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8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9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10.xml" ContentType="application/vnd.openxmlformats-officedocument.theme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theme/theme11.xml" ContentType="application/vnd.openxmlformats-officedocument.theme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theme/theme12.xml" ContentType="application/vnd.openxmlformats-officedocument.theme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85" r:id="rId4"/>
    <p:sldMasterId id="2147483697" r:id="rId5"/>
    <p:sldMasterId id="2147483710" r:id="rId6"/>
    <p:sldMasterId id="2147483723" r:id="rId7"/>
    <p:sldMasterId id="2147483736" r:id="rId8"/>
    <p:sldMasterId id="2147483749" r:id="rId9"/>
    <p:sldMasterId id="2147483762" r:id="rId10"/>
    <p:sldMasterId id="2147483774" r:id="rId11"/>
    <p:sldMasterId id="2147483786" r:id="rId12"/>
    <p:sldMasterId id="2147483798" r:id="rId13"/>
  </p:sldMasterIdLst>
  <p:notesMasterIdLst>
    <p:notesMasterId r:id="rId44"/>
  </p:notesMasterIdLst>
  <p:sldIdLst>
    <p:sldId id="315" r:id="rId14"/>
    <p:sldId id="317" r:id="rId15"/>
    <p:sldId id="283" r:id="rId16"/>
    <p:sldId id="318" r:id="rId17"/>
    <p:sldId id="287" r:id="rId18"/>
    <p:sldId id="284" r:id="rId19"/>
    <p:sldId id="285" r:id="rId20"/>
    <p:sldId id="286" r:id="rId21"/>
    <p:sldId id="290" r:id="rId22"/>
    <p:sldId id="291" r:id="rId23"/>
    <p:sldId id="292" r:id="rId24"/>
    <p:sldId id="293" r:id="rId25"/>
    <p:sldId id="276" r:id="rId26"/>
    <p:sldId id="297" r:id="rId27"/>
    <p:sldId id="298" r:id="rId28"/>
    <p:sldId id="299" r:id="rId29"/>
    <p:sldId id="300" r:id="rId30"/>
    <p:sldId id="301" r:id="rId31"/>
    <p:sldId id="302" r:id="rId32"/>
    <p:sldId id="303" r:id="rId33"/>
    <p:sldId id="304" r:id="rId34"/>
    <p:sldId id="257" r:id="rId35"/>
    <p:sldId id="273" r:id="rId36"/>
    <p:sldId id="279" r:id="rId37"/>
    <p:sldId id="267" r:id="rId38"/>
    <p:sldId id="271" r:id="rId39"/>
    <p:sldId id="277" r:id="rId40"/>
    <p:sldId id="268" r:id="rId41"/>
    <p:sldId id="269" r:id="rId42"/>
    <p:sldId id="272" r:id="rId43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00FF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100" d="100"/>
          <a:sy n="100" d="100"/>
        </p:scale>
        <p:origin x="-320" y="-8"/>
      </p:cViewPr>
      <p:guideLst>
        <p:guide orient="horz" pos="2160"/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41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CD186F-E5F9-43A0-8B55-5DD49AC94D94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AD61D6-7A65-47E5-A9C5-8CDE58B03A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8839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6E89D50-22A9-449B-A4F9-574C23B5CF8C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ED0A958-1CAB-4ADE-9E07-84E9696111D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B4F9111-73B9-4629-BFC8-46CAF91D6354}" type="slidenum">
              <a:rPr kumimoji="0" lang="vi-V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18</a:t>
            </a:fld>
            <a:endParaRPr kumimoji="0" lang="vi-V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8371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58372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58373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249AC55-25D1-47C4-8799-D077270247B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1C8BCDD-377A-4026-B52A-A950CFD20F77}" type="slidenum">
              <a:rPr kumimoji="0" lang="vi-V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19</a:t>
            </a:fld>
            <a:endParaRPr kumimoji="0" lang="vi-V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0419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60420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60421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9CC1824-C137-40DD-AED0-9D7D32E35E7A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6C12FE6-9104-491C-AB6E-AFA76B57A65A}" type="slidenum">
              <a:rPr kumimoji="0" lang="vi-V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</a:t>
            </a:fld>
            <a:endParaRPr kumimoji="0" lang="vi-V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4515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64516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64517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B3F9AC1-1FDD-41FA-9038-59FEC712D0B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693305B-BD58-43E7-89C8-5E8A114A9473}" type="slidenum">
              <a:rPr kumimoji="0" lang="vi-V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21</a:t>
            </a:fld>
            <a:endParaRPr kumimoji="0" lang="vi-V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6563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66564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66565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A691D1B-D4BD-4D09-A059-D0B4F6FE6B1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1BA34-BB3F-4EB3-9C21-97E96A466FF5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3212B-D4B3-4911-B6AD-88C2117990E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1BA34-BB3F-4EB3-9C21-97E96A466FF5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3212B-D4B3-4911-B6AD-88C2117990E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F06A0D08-6DDC-489D-A0B3-598080B799A7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3A9821DC-3061-4B12-8B7F-F66CF5FE63F1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94C1C64F-DE7C-43CA-80B1-C5EE7BE377E0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605BF0F7-7EED-4AEA-8C37-636D76780B33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01914E8F-9A5A-4D69-B3FA-6FB6DAB310EC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79"/>
            <a:ext cx="8229600" cy="43886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A83E0313-FC7F-4ADA-963E-35F824009B15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 hasCustomPrompt="1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 hasCustomPrompt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63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276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912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547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3188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824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465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1101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/>
              <a:t>Bấm &amp; sửa kiểu phụ đề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fld id="{658B8367-C8B4-4E6F-B7A9-8B0593945840}" type="slidenum">
              <a:rPr lang="vi-VN" altLang="en-US" smtClean="0"/>
              <a:t>‹#›</a:t>
            </a:fld>
            <a:endParaRPr lang="vi-VN" altLang="en-US"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fld id="{B030B424-1D17-40B0-B7CE-8445B903862B}" type="slidenum">
              <a:rPr lang="vi-VN" altLang="en-US" smtClean="0"/>
              <a:t>‹#›</a:t>
            </a:fld>
            <a:endParaRPr lang="vi-VN" altLang="en-US"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722313" y="3305177"/>
            <a:ext cx="7772400" cy="1021556"/>
          </a:xfrm>
        </p:spPr>
        <p:txBody>
          <a:bodyPr anchor="t"/>
          <a:lstStyle>
            <a:lvl1pPr algn="l">
              <a:defRPr sz="2310" b="1" cap="all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 hasCustomPrompt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155">
                <a:solidFill>
                  <a:schemeClr val="tx1">
                    <a:tint val="75000"/>
                  </a:schemeClr>
                </a:solidFill>
              </a:defRPr>
            </a:lvl1pPr>
            <a:lvl2pPr marL="263525" indent="0">
              <a:buNone/>
              <a:defRPr sz="1040">
                <a:solidFill>
                  <a:schemeClr val="tx1">
                    <a:tint val="75000"/>
                  </a:schemeClr>
                </a:solidFill>
              </a:defRPr>
            </a:lvl2pPr>
            <a:lvl3pPr marL="527685" indent="0">
              <a:buNone/>
              <a:defRPr sz="925">
                <a:solidFill>
                  <a:schemeClr val="tx1">
                    <a:tint val="75000"/>
                  </a:schemeClr>
                </a:solidFill>
              </a:defRPr>
            </a:lvl3pPr>
            <a:lvl4pPr marL="791210" indent="0">
              <a:buNone/>
              <a:defRPr sz="810">
                <a:solidFill>
                  <a:schemeClr val="tx1">
                    <a:tint val="75000"/>
                  </a:schemeClr>
                </a:solidFill>
              </a:defRPr>
            </a:lvl4pPr>
            <a:lvl5pPr marL="1054735" indent="0">
              <a:buNone/>
              <a:defRPr sz="810">
                <a:solidFill>
                  <a:schemeClr val="tx1">
                    <a:tint val="75000"/>
                  </a:schemeClr>
                </a:solidFill>
              </a:defRPr>
            </a:lvl5pPr>
            <a:lvl6pPr marL="1318895" indent="0">
              <a:buNone/>
              <a:defRPr sz="810">
                <a:solidFill>
                  <a:schemeClr val="tx1">
                    <a:tint val="75000"/>
                  </a:schemeClr>
                </a:solidFill>
              </a:defRPr>
            </a:lvl6pPr>
            <a:lvl7pPr marL="1582420" indent="0">
              <a:buNone/>
              <a:defRPr sz="810">
                <a:solidFill>
                  <a:schemeClr val="tx1">
                    <a:tint val="75000"/>
                  </a:schemeClr>
                </a:solidFill>
              </a:defRPr>
            </a:lvl7pPr>
            <a:lvl8pPr marL="1846580" indent="0">
              <a:buNone/>
              <a:defRPr sz="810">
                <a:solidFill>
                  <a:schemeClr val="tx1">
                    <a:tint val="75000"/>
                  </a:schemeClr>
                </a:solidFill>
              </a:defRPr>
            </a:lvl8pPr>
            <a:lvl9pPr marL="2110105" indent="0">
              <a:buNone/>
              <a:defRPr sz="81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fld id="{23182B24-5A15-44F5-AE4A-9B32DFDE824E}" type="slidenum">
              <a:rPr lang="vi-VN" altLang="en-US" smtClean="0"/>
              <a:t>‹#›</a:t>
            </a:fld>
            <a:endParaRPr lang="vi-VN" altLang="en-US"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sz="half" idx="1" hasCustomPrompt="1"/>
          </p:nvPr>
        </p:nvSpPr>
        <p:spPr>
          <a:xfrm>
            <a:off x="457200" y="1200152"/>
            <a:ext cx="4038600" cy="3394472"/>
          </a:xfrm>
        </p:spPr>
        <p:txBody>
          <a:bodyPr/>
          <a:lstStyle>
            <a:lvl1pPr>
              <a:defRPr sz="1615"/>
            </a:lvl1pPr>
            <a:lvl2pPr>
              <a:defRPr sz="1385"/>
            </a:lvl2pPr>
            <a:lvl3pPr>
              <a:defRPr sz="1155"/>
            </a:lvl3pPr>
            <a:lvl4pPr>
              <a:defRPr sz="1040"/>
            </a:lvl4pPr>
            <a:lvl5pPr>
              <a:defRPr sz="1040"/>
            </a:lvl5pPr>
            <a:lvl6pPr>
              <a:defRPr sz="1040"/>
            </a:lvl6pPr>
            <a:lvl7pPr>
              <a:defRPr sz="1040"/>
            </a:lvl7pPr>
            <a:lvl8pPr>
              <a:defRPr sz="1040"/>
            </a:lvl8pPr>
            <a:lvl9pPr>
              <a:defRPr sz="104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 hasCustomPrompt="1"/>
          </p:nvPr>
        </p:nvSpPr>
        <p:spPr>
          <a:xfrm>
            <a:off x="4648200" y="1200152"/>
            <a:ext cx="4038600" cy="3394472"/>
          </a:xfrm>
        </p:spPr>
        <p:txBody>
          <a:bodyPr/>
          <a:lstStyle>
            <a:lvl1pPr>
              <a:defRPr sz="1615"/>
            </a:lvl1pPr>
            <a:lvl2pPr>
              <a:defRPr sz="1385"/>
            </a:lvl2pPr>
            <a:lvl3pPr>
              <a:defRPr sz="1155"/>
            </a:lvl3pPr>
            <a:lvl4pPr>
              <a:defRPr sz="1040"/>
            </a:lvl4pPr>
            <a:lvl5pPr>
              <a:defRPr sz="1040"/>
            </a:lvl5pPr>
            <a:lvl6pPr>
              <a:defRPr sz="1040"/>
            </a:lvl6pPr>
            <a:lvl7pPr>
              <a:defRPr sz="1040"/>
            </a:lvl7pPr>
            <a:lvl8pPr>
              <a:defRPr sz="1040"/>
            </a:lvl8pPr>
            <a:lvl9pPr>
              <a:defRPr sz="104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fld id="{FF3A20EC-59DE-4F0C-B60B-34D5BBE29EE1}" type="slidenum">
              <a:rPr lang="vi-VN" altLang="en-US" smtClean="0"/>
              <a:t>‹#›</a:t>
            </a:fld>
            <a:endParaRPr lang="vi-V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63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89" y="273863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1BA34-BB3F-4EB3-9C21-97E96A466FF5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3212B-D4B3-4911-B6AD-88C2117990E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 hasCustomPrompt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385" b="1"/>
            </a:lvl1pPr>
            <a:lvl2pPr marL="263525" indent="0">
              <a:buNone/>
              <a:defRPr sz="1155" b="1"/>
            </a:lvl2pPr>
            <a:lvl3pPr marL="527685" indent="0">
              <a:buNone/>
              <a:defRPr sz="1040" b="1"/>
            </a:lvl3pPr>
            <a:lvl4pPr marL="791210" indent="0">
              <a:buNone/>
              <a:defRPr sz="925" b="1"/>
            </a:lvl4pPr>
            <a:lvl5pPr marL="1054735" indent="0">
              <a:buNone/>
              <a:defRPr sz="925" b="1"/>
            </a:lvl5pPr>
            <a:lvl6pPr marL="1318895" indent="0">
              <a:buNone/>
              <a:defRPr sz="925" b="1"/>
            </a:lvl6pPr>
            <a:lvl7pPr marL="1582420" indent="0">
              <a:buNone/>
              <a:defRPr sz="925" b="1"/>
            </a:lvl7pPr>
            <a:lvl8pPr marL="1846580" indent="0">
              <a:buNone/>
              <a:defRPr sz="925" b="1"/>
            </a:lvl8pPr>
            <a:lvl9pPr marL="2110105" indent="0">
              <a:buNone/>
              <a:defRPr sz="925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 hasCustomPrompt="1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385"/>
            </a:lvl1pPr>
            <a:lvl2pPr>
              <a:defRPr sz="1155"/>
            </a:lvl2pPr>
            <a:lvl3pPr>
              <a:defRPr sz="1040"/>
            </a:lvl3pPr>
            <a:lvl4pPr>
              <a:defRPr sz="925"/>
            </a:lvl4pPr>
            <a:lvl5pPr>
              <a:defRPr sz="925"/>
            </a:lvl5pPr>
            <a:lvl6pPr>
              <a:defRPr sz="925"/>
            </a:lvl6pPr>
            <a:lvl7pPr>
              <a:defRPr sz="925"/>
            </a:lvl7pPr>
            <a:lvl8pPr>
              <a:defRPr sz="925"/>
            </a:lvl8pPr>
            <a:lvl9pPr>
              <a:defRPr sz="925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Nơi giữ chỗ cho Văn bản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1385" b="1"/>
            </a:lvl1pPr>
            <a:lvl2pPr marL="263525" indent="0">
              <a:buNone/>
              <a:defRPr sz="1155" b="1"/>
            </a:lvl2pPr>
            <a:lvl3pPr marL="527685" indent="0">
              <a:buNone/>
              <a:defRPr sz="1040" b="1"/>
            </a:lvl3pPr>
            <a:lvl4pPr marL="791210" indent="0">
              <a:buNone/>
              <a:defRPr sz="925" b="1"/>
            </a:lvl4pPr>
            <a:lvl5pPr marL="1054735" indent="0">
              <a:buNone/>
              <a:defRPr sz="925" b="1"/>
            </a:lvl5pPr>
            <a:lvl6pPr marL="1318895" indent="0">
              <a:buNone/>
              <a:defRPr sz="925" b="1"/>
            </a:lvl6pPr>
            <a:lvl7pPr marL="1582420" indent="0">
              <a:buNone/>
              <a:defRPr sz="925" b="1"/>
            </a:lvl7pPr>
            <a:lvl8pPr marL="1846580" indent="0">
              <a:buNone/>
              <a:defRPr sz="925" b="1"/>
            </a:lvl8pPr>
            <a:lvl9pPr marL="2110105" indent="0">
              <a:buNone/>
              <a:defRPr sz="925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6" name="Nơi giữ chỗ cho Nội dung 5"/>
          <p:cNvSpPr>
            <a:spLocks noGrp="1"/>
          </p:cNvSpPr>
          <p:nvPr>
            <p:ph sz="quarter" idx="4" hasCustomPrompt="1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1385"/>
            </a:lvl1pPr>
            <a:lvl2pPr>
              <a:defRPr sz="1155"/>
            </a:lvl2pPr>
            <a:lvl3pPr>
              <a:defRPr sz="1040"/>
            </a:lvl3pPr>
            <a:lvl4pPr>
              <a:defRPr sz="925"/>
            </a:lvl4pPr>
            <a:lvl5pPr>
              <a:defRPr sz="925"/>
            </a:lvl5pPr>
            <a:lvl6pPr>
              <a:defRPr sz="925"/>
            </a:lvl6pPr>
            <a:lvl7pPr>
              <a:defRPr sz="925"/>
            </a:lvl7pPr>
            <a:lvl8pPr>
              <a:defRPr sz="925"/>
            </a:lvl8pPr>
            <a:lvl9pPr>
              <a:defRPr sz="925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fld id="{B89DDFF0-251A-4873-AD78-1113D5849DE2}" type="slidenum">
              <a:rPr lang="vi-VN" altLang="en-US" smtClean="0"/>
              <a:t>‹#›</a:t>
            </a:fld>
            <a:endParaRPr lang="vi-VN" altLang="en-US"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fld id="{6E298223-5010-489F-8910-121A2BA46B9D}" type="slidenum">
              <a:rPr lang="vi-VN" altLang="en-US" smtClean="0"/>
              <a:t>‹#›</a:t>
            </a:fld>
            <a:endParaRPr lang="vi-VN" altLang="en-US"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fld id="{B87D538B-78B5-4554-8530-8789AF52701C}" type="slidenum">
              <a:rPr lang="vi-VN" altLang="en-US" smtClean="0"/>
              <a:t>‹#›</a:t>
            </a:fld>
            <a:endParaRPr lang="vi-VN" altLang="en-US"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1155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1845"/>
            </a:lvl1pPr>
            <a:lvl2pPr>
              <a:defRPr sz="1615"/>
            </a:lvl2pPr>
            <a:lvl3pPr>
              <a:defRPr sz="1385"/>
            </a:lvl3pPr>
            <a:lvl4pPr>
              <a:defRPr sz="1155"/>
            </a:lvl4pPr>
            <a:lvl5pPr>
              <a:defRPr sz="1155"/>
            </a:lvl5pPr>
            <a:lvl6pPr>
              <a:defRPr sz="1155"/>
            </a:lvl6pPr>
            <a:lvl7pPr>
              <a:defRPr sz="1155"/>
            </a:lvl7pPr>
            <a:lvl8pPr>
              <a:defRPr sz="1155"/>
            </a:lvl8pPr>
            <a:lvl9pPr>
              <a:defRPr sz="1155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 hasCustomPrompt="1"/>
          </p:nvPr>
        </p:nvSpPr>
        <p:spPr>
          <a:xfrm>
            <a:off x="457202" y="1076327"/>
            <a:ext cx="3008313" cy="3518297"/>
          </a:xfrm>
        </p:spPr>
        <p:txBody>
          <a:bodyPr/>
          <a:lstStyle>
            <a:lvl1pPr marL="0" indent="0">
              <a:buNone/>
              <a:defRPr sz="810"/>
            </a:lvl1pPr>
            <a:lvl2pPr marL="263525" indent="0">
              <a:buNone/>
              <a:defRPr sz="690"/>
            </a:lvl2pPr>
            <a:lvl3pPr marL="527685" indent="0">
              <a:buNone/>
              <a:defRPr sz="575"/>
            </a:lvl3pPr>
            <a:lvl4pPr marL="791210" indent="0">
              <a:buNone/>
              <a:defRPr sz="520"/>
            </a:lvl4pPr>
            <a:lvl5pPr marL="1054735" indent="0">
              <a:buNone/>
              <a:defRPr sz="520"/>
            </a:lvl5pPr>
            <a:lvl6pPr marL="1318895" indent="0">
              <a:buNone/>
              <a:defRPr sz="520"/>
            </a:lvl6pPr>
            <a:lvl7pPr marL="1582420" indent="0">
              <a:buNone/>
              <a:defRPr sz="520"/>
            </a:lvl7pPr>
            <a:lvl8pPr marL="1846580" indent="0">
              <a:buNone/>
              <a:defRPr sz="520"/>
            </a:lvl8pPr>
            <a:lvl9pPr marL="2110105" indent="0">
              <a:buNone/>
              <a:defRPr sz="52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fld id="{677DEFE0-BC88-4518-B50F-EB6BF519AA77}" type="slidenum">
              <a:rPr lang="vi-VN" altLang="en-US" smtClean="0"/>
              <a:t>‹#›</a:t>
            </a:fld>
            <a:endParaRPr lang="vi-VN" altLang="en-US"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155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Hình ảnh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1845"/>
            </a:lvl1pPr>
            <a:lvl2pPr marL="263525" indent="0">
              <a:buNone/>
              <a:defRPr sz="1615"/>
            </a:lvl2pPr>
            <a:lvl3pPr marL="527685" indent="0">
              <a:buNone/>
              <a:defRPr sz="1385"/>
            </a:lvl3pPr>
            <a:lvl4pPr marL="791210" indent="0">
              <a:buNone/>
              <a:defRPr sz="1155"/>
            </a:lvl4pPr>
            <a:lvl5pPr marL="1054735" indent="0">
              <a:buNone/>
              <a:defRPr sz="1155"/>
            </a:lvl5pPr>
            <a:lvl6pPr marL="1318895" indent="0">
              <a:buNone/>
              <a:defRPr sz="1155"/>
            </a:lvl6pPr>
            <a:lvl7pPr marL="1582420" indent="0">
              <a:buNone/>
              <a:defRPr sz="1155"/>
            </a:lvl7pPr>
            <a:lvl8pPr marL="1846580" indent="0">
              <a:buNone/>
              <a:defRPr sz="1155"/>
            </a:lvl8pPr>
            <a:lvl9pPr marL="2110105" indent="0">
              <a:buNone/>
              <a:defRPr sz="1155"/>
            </a:lvl9pPr>
          </a:lstStyle>
          <a:p>
            <a:pPr lvl="0"/>
            <a:endParaRPr lang="en-US" noProof="0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 hasCustomPrompt="1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810"/>
            </a:lvl1pPr>
            <a:lvl2pPr marL="263525" indent="0">
              <a:buNone/>
              <a:defRPr sz="690"/>
            </a:lvl2pPr>
            <a:lvl3pPr marL="527685" indent="0">
              <a:buNone/>
              <a:defRPr sz="575"/>
            </a:lvl3pPr>
            <a:lvl4pPr marL="791210" indent="0">
              <a:buNone/>
              <a:defRPr sz="520"/>
            </a:lvl4pPr>
            <a:lvl5pPr marL="1054735" indent="0">
              <a:buNone/>
              <a:defRPr sz="520"/>
            </a:lvl5pPr>
            <a:lvl6pPr marL="1318895" indent="0">
              <a:buNone/>
              <a:defRPr sz="520"/>
            </a:lvl6pPr>
            <a:lvl7pPr marL="1582420" indent="0">
              <a:buNone/>
              <a:defRPr sz="520"/>
            </a:lvl7pPr>
            <a:lvl8pPr marL="1846580" indent="0">
              <a:buNone/>
              <a:defRPr sz="520"/>
            </a:lvl8pPr>
            <a:lvl9pPr marL="2110105" indent="0">
              <a:buNone/>
              <a:defRPr sz="52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fld id="{875CB809-9D24-4A9A-8033-24A96AF76345}" type="slidenum">
              <a:rPr lang="vi-VN" altLang="en-US" smtClean="0"/>
              <a:t>‹#›</a:t>
            </a:fld>
            <a:endParaRPr lang="vi-VN" altLang="en-US"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fld id="{E03CED24-55C9-499B-8D3B-97183F5D1B70}" type="slidenum">
              <a:rPr lang="vi-VN" altLang="en-US" smtClean="0"/>
              <a:t>‹#›</a:t>
            </a:fld>
            <a:endParaRPr lang="vi-VN" altLang="en-US"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 hasCustomPrompt="1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 hasCustomPrompt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fld id="{72B29408-8689-4341-9847-A823D81E5359}" type="slidenum">
              <a:rPr lang="vi-VN" altLang="en-US" smtClean="0"/>
              <a:t>‹#›</a:t>
            </a:fld>
            <a:endParaRPr lang="vi-VN" altLang="en-US"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 hasCustomPrompt="1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 hasCustomPrompt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63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276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912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547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3188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824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465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1101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/>
              <a:t>Bấm &amp; sửa kiểu phụ đề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fld id="{658B8367-C8B4-4E6F-B7A9-8B0593945840}" type="slidenum">
              <a:rPr lang="vi-VN" altLang="en-US" smtClean="0"/>
              <a:t>‹#›</a:t>
            </a:fld>
            <a:endParaRPr lang="vi-VN" altLang="en-US"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fld id="{B030B424-1D17-40B0-B7CE-8445B903862B}" type="slidenum">
              <a:rPr lang="vi-VN" altLang="en-US" smtClean="0"/>
              <a:t>‹#›</a:t>
            </a:fld>
            <a:endParaRPr lang="vi-VN" altLang="en-US"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722313" y="3305177"/>
            <a:ext cx="7772400" cy="1021556"/>
          </a:xfrm>
        </p:spPr>
        <p:txBody>
          <a:bodyPr anchor="t"/>
          <a:lstStyle>
            <a:lvl1pPr algn="l">
              <a:defRPr sz="2310" b="1" cap="all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 hasCustomPrompt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155">
                <a:solidFill>
                  <a:schemeClr val="tx1">
                    <a:tint val="75000"/>
                  </a:schemeClr>
                </a:solidFill>
              </a:defRPr>
            </a:lvl1pPr>
            <a:lvl2pPr marL="263525" indent="0">
              <a:buNone/>
              <a:defRPr sz="1040">
                <a:solidFill>
                  <a:schemeClr val="tx1">
                    <a:tint val="75000"/>
                  </a:schemeClr>
                </a:solidFill>
              </a:defRPr>
            </a:lvl2pPr>
            <a:lvl3pPr marL="527685" indent="0">
              <a:buNone/>
              <a:defRPr sz="925">
                <a:solidFill>
                  <a:schemeClr val="tx1">
                    <a:tint val="75000"/>
                  </a:schemeClr>
                </a:solidFill>
              </a:defRPr>
            </a:lvl3pPr>
            <a:lvl4pPr marL="791210" indent="0">
              <a:buNone/>
              <a:defRPr sz="810">
                <a:solidFill>
                  <a:schemeClr val="tx1">
                    <a:tint val="75000"/>
                  </a:schemeClr>
                </a:solidFill>
              </a:defRPr>
            </a:lvl4pPr>
            <a:lvl5pPr marL="1054735" indent="0">
              <a:buNone/>
              <a:defRPr sz="810">
                <a:solidFill>
                  <a:schemeClr val="tx1">
                    <a:tint val="75000"/>
                  </a:schemeClr>
                </a:solidFill>
              </a:defRPr>
            </a:lvl5pPr>
            <a:lvl6pPr marL="1318895" indent="0">
              <a:buNone/>
              <a:defRPr sz="810">
                <a:solidFill>
                  <a:schemeClr val="tx1">
                    <a:tint val="75000"/>
                  </a:schemeClr>
                </a:solidFill>
              </a:defRPr>
            </a:lvl6pPr>
            <a:lvl7pPr marL="1582420" indent="0">
              <a:buNone/>
              <a:defRPr sz="810">
                <a:solidFill>
                  <a:schemeClr val="tx1">
                    <a:tint val="75000"/>
                  </a:schemeClr>
                </a:solidFill>
              </a:defRPr>
            </a:lvl7pPr>
            <a:lvl8pPr marL="1846580" indent="0">
              <a:buNone/>
              <a:defRPr sz="810">
                <a:solidFill>
                  <a:schemeClr val="tx1">
                    <a:tint val="75000"/>
                  </a:schemeClr>
                </a:solidFill>
              </a:defRPr>
            </a:lvl8pPr>
            <a:lvl9pPr marL="2110105" indent="0">
              <a:buNone/>
              <a:defRPr sz="81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fld id="{23182B24-5A15-44F5-AE4A-9B32DFDE824E}" type="slidenum">
              <a:rPr lang="vi-VN" altLang="en-US" smtClean="0"/>
              <a:t>‹#›</a:t>
            </a:fld>
            <a:endParaRPr lang="vi-V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260D3195-04A2-4601-9747-2D4AC581A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8C49E643-4D1E-43AF-85D9-5E3874CDAC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sz="half" idx="1" hasCustomPrompt="1"/>
          </p:nvPr>
        </p:nvSpPr>
        <p:spPr>
          <a:xfrm>
            <a:off x="457200" y="1200152"/>
            <a:ext cx="4038600" cy="3394472"/>
          </a:xfrm>
        </p:spPr>
        <p:txBody>
          <a:bodyPr/>
          <a:lstStyle>
            <a:lvl1pPr>
              <a:defRPr sz="1615"/>
            </a:lvl1pPr>
            <a:lvl2pPr>
              <a:defRPr sz="1385"/>
            </a:lvl2pPr>
            <a:lvl3pPr>
              <a:defRPr sz="1155"/>
            </a:lvl3pPr>
            <a:lvl4pPr>
              <a:defRPr sz="1040"/>
            </a:lvl4pPr>
            <a:lvl5pPr>
              <a:defRPr sz="1040"/>
            </a:lvl5pPr>
            <a:lvl6pPr>
              <a:defRPr sz="1040"/>
            </a:lvl6pPr>
            <a:lvl7pPr>
              <a:defRPr sz="1040"/>
            </a:lvl7pPr>
            <a:lvl8pPr>
              <a:defRPr sz="1040"/>
            </a:lvl8pPr>
            <a:lvl9pPr>
              <a:defRPr sz="104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 hasCustomPrompt="1"/>
          </p:nvPr>
        </p:nvSpPr>
        <p:spPr>
          <a:xfrm>
            <a:off x="4648200" y="1200152"/>
            <a:ext cx="4038600" cy="3394472"/>
          </a:xfrm>
        </p:spPr>
        <p:txBody>
          <a:bodyPr/>
          <a:lstStyle>
            <a:lvl1pPr>
              <a:defRPr sz="1615"/>
            </a:lvl1pPr>
            <a:lvl2pPr>
              <a:defRPr sz="1385"/>
            </a:lvl2pPr>
            <a:lvl3pPr>
              <a:defRPr sz="1155"/>
            </a:lvl3pPr>
            <a:lvl4pPr>
              <a:defRPr sz="1040"/>
            </a:lvl4pPr>
            <a:lvl5pPr>
              <a:defRPr sz="1040"/>
            </a:lvl5pPr>
            <a:lvl6pPr>
              <a:defRPr sz="1040"/>
            </a:lvl6pPr>
            <a:lvl7pPr>
              <a:defRPr sz="1040"/>
            </a:lvl7pPr>
            <a:lvl8pPr>
              <a:defRPr sz="1040"/>
            </a:lvl8pPr>
            <a:lvl9pPr>
              <a:defRPr sz="104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fld id="{FF3A20EC-59DE-4F0C-B60B-34D5BBE29EE1}" type="slidenum">
              <a:rPr lang="vi-VN" altLang="en-US" smtClean="0"/>
              <a:t>‹#›</a:t>
            </a:fld>
            <a:endParaRPr lang="vi-VN" altLang="en-US"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 hasCustomPrompt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385" b="1"/>
            </a:lvl1pPr>
            <a:lvl2pPr marL="263525" indent="0">
              <a:buNone/>
              <a:defRPr sz="1155" b="1"/>
            </a:lvl2pPr>
            <a:lvl3pPr marL="527685" indent="0">
              <a:buNone/>
              <a:defRPr sz="1040" b="1"/>
            </a:lvl3pPr>
            <a:lvl4pPr marL="791210" indent="0">
              <a:buNone/>
              <a:defRPr sz="925" b="1"/>
            </a:lvl4pPr>
            <a:lvl5pPr marL="1054735" indent="0">
              <a:buNone/>
              <a:defRPr sz="925" b="1"/>
            </a:lvl5pPr>
            <a:lvl6pPr marL="1318895" indent="0">
              <a:buNone/>
              <a:defRPr sz="925" b="1"/>
            </a:lvl6pPr>
            <a:lvl7pPr marL="1582420" indent="0">
              <a:buNone/>
              <a:defRPr sz="925" b="1"/>
            </a:lvl7pPr>
            <a:lvl8pPr marL="1846580" indent="0">
              <a:buNone/>
              <a:defRPr sz="925" b="1"/>
            </a:lvl8pPr>
            <a:lvl9pPr marL="2110105" indent="0">
              <a:buNone/>
              <a:defRPr sz="925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 hasCustomPrompt="1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385"/>
            </a:lvl1pPr>
            <a:lvl2pPr>
              <a:defRPr sz="1155"/>
            </a:lvl2pPr>
            <a:lvl3pPr>
              <a:defRPr sz="1040"/>
            </a:lvl3pPr>
            <a:lvl4pPr>
              <a:defRPr sz="925"/>
            </a:lvl4pPr>
            <a:lvl5pPr>
              <a:defRPr sz="925"/>
            </a:lvl5pPr>
            <a:lvl6pPr>
              <a:defRPr sz="925"/>
            </a:lvl6pPr>
            <a:lvl7pPr>
              <a:defRPr sz="925"/>
            </a:lvl7pPr>
            <a:lvl8pPr>
              <a:defRPr sz="925"/>
            </a:lvl8pPr>
            <a:lvl9pPr>
              <a:defRPr sz="925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Nơi giữ chỗ cho Văn bản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1385" b="1"/>
            </a:lvl1pPr>
            <a:lvl2pPr marL="263525" indent="0">
              <a:buNone/>
              <a:defRPr sz="1155" b="1"/>
            </a:lvl2pPr>
            <a:lvl3pPr marL="527685" indent="0">
              <a:buNone/>
              <a:defRPr sz="1040" b="1"/>
            </a:lvl3pPr>
            <a:lvl4pPr marL="791210" indent="0">
              <a:buNone/>
              <a:defRPr sz="925" b="1"/>
            </a:lvl4pPr>
            <a:lvl5pPr marL="1054735" indent="0">
              <a:buNone/>
              <a:defRPr sz="925" b="1"/>
            </a:lvl5pPr>
            <a:lvl6pPr marL="1318895" indent="0">
              <a:buNone/>
              <a:defRPr sz="925" b="1"/>
            </a:lvl6pPr>
            <a:lvl7pPr marL="1582420" indent="0">
              <a:buNone/>
              <a:defRPr sz="925" b="1"/>
            </a:lvl7pPr>
            <a:lvl8pPr marL="1846580" indent="0">
              <a:buNone/>
              <a:defRPr sz="925" b="1"/>
            </a:lvl8pPr>
            <a:lvl9pPr marL="2110105" indent="0">
              <a:buNone/>
              <a:defRPr sz="925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6" name="Nơi giữ chỗ cho Nội dung 5"/>
          <p:cNvSpPr>
            <a:spLocks noGrp="1"/>
          </p:cNvSpPr>
          <p:nvPr>
            <p:ph sz="quarter" idx="4" hasCustomPrompt="1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1385"/>
            </a:lvl1pPr>
            <a:lvl2pPr>
              <a:defRPr sz="1155"/>
            </a:lvl2pPr>
            <a:lvl3pPr>
              <a:defRPr sz="1040"/>
            </a:lvl3pPr>
            <a:lvl4pPr>
              <a:defRPr sz="925"/>
            </a:lvl4pPr>
            <a:lvl5pPr>
              <a:defRPr sz="925"/>
            </a:lvl5pPr>
            <a:lvl6pPr>
              <a:defRPr sz="925"/>
            </a:lvl6pPr>
            <a:lvl7pPr>
              <a:defRPr sz="925"/>
            </a:lvl7pPr>
            <a:lvl8pPr>
              <a:defRPr sz="925"/>
            </a:lvl8pPr>
            <a:lvl9pPr>
              <a:defRPr sz="925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fld id="{B89DDFF0-251A-4873-AD78-1113D5849DE2}" type="slidenum">
              <a:rPr lang="vi-VN" altLang="en-US" smtClean="0"/>
              <a:t>‹#›</a:t>
            </a:fld>
            <a:endParaRPr lang="vi-VN" altLang="en-US"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fld id="{6E298223-5010-489F-8910-121A2BA46B9D}" type="slidenum">
              <a:rPr lang="vi-VN" altLang="en-US" smtClean="0"/>
              <a:t>‹#›</a:t>
            </a:fld>
            <a:endParaRPr lang="vi-VN" altLang="en-US"/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fld id="{B87D538B-78B5-4554-8530-8789AF52701C}" type="slidenum">
              <a:rPr lang="vi-VN" altLang="en-US" smtClean="0"/>
              <a:t>‹#›</a:t>
            </a:fld>
            <a:endParaRPr lang="vi-VN" altLang="en-US"/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1155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1845"/>
            </a:lvl1pPr>
            <a:lvl2pPr>
              <a:defRPr sz="1615"/>
            </a:lvl2pPr>
            <a:lvl3pPr>
              <a:defRPr sz="1385"/>
            </a:lvl3pPr>
            <a:lvl4pPr>
              <a:defRPr sz="1155"/>
            </a:lvl4pPr>
            <a:lvl5pPr>
              <a:defRPr sz="1155"/>
            </a:lvl5pPr>
            <a:lvl6pPr>
              <a:defRPr sz="1155"/>
            </a:lvl6pPr>
            <a:lvl7pPr>
              <a:defRPr sz="1155"/>
            </a:lvl7pPr>
            <a:lvl8pPr>
              <a:defRPr sz="1155"/>
            </a:lvl8pPr>
            <a:lvl9pPr>
              <a:defRPr sz="1155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 hasCustomPrompt="1"/>
          </p:nvPr>
        </p:nvSpPr>
        <p:spPr>
          <a:xfrm>
            <a:off x="457202" y="1076327"/>
            <a:ext cx="3008313" cy="3518297"/>
          </a:xfrm>
        </p:spPr>
        <p:txBody>
          <a:bodyPr/>
          <a:lstStyle>
            <a:lvl1pPr marL="0" indent="0">
              <a:buNone/>
              <a:defRPr sz="810"/>
            </a:lvl1pPr>
            <a:lvl2pPr marL="263525" indent="0">
              <a:buNone/>
              <a:defRPr sz="690"/>
            </a:lvl2pPr>
            <a:lvl3pPr marL="527685" indent="0">
              <a:buNone/>
              <a:defRPr sz="575"/>
            </a:lvl3pPr>
            <a:lvl4pPr marL="791210" indent="0">
              <a:buNone/>
              <a:defRPr sz="520"/>
            </a:lvl4pPr>
            <a:lvl5pPr marL="1054735" indent="0">
              <a:buNone/>
              <a:defRPr sz="520"/>
            </a:lvl5pPr>
            <a:lvl6pPr marL="1318895" indent="0">
              <a:buNone/>
              <a:defRPr sz="520"/>
            </a:lvl6pPr>
            <a:lvl7pPr marL="1582420" indent="0">
              <a:buNone/>
              <a:defRPr sz="520"/>
            </a:lvl7pPr>
            <a:lvl8pPr marL="1846580" indent="0">
              <a:buNone/>
              <a:defRPr sz="520"/>
            </a:lvl8pPr>
            <a:lvl9pPr marL="2110105" indent="0">
              <a:buNone/>
              <a:defRPr sz="52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fld id="{677DEFE0-BC88-4518-B50F-EB6BF519AA77}" type="slidenum">
              <a:rPr lang="vi-VN" altLang="en-US" smtClean="0"/>
              <a:t>‹#›</a:t>
            </a:fld>
            <a:endParaRPr lang="vi-VN" altLang="en-US"/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155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Hình ảnh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1845"/>
            </a:lvl1pPr>
            <a:lvl2pPr marL="263525" indent="0">
              <a:buNone/>
              <a:defRPr sz="1615"/>
            </a:lvl2pPr>
            <a:lvl3pPr marL="527685" indent="0">
              <a:buNone/>
              <a:defRPr sz="1385"/>
            </a:lvl3pPr>
            <a:lvl4pPr marL="791210" indent="0">
              <a:buNone/>
              <a:defRPr sz="1155"/>
            </a:lvl4pPr>
            <a:lvl5pPr marL="1054735" indent="0">
              <a:buNone/>
              <a:defRPr sz="1155"/>
            </a:lvl5pPr>
            <a:lvl6pPr marL="1318895" indent="0">
              <a:buNone/>
              <a:defRPr sz="1155"/>
            </a:lvl6pPr>
            <a:lvl7pPr marL="1582420" indent="0">
              <a:buNone/>
              <a:defRPr sz="1155"/>
            </a:lvl7pPr>
            <a:lvl8pPr marL="1846580" indent="0">
              <a:buNone/>
              <a:defRPr sz="1155"/>
            </a:lvl8pPr>
            <a:lvl9pPr marL="2110105" indent="0">
              <a:buNone/>
              <a:defRPr sz="1155"/>
            </a:lvl9pPr>
          </a:lstStyle>
          <a:p>
            <a:pPr lvl="0"/>
            <a:endParaRPr lang="en-US" noProof="0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 hasCustomPrompt="1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810"/>
            </a:lvl1pPr>
            <a:lvl2pPr marL="263525" indent="0">
              <a:buNone/>
              <a:defRPr sz="690"/>
            </a:lvl2pPr>
            <a:lvl3pPr marL="527685" indent="0">
              <a:buNone/>
              <a:defRPr sz="575"/>
            </a:lvl3pPr>
            <a:lvl4pPr marL="791210" indent="0">
              <a:buNone/>
              <a:defRPr sz="520"/>
            </a:lvl4pPr>
            <a:lvl5pPr marL="1054735" indent="0">
              <a:buNone/>
              <a:defRPr sz="520"/>
            </a:lvl5pPr>
            <a:lvl6pPr marL="1318895" indent="0">
              <a:buNone/>
              <a:defRPr sz="520"/>
            </a:lvl6pPr>
            <a:lvl7pPr marL="1582420" indent="0">
              <a:buNone/>
              <a:defRPr sz="520"/>
            </a:lvl7pPr>
            <a:lvl8pPr marL="1846580" indent="0">
              <a:buNone/>
              <a:defRPr sz="520"/>
            </a:lvl8pPr>
            <a:lvl9pPr marL="2110105" indent="0">
              <a:buNone/>
              <a:defRPr sz="52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fld id="{875CB809-9D24-4A9A-8033-24A96AF76345}" type="slidenum">
              <a:rPr lang="vi-VN" altLang="en-US" smtClean="0"/>
              <a:t>‹#›</a:t>
            </a:fld>
            <a:endParaRPr lang="vi-VN" altLang="en-US"/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fld id="{E03CED24-55C9-499B-8D3B-97183F5D1B70}" type="slidenum">
              <a:rPr lang="vi-VN" altLang="en-US" smtClean="0"/>
              <a:t>‹#›</a:t>
            </a:fld>
            <a:endParaRPr lang="vi-VN" altLang="en-US"/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 hasCustomPrompt="1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 hasCustomPrompt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fld id="{72B29408-8689-4341-9847-A823D81E5359}" type="slidenum">
              <a:rPr lang="vi-VN" altLang="en-US" smtClean="0"/>
              <a:t>‹#›</a:t>
            </a:fld>
            <a:endParaRPr lang="vi-VN" altLang="en-US"/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 hasCustomPrompt="1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 hasCustomPrompt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63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276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912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547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3188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824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465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1101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/>
              <a:t>Bấm &amp; sửa kiểu phụ đề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fld id="{658B8367-C8B4-4E6F-B7A9-8B0593945840}" type="slidenum">
              <a:rPr lang="vi-VN" altLang="en-US" smtClean="0"/>
              <a:t>‹#›</a:t>
            </a:fld>
            <a:endParaRPr lang="vi-VN" altLang="en-US"/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fld id="{B030B424-1D17-40B0-B7CE-8445B903862B}" type="slidenum">
              <a:rPr lang="vi-VN" altLang="en-US" smtClean="0"/>
              <a:t>‹#›</a:t>
            </a:fld>
            <a:endParaRPr lang="vi-V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D3195-04A2-4601-9747-2D4AC581A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9E643-4D1E-43AF-85D9-5E3874CDAC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722313" y="3305177"/>
            <a:ext cx="7772400" cy="1021556"/>
          </a:xfrm>
        </p:spPr>
        <p:txBody>
          <a:bodyPr anchor="t"/>
          <a:lstStyle>
            <a:lvl1pPr algn="l">
              <a:defRPr sz="2310" b="1" cap="all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 hasCustomPrompt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155">
                <a:solidFill>
                  <a:schemeClr val="tx1">
                    <a:tint val="75000"/>
                  </a:schemeClr>
                </a:solidFill>
              </a:defRPr>
            </a:lvl1pPr>
            <a:lvl2pPr marL="263525" indent="0">
              <a:buNone/>
              <a:defRPr sz="1040">
                <a:solidFill>
                  <a:schemeClr val="tx1">
                    <a:tint val="75000"/>
                  </a:schemeClr>
                </a:solidFill>
              </a:defRPr>
            </a:lvl2pPr>
            <a:lvl3pPr marL="527685" indent="0">
              <a:buNone/>
              <a:defRPr sz="925">
                <a:solidFill>
                  <a:schemeClr val="tx1">
                    <a:tint val="75000"/>
                  </a:schemeClr>
                </a:solidFill>
              </a:defRPr>
            </a:lvl3pPr>
            <a:lvl4pPr marL="791210" indent="0">
              <a:buNone/>
              <a:defRPr sz="810">
                <a:solidFill>
                  <a:schemeClr val="tx1">
                    <a:tint val="75000"/>
                  </a:schemeClr>
                </a:solidFill>
              </a:defRPr>
            </a:lvl4pPr>
            <a:lvl5pPr marL="1054735" indent="0">
              <a:buNone/>
              <a:defRPr sz="810">
                <a:solidFill>
                  <a:schemeClr val="tx1">
                    <a:tint val="75000"/>
                  </a:schemeClr>
                </a:solidFill>
              </a:defRPr>
            </a:lvl5pPr>
            <a:lvl6pPr marL="1318895" indent="0">
              <a:buNone/>
              <a:defRPr sz="810">
                <a:solidFill>
                  <a:schemeClr val="tx1">
                    <a:tint val="75000"/>
                  </a:schemeClr>
                </a:solidFill>
              </a:defRPr>
            </a:lvl6pPr>
            <a:lvl7pPr marL="1582420" indent="0">
              <a:buNone/>
              <a:defRPr sz="810">
                <a:solidFill>
                  <a:schemeClr val="tx1">
                    <a:tint val="75000"/>
                  </a:schemeClr>
                </a:solidFill>
              </a:defRPr>
            </a:lvl7pPr>
            <a:lvl8pPr marL="1846580" indent="0">
              <a:buNone/>
              <a:defRPr sz="810">
                <a:solidFill>
                  <a:schemeClr val="tx1">
                    <a:tint val="75000"/>
                  </a:schemeClr>
                </a:solidFill>
              </a:defRPr>
            </a:lvl8pPr>
            <a:lvl9pPr marL="2110105" indent="0">
              <a:buNone/>
              <a:defRPr sz="81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fld id="{23182B24-5A15-44F5-AE4A-9B32DFDE824E}" type="slidenum">
              <a:rPr lang="vi-VN" altLang="en-US" smtClean="0"/>
              <a:t>‹#›</a:t>
            </a:fld>
            <a:endParaRPr lang="vi-VN" altLang="en-US"/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sz="half" idx="1" hasCustomPrompt="1"/>
          </p:nvPr>
        </p:nvSpPr>
        <p:spPr>
          <a:xfrm>
            <a:off x="457200" y="1200152"/>
            <a:ext cx="4038600" cy="3394472"/>
          </a:xfrm>
        </p:spPr>
        <p:txBody>
          <a:bodyPr/>
          <a:lstStyle>
            <a:lvl1pPr>
              <a:defRPr sz="1615"/>
            </a:lvl1pPr>
            <a:lvl2pPr>
              <a:defRPr sz="1385"/>
            </a:lvl2pPr>
            <a:lvl3pPr>
              <a:defRPr sz="1155"/>
            </a:lvl3pPr>
            <a:lvl4pPr>
              <a:defRPr sz="1040"/>
            </a:lvl4pPr>
            <a:lvl5pPr>
              <a:defRPr sz="1040"/>
            </a:lvl5pPr>
            <a:lvl6pPr>
              <a:defRPr sz="1040"/>
            </a:lvl6pPr>
            <a:lvl7pPr>
              <a:defRPr sz="1040"/>
            </a:lvl7pPr>
            <a:lvl8pPr>
              <a:defRPr sz="1040"/>
            </a:lvl8pPr>
            <a:lvl9pPr>
              <a:defRPr sz="104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 hasCustomPrompt="1"/>
          </p:nvPr>
        </p:nvSpPr>
        <p:spPr>
          <a:xfrm>
            <a:off x="4648200" y="1200152"/>
            <a:ext cx="4038600" cy="3394472"/>
          </a:xfrm>
        </p:spPr>
        <p:txBody>
          <a:bodyPr/>
          <a:lstStyle>
            <a:lvl1pPr>
              <a:defRPr sz="1615"/>
            </a:lvl1pPr>
            <a:lvl2pPr>
              <a:defRPr sz="1385"/>
            </a:lvl2pPr>
            <a:lvl3pPr>
              <a:defRPr sz="1155"/>
            </a:lvl3pPr>
            <a:lvl4pPr>
              <a:defRPr sz="1040"/>
            </a:lvl4pPr>
            <a:lvl5pPr>
              <a:defRPr sz="1040"/>
            </a:lvl5pPr>
            <a:lvl6pPr>
              <a:defRPr sz="1040"/>
            </a:lvl6pPr>
            <a:lvl7pPr>
              <a:defRPr sz="1040"/>
            </a:lvl7pPr>
            <a:lvl8pPr>
              <a:defRPr sz="1040"/>
            </a:lvl8pPr>
            <a:lvl9pPr>
              <a:defRPr sz="104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fld id="{FF3A20EC-59DE-4F0C-B60B-34D5BBE29EE1}" type="slidenum">
              <a:rPr lang="vi-VN" altLang="en-US" smtClean="0"/>
              <a:t>‹#›</a:t>
            </a:fld>
            <a:endParaRPr lang="vi-VN" altLang="en-US"/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 hasCustomPrompt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385" b="1"/>
            </a:lvl1pPr>
            <a:lvl2pPr marL="263525" indent="0">
              <a:buNone/>
              <a:defRPr sz="1155" b="1"/>
            </a:lvl2pPr>
            <a:lvl3pPr marL="527685" indent="0">
              <a:buNone/>
              <a:defRPr sz="1040" b="1"/>
            </a:lvl3pPr>
            <a:lvl4pPr marL="791210" indent="0">
              <a:buNone/>
              <a:defRPr sz="925" b="1"/>
            </a:lvl4pPr>
            <a:lvl5pPr marL="1054735" indent="0">
              <a:buNone/>
              <a:defRPr sz="925" b="1"/>
            </a:lvl5pPr>
            <a:lvl6pPr marL="1318895" indent="0">
              <a:buNone/>
              <a:defRPr sz="925" b="1"/>
            </a:lvl6pPr>
            <a:lvl7pPr marL="1582420" indent="0">
              <a:buNone/>
              <a:defRPr sz="925" b="1"/>
            </a:lvl7pPr>
            <a:lvl8pPr marL="1846580" indent="0">
              <a:buNone/>
              <a:defRPr sz="925" b="1"/>
            </a:lvl8pPr>
            <a:lvl9pPr marL="2110105" indent="0">
              <a:buNone/>
              <a:defRPr sz="925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 hasCustomPrompt="1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385"/>
            </a:lvl1pPr>
            <a:lvl2pPr>
              <a:defRPr sz="1155"/>
            </a:lvl2pPr>
            <a:lvl3pPr>
              <a:defRPr sz="1040"/>
            </a:lvl3pPr>
            <a:lvl4pPr>
              <a:defRPr sz="925"/>
            </a:lvl4pPr>
            <a:lvl5pPr>
              <a:defRPr sz="925"/>
            </a:lvl5pPr>
            <a:lvl6pPr>
              <a:defRPr sz="925"/>
            </a:lvl6pPr>
            <a:lvl7pPr>
              <a:defRPr sz="925"/>
            </a:lvl7pPr>
            <a:lvl8pPr>
              <a:defRPr sz="925"/>
            </a:lvl8pPr>
            <a:lvl9pPr>
              <a:defRPr sz="925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Nơi giữ chỗ cho Văn bản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1385" b="1"/>
            </a:lvl1pPr>
            <a:lvl2pPr marL="263525" indent="0">
              <a:buNone/>
              <a:defRPr sz="1155" b="1"/>
            </a:lvl2pPr>
            <a:lvl3pPr marL="527685" indent="0">
              <a:buNone/>
              <a:defRPr sz="1040" b="1"/>
            </a:lvl3pPr>
            <a:lvl4pPr marL="791210" indent="0">
              <a:buNone/>
              <a:defRPr sz="925" b="1"/>
            </a:lvl4pPr>
            <a:lvl5pPr marL="1054735" indent="0">
              <a:buNone/>
              <a:defRPr sz="925" b="1"/>
            </a:lvl5pPr>
            <a:lvl6pPr marL="1318895" indent="0">
              <a:buNone/>
              <a:defRPr sz="925" b="1"/>
            </a:lvl6pPr>
            <a:lvl7pPr marL="1582420" indent="0">
              <a:buNone/>
              <a:defRPr sz="925" b="1"/>
            </a:lvl7pPr>
            <a:lvl8pPr marL="1846580" indent="0">
              <a:buNone/>
              <a:defRPr sz="925" b="1"/>
            </a:lvl8pPr>
            <a:lvl9pPr marL="2110105" indent="0">
              <a:buNone/>
              <a:defRPr sz="925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6" name="Nơi giữ chỗ cho Nội dung 5"/>
          <p:cNvSpPr>
            <a:spLocks noGrp="1"/>
          </p:cNvSpPr>
          <p:nvPr>
            <p:ph sz="quarter" idx="4" hasCustomPrompt="1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1385"/>
            </a:lvl1pPr>
            <a:lvl2pPr>
              <a:defRPr sz="1155"/>
            </a:lvl2pPr>
            <a:lvl3pPr>
              <a:defRPr sz="1040"/>
            </a:lvl3pPr>
            <a:lvl4pPr>
              <a:defRPr sz="925"/>
            </a:lvl4pPr>
            <a:lvl5pPr>
              <a:defRPr sz="925"/>
            </a:lvl5pPr>
            <a:lvl6pPr>
              <a:defRPr sz="925"/>
            </a:lvl6pPr>
            <a:lvl7pPr>
              <a:defRPr sz="925"/>
            </a:lvl7pPr>
            <a:lvl8pPr>
              <a:defRPr sz="925"/>
            </a:lvl8pPr>
            <a:lvl9pPr>
              <a:defRPr sz="925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fld id="{B89DDFF0-251A-4873-AD78-1113D5849DE2}" type="slidenum">
              <a:rPr lang="vi-VN" altLang="en-US" smtClean="0"/>
              <a:t>‹#›</a:t>
            </a:fld>
            <a:endParaRPr lang="vi-VN" altLang="en-US"/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fld id="{6E298223-5010-489F-8910-121A2BA46B9D}" type="slidenum">
              <a:rPr lang="vi-VN" altLang="en-US" smtClean="0"/>
              <a:t>‹#›</a:t>
            </a:fld>
            <a:endParaRPr lang="vi-VN" altLang="en-US"/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fld id="{B87D538B-78B5-4554-8530-8789AF52701C}" type="slidenum">
              <a:rPr lang="vi-VN" altLang="en-US" smtClean="0"/>
              <a:t>‹#›</a:t>
            </a:fld>
            <a:endParaRPr lang="vi-VN" altLang="en-US"/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1155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1845"/>
            </a:lvl1pPr>
            <a:lvl2pPr>
              <a:defRPr sz="1615"/>
            </a:lvl2pPr>
            <a:lvl3pPr>
              <a:defRPr sz="1385"/>
            </a:lvl3pPr>
            <a:lvl4pPr>
              <a:defRPr sz="1155"/>
            </a:lvl4pPr>
            <a:lvl5pPr>
              <a:defRPr sz="1155"/>
            </a:lvl5pPr>
            <a:lvl6pPr>
              <a:defRPr sz="1155"/>
            </a:lvl6pPr>
            <a:lvl7pPr>
              <a:defRPr sz="1155"/>
            </a:lvl7pPr>
            <a:lvl8pPr>
              <a:defRPr sz="1155"/>
            </a:lvl8pPr>
            <a:lvl9pPr>
              <a:defRPr sz="1155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 hasCustomPrompt="1"/>
          </p:nvPr>
        </p:nvSpPr>
        <p:spPr>
          <a:xfrm>
            <a:off x="457202" y="1076327"/>
            <a:ext cx="3008313" cy="3518297"/>
          </a:xfrm>
        </p:spPr>
        <p:txBody>
          <a:bodyPr/>
          <a:lstStyle>
            <a:lvl1pPr marL="0" indent="0">
              <a:buNone/>
              <a:defRPr sz="810"/>
            </a:lvl1pPr>
            <a:lvl2pPr marL="263525" indent="0">
              <a:buNone/>
              <a:defRPr sz="690"/>
            </a:lvl2pPr>
            <a:lvl3pPr marL="527685" indent="0">
              <a:buNone/>
              <a:defRPr sz="575"/>
            </a:lvl3pPr>
            <a:lvl4pPr marL="791210" indent="0">
              <a:buNone/>
              <a:defRPr sz="520"/>
            </a:lvl4pPr>
            <a:lvl5pPr marL="1054735" indent="0">
              <a:buNone/>
              <a:defRPr sz="520"/>
            </a:lvl5pPr>
            <a:lvl6pPr marL="1318895" indent="0">
              <a:buNone/>
              <a:defRPr sz="520"/>
            </a:lvl6pPr>
            <a:lvl7pPr marL="1582420" indent="0">
              <a:buNone/>
              <a:defRPr sz="520"/>
            </a:lvl7pPr>
            <a:lvl8pPr marL="1846580" indent="0">
              <a:buNone/>
              <a:defRPr sz="520"/>
            </a:lvl8pPr>
            <a:lvl9pPr marL="2110105" indent="0">
              <a:buNone/>
              <a:defRPr sz="52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fld id="{677DEFE0-BC88-4518-B50F-EB6BF519AA77}" type="slidenum">
              <a:rPr lang="vi-VN" altLang="en-US" smtClean="0"/>
              <a:t>‹#›</a:t>
            </a:fld>
            <a:endParaRPr lang="vi-VN" altLang="en-US"/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155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Hình ảnh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1845"/>
            </a:lvl1pPr>
            <a:lvl2pPr marL="263525" indent="0">
              <a:buNone/>
              <a:defRPr sz="1615"/>
            </a:lvl2pPr>
            <a:lvl3pPr marL="527685" indent="0">
              <a:buNone/>
              <a:defRPr sz="1385"/>
            </a:lvl3pPr>
            <a:lvl4pPr marL="791210" indent="0">
              <a:buNone/>
              <a:defRPr sz="1155"/>
            </a:lvl4pPr>
            <a:lvl5pPr marL="1054735" indent="0">
              <a:buNone/>
              <a:defRPr sz="1155"/>
            </a:lvl5pPr>
            <a:lvl6pPr marL="1318895" indent="0">
              <a:buNone/>
              <a:defRPr sz="1155"/>
            </a:lvl6pPr>
            <a:lvl7pPr marL="1582420" indent="0">
              <a:buNone/>
              <a:defRPr sz="1155"/>
            </a:lvl7pPr>
            <a:lvl8pPr marL="1846580" indent="0">
              <a:buNone/>
              <a:defRPr sz="1155"/>
            </a:lvl8pPr>
            <a:lvl9pPr marL="2110105" indent="0">
              <a:buNone/>
              <a:defRPr sz="1155"/>
            </a:lvl9pPr>
          </a:lstStyle>
          <a:p>
            <a:pPr lvl="0"/>
            <a:endParaRPr lang="en-US" noProof="0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 hasCustomPrompt="1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810"/>
            </a:lvl1pPr>
            <a:lvl2pPr marL="263525" indent="0">
              <a:buNone/>
              <a:defRPr sz="690"/>
            </a:lvl2pPr>
            <a:lvl3pPr marL="527685" indent="0">
              <a:buNone/>
              <a:defRPr sz="575"/>
            </a:lvl3pPr>
            <a:lvl4pPr marL="791210" indent="0">
              <a:buNone/>
              <a:defRPr sz="520"/>
            </a:lvl4pPr>
            <a:lvl5pPr marL="1054735" indent="0">
              <a:buNone/>
              <a:defRPr sz="520"/>
            </a:lvl5pPr>
            <a:lvl6pPr marL="1318895" indent="0">
              <a:buNone/>
              <a:defRPr sz="520"/>
            </a:lvl6pPr>
            <a:lvl7pPr marL="1582420" indent="0">
              <a:buNone/>
              <a:defRPr sz="520"/>
            </a:lvl7pPr>
            <a:lvl8pPr marL="1846580" indent="0">
              <a:buNone/>
              <a:defRPr sz="520"/>
            </a:lvl8pPr>
            <a:lvl9pPr marL="2110105" indent="0">
              <a:buNone/>
              <a:defRPr sz="52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fld id="{875CB809-9D24-4A9A-8033-24A96AF76345}" type="slidenum">
              <a:rPr lang="vi-VN" altLang="en-US" smtClean="0"/>
              <a:t>‹#›</a:t>
            </a:fld>
            <a:endParaRPr lang="vi-VN" altLang="en-US"/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fld id="{E03CED24-55C9-499B-8D3B-97183F5D1B70}" type="slidenum">
              <a:rPr lang="vi-VN" altLang="en-US" smtClean="0"/>
              <a:t>‹#›</a:t>
            </a:fld>
            <a:endParaRPr lang="vi-VN" altLang="en-US"/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 hasCustomPrompt="1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 hasCustomPrompt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fld id="{72B29408-8689-4341-9847-A823D81E5359}" type="slidenum">
              <a:rPr lang="vi-VN" altLang="en-US" smtClean="0"/>
              <a:t>‹#›</a:t>
            </a:fld>
            <a:endParaRPr lang="vi-VN" altLang="en-US"/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 hasCustomPrompt="1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 hasCustomPrompt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63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276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912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547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3188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824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465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1101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/>
              <a:t>Bấm &amp; sửa kiểu phụ đề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fld id="{658B8367-C8B4-4E6F-B7A9-8B0593945840}" type="slidenum">
              <a:rPr lang="vi-VN" altLang="en-US" smtClean="0"/>
              <a:t>‹#›</a:t>
            </a:fld>
            <a:endParaRPr lang="vi-V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D3195-04A2-4601-9747-2D4AC581A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9E643-4D1E-43AF-85D9-5E3874CDAC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fld id="{B030B424-1D17-40B0-B7CE-8445B903862B}" type="slidenum">
              <a:rPr lang="vi-VN" altLang="en-US" smtClean="0"/>
              <a:t>‹#›</a:t>
            </a:fld>
            <a:endParaRPr lang="vi-VN" altLang="en-US"/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722313" y="3305177"/>
            <a:ext cx="7772400" cy="1021556"/>
          </a:xfrm>
        </p:spPr>
        <p:txBody>
          <a:bodyPr anchor="t"/>
          <a:lstStyle>
            <a:lvl1pPr algn="l">
              <a:defRPr sz="2310" b="1" cap="all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 hasCustomPrompt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155">
                <a:solidFill>
                  <a:schemeClr val="tx1">
                    <a:tint val="75000"/>
                  </a:schemeClr>
                </a:solidFill>
              </a:defRPr>
            </a:lvl1pPr>
            <a:lvl2pPr marL="263525" indent="0">
              <a:buNone/>
              <a:defRPr sz="1040">
                <a:solidFill>
                  <a:schemeClr val="tx1">
                    <a:tint val="75000"/>
                  </a:schemeClr>
                </a:solidFill>
              </a:defRPr>
            </a:lvl2pPr>
            <a:lvl3pPr marL="527685" indent="0">
              <a:buNone/>
              <a:defRPr sz="925">
                <a:solidFill>
                  <a:schemeClr val="tx1">
                    <a:tint val="75000"/>
                  </a:schemeClr>
                </a:solidFill>
              </a:defRPr>
            </a:lvl3pPr>
            <a:lvl4pPr marL="791210" indent="0">
              <a:buNone/>
              <a:defRPr sz="810">
                <a:solidFill>
                  <a:schemeClr val="tx1">
                    <a:tint val="75000"/>
                  </a:schemeClr>
                </a:solidFill>
              </a:defRPr>
            </a:lvl4pPr>
            <a:lvl5pPr marL="1054735" indent="0">
              <a:buNone/>
              <a:defRPr sz="810">
                <a:solidFill>
                  <a:schemeClr val="tx1">
                    <a:tint val="75000"/>
                  </a:schemeClr>
                </a:solidFill>
              </a:defRPr>
            </a:lvl5pPr>
            <a:lvl6pPr marL="1318895" indent="0">
              <a:buNone/>
              <a:defRPr sz="810">
                <a:solidFill>
                  <a:schemeClr val="tx1">
                    <a:tint val="75000"/>
                  </a:schemeClr>
                </a:solidFill>
              </a:defRPr>
            </a:lvl6pPr>
            <a:lvl7pPr marL="1582420" indent="0">
              <a:buNone/>
              <a:defRPr sz="810">
                <a:solidFill>
                  <a:schemeClr val="tx1">
                    <a:tint val="75000"/>
                  </a:schemeClr>
                </a:solidFill>
              </a:defRPr>
            </a:lvl7pPr>
            <a:lvl8pPr marL="1846580" indent="0">
              <a:buNone/>
              <a:defRPr sz="810">
                <a:solidFill>
                  <a:schemeClr val="tx1">
                    <a:tint val="75000"/>
                  </a:schemeClr>
                </a:solidFill>
              </a:defRPr>
            </a:lvl8pPr>
            <a:lvl9pPr marL="2110105" indent="0">
              <a:buNone/>
              <a:defRPr sz="81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fld id="{23182B24-5A15-44F5-AE4A-9B32DFDE824E}" type="slidenum">
              <a:rPr lang="vi-VN" altLang="en-US" smtClean="0"/>
              <a:t>‹#›</a:t>
            </a:fld>
            <a:endParaRPr lang="vi-VN" altLang="en-US"/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sz="half" idx="1" hasCustomPrompt="1"/>
          </p:nvPr>
        </p:nvSpPr>
        <p:spPr>
          <a:xfrm>
            <a:off x="457200" y="1200152"/>
            <a:ext cx="4038600" cy="3394472"/>
          </a:xfrm>
        </p:spPr>
        <p:txBody>
          <a:bodyPr/>
          <a:lstStyle>
            <a:lvl1pPr>
              <a:defRPr sz="1615"/>
            </a:lvl1pPr>
            <a:lvl2pPr>
              <a:defRPr sz="1385"/>
            </a:lvl2pPr>
            <a:lvl3pPr>
              <a:defRPr sz="1155"/>
            </a:lvl3pPr>
            <a:lvl4pPr>
              <a:defRPr sz="1040"/>
            </a:lvl4pPr>
            <a:lvl5pPr>
              <a:defRPr sz="1040"/>
            </a:lvl5pPr>
            <a:lvl6pPr>
              <a:defRPr sz="1040"/>
            </a:lvl6pPr>
            <a:lvl7pPr>
              <a:defRPr sz="1040"/>
            </a:lvl7pPr>
            <a:lvl8pPr>
              <a:defRPr sz="1040"/>
            </a:lvl8pPr>
            <a:lvl9pPr>
              <a:defRPr sz="104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 hasCustomPrompt="1"/>
          </p:nvPr>
        </p:nvSpPr>
        <p:spPr>
          <a:xfrm>
            <a:off x="4648200" y="1200152"/>
            <a:ext cx="4038600" cy="3394472"/>
          </a:xfrm>
        </p:spPr>
        <p:txBody>
          <a:bodyPr/>
          <a:lstStyle>
            <a:lvl1pPr>
              <a:defRPr sz="1615"/>
            </a:lvl1pPr>
            <a:lvl2pPr>
              <a:defRPr sz="1385"/>
            </a:lvl2pPr>
            <a:lvl3pPr>
              <a:defRPr sz="1155"/>
            </a:lvl3pPr>
            <a:lvl4pPr>
              <a:defRPr sz="1040"/>
            </a:lvl4pPr>
            <a:lvl5pPr>
              <a:defRPr sz="1040"/>
            </a:lvl5pPr>
            <a:lvl6pPr>
              <a:defRPr sz="1040"/>
            </a:lvl6pPr>
            <a:lvl7pPr>
              <a:defRPr sz="1040"/>
            </a:lvl7pPr>
            <a:lvl8pPr>
              <a:defRPr sz="1040"/>
            </a:lvl8pPr>
            <a:lvl9pPr>
              <a:defRPr sz="104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fld id="{FF3A20EC-59DE-4F0C-B60B-34D5BBE29EE1}" type="slidenum">
              <a:rPr lang="vi-VN" altLang="en-US" smtClean="0"/>
              <a:t>‹#›</a:t>
            </a:fld>
            <a:endParaRPr lang="vi-VN" altLang="en-US"/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 hasCustomPrompt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385" b="1"/>
            </a:lvl1pPr>
            <a:lvl2pPr marL="263525" indent="0">
              <a:buNone/>
              <a:defRPr sz="1155" b="1"/>
            </a:lvl2pPr>
            <a:lvl3pPr marL="527685" indent="0">
              <a:buNone/>
              <a:defRPr sz="1040" b="1"/>
            </a:lvl3pPr>
            <a:lvl4pPr marL="791210" indent="0">
              <a:buNone/>
              <a:defRPr sz="925" b="1"/>
            </a:lvl4pPr>
            <a:lvl5pPr marL="1054735" indent="0">
              <a:buNone/>
              <a:defRPr sz="925" b="1"/>
            </a:lvl5pPr>
            <a:lvl6pPr marL="1318895" indent="0">
              <a:buNone/>
              <a:defRPr sz="925" b="1"/>
            </a:lvl6pPr>
            <a:lvl7pPr marL="1582420" indent="0">
              <a:buNone/>
              <a:defRPr sz="925" b="1"/>
            </a:lvl7pPr>
            <a:lvl8pPr marL="1846580" indent="0">
              <a:buNone/>
              <a:defRPr sz="925" b="1"/>
            </a:lvl8pPr>
            <a:lvl9pPr marL="2110105" indent="0">
              <a:buNone/>
              <a:defRPr sz="925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 hasCustomPrompt="1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385"/>
            </a:lvl1pPr>
            <a:lvl2pPr>
              <a:defRPr sz="1155"/>
            </a:lvl2pPr>
            <a:lvl3pPr>
              <a:defRPr sz="1040"/>
            </a:lvl3pPr>
            <a:lvl4pPr>
              <a:defRPr sz="925"/>
            </a:lvl4pPr>
            <a:lvl5pPr>
              <a:defRPr sz="925"/>
            </a:lvl5pPr>
            <a:lvl6pPr>
              <a:defRPr sz="925"/>
            </a:lvl6pPr>
            <a:lvl7pPr>
              <a:defRPr sz="925"/>
            </a:lvl7pPr>
            <a:lvl8pPr>
              <a:defRPr sz="925"/>
            </a:lvl8pPr>
            <a:lvl9pPr>
              <a:defRPr sz="925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Nơi giữ chỗ cho Văn bản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1385" b="1"/>
            </a:lvl1pPr>
            <a:lvl2pPr marL="263525" indent="0">
              <a:buNone/>
              <a:defRPr sz="1155" b="1"/>
            </a:lvl2pPr>
            <a:lvl3pPr marL="527685" indent="0">
              <a:buNone/>
              <a:defRPr sz="1040" b="1"/>
            </a:lvl3pPr>
            <a:lvl4pPr marL="791210" indent="0">
              <a:buNone/>
              <a:defRPr sz="925" b="1"/>
            </a:lvl4pPr>
            <a:lvl5pPr marL="1054735" indent="0">
              <a:buNone/>
              <a:defRPr sz="925" b="1"/>
            </a:lvl5pPr>
            <a:lvl6pPr marL="1318895" indent="0">
              <a:buNone/>
              <a:defRPr sz="925" b="1"/>
            </a:lvl6pPr>
            <a:lvl7pPr marL="1582420" indent="0">
              <a:buNone/>
              <a:defRPr sz="925" b="1"/>
            </a:lvl7pPr>
            <a:lvl8pPr marL="1846580" indent="0">
              <a:buNone/>
              <a:defRPr sz="925" b="1"/>
            </a:lvl8pPr>
            <a:lvl9pPr marL="2110105" indent="0">
              <a:buNone/>
              <a:defRPr sz="925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6" name="Nơi giữ chỗ cho Nội dung 5"/>
          <p:cNvSpPr>
            <a:spLocks noGrp="1"/>
          </p:cNvSpPr>
          <p:nvPr>
            <p:ph sz="quarter" idx="4" hasCustomPrompt="1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1385"/>
            </a:lvl1pPr>
            <a:lvl2pPr>
              <a:defRPr sz="1155"/>
            </a:lvl2pPr>
            <a:lvl3pPr>
              <a:defRPr sz="1040"/>
            </a:lvl3pPr>
            <a:lvl4pPr>
              <a:defRPr sz="925"/>
            </a:lvl4pPr>
            <a:lvl5pPr>
              <a:defRPr sz="925"/>
            </a:lvl5pPr>
            <a:lvl6pPr>
              <a:defRPr sz="925"/>
            </a:lvl6pPr>
            <a:lvl7pPr>
              <a:defRPr sz="925"/>
            </a:lvl7pPr>
            <a:lvl8pPr>
              <a:defRPr sz="925"/>
            </a:lvl8pPr>
            <a:lvl9pPr>
              <a:defRPr sz="925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fld id="{B89DDFF0-251A-4873-AD78-1113D5849DE2}" type="slidenum">
              <a:rPr lang="vi-VN" altLang="en-US" smtClean="0"/>
              <a:t>‹#›</a:t>
            </a:fld>
            <a:endParaRPr lang="vi-VN" altLang="en-US"/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fld id="{6E298223-5010-489F-8910-121A2BA46B9D}" type="slidenum">
              <a:rPr lang="vi-VN" altLang="en-US" smtClean="0"/>
              <a:t>‹#›</a:t>
            </a:fld>
            <a:endParaRPr lang="vi-VN" altLang="en-US"/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fld id="{B87D538B-78B5-4554-8530-8789AF52701C}" type="slidenum">
              <a:rPr lang="vi-VN" altLang="en-US" smtClean="0"/>
              <a:t>‹#›</a:t>
            </a:fld>
            <a:endParaRPr lang="vi-VN" altLang="en-US"/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1155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1845"/>
            </a:lvl1pPr>
            <a:lvl2pPr>
              <a:defRPr sz="1615"/>
            </a:lvl2pPr>
            <a:lvl3pPr>
              <a:defRPr sz="1385"/>
            </a:lvl3pPr>
            <a:lvl4pPr>
              <a:defRPr sz="1155"/>
            </a:lvl4pPr>
            <a:lvl5pPr>
              <a:defRPr sz="1155"/>
            </a:lvl5pPr>
            <a:lvl6pPr>
              <a:defRPr sz="1155"/>
            </a:lvl6pPr>
            <a:lvl7pPr>
              <a:defRPr sz="1155"/>
            </a:lvl7pPr>
            <a:lvl8pPr>
              <a:defRPr sz="1155"/>
            </a:lvl8pPr>
            <a:lvl9pPr>
              <a:defRPr sz="1155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 hasCustomPrompt="1"/>
          </p:nvPr>
        </p:nvSpPr>
        <p:spPr>
          <a:xfrm>
            <a:off x="457202" y="1076327"/>
            <a:ext cx="3008313" cy="3518297"/>
          </a:xfrm>
        </p:spPr>
        <p:txBody>
          <a:bodyPr/>
          <a:lstStyle>
            <a:lvl1pPr marL="0" indent="0">
              <a:buNone/>
              <a:defRPr sz="810"/>
            </a:lvl1pPr>
            <a:lvl2pPr marL="263525" indent="0">
              <a:buNone/>
              <a:defRPr sz="690"/>
            </a:lvl2pPr>
            <a:lvl3pPr marL="527685" indent="0">
              <a:buNone/>
              <a:defRPr sz="575"/>
            </a:lvl3pPr>
            <a:lvl4pPr marL="791210" indent="0">
              <a:buNone/>
              <a:defRPr sz="520"/>
            </a:lvl4pPr>
            <a:lvl5pPr marL="1054735" indent="0">
              <a:buNone/>
              <a:defRPr sz="520"/>
            </a:lvl5pPr>
            <a:lvl6pPr marL="1318895" indent="0">
              <a:buNone/>
              <a:defRPr sz="520"/>
            </a:lvl6pPr>
            <a:lvl7pPr marL="1582420" indent="0">
              <a:buNone/>
              <a:defRPr sz="520"/>
            </a:lvl7pPr>
            <a:lvl8pPr marL="1846580" indent="0">
              <a:buNone/>
              <a:defRPr sz="520"/>
            </a:lvl8pPr>
            <a:lvl9pPr marL="2110105" indent="0">
              <a:buNone/>
              <a:defRPr sz="52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fld id="{677DEFE0-BC88-4518-B50F-EB6BF519AA77}" type="slidenum">
              <a:rPr lang="vi-VN" altLang="en-US" smtClean="0"/>
              <a:t>‹#›</a:t>
            </a:fld>
            <a:endParaRPr lang="vi-VN" altLang="en-US"/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155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Hình ảnh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1845"/>
            </a:lvl1pPr>
            <a:lvl2pPr marL="263525" indent="0">
              <a:buNone/>
              <a:defRPr sz="1615"/>
            </a:lvl2pPr>
            <a:lvl3pPr marL="527685" indent="0">
              <a:buNone/>
              <a:defRPr sz="1385"/>
            </a:lvl3pPr>
            <a:lvl4pPr marL="791210" indent="0">
              <a:buNone/>
              <a:defRPr sz="1155"/>
            </a:lvl4pPr>
            <a:lvl5pPr marL="1054735" indent="0">
              <a:buNone/>
              <a:defRPr sz="1155"/>
            </a:lvl5pPr>
            <a:lvl6pPr marL="1318895" indent="0">
              <a:buNone/>
              <a:defRPr sz="1155"/>
            </a:lvl6pPr>
            <a:lvl7pPr marL="1582420" indent="0">
              <a:buNone/>
              <a:defRPr sz="1155"/>
            </a:lvl7pPr>
            <a:lvl8pPr marL="1846580" indent="0">
              <a:buNone/>
              <a:defRPr sz="1155"/>
            </a:lvl8pPr>
            <a:lvl9pPr marL="2110105" indent="0">
              <a:buNone/>
              <a:defRPr sz="1155"/>
            </a:lvl9pPr>
          </a:lstStyle>
          <a:p>
            <a:pPr lvl="0"/>
            <a:endParaRPr lang="en-US" noProof="0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 hasCustomPrompt="1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810"/>
            </a:lvl1pPr>
            <a:lvl2pPr marL="263525" indent="0">
              <a:buNone/>
              <a:defRPr sz="690"/>
            </a:lvl2pPr>
            <a:lvl3pPr marL="527685" indent="0">
              <a:buNone/>
              <a:defRPr sz="575"/>
            </a:lvl3pPr>
            <a:lvl4pPr marL="791210" indent="0">
              <a:buNone/>
              <a:defRPr sz="520"/>
            </a:lvl4pPr>
            <a:lvl5pPr marL="1054735" indent="0">
              <a:buNone/>
              <a:defRPr sz="520"/>
            </a:lvl5pPr>
            <a:lvl6pPr marL="1318895" indent="0">
              <a:buNone/>
              <a:defRPr sz="520"/>
            </a:lvl6pPr>
            <a:lvl7pPr marL="1582420" indent="0">
              <a:buNone/>
              <a:defRPr sz="520"/>
            </a:lvl7pPr>
            <a:lvl8pPr marL="1846580" indent="0">
              <a:buNone/>
              <a:defRPr sz="520"/>
            </a:lvl8pPr>
            <a:lvl9pPr marL="2110105" indent="0">
              <a:buNone/>
              <a:defRPr sz="52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fld id="{875CB809-9D24-4A9A-8033-24A96AF76345}" type="slidenum">
              <a:rPr lang="vi-VN" altLang="en-US" smtClean="0"/>
              <a:t>‹#›</a:t>
            </a:fld>
            <a:endParaRPr lang="vi-VN" altLang="en-US"/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fld id="{E03CED24-55C9-499B-8D3B-97183F5D1B70}" type="slidenum">
              <a:rPr lang="vi-VN" altLang="en-US" smtClean="0"/>
              <a:t>‹#›</a:t>
            </a:fld>
            <a:endParaRPr lang="vi-VN" altLang="en-US"/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 hasCustomPrompt="1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 hasCustomPrompt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fld id="{72B29408-8689-4341-9847-A823D81E5359}" type="slidenum">
              <a:rPr lang="vi-VN" altLang="en-US" smtClean="0"/>
              <a:t>‹#›</a:t>
            </a:fld>
            <a:endParaRPr lang="vi-V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D3195-04A2-4601-9747-2D4AC581A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9E643-4D1E-43AF-85D9-5E3874CDAC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D3195-04A2-4601-9747-2D4AC581A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9E643-4D1E-43AF-85D9-5E3874CDAC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D3195-04A2-4601-9747-2D4AC581A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9E643-4D1E-43AF-85D9-5E3874CDAC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D3195-04A2-4601-9747-2D4AC581A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9E643-4D1E-43AF-85D9-5E3874CDAC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D3195-04A2-4601-9747-2D4AC581A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9E643-4D1E-43AF-85D9-5E3874CDAC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1BA34-BB3F-4EB3-9C21-97E96A466FF5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3212B-D4B3-4911-B6AD-88C2117990E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D3195-04A2-4601-9747-2D4AC581A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9E643-4D1E-43AF-85D9-5E3874CDAC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D3195-04A2-4601-9747-2D4AC581A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9E643-4D1E-43AF-85D9-5E3874CDAC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D3195-04A2-4601-9747-2D4AC581A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9E643-4D1E-43AF-85D9-5E3874CDAC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260D3195-04A2-4601-9747-2D4AC581A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8C49E643-4D1E-43AF-85D9-5E3874CDAC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D3195-04A2-4601-9747-2D4AC581A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9E643-4D1E-43AF-85D9-5E3874CDAC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D3195-04A2-4601-9747-2D4AC581A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9E643-4D1E-43AF-85D9-5E3874CDAC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D3195-04A2-4601-9747-2D4AC581A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9E643-4D1E-43AF-85D9-5E3874CDAC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D3195-04A2-4601-9747-2D4AC581A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9E643-4D1E-43AF-85D9-5E3874CDAC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D3195-04A2-4601-9747-2D4AC581A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9E643-4D1E-43AF-85D9-5E3874CDAC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D3195-04A2-4601-9747-2D4AC581A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9E643-4D1E-43AF-85D9-5E3874CDAC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24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1BA34-BB3F-4EB3-9C21-97E96A466FF5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3212B-D4B3-4911-B6AD-88C2117990E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D3195-04A2-4601-9747-2D4AC581A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9E643-4D1E-43AF-85D9-5E3874CDAC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D3195-04A2-4601-9747-2D4AC581A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9E643-4D1E-43AF-85D9-5E3874CDAC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D3195-04A2-4601-9747-2D4AC581A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9E643-4D1E-43AF-85D9-5E3874CDAC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D3195-04A2-4601-9747-2D4AC581A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9E643-4D1E-43AF-85D9-5E3874CDAC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00150"/>
            <a:ext cx="4038600" cy="1639491"/>
          </a:xfrm>
        </p:spPr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00150"/>
            <a:ext cx="4038600" cy="1639491"/>
          </a:xfrm>
        </p:spPr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2953941"/>
            <a:ext cx="4038600" cy="1640681"/>
          </a:xfrm>
        </p:spPr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2953941"/>
            <a:ext cx="4038600" cy="1640681"/>
          </a:xfrm>
        </p:spPr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D6A407F-BE50-4B1A-B9A3-C0AA6C85B598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1BA34-BB3F-4EB3-9C21-97E96A466F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3212B-D4B3-4911-B6AD-88C2117990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1BA34-BB3F-4EB3-9C21-97E96A466F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3212B-D4B3-4911-B6AD-88C2117990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24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1BA34-BB3F-4EB3-9C21-97E96A466F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3212B-D4B3-4911-B6AD-88C2117990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1BA34-BB3F-4EB3-9C21-97E96A466F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3212B-D4B3-4911-B6AD-88C2117990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7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7" y="1260872"/>
            <a:ext cx="388739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7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1BA34-BB3F-4EB3-9C21-97E96A466F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3212B-D4B3-4911-B6AD-88C2117990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1BA34-BB3F-4EB3-9C21-97E96A466FF5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3212B-D4B3-4911-B6AD-88C2117990E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1BA34-BB3F-4EB3-9C21-97E96A466F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3212B-D4B3-4911-B6AD-88C2117990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1BA34-BB3F-4EB3-9C21-97E96A466F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3212B-D4B3-4911-B6AD-88C2117990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89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1BA34-BB3F-4EB3-9C21-97E96A466F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3212B-D4B3-4911-B6AD-88C2117990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89"/>
            <a:ext cx="4629150" cy="365521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1BA34-BB3F-4EB3-9C21-97E96A466F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3212B-D4B3-4911-B6AD-88C2117990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1BA34-BB3F-4EB3-9C21-97E96A466F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3212B-D4B3-4911-B6AD-88C2117990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63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89" y="273863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1BA34-BB3F-4EB3-9C21-97E96A466F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3212B-D4B3-4911-B6AD-88C2117990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AFF9F18E-5CBC-4599-8786-CDC80C42D155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8CE754E9-E375-4CD3-B721-C2902071C758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1641E713-3FA4-4315-A18C-4588E24A58E9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DF391401-09C5-479F-A5FA-62ED32EE6AB8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7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7" y="1260872"/>
            <a:ext cx="388739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7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1BA34-BB3F-4EB3-9C21-97E96A466FF5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3212B-D4B3-4911-B6AD-88C2117990E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C67D0C4E-D130-4BA0-AAA1-58611AB0B216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76DFE6D0-6584-45C2-A2F6-C2D1D1C082EA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F06A0D08-6DDC-489D-A0B3-598080B799A7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3A9821DC-3061-4B12-8B7F-F66CF5FE63F1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94C1C64F-DE7C-43CA-80B1-C5EE7BE377E0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605BF0F7-7EED-4AEA-8C37-636D76780B33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01914E8F-9A5A-4D69-B3FA-6FB6DAB310EC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79"/>
            <a:ext cx="8229600" cy="43886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A83E0313-FC7F-4ADA-963E-35F824009B15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AFF9F18E-5CBC-4599-8786-CDC80C42D155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8CE754E9-E375-4CD3-B721-C2902071C758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1BA34-BB3F-4EB3-9C21-97E96A466FF5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3212B-D4B3-4911-B6AD-88C2117990E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1641E713-3FA4-4315-A18C-4588E24A58E9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DF391401-09C5-479F-A5FA-62ED32EE6AB8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C67D0C4E-D130-4BA0-AAA1-58611AB0B216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76DFE6D0-6584-45C2-A2F6-C2D1D1C082EA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F06A0D08-6DDC-489D-A0B3-598080B799A7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3A9821DC-3061-4B12-8B7F-F66CF5FE63F1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94C1C64F-DE7C-43CA-80B1-C5EE7BE377E0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605BF0F7-7EED-4AEA-8C37-636D76780B33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01914E8F-9A5A-4D69-B3FA-6FB6DAB310EC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79"/>
            <a:ext cx="8229600" cy="43886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A83E0313-FC7F-4ADA-963E-35F824009B15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1BA34-BB3F-4EB3-9C21-97E96A466FF5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3212B-D4B3-4911-B6AD-88C2117990E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AFF9F18E-5CBC-4599-8786-CDC80C42D155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8CE754E9-E375-4CD3-B721-C2902071C758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1641E713-3FA4-4315-A18C-4588E24A58E9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DF391401-09C5-479F-A5FA-62ED32EE6AB8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C67D0C4E-D130-4BA0-AAA1-58611AB0B216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76DFE6D0-6584-45C2-A2F6-C2D1D1C082EA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F06A0D08-6DDC-489D-A0B3-598080B799A7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3A9821DC-3061-4B12-8B7F-F66CF5FE63F1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94C1C64F-DE7C-43CA-80B1-C5EE7BE377E0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605BF0F7-7EED-4AEA-8C37-636D76780B33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89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1BA34-BB3F-4EB3-9C21-97E96A466FF5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3212B-D4B3-4911-B6AD-88C2117990E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01914E8F-9A5A-4D69-B3FA-6FB6DAB310EC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79"/>
            <a:ext cx="8229600" cy="43886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A83E0313-FC7F-4ADA-963E-35F824009B15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AFF9F18E-5CBC-4599-8786-CDC80C42D155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8CE754E9-E375-4CD3-B721-C2902071C758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1641E713-3FA4-4315-A18C-4588E24A58E9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DF391401-09C5-479F-A5FA-62ED32EE6AB8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C67D0C4E-D130-4BA0-AAA1-58611AB0B216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76DFE6D0-6584-45C2-A2F6-C2D1D1C082EA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F06A0D08-6DDC-489D-A0B3-598080B799A7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3A9821DC-3061-4B12-8B7F-F66CF5FE63F1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89"/>
            <a:ext cx="4629150" cy="365521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1BA34-BB3F-4EB3-9C21-97E96A466FF5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3212B-D4B3-4911-B6AD-88C2117990E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94C1C64F-DE7C-43CA-80B1-C5EE7BE377E0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605BF0F7-7EED-4AEA-8C37-636D76780B33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01914E8F-9A5A-4D69-B3FA-6FB6DAB310EC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79"/>
            <a:ext cx="8229600" cy="43886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A83E0313-FC7F-4ADA-963E-35F824009B15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AFF9F18E-5CBC-4599-8786-CDC80C42D155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8CE754E9-E375-4CD3-B721-C2902071C758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1641E713-3FA4-4315-A18C-4588E24A58E9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DF391401-09C5-479F-A5FA-62ED32EE6AB8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C67D0C4E-D130-4BA0-AAA1-58611AB0B216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76DFE6D0-6584-45C2-A2F6-C2D1D1C082EA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3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12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4.xml"/><Relationship Id="rId3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23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11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21.xml"/><Relationship Id="rId10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5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5.xml"/><Relationship Id="rId3" Type="http://schemas.openxmlformats.org/officeDocument/2006/relationships/slideLayout" Target="../slideLayouts/slideLayout130.xml"/><Relationship Id="rId7" Type="http://schemas.openxmlformats.org/officeDocument/2006/relationships/slideLayout" Target="../slideLayouts/slideLayout134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9.xml"/><Relationship Id="rId1" Type="http://schemas.openxmlformats.org/officeDocument/2006/relationships/slideLayout" Target="../slideLayouts/slideLayout128.xml"/><Relationship Id="rId6" Type="http://schemas.openxmlformats.org/officeDocument/2006/relationships/slideLayout" Target="../slideLayouts/slideLayout133.xml"/><Relationship Id="rId11" Type="http://schemas.openxmlformats.org/officeDocument/2006/relationships/slideLayout" Target="../slideLayouts/slideLayout138.xml"/><Relationship Id="rId5" Type="http://schemas.openxmlformats.org/officeDocument/2006/relationships/slideLayout" Target="../slideLayouts/slideLayout132.xml"/><Relationship Id="rId10" Type="http://schemas.openxmlformats.org/officeDocument/2006/relationships/slideLayout" Target="../slideLayouts/slideLayout137.xml"/><Relationship Id="rId4" Type="http://schemas.openxmlformats.org/officeDocument/2006/relationships/slideLayout" Target="../slideLayouts/slideLayout131.xml"/><Relationship Id="rId9" Type="http://schemas.openxmlformats.org/officeDocument/2006/relationships/slideLayout" Target="../slideLayouts/slideLayout136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6.xml"/><Relationship Id="rId3" Type="http://schemas.openxmlformats.org/officeDocument/2006/relationships/slideLayout" Target="../slideLayouts/slideLayout141.xml"/><Relationship Id="rId7" Type="http://schemas.openxmlformats.org/officeDocument/2006/relationships/slideLayout" Target="../slideLayouts/slideLayout145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40.xml"/><Relationship Id="rId1" Type="http://schemas.openxmlformats.org/officeDocument/2006/relationships/slideLayout" Target="../slideLayouts/slideLayout139.xml"/><Relationship Id="rId6" Type="http://schemas.openxmlformats.org/officeDocument/2006/relationships/slideLayout" Target="../slideLayouts/slideLayout144.xml"/><Relationship Id="rId11" Type="http://schemas.openxmlformats.org/officeDocument/2006/relationships/slideLayout" Target="../slideLayouts/slideLayout149.xml"/><Relationship Id="rId5" Type="http://schemas.openxmlformats.org/officeDocument/2006/relationships/slideLayout" Target="../slideLayouts/slideLayout143.xml"/><Relationship Id="rId10" Type="http://schemas.openxmlformats.org/officeDocument/2006/relationships/slideLayout" Target="../slideLayouts/slideLayout148.xml"/><Relationship Id="rId4" Type="http://schemas.openxmlformats.org/officeDocument/2006/relationships/slideLayout" Target="../slideLayouts/slideLayout142.xml"/><Relationship Id="rId9" Type="http://schemas.openxmlformats.org/officeDocument/2006/relationships/slideLayout" Target="../slideLayouts/slideLayout14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3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slideLayout" Target="../slideLayouts/slideLayout105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7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81BA34-BB3F-4EB3-9C21-97E96A466FF5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83212B-D4B3-4911-B6AD-88C2117990E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Nơi giữ chỗ cho Tiêu đề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vi-VN" altLang="en-US"/>
              <a:t>Bấm &amp; sửa kiểu tiêu đề</a:t>
            </a:r>
            <a:endParaRPr lang="en-US" altLang="en-US"/>
          </a:p>
        </p:txBody>
      </p:sp>
      <p:sp>
        <p:nvSpPr>
          <p:cNvPr id="2051" name="Nơi giữ chỗ cho Văn bản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vi-VN" altLang="en-US"/>
              <a:t>Bấm &amp; sửa kiểu tiêu đề</a:t>
            </a:r>
          </a:p>
          <a:p>
            <a:pPr lvl="1"/>
            <a:r>
              <a:rPr lang="vi-VN" altLang="en-US"/>
              <a:t>Mức hai</a:t>
            </a:r>
          </a:p>
          <a:p>
            <a:pPr lvl="2"/>
            <a:r>
              <a:rPr lang="vi-VN" altLang="en-US"/>
              <a:t>Mức ba</a:t>
            </a:r>
          </a:p>
          <a:p>
            <a:pPr lvl="3"/>
            <a:r>
              <a:rPr lang="vi-VN" altLang="en-US"/>
              <a:t>Mức bốn</a:t>
            </a:r>
          </a:p>
          <a:p>
            <a:pPr lvl="4"/>
            <a:r>
              <a:rPr lang="vi-VN" altLang="en-US"/>
              <a:t>Mức năm</a:t>
            </a:r>
            <a:endParaRPr lang="en-US" alt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9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9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675">
                <a:solidFill>
                  <a:srgbClr val="898989"/>
                </a:solidFill>
              </a:defRPr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fld id="{23B3034B-D833-45F4-B861-61E43C99912D}" type="slidenum">
              <a:rPr lang="vi-VN" altLang="en-US" smtClean="0"/>
              <a:t>‹#›</a:t>
            </a:fld>
            <a:endParaRPr lang="vi-V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anose="020F0502020204030204" pitchFamily="34" charset="0"/>
        </a:defRPr>
      </a:lvl5pPr>
      <a:lvl6pPr marL="263525" algn="ctr" rtl="0" fontAlgn="base">
        <a:spcBef>
          <a:spcPct val="0"/>
        </a:spcBef>
        <a:spcAft>
          <a:spcPct val="0"/>
        </a:spcAft>
        <a:defRPr sz="2540">
          <a:solidFill>
            <a:schemeClr val="tx1"/>
          </a:solidFill>
          <a:latin typeface="Times New Roman" panose="02020603050405020304" pitchFamily="18" charset="0"/>
        </a:defRPr>
      </a:lvl6pPr>
      <a:lvl7pPr marL="527685" algn="ctr" rtl="0" fontAlgn="base">
        <a:spcBef>
          <a:spcPct val="0"/>
        </a:spcBef>
        <a:spcAft>
          <a:spcPct val="0"/>
        </a:spcAft>
        <a:defRPr sz="2540">
          <a:solidFill>
            <a:schemeClr val="tx1"/>
          </a:solidFill>
          <a:latin typeface="Times New Roman" panose="02020603050405020304" pitchFamily="18" charset="0"/>
        </a:defRPr>
      </a:lvl7pPr>
      <a:lvl8pPr marL="791210" algn="ctr" rtl="0" fontAlgn="base">
        <a:spcBef>
          <a:spcPct val="0"/>
        </a:spcBef>
        <a:spcAft>
          <a:spcPct val="0"/>
        </a:spcAft>
        <a:defRPr sz="2540">
          <a:solidFill>
            <a:schemeClr val="tx1"/>
          </a:solidFill>
          <a:latin typeface="Times New Roman" panose="02020603050405020304" pitchFamily="18" charset="0"/>
        </a:defRPr>
      </a:lvl8pPr>
      <a:lvl9pPr marL="1054735" algn="ctr" rtl="0" fontAlgn="base">
        <a:spcBef>
          <a:spcPct val="0"/>
        </a:spcBef>
        <a:spcAft>
          <a:spcPct val="0"/>
        </a:spcAft>
        <a:defRPr sz="2540">
          <a:solidFill>
            <a:schemeClr val="tx1"/>
          </a:solidFill>
          <a:latin typeface="Times New Roman" panose="02020603050405020304" pitchFamily="18" charset="0"/>
        </a:defRPr>
      </a:lvl9pPr>
    </p:titleStyle>
    <p:bodyStyle>
      <a:lvl1pPr marL="197485" indent="-19748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27355" indent="-16446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75" kern="1200">
          <a:solidFill>
            <a:schemeClr val="tx1"/>
          </a:solidFill>
          <a:latin typeface="+mn-lt"/>
          <a:ea typeface="+mn-ea"/>
          <a:cs typeface="+mn-cs"/>
        </a:defRPr>
      </a:lvl2pPr>
      <a:lvl3pPr marL="658495" indent="-13081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922655" indent="-13081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125" kern="1200">
          <a:solidFill>
            <a:schemeClr val="tx1"/>
          </a:solidFill>
          <a:latin typeface="+mn-lt"/>
          <a:ea typeface="+mn-ea"/>
          <a:cs typeface="+mn-cs"/>
        </a:defRPr>
      </a:lvl4pPr>
      <a:lvl5pPr marL="1186180" indent="-13081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125" kern="1200">
          <a:solidFill>
            <a:schemeClr val="tx1"/>
          </a:solidFill>
          <a:latin typeface="+mn-lt"/>
          <a:ea typeface="+mn-ea"/>
          <a:cs typeface="+mn-cs"/>
        </a:defRPr>
      </a:lvl5pPr>
      <a:lvl6pPr marL="1450975" indent="-132080" algn="l" defTabSz="527685" rtl="0" eaLnBrk="1" latinLnBrk="0" hangingPunct="1">
        <a:spcBef>
          <a:spcPct val="20000"/>
        </a:spcBef>
        <a:buFont typeface="Arial" panose="020B0604020202020204" pitchFamily="34" charset="0"/>
        <a:buChar char="•"/>
        <a:defRPr sz="1155" kern="1200">
          <a:solidFill>
            <a:schemeClr val="tx1"/>
          </a:solidFill>
          <a:latin typeface="+mn-lt"/>
          <a:ea typeface="+mn-ea"/>
          <a:cs typeface="+mn-cs"/>
        </a:defRPr>
      </a:lvl6pPr>
      <a:lvl7pPr marL="1714500" indent="-132080" algn="l" defTabSz="527685" rtl="0" eaLnBrk="1" latinLnBrk="0" hangingPunct="1">
        <a:spcBef>
          <a:spcPct val="20000"/>
        </a:spcBef>
        <a:buFont typeface="Arial" panose="020B0604020202020204" pitchFamily="34" charset="0"/>
        <a:buChar char="•"/>
        <a:defRPr sz="1155" kern="1200">
          <a:solidFill>
            <a:schemeClr val="tx1"/>
          </a:solidFill>
          <a:latin typeface="+mn-lt"/>
          <a:ea typeface="+mn-ea"/>
          <a:cs typeface="+mn-cs"/>
        </a:defRPr>
      </a:lvl7pPr>
      <a:lvl8pPr marL="1978025" indent="-132080" algn="l" defTabSz="527685" rtl="0" eaLnBrk="1" latinLnBrk="0" hangingPunct="1">
        <a:spcBef>
          <a:spcPct val="20000"/>
        </a:spcBef>
        <a:buFont typeface="Arial" panose="020B0604020202020204" pitchFamily="34" charset="0"/>
        <a:buChar char="•"/>
        <a:defRPr sz="1155" kern="1200">
          <a:solidFill>
            <a:schemeClr val="tx1"/>
          </a:solidFill>
          <a:latin typeface="+mn-lt"/>
          <a:ea typeface="+mn-ea"/>
          <a:cs typeface="+mn-cs"/>
        </a:defRPr>
      </a:lvl8pPr>
      <a:lvl9pPr marL="2242185" indent="-132080" algn="l" defTabSz="527685" rtl="0" eaLnBrk="1" latinLnBrk="0" hangingPunct="1">
        <a:spcBef>
          <a:spcPct val="20000"/>
        </a:spcBef>
        <a:buFont typeface="Arial" panose="020B0604020202020204" pitchFamily="34" charset="0"/>
        <a:buChar char="•"/>
        <a:defRPr sz="115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27685" rtl="0" eaLnBrk="1" latinLnBrk="0" hangingPunct="1">
        <a:defRPr sz="1040" kern="1200">
          <a:solidFill>
            <a:schemeClr val="tx1"/>
          </a:solidFill>
          <a:latin typeface="+mn-lt"/>
          <a:ea typeface="+mn-ea"/>
          <a:cs typeface="+mn-cs"/>
        </a:defRPr>
      </a:lvl1pPr>
      <a:lvl2pPr marL="263525" algn="l" defTabSz="527685" rtl="0" eaLnBrk="1" latinLnBrk="0" hangingPunct="1">
        <a:defRPr sz="1040" kern="1200">
          <a:solidFill>
            <a:schemeClr val="tx1"/>
          </a:solidFill>
          <a:latin typeface="+mn-lt"/>
          <a:ea typeface="+mn-ea"/>
          <a:cs typeface="+mn-cs"/>
        </a:defRPr>
      </a:lvl2pPr>
      <a:lvl3pPr marL="527685" algn="l" defTabSz="527685" rtl="0" eaLnBrk="1" latinLnBrk="0" hangingPunct="1">
        <a:defRPr sz="1040" kern="1200">
          <a:solidFill>
            <a:schemeClr val="tx1"/>
          </a:solidFill>
          <a:latin typeface="+mn-lt"/>
          <a:ea typeface="+mn-ea"/>
          <a:cs typeface="+mn-cs"/>
        </a:defRPr>
      </a:lvl3pPr>
      <a:lvl4pPr marL="791210" algn="l" defTabSz="527685" rtl="0" eaLnBrk="1" latinLnBrk="0" hangingPunct="1">
        <a:defRPr sz="1040" kern="1200">
          <a:solidFill>
            <a:schemeClr val="tx1"/>
          </a:solidFill>
          <a:latin typeface="+mn-lt"/>
          <a:ea typeface="+mn-ea"/>
          <a:cs typeface="+mn-cs"/>
        </a:defRPr>
      </a:lvl4pPr>
      <a:lvl5pPr marL="1054735" algn="l" defTabSz="527685" rtl="0" eaLnBrk="1" latinLnBrk="0" hangingPunct="1">
        <a:defRPr sz="1040" kern="1200">
          <a:solidFill>
            <a:schemeClr val="tx1"/>
          </a:solidFill>
          <a:latin typeface="+mn-lt"/>
          <a:ea typeface="+mn-ea"/>
          <a:cs typeface="+mn-cs"/>
        </a:defRPr>
      </a:lvl5pPr>
      <a:lvl6pPr marL="1318895" algn="l" defTabSz="527685" rtl="0" eaLnBrk="1" latinLnBrk="0" hangingPunct="1">
        <a:defRPr sz="1040" kern="1200">
          <a:solidFill>
            <a:schemeClr val="tx1"/>
          </a:solidFill>
          <a:latin typeface="+mn-lt"/>
          <a:ea typeface="+mn-ea"/>
          <a:cs typeface="+mn-cs"/>
        </a:defRPr>
      </a:lvl6pPr>
      <a:lvl7pPr marL="1582420" algn="l" defTabSz="527685" rtl="0" eaLnBrk="1" latinLnBrk="0" hangingPunct="1">
        <a:defRPr sz="1040" kern="1200">
          <a:solidFill>
            <a:schemeClr val="tx1"/>
          </a:solidFill>
          <a:latin typeface="+mn-lt"/>
          <a:ea typeface="+mn-ea"/>
          <a:cs typeface="+mn-cs"/>
        </a:defRPr>
      </a:lvl7pPr>
      <a:lvl8pPr marL="1846580" algn="l" defTabSz="527685" rtl="0" eaLnBrk="1" latinLnBrk="0" hangingPunct="1">
        <a:defRPr sz="1040" kern="1200">
          <a:solidFill>
            <a:schemeClr val="tx1"/>
          </a:solidFill>
          <a:latin typeface="+mn-lt"/>
          <a:ea typeface="+mn-ea"/>
          <a:cs typeface="+mn-cs"/>
        </a:defRPr>
      </a:lvl8pPr>
      <a:lvl9pPr marL="2110105" algn="l" defTabSz="527685" rtl="0" eaLnBrk="1" latinLnBrk="0" hangingPunct="1">
        <a:defRPr sz="10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Nơi giữ chỗ cho Tiêu đề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vi-VN" altLang="en-US"/>
              <a:t>Bấm &amp; sửa kiểu tiêu đề</a:t>
            </a:r>
            <a:endParaRPr lang="en-US" altLang="en-US"/>
          </a:p>
        </p:txBody>
      </p:sp>
      <p:sp>
        <p:nvSpPr>
          <p:cNvPr id="2051" name="Nơi giữ chỗ cho Văn bản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vi-VN" altLang="en-US"/>
              <a:t>Bấm &amp; sửa kiểu tiêu đề</a:t>
            </a:r>
          </a:p>
          <a:p>
            <a:pPr lvl="1"/>
            <a:r>
              <a:rPr lang="vi-VN" altLang="en-US"/>
              <a:t>Mức hai</a:t>
            </a:r>
          </a:p>
          <a:p>
            <a:pPr lvl="2"/>
            <a:r>
              <a:rPr lang="vi-VN" altLang="en-US"/>
              <a:t>Mức ba</a:t>
            </a:r>
          </a:p>
          <a:p>
            <a:pPr lvl="3"/>
            <a:r>
              <a:rPr lang="vi-VN" altLang="en-US"/>
              <a:t>Mức bốn</a:t>
            </a:r>
          </a:p>
          <a:p>
            <a:pPr lvl="4"/>
            <a:r>
              <a:rPr lang="vi-VN" altLang="en-US"/>
              <a:t>Mức năm</a:t>
            </a:r>
            <a:endParaRPr lang="en-US" alt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9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9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675">
                <a:solidFill>
                  <a:srgbClr val="898989"/>
                </a:solidFill>
              </a:defRPr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fld id="{23B3034B-D833-45F4-B861-61E43C99912D}" type="slidenum">
              <a:rPr lang="vi-VN" altLang="en-US" smtClean="0"/>
              <a:t>‹#›</a:t>
            </a:fld>
            <a:endParaRPr lang="vi-V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anose="020F0502020204030204" pitchFamily="34" charset="0"/>
        </a:defRPr>
      </a:lvl5pPr>
      <a:lvl6pPr marL="263525" algn="ctr" rtl="0" fontAlgn="base">
        <a:spcBef>
          <a:spcPct val="0"/>
        </a:spcBef>
        <a:spcAft>
          <a:spcPct val="0"/>
        </a:spcAft>
        <a:defRPr sz="2540">
          <a:solidFill>
            <a:schemeClr val="tx1"/>
          </a:solidFill>
          <a:latin typeface="Times New Roman" panose="02020603050405020304" pitchFamily="18" charset="0"/>
        </a:defRPr>
      </a:lvl6pPr>
      <a:lvl7pPr marL="527685" algn="ctr" rtl="0" fontAlgn="base">
        <a:spcBef>
          <a:spcPct val="0"/>
        </a:spcBef>
        <a:spcAft>
          <a:spcPct val="0"/>
        </a:spcAft>
        <a:defRPr sz="2540">
          <a:solidFill>
            <a:schemeClr val="tx1"/>
          </a:solidFill>
          <a:latin typeface="Times New Roman" panose="02020603050405020304" pitchFamily="18" charset="0"/>
        </a:defRPr>
      </a:lvl7pPr>
      <a:lvl8pPr marL="791210" algn="ctr" rtl="0" fontAlgn="base">
        <a:spcBef>
          <a:spcPct val="0"/>
        </a:spcBef>
        <a:spcAft>
          <a:spcPct val="0"/>
        </a:spcAft>
        <a:defRPr sz="2540">
          <a:solidFill>
            <a:schemeClr val="tx1"/>
          </a:solidFill>
          <a:latin typeface="Times New Roman" panose="02020603050405020304" pitchFamily="18" charset="0"/>
        </a:defRPr>
      </a:lvl8pPr>
      <a:lvl9pPr marL="1054735" algn="ctr" rtl="0" fontAlgn="base">
        <a:spcBef>
          <a:spcPct val="0"/>
        </a:spcBef>
        <a:spcAft>
          <a:spcPct val="0"/>
        </a:spcAft>
        <a:defRPr sz="2540">
          <a:solidFill>
            <a:schemeClr val="tx1"/>
          </a:solidFill>
          <a:latin typeface="Times New Roman" panose="02020603050405020304" pitchFamily="18" charset="0"/>
        </a:defRPr>
      </a:lvl9pPr>
    </p:titleStyle>
    <p:bodyStyle>
      <a:lvl1pPr marL="197485" indent="-19748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27355" indent="-16446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75" kern="1200">
          <a:solidFill>
            <a:schemeClr val="tx1"/>
          </a:solidFill>
          <a:latin typeface="+mn-lt"/>
          <a:ea typeface="+mn-ea"/>
          <a:cs typeface="+mn-cs"/>
        </a:defRPr>
      </a:lvl2pPr>
      <a:lvl3pPr marL="658495" indent="-13081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922655" indent="-13081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125" kern="1200">
          <a:solidFill>
            <a:schemeClr val="tx1"/>
          </a:solidFill>
          <a:latin typeface="+mn-lt"/>
          <a:ea typeface="+mn-ea"/>
          <a:cs typeface="+mn-cs"/>
        </a:defRPr>
      </a:lvl4pPr>
      <a:lvl5pPr marL="1186180" indent="-13081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125" kern="1200">
          <a:solidFill>
            <a:schemeClr val="tx1"/>
          </a:solidFill>
          <a:latin typeface="+mn-lt"/>
          <a:ea typeface="+mn-ea"/>
          <a:cs typeface="+mn-cs"/>
        </a:defRPr>
      </a:lvl5pPr>
      <a:lvl6pPr marL="1450975" indent="-132080" algn="l" defTabSz="527685" rtl="0" eaLnBrk="1" latinLnBrk="0" hangingPunct="1">
        <a:spcBef>
          <a:spcPct val="20000"/>
        </a:spcBef>
        <a:buFont typeface="Arial" panose="020B0604020202020204" pitchFamily="34" charset="0"/>
        <a:buChar char="•"/>
        <a:defRPr sz="1155" kern="1200">
          <a:solidFill>
            <a:schemeClr val="tx1"/>
          </a:solidFill>
          <a:latin typeface="+mn-lt"/>
          <a:ea typeface="+mn-ea"/>
          <a:cs typeface="+mn-cs"/>
        </a:defRPr>
      </a:lvl6pPr>
      <a:lvl7pPr marL="1714500" indent="-132080" algn="l" defTabSz="527685" rtl="0" eaLnBrk="1" latinLnBrk="0" hangingPunct="1">
        <a:spcBef>
          <a:spcPct val="20000"/>
        </a:spcBef>
        <a:buFont typeface="Arial" panose="020B0604020202020204" pitchFamily="34" charset="0"/>
        <a:buChar char="•"/>
        <a:defRPr sz="1155" kern="1200">
          <a:solidFill>
            <a:schemeClr val="tx1"/>
          </a:solidFill>
          <a:latin typeface="+mn-lt"/>
          <a:ea typeface="+mn-ea"/>
          <a:cs typeface="+mn-cs"/>
        </a:defRPr>
      </a:lvl7pPr>
      <a:lvl8pPr marL="1978025" indent="-132080" algn="l" defTabSz="527685" rtl="0" eaLnBrk="1" latinLnBrk="0" hangingPunct="1">
        <a:spcBef>
          <a:spcPct val="20000"/>
        </a:spcBef>
        <a:buFont typeface="Arial" panose="020B0604020202020204" pitchFamily="34" charset="0"/>
        <a:buChar char="•"/>
        <a:defRPr sz="1155" kern="1200">
          <a:solidFill>
            <a:schemeClr val="tx1"/>
          </a:solidFill>
          <a:latin typeface="+mn-lt"/>
          <a:ea typeface="+mn-ea"/>
          <a:cs typeface="+mn-cs"/>
        </a:defRPr>
      </a:lvl8pPr>
      <a:lvl9pPr marL="2242185" indent="-132080" algn="l" defTabSz="527685" rtl="0" eaLnBrk="1" latinLnBrk="0" hangingPunct="1">
        <a:spcBef>
          <a:spcPct val="20000"/>
        </a:spcBef>
        <a:buFont typeface="Arial" panose="020B0604020202020204" pitchFamily="34" charset="0"/>
        <a:buChar char="•"/>
        <a:defRPr sz="115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27685" rtl="0" eaLnBrk="1" latinLnBrk="0" hangingPunct="1">
        <a:defRPr sz="1040" kern="1200">
          <a:solidFill>
            <a:schemeClr val="tx1"/>
          </a:solidFill>
          <a:latin typeface="+mn-lt"/>
          <a:ea typeface="+mn-ea"/>
          <a:cs typeface="+mn-cs"/>
        </a:defRPr>
      </a:lvl1pPr>
      <a:lvl2pPr marL="263525" algn="l" defTabSz="527685" rtl="0" eaLnBrk="1" latinLnBrk="0" hangingPunct="1">
        <a:defRPr sz="1040" kern="1200">
          <a:solidFill>
            <a:schemeClr val="tx1"/>
          </a:solidFill>
          <a:latin typeface="+mn-lt"/>
          <a:ea typeface="+mn-ea"/>
          <a:cs typeface="+mn-cs"/>
        </a:defRPr>
      </a:lvl2pPr>
      <a:lvl3pPr marL="527685" algn="l" defTabSz="527685" rtl="0" eaLnBrk="1" latinLnBrk="0" hangingPunct="1">
        <a:defRPr sz="1040" kern="1200">
          <a:solidFill>
            <a:schemeClr val="tx1"/>
          </a:solidFill>
          <a:latin typeface="+mn-lt"/>
          <a:ea typeface="+mn-ea"/>
          <a:cs typeface="+mn-cs"/>
        </a:defRPr>
      </a:lvl3pPr>
      <a:lvl4pPr marL="791210" algn="l" defTabSz="527685" rtl="0" eaLnBrk="1" latinLnBrk="0" hangingPunct="1">
        <a:defRPr sz="1040" kern="1200">
          <a:solidFill>
            <a:schemeClr val="tx1"/>
          </a:solidFill>
          <a:latin typeface="+mn-lt"/>
          <a:ea typeface="+mn-ea"/>
          <a:cs typeface="+mn-cs"/>
        </a:defRPr>
      </a:lvl4pPr>
      <a:lvl5pPr marL="1054735" algn="l" defTabSz="527685" rtl="0" eaLnBrk="1" latinLnBrk="0" hangingPunct="1">
        <a:defRPr sz="1040" kern="1200">
          <a:solidFill>
            <a:schemeClr val="tx1"/>
          </a:solidFill>
          <a:latin typeface="+mn-lt"/>
          <a:ea typeface="+mn-ea"/>
          <a:cs typeface="+mn-cs"/>
        </a:defRPr>
      </a:lvl5pPr>
      <a:lvl6pPr marL="1318895" algn="l" defTabSz="527685" rtl="0" eaLnBrk="1" latinLnBrk="0" hangingPunct="1">
        <a:defRPr sz="1040" kern="1200">
          <a:solidFill>
            <a:schemeClr val="tx1"/>
          </a:solidFill>
          <a:latin typeface="+mn-lt"/>
          <a:ea typeface="+mn-ea"/>
          <a:cs typeface="+mn-cs"/>
        </a:defRPr>
      </a:lvl6pPr>
      <a:lvl7pPr marL="1582420" algn="l" defTabSz="527685" rtl="0" eaLnBrk="1" latinLnBrk="0" hangingPunct="1">
        <a:defRPr sz="1040" kern="1200">
          <a:solidFill>
            <a:schemeClr val="tx1"/>
          </a:solidFill>
          <a:latin typeface="+mn-lt"/>
          <a:ea typeface="+mn-ea"/>
          <a:cs typeface="+mn-cs"/>
        </a:defRPr>
      </a:lvl7pPr>
      <a:lvl8pPr marL="1846580" algn="l" defTabSz="527685" rtl="0" eaLnBrk="1" latinLnBrk="0" hangingPunct="1">
        <a:defRPr sz="1040" kern="1200">
          <a:solidFill>
            <a:schemeClr val="tx1"/>
          </a:solidFill>
          <a:latin typeface="+mn-lt"/>
          <a:ea typeface="+mn-ea"/>
          <a:cs typeface="+mn-cs"/>
        </a:defRPr>
      </a:lvl8pPr>
      <a:lvl9pPr marL="2110105" algn="l" defTabSz="527685" rtl="0" eaLnBrk="1" latinLnBrk="0" hangingPunct="1">
        <a:defRPr sz="10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Nơi giữ chỗ cho Tiêu đề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vi-VN" altLang="en-US"/>
              <a:t>Bấm &amp; sửa kiểu tiêu đề</a:t>
            </a:r>
            <a:endParaRPr lang="en-US" altLang="en-US"/>
          </a:p>
        </p:txBody>
      </p:sp>
      <p:sp>
        <p:nvSpPr>
          <p:cNvPr id="2051" name="Nơi giữ chỗ cho Văn bản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vi-VN" altLang="en-US"/>
              <a:t>Bấm &amp; sửa kiểu tiêu đề</a:t>
            </a:r>
          </a:p>
          <a:p>
            <a:pPr lvl="1"/>
            <a:r>
              <a:rPr lang="vi-VN" altLang="en-US"/>
              <a:t>Mức hai</a:t>
            </a:r>
          </a:p>
          <a:p>
            <a:pPr lvl="2"/>
            <a:r>
              <a:rPr lang="vi-VN" altLang="en-US"/>
              <a:t>Mức ba</a:t>
            </a:r>
          </a:p>
          <a:p>
            <a:pPr lvl="3"/>
            <a:r>
              <a:rPr lang="vi-VN" altLang="en-US"/>
              <a:t>Mức bốn</a:t>
            </a:r>
          </a:p>
          <a:p>
            <a:pPr lvl="4"/>
            <a:r>
              <a:rPr lang="vi-VN" altLang="en-US"/>
              <a:t>Mức năm</a:t>
            </a:r>
            <a:endParaRPr lang="en-US" alt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9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9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675">
                <a:solidFill>
                  <a:srgbClr val="898989"/>
                </a:solidFill>
              </a:defRPr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fld id="{23B3034B-D833-45F4-B861-61E43C99912D}" type="slidenum">
              <a:rPr lang="vi-VN" altLang="en-US" smtClean="0"/>
              <a:t>‹#›</a:t>
            </a:fld>
            <a:endParaRPr lang="vi-V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anose="020F0502020204030204" pitchFamily="34" charset="0"/>
        </a:defRPr>
      </a:lvl5pPr>
      <a:lvl6pPr marL="263525" algn="ctr" rtl="0" fontAlgn="base">
        <a:spcBef>
          <a:spcPct val="0"/>
        </a:spcBef>
        <a:spcAft>
          <a:spcPct val="0"/>
        </a:spcAft>
        <a:defRPr sz="2540">
          <a:solidFill>
            <a:schemeClr val="tx1"/>
          </a:solidFill>
          <a:latin typeface="Times New Roman" panose="02020603050405020304" pitchFamily="18" charset="0"/>
        </a:defRPr>
      </a:lvl6pPr>
      <a:lvl7pPr marL="527685" algn="ctr" rtl="0" fontAlgn="base">
        <a:spcBef>
          <a:spcPct val="0"/>
        </a:spcBef>
        <a:spcAft>
          <a:spcPct val="0"/>
        </a:spcAft>
        <a:defRPr sz="2540">
          <a:solidFill>
            <a:schemeClr val="tx1"/>
          </a:solidFill>
          <a:latin typeface="Times New Roman" panose="02020603050405020304" pitchFamily="18" charset="0"/>
        </a:defRPr>
      </a:lvl7pPr>
      <a:lvl8pPr marL="791210" algn="ctr" rtl="0" fontAlgn="base">
        <a:spcBef>
          <a:spcPct val="0"/>
        </a:spcBef>
        <a:spcAft>
          <a:spcPct val="0"/>
        </a:spcAft>
        <a:defRPr sz="2540">
          <a:solidFill>
            <a:schemeClr val="tx1"/>
          </a:solidFill>
          <a:latin typeface="Times New Roman" panose="02020603050405020304" pitchFamily="18" charset="0"/>
        </a:defRPr>
      </a:lvl8pPr>
      <a:lvl9pPr marL="1054735" algn="ctr" rtl="0" fontAlgn="base">
        <a:spcBef>
          <a:spcPct val="0"/>
        </a:spcBef>
        <a:spcAft>
          <a:spcPct val="0"/>
        </a:spcAft>
        <a:defRPr sz="2540">
          <a:solidFill>
            <a:schemeClr val="tx1"/>
          </a:solidFill>
          <a:latin typeface="Times New Roman" panose="02020603050405020304" pitchFamily="18" charset="0"/>
        </a:defRPr>
      </a:lvl9pPr>
    </p:titleStyle>
    <p:bodyStyle>
      <a:lvl1pPr marL="197485" indent="-19748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27355" indent="-16446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75" kern="1200">
          <a:solidFill>
            <a:schemeClr val="tx1"/>
          </a:solidFill>
          <a:latin typeface="+mn-lt"/>
          <a:ea typeface="+mn-ea"/>
          <a:cs typeface="+mn-cs"/>
        </a:defRPr>
      </a:lvl2pPr>
      <a:lvl3pPr marL="658495" indent="-13081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922655" indent="-13081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125" kern="1200">
          <a:solidFill>
            <a:schemeClr val="tx1"/>
          </a:solidFill>
          <a:latin typeface="+mn-lt"/>
          <a:ea typeface="+mn-ea"/>
          <a:cs typeface="+mn-cs"/>
        </a:defRPr>
      </a:lvl4pPr>
      <a:lvl5pPr marL="1186180" indent="-13081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125" kern="1200">
          <a:solidFill>
            <a:schemeClr val="tx1"/>
          </a:solidFill>
          <a:latin typeface="+mn-lt"/>
          <a:ea typeface="+mn-ea"/>
          <a:cs typeface="+mn-cs"/>
        </a:defRPr>
      </a:lvl5pPr>
      <a:lvl6pPr marL="1450975" indent="-132080" algn="l" defTabSz="527685" rtl="0" eaLnBrk="1" latinLnBrk="0" hangingPunct="1">
        <a:spcBef>
          <a:spcPct val="20000"/>
        </a:spcBef>
        <a:buFont typeface="Arial" panose="020B0604020202020204" pitchFamily="34" charset="0"/>
        <a:buChar char="•"/>
        <a:defRPr sz="1155" kern="1200">
          <a:solidFill>
            <a:schemeClr val="tx1"/>
          </a:solidFill>
          <a:latin typeface="+mn-lt"/>
          <a:ea typeface="+mn-ea"/>
          <a:cs typeface="+mn-cs"/>
        </a:defRPr>
      </a:lvl6pPr>
      <a:lvl7pPr marL="1714500" indent="-132080" algn="l" defTabSz="527685" rtl="0" eaLnBrk="1" latinLnBrk="0" hangingPunct="1">
        <a:spcBef>
          <a:spcPct val="20000"/>
        </a:spcBef>
        <a:buFont typeface="Arial" panose="020B0604020202020204" pitchFamily="34" charset="0"/>
        <a:buChar char="•"/>
        <a:defRPr sz="1155" kern="1200">
          <a:solidFill>
            <a:schemeClr val="tx1"/>
          </a:solidFill>
          <a:latin typeface="+mn-lt"/>
          <a:ea typeface="+mn-ea"/>
          <a:cs typeface="+mn-cs"/>
        </a:defRPr>
      </a:lvl7pPr>
      <a:lvl8pPr marL="1978025" indent="-132080" algn="l" defTabSz="527685" rtl="0" eaLnBrk="1" latinLnBrk="0" hangingPunct="1">
        <a:spcBef>
          <a:spcPct val="20000"/>
        </a:spcBef>
        <a:buFont typeface="Arial" panose="020B0604020202020204" pitchFamily="34" charset="0"/>
        <a:buChar char="•"/>
        <a:defRPr sz="1155" kern="1200">
          <a:solidFill>
            <a:schemeClr val="tx1"/>
          </a:solidFill>
          <a:latin typeface="+mn-lt"/>
          <a:ea typeface="+mn-ea"/>
          <a:cs typeface="+mn-cs"/>
        </a:defRPr>
      </a:lvl8pPr>
      <a:lvl9pPr marL="2242185" indent="-132080" algn="l" defTabSz="527685" rtl="0" eaLnBrk="1" latinLnBrk="0" hangingPunct="1">
        <a:spcBef>
          <a:spcPct val="20000"/>
        </a:spcBef>
        <a:buFont typeface="Arial" panose="020B0604020202020204" pitchFamily="34" charset="0"/>
        <a:buChar char="•"/>
        <a:defRPr sz="115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27685" rtl="0" eaLnBrk="1" latinLnBrk="0" hangingPunct="1">
        <a:defRPr sz="1040" kern="1200">
          <a:solidFill>
            <a:schemeClr val="tx1"/>
          </a:solidFill>
          <a:latin typeface="+mn-lt"/>
          <a:ea typeface="+mn-ea"/>
          <a:cs typeface="+mn-cs"/>
        </a:defRPr>
      </a:lvl1pPr>
      <a:lvl2pPr marL="263525" algn="l" defTabSz="527685" rtl="0" eaLnBrk="1" latinLnBrk="0" hangingPunct="1">
        <a:defRPr sz="1040" kern="1200">
          <a:solidFill>
            <a:schemeClr val="tx1"/>
          </a:solidFill>
          <a:latin typeface="+mn-lt"/>
          <a:ea typeface="+mn-ea"/>
          <a:cs typeface="+mn-cs"/>
        </a:defRPr>
      </a:lvl2pPr>
      <a:lvl3pPr marL="527685" algn="l" defTabSz="527685" rtl="0" eaLnBrk="1" latinLnBrk="0" hangingPunct="1">
        <a:defRPr sz="1040" kern="1200">
          <a:solidFill>
            <a:schemeClr val="tx1"/>
          </a:solidFill>
          <a:latin typeface="+mn-lt"/>
          <a:ea typeface="+mn-ea"/>
          <a:cs typeface="+mn-cs"/>
        </a:defRPr>
      </a:lvl3pPr>
      <a:lvl4pPr marL="791210" algn="l" defTabSz="527685" rtl="0" eaLnBrk="1" latinLnBrk="0" hangingPunct="1">
        <a:defRPr sz="1040" kern="1200">
          <a:solidFill>
            <a:schemeClr val="tx1"/>
          </a:solidFill>
          <a:latin typeface="+mn-lt"/>
          <a:ea typeface="+mn-ea"/>
          <a:cs typeface="+mn-cs"/>
        </a:defRPr>
      </a:lvl4pPr>
      <a:lvl5pPr marL="1054735" algn="l" defTabSz="527685" rtl="0" eaLnBrk="1" latinLnBrk="0" hangingPunct="1">
        <a:defRPr sz="1040" kern="1200">
          <a:solidFill>
            <a:schemeClr val="tx1"/>
          </a:solidFill>
          <a:latin typeface="+mn-lt"/>
          <a:ea typeface="+mn-ea"/>
          <a:cs typeface="+mn-cs"/>
        </a:defRPr>
      </a:lvl5pPr>
      <a:lvl6pPr marL="1318895" algn="l" defTabSz="527685" rtl="0" eaLnBrk="1" latinLnBrk="0" hangingPunct="1">
        <a:defRPr sz="1040" kern="1200">
          <a:solidFill>
            <a:schemeClr val="tx1"/>
          </a:solidFill>
          <a:latin typeface="+mn-lt"/>
          <a:ea typeface="+mn-ea"/>
          <a:cs typeface="+mn-cs"/>
        </a:defRPr>
      </a:lvl6pPr>
      <a:lvl7pPr marL="1582420" algn="l" defTabSz="527685" rtl="0" eaLnBrk="1" latinLnBrk="0" hangingPunct="1">
        <a:defRPr sz="1040" kern="1200">
          <a:solidFill>
            <a:schemeClr val="tx1"/>
          </a:solidFill>
          <a:latin typeface="+mn-lt"/>
          <a:ea typeface="+mn-ea"/>
          <a:cs typeface="+mn-cs"/>
        </a:defRPr>
      </a:lvl7pPr>
      <a:lvl8pPr marL="1846580" algn="l" defTabSz="527685" rtl="0" eaLnBrk="1" latinLnBrk="0" hangingPunct="1">
        <a:defRPr sz="1040" kern="1200">
          <a:solidFill>
            <a:schemeClr val="tx1"/>
          </a:solidFill>
          <a:latin typeface="+mn-lt"/>
          <a:ea typeface="+mn-ea"/>
          <a:cs typeface="+mn-cs"/>
        </a:defRPr>
      </a:lvl8pPr>
      <a:lvl9pPr marL="2110105" algn="l" defTabSz="527685" rtl="0" eaLnBrk="1" latinLnBrk="0" hangingPunct="1">
        <a:defRPr sz="10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Nơi giữ chỗ cho Tiêu đề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vi-VN" altLang="en-US"/>
              <a:t>Bấm &amp; sửa kiểu tiêu đề</a:t>
            </a:r>
            <a:endParaRPr lang="en-US" altLang="en-US"/>
          </a:p>
        </p:txBody>
      </p:sp>
      <p:sp>
        <p:nvSpPr>
          <p:cNvPr id="2051" name="Nơi giữ chỗ cho Văn bản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vi-VN" altLang="en-US"/>
              <a:t>Bấm &amp; sửa kiểu tiêu đề</a:t>
            </a:r>
          </a:p>
          <a:p>
            <a:pPr lvl="1"/>
            <a:r>
              <a:rPr lang="vi-VN" altLang="en-US"/>
              <a:t>Mức hai</a:t>
            </a:r>
          </a:p>
          <a:p>
            <a:pPr lvl="2"/>
            <a:r>
              <a:rPr lang="vi-VN" altLang="en-US"/>
              <a:t>Mức ba</a:t>
            </a:r>
          </a:p>
          <a:p>
            <a:pPr lvl="3"/>
            <a:r>
              <a:rPr lang="vi-VN" altLang="en-US"/>
              <a:t>Mức bốn</a:t>
            </a:r>
          </a:p>
          <a:p>
            <a:pPr lvl="4"/>
            <a:r>
              <a:rPr lang="vi-VN" altLang="en-US"/>
              <a:t>Mức năm</a:t>
            </a:r>
            <a:endParaRPr lang="en-US" alt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9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9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675">
                <a:solidFill>
                  <a:srgbClr val="898989"/>
                </a:solidFill>
              </a:defRPr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fld id="{23B3034B-D833-45F4-B861-61E43C99912D}" type="slidenum">
              <a:rPr lang="vi-VN" altLang="en-US" smtClean="0"/>
              <a:t>‹#›</a:t>
            </a:fld>
            <a:endParaRPr lang="vi-V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anose="020F0502020204030204" pitchFamily="34" charset="0"/>
        </a:defRPr>
      </a:lvl5pPr>
      <a:lvl6pPr marL="263525" algn="ctr" rtl="0" fontAlgn="base">
        <a:spcBef>
          <a:spcPct val="0"/>
        </a:spcBef>
        <a:spcAft>
          <a:spcPct val="0"/>
        </a:spcAft>
        <a:defRPr sz="2540">
          <a:solidFill>
            <a:schemeClr val="tx1"/>
          </a:solidFill>
          <a:latin typeface="Times New Roman" panose="02020603050405020304" pitchFamily="18" charset="0"/>
        </a:defRPr>
      </a:lvl6pPr>
      <a:lvl7pPr marL="527685" algn="ctr" rtl="0" fontAlgn="base">
        <a:spcBef>
          <a:spcPct val="0"/>
        </a:spcBef>
        <a:spcAft>
          <a:spcPct val="0"/>
        </a:spcAft>
        <a:defRPr sz="2540">
          <a:solidFill>
            <a:schemeClr val="tx1"/>
          </a:solidFill>
          <a:latin typeface="Times New Roman" panose="02020603050405020304" pitchFamily="18" charset="0"/>
        </a:defRPr>
      </a:lvl7pPr>
      <a:lvl8pPr marL="791210" algn="ctr" rtl="0" fontAlgn="base">
        <a:spcBef>
          <a:spcPct val="0"/>
        </a:spcBef>
        <a:spcAft>
          <a:spcPct val="0"/>
        </a:spcAft>
        <a:defRPr sz="2540">
          <a:solidFill>
            <a:schemeClr val="tx1"/>
          </a:solidFill>
          <a:latin typeface="Times New Roman" panose="02020603050405020304" pitchFamily="18" charset="0"/>
        </a:defRPr>
      </a:lvl8pPr>
      <a:lvl9pPr marL="1054735" algn="ctr" rtl="0" fontAlgn="base">
        <a:spcBef>
          <a:spcPct val="0"/>
        </a:spcBef>
        <a:spcAft>
          <a:spcPct val="0"/>
        </a:spcAft>
        <a:defRPr sz="2540">
          <a:solidFill>
            <a:schemeClr val="tx1"/>
          </a:solidFill>
          <a:latin typeface="Times New Roman" panose="02020603050405020304" pitchFamily="18" charset="0"/>
        </a:defRPr>
      </a:lvl9pPr>
    </p:titleStyle>
    <p:bodyStyle>
      <a:lvl1pPr marL="197485" indent="-19748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27355" indent="-16446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75" kern="1200">
          <a:solidFill>
            <a:schemeClr val="tx1"/>
          </a:solidFill>
          <a:latin typeface="+mn-lt"/>
          <a:ea typeface="+mn-ea"/>
          <a:cs typeface="+mn-cs"/>
        </a:defRPr>
      </a:lvl2pPr>
      <a:lvl3pPr marL="658495" indent="-13081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922655" indent="-13081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125" kern="1200">
          <a:solidFill>
            <a:schemeClr val="tx1"/>
          </a:solidFill>
          <a:latin typeface="+mn-lt"/>
          <a:ea typeface="+mn-ea"/>
          <a:cs typeface="+mn-cs"/>
        </a:defRPr>
      </a:lvl4pPr>
      <a:lvl5pPr marL="1186180" indent="-13081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125" kern="1200">
          <a:solidFill>
            <a:schemeClr val="tx1"/>
          </a:solidFill>
          <a:latin typeface="+mn-lt"/>
          <a:ea typeface="+mn-ea"/>
          <a:cs typeface="+mn-cs"/>
        </a:defRPr>
      </a:lvl5pPr>
      <a:lvl6pPr marL="1450975" indent="-132080" algn="l" defTabSz="527685" rtl="0" eaLnBrk="1" latinLnBrk="0" hangingPunct="1">
        <a:spcBef>
          <a:spcPct val="20000"/>
        </a:spcBef>
        <a:buFont typeface="Arial" panose="020B0604020202020204" pitchFamily="34" charset="0"/>
        <a:buChar char="•"/>
        <a:defRPr sz="1155" kern="1200">
          <a:solidFill>
            <a:schemeClr val="tx1"/>
          </a:solidFill>
          <a:latin typeface="+mn-lt"/>
          <a:ea typeface="+mn-ea"/>
          <a:cs typeface="+mn-cs"/>
        </a:defRPr>
      </a:lvl6pPr>
      <a:lvl7pPr marL="1714500" indent="-132080" algn="l" defTabSz="527685" rtl="0" eaLnBrk="1" latinLnBrk="0" hangingPunct="1">
        <a:spcBef>
          <a:spcPct val="20000"/>
        </a:spcBef>
        <a:buFont typeface="Arial" panose="020B0604020202020204" pitchFamily="34" charset="0"/>
        <a:buChar char="•"/>
        <a:defRPr sz="1155" kern="1200">
          <a:solidFill>
            <a:schemeClr val="tx1"/>
          </a:solidFill>
          <a:latin typeface="+mn-lt"/>
          <a:ea typeface="+mn-ea"/>
          <a:cs typeface="+mn-cs"/>
        </a:defRPr>
      </a:lvl7pPr>
      <a:lvl8pPr marL="1978025" indent="-132080" algn="l" defTabSz="527685" rtl="0" eaLnBrk="1" latinLnBrk="0" hangingPunct="1">
        <a:spcBef>
          <a:spcPct val="20000"/>
        </a:spcBef>
        <a:buFont typeface="Arial" panose="020B0604020202020204" pitchFamily="34" charset="0"/>
        <a:buChar char="•"/>
        <a:defRPr sz="1155" kern="1200">
          <a:solidFill>
            <a:schemeClr val="tx1"/>
          </a:solidFill>
          <a:latin typeface="+mn-lt"/>
          <a:ea typeface="+mn-ea"/>
          <a:cs typeface="+mn-cs"/>
        </a:defRPr>
      </a:lvl8pPr>
      <a:lvl9pPr marL="2242185" indent="-132080" algn="l" defTabSz="527685" rtl="0" eaLnBrk="1" latinLnBrk="0" hangingPunct="1">
        <a:spcBef>
          <a:spcPct val="20000"/>
        </a:spcBef>
        <a:buFont typeface="Arial" panose="020B0604020202020204" pitchFamily="34" charset="0"/>
        <a:buChar char="•"/>
        <a:defRPr sz="115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27685" rtl="0" eaLnBrk="1" latinLnBrk="0" hangingPunct="1">
        <a:defRPr sz="1040" kern="1200">
          <a:solidFill>
            <a:schemeClr val="tx1"/>
          </a:solidFill>
          <a:latin typeface="+mn-lt"/>
          <a:ea typeface="+mn-ea"/>
          <a:cs typeface="+mn-cs"/>
        </a:defRPr>
      </a:lvl1pPr>
      <a:lvl2pPr marL="263525" algn="l" defTabSz="527685" rtl="0" eaLnBrk="1" latinLnBrk="0" hangingPunct="1">
        <a:defRPr sz="1040" kern="1200">
          <a:solidFill>
            <a:schemeClr val="tx1"/>
          </a:solidFill>
          <a:latin typeface="+mn-lt"/>
          <a:ea typeface="+mn-ea"/>
          <a:cs typeface="+mn-cs"/>
        </a:defRPr>
      </a:lvl2pPr>
      <a:lvl3pPr marL="527685" algn="l" defTabSz="527685" rtl="0" eaLnBrk="1" latinLnBrk="0" hangingPunct="1">
        <a:defRPr sz="1040" kern="1200">
          <a:solidFill>
            <a:schemeClr val="tx1"/>
          </a:solidFill>
          <a:latin typeface="+mn-lt"/>
          <a:ea typeface="+mn-ea"/>
          <a:cs typeface="+mn-cs"/>
        </a:defRPr>
      </a:lvl3pPr>
      <a:lvl4pPr marL="791210" algn="l" defTabSz="527685" rtl="0" eaLnBrk="1" latinLnBrk="0" hangingPunct="1">
        <a:defRPr sz="1040" kern="1200">
          <a:solidFill>
            <a:schemeClr val="tx1"/>
          </a:solidFill>
          <a:latin typeface="+mn-lt"/>
          <a:ea typeface="+mn-ea"/>
          <a:cs typeface="+mn-cs"/>
        </a:defRPr>
      </a:lvl4pPr>
      <a:lvl5pPr marL="1054735" algn="l" defTabSz="527685" rtl="0" eaLnBrk="1" latinLnBrk="0" hangingPunct="1">
        <a:defRPr sz="1040" kern="1200">
          <a:solidFill>
            <a:schemeClr val="tx1"/>
          </a:solidFill>
          <a:latin typeface="+mn-lt"/>
          <a:ea typeface="+mn-ea"/>
          <a:cs typeface="+mn-cs"/>
        </a:defRPr>
      </a:lvl5pPr>
      <a:lvl6pPr marL="1318895" algn="l" defTabSz="527685" rtl="0" eaLnBrk="1" latinLnBrk="0" hangingPunct="1">
        <a:defRPr sz="1040" kern="1200">
          <a:solidFill>
            <a:schemeClr val="tx1"/>
          </a:solidFill>
          <a:latin typeface="+mn-lt"/>
          <a:ea typeface="+mn-ea"/>
          <a:cs typeface="+mn-cs"/>
        </a:defRPr>
      </a:lvl6pPr>
      <a:lvl7pPr marL="1582420" algn="l" defTabSz="527685" rtl="0" eaLnBrk="1" latinLnBrk="0" hangingPunct="1">
        <a:defRPr sz="1040" kern="1200">
          <a:solidFill>
            <a:schemeClr val="tx1"/>
          </a:solidFill>
          <a:latin typeface="+mn-lt"/>
          <a:ea typeface="+mn-ea"/>
          <a:cs typeface="+mn-cs"/>
        </a:defRPr>
      </a:lvl7pPr>
      <a:lvl8pPr marL="1846580" algn="l" defTabSz="527685" rtl="0" eaLnBrk="1" latinLnBrk="0" hangingPunct="1">
        <a:defRPr sz="1040" kern="1200">
          <a:solidFill>
            <a:schemeClr val="tx1"/>
          </a:solidFill>
          <a:latin typeface="+mn-lt"/>
          <a:ea typeface="+mn-ea"/>
          <a:cs typeface="+mn-cs"/>
        </a:defRPr>
      </a:lvl8pPr>
      <a:lvl9pPr marL="2110105" algn="l" defTabSz="527685" rtl="0" eaLnBrk="1" latinLnBrk="0" hangingPunct="1">
        <a:defRPr sz="10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260D3195-04A2-4601-9747-2D4AC581A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8C49E643-4D1E-43AF-85D9-5E3874CDAC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260D3195-04A2-4601-9747-2D4AC581A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8C49E643-4D1E-43AF-85D9-5E3874CDAC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7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81BA34-BB3F-4EB3-9C21-97E96A466F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83212B-D4B3-4911-B6AD-88C2117990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050">
                <a:latin typeface="Arial" panose="020B0604020202020204" pitchFamily="34" charset="0"/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050">
                <a:latin typeface="Arial" panose="020B0604020202020204" pitchFamily="34" charset="0"/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050"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1F12FD1C-415F-4448-A7C4-FEF17A863511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4630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050">
                <a:latin typeface="Arial" panose="020B0604020202020204" pitchFamily="34" charset="0"/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050">
                <a:latin typeface="Arial" panose="020B0604020202020204" pitchFamily="34" charset="0"/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050"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1F12FD1C-415F-4448-A7C4-FEF17A863511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4630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050">
                <a:latin typeface="Arial" panose="020B0604020202020204" pitchFamily="34" charset="0"/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050">
                <a:latin typeface="Arial" panose="020B0604020202020204" pitchFamily="34" charset="0"/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050"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1F12FD1C-415F-4448-A7C4-FEF17A863511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4630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050">
                <a:latin typeface="Arial" panose="020B0604020202020204" pitchFamily="34" charset="0"/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050">
                <a:latin typeface="Arial" panose="020B0604020202020204" pitchFamily="34" charset="0"/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050"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1F12FD1C-415F-4448-A7C4-FEF17A863511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4630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050">
                <a:latin typeface="Arial" panose="020B0604020202020204" pitchFamily="34" charset="0"/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050">
                <a:latin typeface="Arial" panose="020B0604020202020204" pitchFamily="34" charset="0"/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050"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1F12FD1C-415F-4448-A7C4-FEF17A863511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4630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6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9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2.xml"/><Relationship Id="rId6" Type="http://schemas.openxmlformats.org/officeDocument/2006/relationships/image" Target="../media/image30.jpeg"/><Relationship Id="rId5" Type="http://schemas.openxmlformats.org/officeDocument/2006/relationships/slide" Target="slide5.xml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3.xml"/><Relationship Id="rId6" Type="http://schemas.openxmlformats.org/officeDocument/2006/relationships/image" Target="../media/image34.jpeg"/><Relationship Id="rId5" Type="http://schemas.openxmlformats.org/officeDocument/2006/relationships/slide" Target="slide5.xml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4.xml"/><Relationship Id="rId6" Type="http://schemas.openxmlformats.org/officeDocument/2006/relationships/slide" Target="slide5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5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7.png"/><Relationship Id="rId7" Type="http://schemas.openxmlformats.org/officeDocument/2006/relationships/image" Target="../media/image50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microsoft.com/office/2007/relationships/hdphoto" Target="../media/hdphoto2.wdp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4.png"/><Relationship Id="rId7" Type="http://schemas.microsoft.com/office/2007/relationships/hdphoto" Target="../media/hdphoto3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jpeg"/><Relationship Id="rId4" Type="http://schemas.openxmlformats.org/officeDocument/2006/relationships/image" Target="../media/image55.png"/><Relationship Id="rId9" Type="http://schemas.microsoft.com/office/2007/relationships/hdphoto" Target="../media/hdphoto4.wdp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4000" t="-7000" r="-13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31470" y="353962"/>
            <a:ext cx="90639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Thứ</a:t>
            </a:r>
            <a:r>
              <a:rPr lang="en-US" sz="4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hai</a:t>
            </a:r>
            <a:r>
              <a:rPr lang="en-US" sz="4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err="1">
                <a:latin typeface="HP001 4 hàng" panose="020B0603050302020204" pitchFamily="34" charset="0"/>
                <a:cs typeface="Times New Roman" panose="02020603050405020304" pitchFamily="18" charset="0"/>
              </a:rPr>
              <a:t>ngày</a:t>
            </a:r>
            <a:r>
              <a:rPr lang="en-US" sz="4000" b="1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b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10</a:t>
            </a:r>
            <a:r>
              <a:rPr lang="en-US" sz="4000" b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tháng</a:t>
            </a:r>
            <a:r>
              <a:rPr lang="en-US" sz="4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4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4</a:t>
            </a:r>
            <a:r>
              <a:rPr lang="en-US" sz="4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năm</a:t>
            </a:r>
            <a:r>
              <a:rPr lang="en-US" sz="4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2023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77540" y="1026416"/>
            <a:ext cx="27889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4000" b="1" u="sng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Đạo đức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82762" y="1638406"/>
            <a:ext cx="616140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altLang="en-US" sz="3000" b="1">
                <a:solidFill>
                  <a:srgbClr val="FF0000"/>
                </a:solidFill>
                <a:latin typeface="Times New Roman" panose="02020603050405020304" pitchFamily="18" charset="0"/>
                <a:sym typeface="+mn-ea"/>
              </a:rPr>
              <a:t> </a:t>
            </a:r>
            <a:r>
              <a:rPr lang="vi-VN" altLang="en-US" sz="4400" b="1">
                <a:solidFill>
                  <a:srgbClr val="FF0000"/>
                </a:solidFill>
                <a:latin typeface="HP001 4 hàng" panose="020B0603050302020204" pitchFamily="34" charset="0"/>
                <a:sym typeface="+mn-ea"/>
              </a:rPr>
              <a:t>Bảo vệ môi trường</a:t>
            </a:r>
            <a:endParaRPr lang="vi-VN" altLang="en-US" sz="4400" b="1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3600450" y="-57150"/>
            <a:ext cx="2110979" cy="365522"/>
          </a:xfrm>
        </p:spPr>
        <p:txBody>
          <a:bodyPr/>
          <a:lstStyle/>
          <a:p>
            <a:pPr eaLnBrk="1" hangingPunct="1"/>
            <a:r>
              <a:rPr lang="en-US" altLang="en-US" sz="1800" b="1">
                <a:solidFill>
                  <a:srgbClr val="FF0000"/>
                </a:solidFill>
                <a:latin typeface="Times New Roman" panose="02020603050405020304" pitchFamily="18" charset="0"/>
              </a:rPr>
              <a:t>Quan sát ảnh chụp</a:t>
            </a:r>
            <a:endParaRPr lang="en-US" altLang="en-US" sz="2400" b="1"/>
          </a:p>
        </p:txBody>
      </p:sp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1771650" y="3200400"/>
            <a:ext cx="1371600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</a:pPr>
            <a:endParaRPr lang="vi-VN" altLang="en-US" sz="1350">
              <a:solidFill>
                <a:srgbClr val="000000"/>
              </a:solidFill>
            </a:endParaRPr>
          </a:p>
        </p:txBody>
      </p:sp>
      <p:pic>
        <p:nvPicPr>
          <p:cNvPr id="26630" name="Picture 6" descr="khi thai nha may_smoke[1]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8301" y="271463"/>
            <a:ext cx="2146697" cy="19431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6636" name="Picture 12" descr="images833343_xebuyt"/>
          <p:cNvPicPr>
            <a:picLocks noChangeAspect="1" noChangeArrowheads="1"/>
          </p:cNvPicPr>
          <p:nvPr/>
        </p:nvPicPr>
        <p:blipFill>
          <a:blip r:embed="rId3"/>
          <a:srcRect t="17999" r="38000"/>
          <a:stretch>
            <a:fillRect/>
          </a:stretch>
        </p:blipFill>
        <p:spPr bwMode="auto">
          <a:xfrm>
            <a:off x="698301" y="2677500"/>
            <a:ext cx="2146697" cy="20502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6393" name="Picture 9" descr="C:\Users\Tri Tu\Desktop\tải xuống (12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14701" y="364247"/>
            <a:ext cx="2330647" cy="18964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Picture 8" descr="pha rung tree[1]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57899" y="364247"/>
            <a:ext cx="2481859" cy="193765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6394" name="Picture 10" descr="C:\Users\Tri Tu\Desktop\10rac_9fdce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402210" y="2601154"/>
            <a:ext cx="2408040" cy="20502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1351360" y="4714875"/>
            <a:ext cx="6535340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57175" indent="-257175" defTabSz="685800" fontAlgn="base">
              <a:spcBef>
                <a:spcPct val="20000"/>
              </a:spcBef>
              <a:spcAft>
                <a:spcPct val="0"/>
              </a:spcAft>
            </a:pPr>
            <a:r>
              <a:rPr lang="en-US" altLang="en-US" sz="2100" b="1">
                <a:solidFill>
                  <a:srgbClr val="FF0000"/>
                </a:solidFill>
              </a:rPr>
              <a:t>    </a:t>
            </a:r>
            <a:r>
              <a:rPr lang="en-US" altLang="en-US" sz="2100" b="1">
                <a:solidFill>
                  <a:srgbClr val="FF0000"/>
                </a:solidFill>
                <a:latin typeface="Times New Roman" panose="02020603050405020304" pitchFamily="18" charset="0"/>
              </a:rPr>
              <a:t>Nguyên nhân nào dẫn đến môi trường bị ô nhiễm  ?</a:t>
            </a:r>
          </a:p>
        </p:txBody>
      </p:sp>
      <p:pic>
        <p:nvPicPr>
          <p:cNvPr id="12" name="Picture 2" descr="C:\Users\Tri Tu\Desktop\images (8)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202560" y="2584631"/>
            <a:ext cx="2337199" cy="21431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6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6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6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6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6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50" name="Text Box 6"/>
          <p:cNvSpPr txBox="1">
            <a:spLocks noChangeArrowheads="1"/>
          </p:cNvSpPr>
          <p:nvPr/>
        </p:nvSpPr>
        <p:spPr bwMode="auto">
          <a:xfrm>
            <a:off x="726357" y="1134729"/>
            <a:ext cx="5910417" cy="3070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defTabSz="685800" fontAlgn="base">
              <a:spcBef>
                <a:spcPct val="50000"/>
              </a:spcBef>
              <a:spcAft>
                <a:spcPct val="0"/>
              </a:spcAft>
              <a:buFontTx/>
              <a:buChar char="-"/>
            </a:pPr>
            <a:r>
              <a:rPr lang="en-US" altLang="en-US" sz="2100" dirty="0">
                <a:latin typeface="Times New Roman" panose="02020603050405020304" pitchFamily="18" charset="0"/>
              </a:rPr>
              <a:t> </a:t>
            </a:r>
            <a:r>
              <a:rPr lang="en-US" altLang="en-US" sz="2700" dirty="0" err="1">
                <a:latin typeface="Times New Roman" panose="02020603050405020304" pitchFamily="18" charset="0"/>
              </a:rPr>
              <a:t>Khói</a:t>
            </a:r>
            <a:r>
              <a:rPr lang="en-US" altLang="en-US" sz="2700" dirty="0">
                <a:latin typeface="Times New Roman" panose="02020603050405020304" pitchFamily="18" charset="0"/>
              </a:rPr>
              <a:t> </a:t>
            </a:r>
            <a:r>
              <a:rPr lang="en-US" altLang="en-US" sz="2700" dirty="0" err="1">
                <a:latin typeface="Times New Roman" panose="02020603050405020304" pitchFamily="18" charset="0"/>
              </a:rPr>
              <a:t>thải</a:t>
            </a:r>
            <a:r>
              <a:rPr lang="en-US" altLang="en-US" sz="2700" dirty="0">
                <a:latin typeface="Times New Roman" panose="02020603050405020304" pitchFamily="18" charset="0"/>
              </a:rPr>
              <a:t>, </a:t>
            </a:r>
            <a:r>
              <a:rPr lang="en-US" altLang="en-US" sz="2700" dirty="0" err="1">
                <a:latin typeface="Times New Roman" panose="02020603050405020304" pitchFamily="18" charset="0"/>
              </a:rPr>
              <a:t>nước</a:t>
            </a:r>
            <a:r>
              <a:rPr lang="en-US" altLang="en-US" sz="2700" dirty="0">
                <a:latin typeface="Times New Roman" panose="02020603050405020304" pitchFamily="18" charset="0"/>
              </a:rPr>
              <a:t> </a:t>
            </a:r>
            <a:r>
              <a:rPr lang="en-US" altLang="en-US" sz="2700" dirty="0" err="1">
                <a:latin typeface="Times New Roman" panose="02020603050405020304" pitchFamily="18" charset="0"/>
              </a:rPr>
              <a:t>thải</a:t>
            </a:r>
            <a:r>
              <a:rPr lang="en-US" altLang="en-US" sz="2700" dirty="0">
                <a:latin typeface="Times New Roman" panose="02020603050405020304" pitchFamily="18" charset="0"/>
              </a:rPr>
              <a:t> </a:t>
            </a:r>
            <a:r>
              <a:rPr lang="en-US" altLang="en-US" sz="2700" dirty="0" err="1">
                <a:latin typeface="Times New Roman" panose="02020603050405020304" pitchFamily="18" charset="0"/>
              </a:rPr>
              <a:t>nhà</a:t>
            </a:r>
            <a:r>
              <a:rPr lang="en-US" altLang="en-US" sz="2700" dirty="0">
                <a:latin typeface="Times New Roman" panose="02020603050405020304" pitchFamily="18" charset="0"/>
              </a:rPr>
              <a:t> </a:t>
            </a:r>
            <a:r>
              <a:rPr lang="en-US" altLang="en-US" sz="2700" dirty="0" err="1">
                <a:latin typeface="Times New Roman" panose="02020603050405020304" pitchFamily="18" charset="0"/>
              </a:rPr>
              <a:t>máy</a:t>
            </a:r>
            <a:r>
              <a:rPr lang="en-US" altLang="en-US" sz="2700" dirty="0">
                <a:latin typeface="Times New Roman" panose="02020603050405020304" pitchFamily="18" charset="0"/>
              </a:rPr>
              <a:t>, </a:t>
            </a:r>
            <a:r>
              <a:rPr lang="en-US" altLang="en-US" sz="2700" dirty="0" err="1">
                <a:latin typeface="Times New Roman" panose="02020603050405020304" pitchFamily="18" charset="0"/>
              </a:rPr>
              <a:t>khói</a:t>
            </a:r>
            <a:r>
              <a:rPr lang="en-US" altLang="en-US" sz="2700" dirty="0">
                <a:latin typeface="Times New Roman" panose="02020603050405020304" pitchFamily="18" charset="0"/>
              </a:rPr>
              <a:t> </a:t>
            </a:r>
            <a:r>
              <a:rPr lang="en-US" altLang="en-US" sz="2700" dirty="0" err="1">
                <a:latin typeface="Times New Roman" panose="02020603050405020304" pitchFamily="18" charset="0"/>
              </a:rPr>
              <a:t>thải</a:t>
            </a:r>
            <a:r>
              <a:rPr lang="en-US" altLang="en-US" sz="2700" dirty="0">
                <a:latin typeface="Times New Roman" panose="02020603050405020304" pitchFamily="18" charset="0"/>
              </a:rPr>
              <a:t> </a:t>
            </a:r>
            <a:r>
              <a:rPr lang="en-US" altLang="en-US" sz="2700" dirty="0" err="1">
                <a:latin typeface="Times New Roman" panose="02020603050405020304" pitchFamily="18" charset="0"/>
              </a:rPr>
              <a:t>của</a:t>
            </a:r>
            <a:r>
              <a:rPr lang="en-US" altLang="en-US" sz="2700" dirty="0">
                <a:latin typeface="Times New Roman" panose="02020603050405020304" pitchFamily="18" charset="0"/>
              </a:rPr>
              <a:t> </a:t>
            </a:r>
            <a:r>
              <a:rPr lang="en-US" altLang="en-US" sz="2700" dirty="0" err="1">
                <a:latin typeface="Times New Roman" panose="02020603050405020304" pitchFamily="18" charset="0"/>
              </a:rPr>
              <a:t>các</a:t>
            </a:r>
            <a:r>
              <a:rPr lang="en-US" altLang="en-US" sz="2700" dirty="0">
                <a:latin typeface="Times New Roman" panose="02020603050405020304" pitchFamily="18" charset="0"/>
              </a:rPr>
              <a:t> </a:t>
            </a:r>
            <a:r>
              <a:rPr lang="en-US" altLang="en-US" sz="2700" dirty="0" err="1">
                <a:latin typeface="Times New Roman" panose="02020603050405020304" pitchFamily="18" charset="0"/>
              </a:rPr>
              <a:t>phương</a:t>
            </a:r>
            <a:r>
              <a:rPr lang="en-US" altLang="en-US" sz="2700" dirty="0">
                <a:latin typeface="Times New Roman" panose="02020603050405020304" pitchFamily="18" charset="0"/>
              </a:rPr>
              <a:t> </a:t>
            </a:r>
            <a:r>
              <a:rPr lang="en-US" altLang="en-US" sz="2700" dirty="0" err="1">
                <a:latin typeface="Times New Roman" panose="02020603050405020304" pitchFamily="18" charset="0"/>
              </a:rPr>
              <a:t>tiện</a:t>
            </a:r>
            <a:r>
              <a:rPr lang="en-US" altLang="en-US" sz="2700" dirty="0">
                <a:latin typeface="Times New Roman" panose="02020603050405020304" pitchFamily="18" charset="0"/>
              </a:rPr>
              <a:t> </a:t>
            </a:r>
            <a:r>
              <a:rPr lang="en-US" altLang="en-US" sz="2700" dirty="0" err="1">
                <a:latin typeface="Times New Roman" panose="02020603050405020304" pitchFamily="18" charset="0"/>
              </a:rPr>
              <a:t>giao</a:t>
            </a:r>
            <a:r>
              <a:rPr lang="en-US" altLang="en-US" sz="2700" dirty="0">
                <a:latin typeface="Times New Roman" panose="02020603050405020304" pitchFamily="18" charset="0"/>
              </a:rPr>
              <a:t> </a:t>
            </a:r>
            <a:r>
              <a:rPr lang="en-US" altLang="en-US" sz="2700" dirty="0" err="1">
                <a:latin typeface="Times New Roman" panose="02020603050405020304" pitchFamily="18" charset="0"/>
              </a:rPr>
              <a:t>thông</a:t>
            </a:r>
            <a:r>
              <a:rPr lang="en-US" altLang="en-US" sz="2700" dirty="0">
                <a:latin typeface="Times New Roman" panose="02020603050405020304" pitchFamily="18" charset="0"/>
              </a:rPr>
              <a:t>. </a:t>
            </a:r>
          </a:p>
          <a:p>
            <a:pPr algn="just" defTabSz="685800" fontAlgn="base">
              <a:spcBef>
                <a:spcPct val="50000"/>
              </a:spcBef>
              <a:spcAft>
                <a:spcPct val="0"/>
              </a:spcAft>
              <a:buFontTx/>
              <a:buChar char="-"/>
            </a:pPr>
            <a:r>
              <a:rPr lang="en-US" altLang="en-US" sz="2700" dirty="0">
                <a:latin typeface="Times New Roman" panose="02020603050405020304" pitchFamily="18" charset="0"/>
              </a:rPr>
              <a:t> </a:t>
            </a:r>
            <a:r>
              <a:rPr lang="en-US" altLang="en-US" sz="2700" dirty="0" err="1">
                <a:latin typeface="Times New Roman" panose="02020603050405020304" pitchFamily="18" charset="0"/>
              </a:rPr>
              <a:t>Vứt</a:t>
            </a:r>
            <a:r>
              <a:rPr lang="en-US" altLang="en-US" sz="2700" dirty="0">
                <a:latin typeface="Times New Roman" panose="02020603050405020304" pitchFamily="18" charset="0"/>
              </a:rPr>
              <a:t> </a:t>
            </a:r>
            <a:r>
              <a:rPr lang="en-US" altLang="en-US" sz="2700" dirty="0" err="1">
                <a:latin typeface="Times New Roman" panose="02020603050405020304" pitchFamily="18" charset="0"/>
              </a:rPr>
              <a:t>rác</a:t>
            </a:r>
            <a:r>
              <a:rPr lang="en-US" altLang="en-US" sz="2700" dirty="0">
                <a:latin typeface="Times New Roman" panose="02020603050405020304" pitchFamily="18" charset="0"/>
              </a:rPr>
              <a:t> </a:t>
            </a:r>
            <a:r>
              <a:rPr lang="en-US" altLang="en-US" sz="2700" dirty="0" err="1">
                <a:latin typeface="Times New Roman" panose="02020603050405020304" pitchFamily="18" charset="0"/>
              </a:rPr>
              <a:t>bẩn</a:t>
            </a:r>
            <a:r>
              <a:rPr lang="en-US" altLang="en-US" sz="2700" dirty="0">
                <a:latin typeface="Times New Roman" panose="02020603050405020304" pitchFamily="18" charset="0"/>
              </a:rPr>
              <a:t> </a:t>
            </a:r>
            <a:r>
              <a:rPr lang="en-US" altLang="en-US" sz="2700" dirty="0" err="1">
                <a:latin typeface="Times New Roman" panose="02020603050405020304" pitchFamily="18" charset="0"/>
              </a:rPr>
              <a:t>bừa</a:t>
            </a:r>
            <a:r>
              <a:rPr lang="en-US" altLang="en-US" sz="2700" dirty="0">
                <a:latin typeface="Times New Roman" panose="02020603050405020304" pitchFamily="18" charset="0"/>
              </a:rPr>
              <a:t> </a:t>
            </a:r>
            <a:r>
              <a:rPr lang="en-US" altLang="en-US" sz="2700" dirty="0" err="1">
                <a:latin typeface="Times New Roman" panose="02020603050405020304" pitchFamily="18" charset="0"/>
              </a:rPr>
              <a:t>bãi</a:t>
            </a:r>
            <a:r>
              <a:rPr lang="en-US" altLang="en-US" sz="2700" dirty="0">
                <a:latin typeface="Times New Roman" panose="02020603050405020304" pitchFamily="18" charset="0"/>
              </a:rPr>
              <a:t> </a:t>
            </a:r>
          </a:p>
          <a:p>
            <a:pPr algn="just" defTabSz="685800" fontAlgn="base">
              <a:spcBef>
                <a:spcPct val="50000"/>
              </a:spcBef>
              <a:spcAft>
                <a:spcPct val="0"/>
              </a:spcAft>
              <a:buFontTx/>
              <a:buChar char="-"/>
            </a:pPr>
            <a:r>
              <a:rPr lang="en-US" altLang="en-US" sz="2700" dirty="0">
                <a:latin typeface="Times New Roman" panose="02020603050405020304" pitchFamily="18" charset="0"/>
              </a:rPr>
              <a:t> </a:t>
            </a:r>
            <a:r>
              <a:rPr lang="en-US" altLang="en-US" sz="2700" dirty="0" err="1">
                <a:latin typeface="Times New Roman" panose="02020603050405020304" pitchFamily="18" charset="0"/>
              </a:rPr>
              <a:t>Khai</a:t>
            </a:r>
            <a:r>
              <a:rPr lang="en-US" altLang="en-US" sz="2700" dirty="0">
                <a:latin typeface="Times New Roman" panose="02020603050405020304" pitchFamily="18" charset="0"/>
              </a:rPr>
              <a:t> </a:t>
            </a:r>
            <a:r>
              <a:rPr lang="en-US" altLang="en-US" sz="2700" dirty="0" err="1">
                <a:latin typeface="Times New Roman" panose="02020603050405020304" pitchFamily="18" charset="0"/>
              </a:rPr>
              <a:t>thác</a:t>
            </a:r>
            <a:r>
              <a:rPr lang="en-US" altLang="en-US" sz="2700" dirty="0">
                <a:latin typeface="Times New Roman" panose="02020603050405020304" pitchFamily="18" charset="0"/>
              </a:rPr>
              <a:t> </a:t>
            </a:r>
            <a:r>
              <a:rPr lang="en-US" altLang="en-US" sz="2700" dirty="0" err="1">
                <a:latin typeface="Times New Roman" panose="02020603050405020304" pitchFamily="18" charset="0"/>
              </a:rPr>
              <a:t>tài</a:t>
            </a:r>
            <a:r>
              <a:rPr lang="en-US" altLang="en-US" sz="2700" dirty="0">
                <a:latin typeface="Times New Roman" panose="02020603050405020304" pitchFamily="18" charset="0"/>
              </a:rPr>
              <a:t> </a:t>
            </a:r>
            <a:r>
              <a:rPr lang="en-US" altLang="en-US" sz="2700" dirty="0" err="1">
                <a:latin typeface="Times New Roman" panose="02020603050405020304" pitchFamily="18" charset="0"/>
              </a:rPr>
              <a:t>nguyên</a:t>
            </a:r>
            <a:r>
              <a:rPr lang="en-US" altLang="en-US" sz="2700" dirty="0">
                <a:latin typeface="Times New Roman" panose="02020603050405020304" pitchFamily="18" charset="0"/>
              </a:rPr>
              <a:t> ( </a:t>
            </a:r>
            <a:r>
              <a:rPr lang="en-US" altLang="en-US" sz="2700" dirty="0" err="1">
                <a:latin typeface="Times New Roman" panose="02020603050405020304" pitchFamily="18" charset="0"/>
              </a:rPr>
              <a:t>rừng</a:t>
            </a:r>
            <a:r>
              <a:rPr lang="en-US" altLang="en-US" sz="2700" dirty="0">
                <a:latin typeface="Times New Roman" panose="02020603050405020304" pitchFamily="18" charset="0"/>
              </a:rPr>
              <a:t>, </a:t>
            </a:r>
            <a:r>
              <a:rPr lang="en-US" altLang="en-US" sz="2700" dirty="0" err="1">
                <a:latin typeface="Times New Roman" panose="02020603050405020304" pitchFamily="18" charset="0"/>
              </a:rPr>
              <a:t>biển</a:t>
            </a:r>
            <a:r>
              <a:rPr lang="en-US" altLang="en-US" sz="2700" dirty="0">
                <a:latin typeface="Times New Roman" panose="02020603050405020304" pitchFamily="18" charset="0"/>
              </a:rPr>
              <a:t>,…) </a:t>
            </a:r>
            <a:r>
              <a:rPr lang="en-US" altLang="en-US" sz="2700" dirty="0" err="1">
                <a:latin typeface="Times New Roman" panose="02020603050405020304" pitchFamily="18" charset="0"/>
              </a:rPr>
              <a:t>bừa</a:t>
            </a:r>
            <a:r>
              <a:rPr lang="en-US" altLang="en-US" sz="2700" dirty="0">
                <a:latin typeface="Times New Roman" panose="02020603050405020304" pitchFamily="18" charset="0"/>
              </a:rPr>
              <a:t> </a:t>
            </a:r>
            <a:r>
              <a:rPr lang="en-US" altLang="en-US" sz="2700" dirty="0" err="1">
                <a:latin typeface="Times New Roman" panose="02020603050405020304" pitchFamily="18" charset="0"/>
              </a:rPr>
              <a:t>bãi</a:t>
            </a:r>
            <a:r>
              <a:rPr lang="en-US" altLang="en-US" sz="2700" dirty="0">
                <a:latin typeface="Times New Roman" panose="02020603050405020304" pitchFamily="18" charset="0"/>
              </a:rPr>
              <a:t> </a:t>
            </a:r>
            <a:r>
              <a:rPr lang="en-US" altLang="en-US" sz="2700" dirty="0" err="1">
                <a:latin typeface="Times New Roman" panose="02020603050405020304" pitchFamily="18" charset="0"/>
              </a:rPr>
              <a:t>và</a:t>
            </a:r>
            <a:r>
              <a:rPr lang="en-US" altLang="en-US" sz="2700" dirty="0">
                <a:latin typeface="Times New Roman" panose="02020603050405020304" pitchFamily="18" charset="0"/>
              </a:rPr>
              <a:t> </a:t>
            </a:r>
            <a:r>
              <a:rPr lang="en-US" altLang="en-US" sz="2700" dirty="0" err="1">
                <a:latin typeface="Times New Roman" panose="02020603050405020304" pitchFamily="18" charset="0"/>
              </a:rPr>
              <a:t>sử</a:t>
            </a:r>
            <a:r>
              <a:rPr lang="en-US" altLang="en-US" sz="2700" dirty="0">
                <a:latin typeface="Times New Roman" panose="02020603050405020304" pitchFamily="18" charset="0"/>
              </a:rPr>
              <a:t> </a:t>
            </a:r>
            <a:r>
              <a:rPr lang="en-US" altLang="en-US" sz="2700" dirty="0" err="1">
                <a:latin typeface="Times New Roman" panose="02020603050405020304" pitchFamily="18" charset="0"/>
              </a:rPr>
              <a:t>dụng</a:t>
            </a:r>
            <a:r>
              <a:rPr lang="en-US" altLang="en-US" sz="2700" dirty="0">
                <a:latin typeface="Times New Roman" panose="02020603050405020304" pitchFamily="18" charset="0"/>
              </a:rPr>
              <a:t> </a:t>
            </a:r>
            <a:r>
              <a:rPr lang="en-US" altLang="en-US" sz="2700" dirty="0" err="1">
                <a:latin typeface="Times New Roman" panose="02020603050405020304" pitchFamily="18" charset="0"/>
              </a:rPr>
              <a:t>không</a:t>
            </a:r>
            <a:r>
              <a:rPr lang="en-US" altLang="en-US" sz="2700" dirty="0">
                <a:latin typeface="Times New Roman" panose="02020603050405020304" pitchFamily="18" charset="0"/>
              </a:rPr>
              <a:t> </a:t>
            </a:r>
            <a:r>
              <a:rPr lang="en-US" altLang="en-US" sz="2700" dirty="0" err="1">
                <a:latin typeface="Times New Roman" panose="02020603050405020304" pitchFamily="18" charset="0"/>
              </a:rPr>
              <a:t>hợp</a:t>
            </a:r>
            <a:r>
              <a:rPr lang="en-US" altLang="en-US" sz="2700" dirty="0">
                <a:latin typeface="Times New Roman" panose="02020603050405020304" pitchFamily="18" charset="0"/>
              </a:rPr>
              <a:t> </a:t>
            </a:r>
            <a:r>
              <a:rPr lang="en-US" altLang="en-US" sz="2700" dirty="0" err="1">
                <a:latin typeface="Times New Roman" panose="02020603050405020304" pitchFamily="18" charset="0"/>
              </a:rPr>
              <a:t>lý</a:t>
            </a:r>
            <a:r>
              <a:rPr lang="en-US" altLang="en-US" sz="2700" dirty="0"/>
              <a:t> </a:t>
            </a:r>
          </a:p>
          <a:p>
            <a:pPr algn="just" defTabSz="685800" fontAlgn="base">
              <a:spcBef>
                <a:spcPct val="50000"/>
              </a:spcBef>
              <a:spcAft>
                <a:spcPct val="0"/>
              </a:spcAft>
              <a:buFontTx/>
              <a:buChar char="-"/>
            </a:pPr>
            <a:endParaRPr lang="en-US" altLang="en-US" sz="2100" dirty="0"/>
          </a:p>
        </p:txBody>
      </p:sp>
      <p:sp>
        <p:nvSpPr>
          <p:cNvPr id="31751" name="Text Box 7"/>
          <p:cNvSpPr txBox="1">
            <a:spLocks noChangeArrowheads="1"/>
          </p:cNvSpPr>
          <p:nvPr/>
        </p:nvSpPr>
        <p:spPr bwMode="auto">
          <a:xfrm>
            <a:off x="7423352" y="1534447"/>
            <a:ext cx="1563331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DO </a:t>
            </a:r>
          </a:p>
          <a:p>
            <a:pPr algn="ctr" defTabSz="6858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CON </a:t>
            </a:r>
          </a:p>
          <a:p>
            <a:pPr algn="ctr" defTabSz="6858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NGƯỜI</a:t>
            </a: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113376" y="278773"/>
            <a:ext cx="8234516" cy="695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57175" indent="-257175" defTabSz="685800" fontAlgn="base">
              <a:spcBef>
                <a:spcPct val="20000"/>
              </a:spcBef>
              <a:spcAft>
                <a:spcPct val="0"/>
              </a:spcAft>
            </a:pPr>
            <a:r>
              <a:rPr lang="en-US" altLang="en-US" sz="2700" dirty="0">
                <a:solidFill>
                  <a:srgbClr val="FF0000"/>
                </a:solidFill>
              </a:rPr>
              <a:t>    </a:t>
            </a:r>
            <a:r>
              <a:rPr lang="en-US" altLang="en-US" sz="27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Nguyên</a:t>
            </a:r>
            <a:r>
              <a:rPr lang="en-US" altLang="en-US" sz="27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nhân</a:t>
            </a:r>
            <a:r>
              <a:rPr lang="en-US" altLang="en-US" sz="2700" dirty="0">
                <a:solidFill>
                  <a:srgbClr val="000000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sz="27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dẫn</a:t>
            </a:r>
            <a:r>
              <a:rPr lang="en-US" altLang="en-US" sz="27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đến</a:t>
            </a:r>
            <a:r>
              <a:rPr lang="en-US" altLang="en-US" sz="27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môi</a:t>
            </a:r>
            <a:r>
              <a:rPr lang="en-US" altLang="en-US" sz="27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trường</a:t>
            </a:r>
            <a:r>
              <a:rPr lang="en-US" altLang="en-US" sz="27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bị</a:t>
            </a:r>
            <a:r>
              <a:rPr lang="en-US" altLang="en-US" sz="2700" dirty="0">
                <a:solidFill>
                  <a:srgbClr val="000000"/>
                </a:solidFill>
                <a:latin typeface="Times New Roman" panose="02020603050405020304" pitchFamily="18" charset="0"/>
              </a:rPr>
              <a:t> ô </a:t>
            </a:r>
            <a:r>
              <a:rPr lang="en-US" altLang="en-US" sz="27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nhiễm</a:t>
            </a:r>
            <a:r>
              <a:rPr lang="en-US" altLang="en-US" sz="27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700" dirty="0">
                <a:solidFill>
                  <a:srgbClr val="000000"/>
                </a:solidFill>
                <a:latin typeface="Times New Roman" panose="02020603050405020304" pitchFamily="18" charset="0"/>
              </a:rPr>
              <a:t>: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6681018" y="1495049"/>
            <a:ext cx="850492" cy="845028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8" name="Straight Arrow Connector 7"/>
          <p:cNvCxnSpPr/>
          <p:nvPr/>
        </p:nvCxnSpPr>
        <p:spPr>
          <a:xfrm flipV="1">
            <a:off x="6671186" y="2660726"/>
            <a:ext cx="860324" cy="671985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9" name="Straight Arrow Connector 8"/>
          <p:cNvCxnSpPr/>
          <p:nvPr/>
        </p:nvCxnSpPr>
        <p:spPr>
          <a:xfrm>
            <a:off x="6636774" y="2500401"/>
            <a:ext cx="818535" cy="1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17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317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317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1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51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 txBox="1">
            <a:spLocks noChangeArrowheads="1"/>
          </p:cNvSpPr>
          <p:nvPr/>
        </p:nvSpPr>
        <p:spPr bwMode="auto">
          <a:xfrm>
            <a:off x="349045" y="255025"/>
            <a:ext cx="8362336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indent="-342900" algn="just" defTabSz="6858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Thực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trạng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môi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trường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chúng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ta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đang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bị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ô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nhiễm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trầm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trọng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</a:p>
          <a:p>
            <a:pPr marL="342900" indent="-342900" algn="just" defTabSz="6858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Nguyên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nhân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gây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ô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nhiễm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môi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trường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: do con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gây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ra.</a:t>
            </a:r>
            <a:endParaRPr lang="en-US" altLang="en-US" sz="24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342900" indent="-342900" algn="just" defTabSz="685800" fontAlgn="base">
              <a:spcBef>
                <a:spcPct val="20000"/>
              </a:spcBef>
              <a:spcAft>
                <a:spcPct val="0"/>
              </a:spcAft>
            </a:pPr>
            <a:endParaRPr lang="en-US" altLang="en-US" sz="24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342900" indent="-342900" defTabSz="685800" fontAlgn="base">
              <a:spcBef>
                <a:spcPct val="20000"/>
              </a:spcBef>
              <a:spcAft>
                <a:spcPct val="0"/>
              </a:spcAft>
            </a:pPr>
            <a:endParaRPr lang="en-US" altLang="en-US" sz="195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Flowchart: Sequential Access Storage 9"/>
          <p:cNvSpPr/>
          <p:nvPr/>
        </p:nvSpPr>
        <p:spPr>
          <a:xfrm>
            <a:off x="2276168" y="2282313"/>
            <a:ext cx="4891548" cy="2014384"/>
          </a:xfrm>
          <a:prstGeom prst="flowChartMagneticTap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7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5991" b="97524" l="0" r="100000">
                        <a14:foregroundMark x1="972" y1="47406" x2="98611" y2="47170"/>
                        <a14:foregroundMark x1="98889" y1="47524" x2="97639" y2="94340"/>
                        <a14:foregroundMark x1="95278" y1="92099" x2="78333" y2="94693"/>
                        <a14:foregroundMark x1="80278" y1="94811" x2="77222" y2="97524"/>
                        <a14:foregroundMark x1="27917" y1="91392" x2="87917" y2="88797"/>
                        <a14:foregroundMark x1="9444" y1="78066" x2="78056" y2="67571"/>
                        <a14:foregroundMark x1="9306" y1="55660" x2="79583" y2="50943"/>
                        <a14:foregroundMark x1="1389" y1="70047" x2="9861" y2="83491"/>
                        <a14:foregroundMark x1="9306" y1="80425" x2="30833" y2="90212"/>
                        <a14:foregroundMark x1="7639" y1="84198" x2="29861" y2="91392"/>
                        <a14:foregroundMark x1="19861" y1="72052" x2="28056" y2="68042"/>
                        <a14:backgroundMark x1="80694" y1="95637" x2="84167" y2="95991"/>
                        <a14:backgroundMark x1="9306" y1="89033" x2="278" y2="96462"/>
                        <a14:backgroundMark x1="2083" y1="83491" x2="33333" y2="99057"/>
                        <a14:backgroundMark x1="694" y1="83137" x2="1528" y2="91274"/>
                        <a14:backgroundMark x1="972" y1="84552" x2="6111" y2="88561"/>
                        <a14:backgroundMark x1="84583" y1="96226" x2="98889" y2="96580"/>
                        <a14:backgroundMark x1="98889" y1="96580" x2="98889" y2="96226"/>
                        <a14:backgroundMark x1="90972" y1="95519" x2="93889" y2="95519"/>
                        <a14:backgroundMark x1="3056" y1="94929" x2="24861" y2="97995"/>
                        <a14:backgroundMark x1="1250" y1="98939" x2="18611" y2="95755"/>
                      </a14:backgroundRemoval>
                    </a14:imgEffect>
                  </a14:imgLayer>
                </a14:imgProps>
              </a:ext>
            </a:extLst>
          </a:blip>
          <a:srcRect l="-895" t="52645" r="895" b="2773"/>
          <a:stretch>
            <a:fillRect/>
          </a:stretch>
        </p:blipFill>
        <p:spPr>
          <a:xfrm>
            <a:off x="656570" y="428929"/>
            <a:ext cx="7830859" cy="4111936"/>
          </a:xfrm>
          <a:prstGeom prst="rect">
            <a:avLst/>
          </a:prstGeom>
        </p:spPr>
      </p:pic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1063795" y="-71120"/>
            <a:ext cx="8319186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530" indent="-21463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+mn-lt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500">
                <a:solidFill>
                  <a:schemeClr val="tx1"/>
                </a:solidFill>
                <a:latin typeface="+mn-lt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5pPr>
            <a:lvl6pPr marL="18859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6pPr>
            <a:lvl7pPr marL="22288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7pPr>
            <a:lvl8pPr marL="25717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8pPr>
            <a:lvl9pPr marL="29146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b="1" kern="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Môi</a:t>
            </a:r>
            <a:r>
              <a:rPr lang="en-US" altLang="en-US" b="1" kern="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kern="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trường</a:t>
            </a:r>
            <a:r>
              <a:rPr lang="en-US" altLang="en-US" b="1" kern="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kern="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bị</a:t>
            </a:r>
            <a:r>
              <a:rPr lang="en-US" altLang="en-US" b="1" kern="0" dirty="0">
                <a:solidFill>
                  <a:srgbClr val="FF0000"/>
                </a:solidFill>
                <a:latin typeface="Times New Roman" panose="02020603050405020304" pitchFamily="18" charset="0"/>
              </a:rPr>
              <a:t> ô </a:t>
            </a:r>
            <a:r>
              <a:rPr lang="en-US" altLang="en-US" b="1" kern="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nhiễm</a:t>
            </a:r>
            <a:r>
              <a:rPr lang="en-US" altLang="en-US" b="1" kern="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kern="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dẫn</a:t>
            </a:r>
            <a:r>
              <a:rPr lang="en-US" altLang="en-US" b="1" kern="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kern="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đến</a:t>
            </a:r>
            <a:r>
              <a:rPr lang="en-US" altLang="en-US" b="1" kern="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kern="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b="1" kern="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kern="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hậu</a:t>
            </a:r>
            <a:r>
              <a:rPr lang="en-US" altLang="en-US" b="1" kern="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kern="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quả</a:t>
            </a:r>
            <a:r>
              <a:rPr lang="en-US" altLang="en-US" b="1" kern="0" dirty="0">
                <a:solidFill>
                  <a:srgbClr val="FF0000"/>
                </a:solidFill>
                <a:latin typeface="Times New Roman" panose="02020603050405020304" pitchFamily="18" charset="0"/>
              </a:rPr>
              <a:t> : </a:t>
            </a:r>
            <a:endParaRPr lang="en-US" altLang="en-US" kern="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4497255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85800" fontAlgn="base">
              <a:spcBef>
                <a:spcPct val="20000"/>
              </a:spcBef>
              <a:spcAft>
                <a:spcPct val="0"/>
              </a:spcAft>
            </a:pP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=&gt;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0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284521" y="197260"/>
            <a:ext cx="7512460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defTabSz="685800" fontAlgn="base">
              <a:spcBef>
                <a:spcPct val="20000"/>
              </a:spcBef>
              <a:spcAft>
                <a:spcPct val="0"/>
              </a:spcAft>
            </a:pP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Cần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để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bảo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vệ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môi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trường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284521" y="890127"/>
            <a:ext cx="8584176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defTabSz="685800" fontAlgn="base">
              <a:spcBef>
                <a:spcPct val="50000"/>
              </a:spcBef>
              <a:spcAft>
                <a:spcPct val="0"/>
              </a:spcAft>
              <a:buFontTx/>
              <a:buChar char="-"/>
            </a:pP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chặt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bừa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kiệm.Trồng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vât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284521" y="3381067"/>
            <a:ext cx="5943600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defTabSz="6858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endParaRPr lang="en-US" altLang="en-US" sz="2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 fontAlgn="base">
              <a:spcBef>
                <a:spcPct val="50000"/>
              </a:spcBef>
              <a:spcAft>
                <a:spcPct val="0"/>
              </a:spcAft>
              <a:buFontTx/>
              <a:buChar char="-"/>
            </a:pPr>
            <a:endParaRPr lang="en-US" altLang="en-US" sz="2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84521" y="2566484"/>
            <a:ext cx="39677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 defTabSz="685800" fontAlgn="base">
              <a:spcBef>
                <a:spcPct val="50000"/>
              </a:spcBef>
              <a:spcAft>
                <a:spcPct val="0"/>
              </a:spcAft>
              <a:buFontTx/>
              <a:buChar char="-"/>
            </a:pP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vứt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bừa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Untitled-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07307" y="114300"/>
            <a:ext cx="3150394" cy="24003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pic>
        <p:nvPicPr>
          <p:cNvPr id="67586" name="Picture 2" descr="C:\Users\Tri Tu\Desktop\tải xuống (14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00600" y="114300"/>
            <a:ext cx="3138055" cy="24003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pic>
        <p:nvPicPr>
          <p:cNvPr id="67587" name="Picture 3" descr="C:\Users\Tri Tu\Desktop\images (9)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80098" y="2628900"/>
            <a:ext cx="3177602" cy="24003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sp>
        <p:nvSpPr>
          <p:cNvPr id="18437" name="AutoShape 5" descr="Kết quả hình ảnh cho nhà máy xử lý  nuoc thải"/>
          <p:cNvSpPr>
            <a:spLocks noChangeAspect="1" noChangeArrowheads="1"/>
          </p:cNvSpPr>
          <p:nvPr/>
        </p:nvSpPr>
        <p:spPr bwMode="auto">
          <a:xfrm>
            <a:off x="1259681" y="-108347"/>
            <a:ext cx="228600" cy="22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vi-VN" altLang="en-US" sz="1350">
              <a:solidFill>
                <a:srgbClr val="000000"/>
              </a:solidFill>
            </a:endParaRPr>
          </a:p>
        </p:txBody>
      </p:sp>
      <p:pic>
        <p:nvPicPr>
          <p:cNvPr id="67590" name="Picture 6" descr="C:\Users\Tri Tu\Desktop\xulynuoc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43450" y="2628900"/>
            <a:ext cx="3195205" cy="242627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spd="slow">
    <p:circl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AutoShape 4" descr="Water droplets"/>
          <p:cNvSpPr>
            <a:spLocks noChangeArrowheads="1"/>
          </p:cNvSpPr>
          <p:nvPr/>
        </p:nvSpPr>
        <p:spPr bwMode="auto">
          <a:xfrm>
            <a:off x="1485900" y="1657350"/>
            <a:ext cx="6172200" cy="2171700"/>
          </a:xfrm>
          <a:prstGeom prst="roundRect">
            <a:avLst>
              <a:gd name="adj" fmla="val 16667"/>
            </a:avLst>
          </a:prstGeom>
          <a:blipFill dpi="0" rotWithShape="1">
            <a:blip r:embed="rId2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endParaRPr lang="vi-VN" altLang="en-US" sz="135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1714500" y="1885950"/>
            <a:ext cx="5715000" cy="2377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700">
                <a:solidFill>
                  <a:srgbClr val="000000"/>
                </a:solidFill>
                <a:latin typeface="Times New Roman" panose="02020603050405020304" pitchFamily="18" charset="0"/>
              </a:rPr>
              <a:t>     Môi trường bị ô nhiễm trầm trọng là do chính con người gây ra. Bảo vệ môi trường là trách nhiệm của mỗi người vì cuộc sống hôm nay và mai sau.</a:t>
            </a:r>
          </a:p>
          <a:p>
            <a:pPr algn="just" defTabSz="685800" fontAlgn="base">
              <a:spcBef>
                <a:spcPct val="50000"/>
              </a:spcBef>
              <a:spcAft>
                <a:spcPct val="0"/>
              </a:spcAft>
            </a:pPr>
            <a:endParaRPr lang="en-US" altLang="en-US" sz="27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44097" y="668878"/>
            <a:ext cx="154080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0" grpId="0" animBg="1"/>
      <p:bldP spid="9222" grpId="0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66443"/>
            <a:ext cx="9338188" cy="596695"/>
          </a:xfrm>
        </p:spPr>
        <p:txBody>
          <a:bodyPr/>
          <a:lstStyle/>
          <a:p>
            <a:pPr marL="41910" indent="-41910" eaLnBrk="1" hangingPunct="1">
              <a:lnSpc>
                <a:spcPct val="80000"/>
              </a:lnSpc>
              <a:buNone/>
            </a:pPr>
            <a:r>
              <a:rPr lang="en-US" altLang="en-US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</a:t>
            </a:r>
            <a:r>
              <a:rPr lang="en-US" altLang="en-US" b="1" u="sng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b="1" u="sng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altLang="en-US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altLang="en-US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altLang="en-US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altLang="en-US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" name="Rectangle 1"/>
          <p:cNvSpPr/>
          <p:nvPr/>
        </p:nvSpPr>
        <p:spPr>
          <a:xfrm>
            <a:off x="358878" y="600663"/>
            <a:ext cx="8096864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Mở xưởng cưa gỗ gần khu dân cư.</a:t>
            </a:r>
          </a:p>
        </p:txBody>
      </p:sp>
      <p:sp>
        <p:nvSpPr>
          <p:cNvPr id="3" name="Rectangle 2"/>
          <p:cNvSpPr/>
          <p:nvPr/>
        </p:nvSpPr>
        <p:spPr>
          <a:xfrm>
            <a:off x="358878" y="1150245"/>
            <a:ext cx="7733070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Trồng cây gây rừng.</a:t>
            </a:r>
          </a:p>
        </p:txBody>
      </p:sp>
      <p:sp>
        <p:nvSpPr>
          <p:cNvPr id="4" name="Rectangle 3"/>
          <p:cNvSpPr/>
          <p:nvPr/>
        </p:nvSpPr>
        <p:spPr>
          <a:xfrm>
            <a:off x="358878" y="1712824"/>
            <a:ext cx="4572000" cy="47705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vi-VN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Phân loại rác trước khi xử lí.</a:t>
            </a:r>
          </a:p>
        </p:txBody>
      </p:sp>
      <p:sp>
        <p:nvSpPr>
          <p:cNvPr id="5" name="Rectangle 4"/>
          <p:cNvSpPr/>
          <p:nvPr/>
        </p:nvSpPr>
        <p:spPr>
          <a:xfrm>
            <a:off x="358877" y="2268904"/>
            <a:ext cx="6454877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Không hút thuốc lá ở nơi công cộng.</a:t>
            </a:r>
          </a:p>
        </p:txBody>
      </p:sp>
      <p:sp>
        <p:nvSpPr>
          <p:cNvPr id="6" name="Rectangle 5"/>
          <p:cNvSpPr/>
          <p:nvPr/>
        </p:nvSpPr>
        <p:spPr>
          <a:xfrm>
            <a:off x="358878" y="2824985"/>
            <a:ext cx="4572000" cy="47705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vi-VN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đ. Làm ruộng bậc thang.</a:t>
            </a:r>
          </a:p>
        </p:txBody>
      </p:sp>
      <p:sp>
        <p:nvSpPr>
          <p:cNvPr id="7" name="Rectangle 6"/>
          <p:cNvSpPr/>
          <p:nvPr/>
        </p:nvSpPr>
        <p:spPr>
          <a:xfrm>
            <a:off x="358878" y="3426843"/>
            <a:ext cx="4572000" cy="47705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vi-VN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e. Vứt xác xúc vật ra đường.</a:t>
            </a:r>
          </a:p>
        </p:txBody>
      </p:sp>
      <p:sp>
        <p:nvSpPr>
          <p:cNvPr id="10" name="Rectangle 9"/>
          <p:cNvSpPr/>
          <p:nvPr/>
        </p:nvSpPr>
        <p:spPr>
          <a:xfrm>
            <a:off x="358878" y="3970314"/>
            <a:ext cx="6454876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g. Dọn xạch rác thải trên đường phố.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58877" y="4545502"/>
            <a:ext cx="7460226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h. Khu chuồng trại gia súc để gần nguồn thức ăn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Oval 11"/>
          <p:cNvSpPr/>
          <p:nvPr/>
        </p:nvSpPr>
        <p:spPr>
          <a:xfrm>
            <a:off x="255638" y="1241762"/>
            <a:ext cx="484238" cy="37930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255638" y="1778090"/>
            <a:ext cx="484238" cy="37930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291279" y="2305778"/>
            <a:ext cx="484238" cy="37930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255638" y="2894344"/>
            <a:ext cx="484238" cy="37930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255638" y="4085523"/>
            <a:ext cx="484238" cy="37930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8" grpId="0" build="p"/>
      <p:bldP spid="2" grpId="0"/>
      <p:bldP spid="3" grpId="0"/>
      <p:bldP spid="4" grpId="0"/>
      <p:bldP spid="5" grpId="0"/>
      <p:bldP spid="6" grpId="0"/>
      <p:bldP spid="7" grpId="0"/>
      <p:bldP spid="10" grpId="0"/>
      <p:bldP spid="11" grpId="0"/>
      <p:bldP spid="12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4" descr="C:\Documents and Settings\Ba Thanh\My Documents\My Pictures\Abfischen_M_hlbach_Sept._06_0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592932"/>
            <a:ext cx="3371850" cy="2022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4" descr="C:\Documents and Settings\Ba Thanh\My Documents\My Pictures\danh ca bang thuoc n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3660" y="592932"/>
            <a:ext cx="3487340" cy="2022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Cloud Callout 5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4514850" y="592931"/>
            <a:ext cx="3486150" cy="576263"/>
          </a:xfrm>
          <a:prstGeom prst="cloudCallout">
            <a:avLst>
              <a:gd name="adj1" fmla="val -25606"/>
              <a:gd name="adj2" fmla="val 184032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52768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615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dân đánh bắt cá bằng thuốc nổ.</a:t>
            </a:r>
          </a:p>
        </p:txBody>
      </p:sp>
      <p:pic>
        <p:nvPicPr>
          <p:cNvPr id="32773" name="Picture 6" descr="C:\Documents and Settings\Ba Thanh\My Documents\My Pictures\Xiec dien 1- Chien loi pham tu xuyec dien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627710"/>
            <a:ext cx="3390900" cy="1956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7" descr="C:\Documents and Settings\Ba Thanh\My Documents\My Pictures\image4_65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850" y="2615804"/>
            <a:ext cx="3486150" cy="193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1" name="Cloud Callout 5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1195388" y="1859756"/>
            <a:ext cx="3371850" cy="571500"/>
          </a:xfrm>
          <a:prstGeom prst="cloudCallout">
            <a:avLst>
              <a:gd name="adj1" fmla="val -1398"/>
              <a:gd name="adj2" fmla="val -105407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52768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615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Nạn đánh bắt cá bằng xung điện.</a:t>
            </a:r>
          </a:p>
        </p:txBody>
      </p:sp>
      <p:sp>
        <p:nvSpPr>
          <p:cNvPr id="6152" name="Cloud Callout 5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3714750" y="2922985"/>
            <a:ext cx="971550" cy="571500"/>
          </a:xfrm>
          <a:prstGeom prst="cloudCallout">
            <a:avLst>
              <a:gd name="adj1" fmla="val 151023"/>
              <a:gd name="adj2" fmla="val -59046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52768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615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 quả.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240632" y="3935016"/>
            <a:ext cx="6628210" cy="589649"/>
          </a:xfrm>
          <a:prstGeom prst="rect">
            <a:avLst/>
          </a:prstGeom>
          <a:solidFill>
            <a:schemeClr val="accent5">
              <a:lumMod val="10000"/>
            </a:schemeClr>
          </a:solidFill>
        </p:spPr>
        <p:txBody>
          <a:bodyPr>
            <a:spAutoFit/>
          </a:bodyPr>
          <a:lstStyle/>
          <a:p>
            <a:pPr algn="ctr" defTabSz="52768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15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615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15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1615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15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1615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15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tôm</a:t>
            </a:r>
            <a:r>
              <a:rPr lang="en-US" sz="1615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15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1615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15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1615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15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diệt</a:t>
            </a:r>
            <a:r>
              <a:rPr lang="en-US" sz="1615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15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1615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15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1615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15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1615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15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1615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15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US" sz="1615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15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1615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15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615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15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1615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15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615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15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1615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15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sz="1615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15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615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1615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615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15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1615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15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1615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1615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 descr="Hinhnen126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910" y="592931"/>
            <a:ext cx="6858000" cy="395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Picture 2" descr="C:\Documents and Settings\Ba Thanh\My Documents\My Pictures\Pha thuoc tai ruon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832247"/>
            <a:ext cx="3028950" cy="174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Cloud Callout 5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4514850" y="592932"/>
            <a:ext cx="3486150" cy="484585"/>
          </a:xfrm>
          <a:prstGeom prst="cloudCallout">
            <a:avLst>
              <a:gd name="adj1" fmla="val -28380"/>
              <a:gd name="adj2" fmla="val 137736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52768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615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 thuốc tại ruộng làm tràn thuốc ra môi trường nước.</a:t>
            </a:r>
          </a:p>
        </p:txBody>
      </p:sp>
      <p:pic>
        <p:nvPicPr>
          <p:cNvPr id="34821" name="Picture 2" descr="C:\Documents and Settings\Ba Thanh\My Documents\My Pictures\Xit thuoc tru sau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910" y="592931"/>
            <a:ext cx="3277790" cy="174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Picture 6" descr="C:\Documents and Settings\Ba Thanh\My Documents\My Pictures\Qua nhieu thuoc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650" y="2850356"/>
            <a:ext cx="3314700" cy="170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9" name="Cloud Callout 5">
            <a:hlinkClick r:id="rId5" action="ppaction://hlinksldjump"/>
          </p:cNvPr>
          <p:cNvSpPr>
            <a:spLocks noChangeArrowheads="1"/>
          </p:cNvSpPr>
          <p:nvPr/>
        </p:nvSpPr>
        <p:spPr bwMode="auto">
          <a:xfrm flipH="1">
            <a:off x="6387704" y="2834879"/>
            <a:ext cx="1628775" cy="1046559"/>
          </a:xfrm>
          <a:prstGeom prst="cloudCallout">
            <a:avLst>
              <a:gd name="adj1" fmla="val 167671"/>
              <a:gd name="adj2" fmla="val 18208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52768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615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 quá nhiều thuốc tăng trưởng.</a:t>
            </a:r>
          </a:p>
        </p:txBody>
      </p:sp>
      <p:sp>
        <p:nvSpPr>
          <p:cNvPr id="8200" name="Cloud Callout 5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1257300" y="1868091"/>
            <a:ext cx="3257550" cy="571500"/>
          </a:xfrm>
          <a:prstGeom prst="cloudCallout">
            <a:avLst>
              <a:gd name="adj1" fmla="val -47435"/>
              <a:gd name="adj2" fmla="val -166708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52768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615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Xịt thuốc bảo vệ thực vật không mang đồ bảo hộ.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79910" y="3999310"/>
            <a:ext cx="6858000" cy="589649"/>
          </a:xfrm>
          <a:prstGeom prst="rect">
            <a:avLst/>
          </a:prstGeom>
          <a:solidFill>
            <a:schemeClr val="accent5">
              <a:lumMod val="10000"/>
            </a:schemeClr>
          </a:solidFill>
        </p:spPr>
        <p:txBody>
          <a:bodyPr>
            <a:spAutoFit/>
          </a:bodyPr>
          <a:lstStyle/>
          <a:p>
            <a:pPr algn="ctr" defTabSz="52768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15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1615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15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1615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15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615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1615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1615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15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1615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15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1615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15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1615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15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1615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15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1615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1615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615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1615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1615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1615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1615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15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1615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15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615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15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1615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15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vi-VN" sz="1615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15595" y="1111250"/>
            <a:ext cx="8725535" cy="16466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  <a:tabLst>
                <a:tab pos="2428875" algn="l"/>
              </a:tabLst>
            </a:pPr>
            <a:r>
              <a:rPr lang="vi-VN" altLang="en-US" sz="3200" b="1" dirty="0" err="1">
                <a:latin typeface="HP001 4 hàng" panose="020B0603050302020204" pitchFamily="34" charset="0"/>
                <a:ea typeface="Times New Roman" panose="02020603050405020304" pitchFamily="18" charset="0"/>
              </a:rPr>
              <a:t>Khởi động: </a:t>
            </a:r>
          </a:p>
          <a:p>
            <a:pPr>
              <a:spcBef>
                <a:spcPts val="300"/>
              </a:spcBef>
              <a:spcAft>
                <a:spcPts val="300"/>
              </a:spcAft>
              <a:tabLst>
                <a:tab pos="2428875" algn="l"/>
              </a:tabLst>
            </a:pP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  <a:ea typeface="Times New Roman" panose="02020603050405020304" pitchFamily="18" charset="0"/>
              </a:rPr>
              <a:t>Cơ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  <a:ea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  <a:ea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  <a:ea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  <a:ea typeface="Times New Roman" panose="02020603050405020304" pitchFamily="18" charset="0"/>
              </a:rPr>
              <a:t>chúng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  <a:ea typeface="Times New Roman" panose="02020603050405020304" pitchFamily="18" charset="0"/>
              </a:rPr>
              <a:t> ta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  <a:ea typeface="Times New Roman" panose="02020603050405020304" pitchFamily="18" charset="0"/>
              </a:rPr>
              <a:t>nhận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  <a:ea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  <a:ea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  <a:ea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  <a:ea typeface="Times New Roman" panose="02020603050405020304" pitchFamily="18" charset="0"/>
              </a:rPr>
              <a:t>môi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  <a:ea typeface="Times New Roman" panose="02020603050405020304" pitchFamily="18" charset="0"/>
              </a:rPr>
              <a:t>trường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  <a:ea typeface="Times New Roman" panose="02020603050405020304" pitchFamily="18" charset="0"/>
              </a:rPr>
              <a:t>bên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  <a:ea typeface="Times New Roman" panose="02020603050405020304" pitchFamily="18" charset="0"/>
              </a:rPr>
              <a:t>ngoài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  <a:ea typeface="Times New Roman" panose="02020603050405020304" pitchFamily="18" charset="0"/>
              </a:rPr>
              <a:t>?</a:t>
            </a:r>
            <a:endParaRPr lang="en-US" sz="3200" b="1" dirty="0">
              <a:solidFill>
                <a:srgbClr val="FF0000"/>
              </a:solidFill>
              <a:effectLst/>
              <a:latin typeface="HP001 4 hàng" panose="020B0603050302020204" pitchFamily="34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4" descr="Hinhnen126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592931"/>
            <a:ext cx="6858000" cy="395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5" name="Picture 2" descr="C:\Documents and Settings\Ba Thanh\My Documents\My Pictures\Do chat tha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576263"/>
            <a:ext cx="3486150" cy="1907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Picture 4" descr="C:\Documents and Settings\Ba Thanh\My Documents\My Pictures\small_1213751167.nv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577704"/>
            <a:ext cx="3486150" cy="1884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Cloud Callout 6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4704160" y="2571750"/>
            <a:ext cx="3208734" cy="1319213"/>
          </a:xfrm>
          <a:prstGeom prst="cloudCallout">
            <a:avLst>
              <a:gd name="adj1" fmla="val -47875"/>
              <a:gd name="adj2" fmla="val -42495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52768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615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 thải nhà máy chưa xử lí đổ thẳng xuống cống, sông, biển làm đen ngòm cả một vùng nước</a:t>
            </a:r>
          </a:p>
        </p:txBody>
      </p:sp>
      <p:pic>
        <p:nvPicPr>
          <p:cNvPr id="38918" name="Picture 6" descr="C:\Documents and Settings\Ba Thanh\My Documents\My Pictures\Chat thai do xuong song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150" y="609601"/>
            <a:ext cx="3371850" cy="1878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71650" y="4204098"/>
            <a:ext cx="5715000" cy="340991"/>
          </a:xfrm>
          <a:prstGeom prst="rect">
            <a:avLst/>
          </a:prstGeom>
          <a:solidFill>
            <a:schemeClr val="accent5">
              <a:lumMod val="10000"/>
            </a:schemeClr>
          </a:solidFill>
        </p:spPr>
        <p:txBody>
          <a:bodyPr>
            <a:spAutoFit/>
          </a:bodyPr>
          <a:lstStyle/>
          <a:p>
            <a:pPr defTabSz="52768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15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1615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1615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1615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15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1615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15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1615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15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1615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15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1615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15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1615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15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1615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15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1615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15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1615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1615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>
    <p:random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4" descr="Hinhnen126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592931"/>
            <a:ext cx="6858000" cy="395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Picture 2" descr="C:\Documents and Settings\Ba Thanh\My Documents\My Pictures\Qua nhieu xe may.b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77454"/>
            <a:ext cx="3429000" cy="3706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2" descr="C:\Documents and Settings\Ba Thanh\My Documents\My Pictures\Qua nhieu xe.bm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592931"/>
            <a:ext cx="3429000" cy="369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Cloud Callout 1"/>
          <p:cNvSpPr>
            <a:spLocks noChangeArrowheads="1"/>
          </p:cNvSpPr>
          <p:nvPr/>
        </p:nvSpPr>
        <p:spPr bwMode="auto">
          <a:xfrm>
            <a:off x="1275160" y="636985"/>
            <a:ext cx="3199209" cy="1098947"/>
          </a:xfrm>
          <a:prstGeom prst="cloudCallout">
            <a:avLst>
              <a:gd name="adj1" fmla="val -20833"/>
              <a:gd name="adj2" fmla="val 62500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52768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61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altLang="en-US" sz="161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1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161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1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altLang="en-US" sz="161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1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161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1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161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1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161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1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altLang="en-US" sz="161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1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161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1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bụi</a:t>
            </a:r>
            <a:r>
              <a:rPr lang="en-US" altLang="en-US" sz="161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1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khói</a:t>
            </a:r>
            <a:r>
              <a:rPr lang="en-US" altLang="en-US" sz="161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1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</a:t>
            </a:r>
            <a:r>
              <a:rPr lang="en-US" altLang="en-US" sz="161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1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mịt</a:t>
            </a:r>
            <a:endParaRPr lang="vi-VN" altLang="en-US" sz="1615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43000" y="4283869"/>
            <a:ext cx="6858000" cy="340991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>
            <a:spAutoFit/>
          </a:bodyPr>
          <a:lstStyle/>
          <a:p>
            <a:pPr algn="ctr" defTabSz="52768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15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1615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1615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1615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15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615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15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1615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1615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bụi</a:t>
            </a:r>
            <a:r>
              <a:rPr lang="en-US" sz="1615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15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1615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15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ồn</a:t>
            </a:r>
            <a:r>
              <a:rPr lang="en-US" sz="1615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vi-VN" sz="1615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81" y="73264"/>
            <a:ext cx="2743638" cy="18301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805" y="73265"/>
            <a:ext cx="2470743" cy="18530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8311" y="73264"/>
            <a:ext cx="2765565" cy="18872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8" name="Cloud Callout 1"/>
          <p:cNvSpPr>
            <a:spLocks noChangeArrowheads="1"/>
          </p:cNvSpPr>
          <p:nvPr/>
        </p:nvSpPr>
        <p:spPr bwMode="auto">
          <a:xfrm>
            <a:off x="1218967" y="1960475"/>
            <a:ext cx="3199209" cy="1098947"/>
          </a:xfrm>
          <a:prstGeom prst="cloudCallout">
            <a:avLst>
              <a:gd name="adj1" fmla="val -20833"/>
              <a:gd name="adj2" fmla="val 62500"/>
            </a:avLst>
          </a:prstGeom>
          <a:solidFill>
            <a:srgbClr val="FFFF00"/>
          </a:solidFill>
          <a:ln w="9525" algn="ctr">
            <a:solidFill>
              <a:sysClr val="windowText" lastClr="000000"/>
            </a:solidFill>
            <a:rou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52768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en-US" sz="1615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altLang="en-US" sz="1615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15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1615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15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vứt</a:t>
            </a:r>
            <a:r>
              <a:rPr lang="en-US" altLang="en-US" sz="1615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15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altLang="en-US" sz="1615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15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bừa</a:t>
            </a:r>
            <a:r>
              <a:rPr lang="en-US" altLang="en-US" sz="1615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15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altLang="en-US" sz="1615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15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1615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15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1615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15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1615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15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en-US" sz="1615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15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endParaRPr kumimoji="0" lang="vi-VN" altLang="en-US" sz="1615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89176" y="3467792"/>
            <a:ext cx="6858000" cy="340991"/>
          </a:xfrm>
          <a:prstGeom prst="rect">
            <a:avLst/>
          </a:prstGeom>
          <a:solidFill>
            <a:srgbClr val="F79646">
              <a:lumMod val="50000"/>
            </a:srgbClr>
          </a:solidFill>
        </p:spPr>
        <p:txBody>
          <a:bodyPr>
            <a:spAutoFit/>
          </a:bodyPr>
          <a:lstStyle/>
          <a:p>
            <a:pPr marL="0" marR="0" lvl="0" indent="0" algn="ctr" defTabSz="52768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15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1615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kumimoji="0" lang="en-US" sz="1615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kumimoji="0" lang="en-US" sz="1615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15" b="1" kern="0" noProof="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1615" b="1" kern="0" noProof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15" b="1" kern="0" noProof="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1615" b="1" kern="0" noProof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15" b="1" kern="0" noProof="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1615" b="1" kern="0" noProof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15" b="1" kern="0" noProof="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1615" b="1" kern="0" noProof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vi-VN" sz="1615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5150778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Callout 2"/>
          <p:cNvSpPr/>
          <p:nvPr/>
        </p:nvSpPr>
        <p:spPr>
          <a:xfrm rot="21279348">
            <a:off x="1636168" y="592010"/>
            <a:ext cx="5300927" cy="2415276"/>
          </a:xfrm>
          <a:prstGeom prst="cloudCallout">
            <a:avLst>
              <a:gd name="adj1" fmla="val 45966"/>
              <a:gd name="adj2" fmla="val 84063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</a:rPr>
              <a:t>Chúng</a:t>
            </a:r>
            <a:r>
              <a:rPr lang="en-US" sz="2800" b="1" dirty="0">
                <a:solidFill>
                  <a:schemeClr val="tx1"/>
                </a:solidFill>
              </a:rPr>
              <a:t> ta </a:t>
            </a:r>
            <a:r>
              <a:rPr lang="en-US" sz="2800" b="1" dirty="0" err="1">
                <a:solidFill>
                  <a:schemeClr val="tx1"/>
                </a:solidFill>
              </a:rPr>
              <a:t>cần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hành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động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gì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để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bảo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vệ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môi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trường</a:t>
            </a:r>
            <a:r>
              <a:rPr lang="en-US" sz="2800" b="1" dirty="0">
                <a:solidFill>
                  <a:schemeClr val="tx1"/>
                </a:solidFill>
              </a:rPr>
              <a:t>?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509624" y="25704"/>
            <a:ext cx="203292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BIỆN PHÁP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42" y="2727104"/>
            <a:ext cx="2217338" cy="16618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8083" y1="78000" x2="87917" y2="91167"/>
                        <a14:foregroundMark x1="7000" y1="94083" x2="97417" y2="71417"/>
                        <a14:foregroundMark x1="55167" y1="77250" x2="91917" y2="89333"/>
                        <a14:foregroundMark x1="10250" y1="95500" x2="91250" y2="93333"/>
                        <a14:foregroundMark x1="1917" y1="85333" x2="19000" y2="70750"/>
                        <a14:foregroundMark x1="82500" y1="68167" x2="97083" y2="80917"/>
                        <a14:foregroundMark x1="97750" y1="72167" x2="98833" y2="82417"/>
                        <a14:foregroundMark x1="79583" y1="68500" x2="75917" y2="71417"/>
                        <a14:foregroundMark x1="44917" y1="69250" x2="47083" y2="76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67" y="370459"/>
            <a:ext cx="1643828" cy="164382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04170" y="2014287"/>
            <a:ext cx="28228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sz="20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8310" y="4402980"/>
            <a:ext cx="21062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lang="en-US" sz="2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dẹp</a:t>
            </a:r>
            <a:r>
              <a:rPr lang="en-US" sz="2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lang="en-US" sz="20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57622" t="28592"/>
          <a:stretch>
            <a:fillRect/>
          </a:stretch>
        </p:blipFill>
        <p:spPr>
          <a:xfrm>
            <a:off x="3774572" y="610479"/>
            <a:ext cx="1503034" cy="151961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837677" y="2014287"/>
            <a:ext cx="33768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endParaRPr lang="en-US" sz="20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/>
          <a:srcRect t="47695"/>
          <a:stretch>
            <a:fillRect/>
          </a:stretch>
        </p:blipFill>
        <p:spPr>
          <a:xfrm>
            <a:off x="6001761" y="770563"/>
            <a:ext cx="3142239" cy="122085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979612" y="2014287"/>
            <a:ext cx="31439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sz="2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endParaRPr lang="en-US" sz="20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87794" y="2714867"/>
            <a:ext cx="2470128" cy="16740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6" name="TextBox 15"/>
          <p:cNvSpPr txBox="1"/>
          <p:nvPr/>
        </p:nvSpPr>
        <p:spPr>
          <a:xfrm>
            <a:off x="2821523" y="4402980"/>
            <a:ext cx="31802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2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US" sz="20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21600" y="2714867"/>
            <a:ext cx="2941952" cy="16520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20" name="TextBox 19"/>
          <p:cNvSpPr txBox="1"/>
          <p:nvPr/>
        </p:nvSpPr>
        <p:spPr>
          <a:xfrm>
            <a:off x="6002457" y="4383650"/>
            <a:ext cx="31802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endParaRPr lang="en-US" sz="20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0" grpId="0"/>
      <p:bldP spid="12" grpId="0"/>
      <p:bldP spid="14" grpId="0"/>
      <p:bldP spid="16" grpId="0"/>
      <p:bldP spid="2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2982" y="1009720"/>
            <a:ext cx="4737583" cy="266489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72542" y="301834"/>
            <a:ext cx="59384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ình quân mỗi hộ gia đình sử dụng 223 túi/tháng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ương đương 1kg túi nilon /hộ/ tháng.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00402" y="3905263"/>
            <a:ext cx="768274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000" b="1" dirty="0">
                <a:latin typeface="+mj-lt"/>
              </a:rPr>
              <a:t>Khi ở môi trường tự nhiên một túi nilon phải mất </a:t>
            </a:r>
            <a:r>
              <a:rPr lang="vi-VN" sz="2000" b="1" dirty="0">
                <a:solidFill>
                  <a:srgbClr val="FF0000"/>
                </a:solidFill>
                <a:latin typeface="+mj-lt"/>
              </a:rPr>
              <a:t>200 đến 500 năm </a:t>
            </a:r>
            <a:r>
              <a:rPr lang="vi-VN" sz="2000" b="1" dirty="0">
                <a:latin typeface="+mj-lt"/>
              </a:rPr>
              <a:t>mới phân hủy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270"/>
          <a:stretch>
            <a:fillRect/>
          </a:stretch>
        </p:blipFill>
        <p:spPr bwMode="auto">
          <a:xfrm>
            <a:off x="743335" y="3150055"/>
            <a:ext cx="3657600" cy="186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749300"/>
            <a:ext cx="4743066" cy="4420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32157" flipH="1">
            <a:off x="1962009" y="-98839"/>
            <a:ext cx="4558875" cy="6116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Trưởng thành đối với người trẻ đáng mong ước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24"/>
          <a:stretch>
            <a:fillRect/>
          </a:stretch>
        </p:blipFill>
        <p:spPr bwMode="auto">
          <a:xfrm flipH="1">
            <a:off x="289145" y="148715"/>
            <a:ext cx="2773032" cy="3113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8906" l="10000" r="90000">
                        <a14:foregroundMark x1="44375" y1="40000" x2="51563" y2="41094"/>
                        <a14:foregroundMark x1="60781" y1="55625" x2="66563" y2="59531"/>
                        <a14:foregroundMark x1="42031" y1="75938" x2="42031" y2="854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4122" y="1971629"/>
            <a:ext cx="1178426" cy="1178426"/>
          </a:xfrm>
          <a:prstGeom prst="rect">
            <a:avLst/>
          </a:prstGeom>
        </p:spPr>
      </p:pic>
      <p:pic>
        <p:nvPicPr>
          <p:cNvPr id="9" name="Picture 2" descr="Trưởng thành đối với người trẻ đáng mong ước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9857" b="100000" l="0" r="38600">
                        <a14:foregroundMark x1="33200" y1="68768" x2="36800" y2="78510"/>
                        <a14:foregroundMark x1="28200" y1="70487" x2="26000" y2="79083"/>
                        <a14:foregroundMark x1="34400" y1="83095" x2="35000" y2="91977"/>
                        <a14:foregroundMark x1="29600" y1="82521" x2="30000" y2="91977"/>
                        <a14:foregroundMark x1="19400" y1="87106" x2="13000" y2="85387"/>
                        <a14:foregroundMark x1="10200" y1="81375" x2="8200" y2="73639"/>
                        <a14:foregroundMark x1="9000" y1="93123" x2="8000" y2="93123"/>
                        <a14:foregroundMark x1="14000" y1="94556" x2="13000" y2="94269"/>
                        <a14:foregroundMark x1="25200" y1="80229" x2="25200" y2="802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61699"/>
          <a:stretch>
            <a:fillRect/>
          </a:stretch>
        </p:blipFill>
        <p:spPr bwMode="auto">
          <a:xfrm rot="20904721" flipH="1">
            <a:off x="3120593" y="1537671"/>
            <a:ext cx="1708218" cy="1556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2.33097E-6 L 0.31059 -0.23742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21" y="-118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67313"/>
          <a:stretch>
            <a:fillRect/>
          </a:stretch>
        </p:blipFill>
        <p:spPr>
          <a:xfrm>
            <a:off x="0" y="1160980"/>
            <a:ext cx="9144000" cy="2732926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473" t="9112" r="2808" b="32688"/>
          <a:stretch>
            <a:fillRect/>
          </a:stretch>
        </p:blipFill>
        <p:spPr>
          <a:xfrm>
            <a:off x="0" y="0"/>
            <a:ext cx="9144000" cy="461309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88414" y="4575421"/>
            <a:ext cx="81671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HƯỚNG DẪN PHÂN LOẠI RÁC THẢI TẠI NGUỒN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18465" y="0"/>
            <a:ext cx="8725535" cy="24765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  <a:tabLst>
                <a:tab pos="2428875" algn="l"/>
              </a:tabLst>
            </a:pPr>
            <a:r>
              <a:rPr lang="vi-VN" alt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Khởi động: </a:t>
            </a:r>
          </a:p>
          <a:p>
            <a:pPr>
              <a:spcBef>
                <a:spcPts val="300"/>
              </a:spcBef>
              <a:spcAft>
                <a:spcPts val="300"/>
              </a:spcAft>
              <a:tabLst>
                <a:tab pos="2428875" algn="l"/>
              </a:tabLst>
            </a:pP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Cơ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môi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bên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ngoài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>
              <a:spcBef>
                <a:spcPts val="300"/>
              </a:spcBef>
              <a:spcAft>
                <a:spcPts val="300"/>
              </a:spcAft>
              <a:tabLst>
                <a:tab pos="2428875" algn="l"/>
              </a:tabLst>
            </a:pP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Bef>
                <a:spcPts val="300"/>
              </a:spcBef>
              <a:spcAft>
                <a:spcPts val="300"/>
              </a:spcAft>
              <a:tabLst>
                <a:tab pos="2428875" algn="l"/>
              </a:tabLst>
            </a:pPr>
            <a:endParaRPr lang="en-US" sz="28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190" y="1423035"/>
            <a:ext cx="6867525" cy="3561715"/>
          </a:xfrm>
          <a:prstGeom prst="rect">
            <a:avLst/>
          </a:prstGeom>
        </p:spPr>
      </p:pic>
    </p:spTree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2799" y="157534"/>
            <a:ext cx="907120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</a:rPr>
              <a:t>BẢO VỆ MÔI TRƯỜNG LÀ BẢO VỆ CHÍNH CHÚNG TA!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1765300" y="1287780"/>
            <a:ext cx="4618355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  <a:tabLst>
                <a:tab pos="2428875" algn="l"/>
              </a:tabLst>
            </a:pPr>
            <a:r>
              <a:rPr lang="vi-VN" altLang="en-US" sz="6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Khám phá: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081967" y="1943100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srgbClr val="000000">
                  <a:lumMod val="95000"/>
                  <a:lumOff val="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4681537" y="2171700"/>
            <a:ext cx="404813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6343650" y="2800350"/>
            <a:ext cx="0" cy="36909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68613" name="Picture 5" descr="C:\Users\Tri Tu\Desktop\tải xuống (7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3499" y="0"/>
            <a:ext cx="3829049" cy="27847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8614" name="Picture 6" descr="C:\Users\Tri Tu\Desktop\images356922_A-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29200" y="3226594"/>
            <a:ext cx="3943349" cy="18598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183" name="Picture 15" descr="C:\Users\Tri Tu\Desktop\images (6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150" y="1671637"/>
            <a:ext cx="3367088" cy="290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5" name="Picture 17" descr="C:\Users\Tri Tu\Desktop\images (5)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90096" y="1719263"/>
            <a:ext cx="3367630" cy="29003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186" name="Picture 18" descr="C:\Users\Tri Tu\Desktop\images1416586_a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91" y="331838"/>
            <a:ext cx="4411974" cy="445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8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68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43" y="294970"/>
            <a:ext cx="3805084" cy="363435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230" y="294968"/>
            <a:ext cx="3926997" cy="363312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53534" y="3929328"/>
            <a:ext cx="40803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ưa lũ, sạt lở đất tại ở Nhà máy thủy điện Rào Trăng 3 (Thừa Thiên-Huế).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8927" y="4206327"/>
            <a:ext cx="2288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Chặt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bừa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4336027" y="1925894"/>
            <a:ext cx="494203" cy="1229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830" y="137653"/>
            <a:ext cx="3930880" cy="22120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568" y="126985"/>
            <a:ext cx="3382297" cy="224261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744" y="2641129"/>
            <a:ext cx="5546746" cy="208851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7830" y="4729648"/>
            <a:ext cx="88831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Tràn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4178710" y="1375287"/>
            <a:ext cx="1297858" cy="1229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7" name="Straight Arrow Connector 6"/>
          <p:cNvCxnSpPr/>
          <p:nvPr/>
        </p:nvCxnSpPr>
        <p:spPr>
          <a:xfrm>
            <a:off x="3529781" y="2359673"/>
            <a:ext cx="9832" cy="281456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79" y="138113"/>
            <a:ext cx="3923071" cy="220874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834" y="138113"/>
            <a:ext cx="4091052" cy="225708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980" y="2582013"/>
            <a:ext cx="4663439" cy="207929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79497" y="4711790"/>
            <a:ext cx="64218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bừa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3206698" y="2346860"/>
            <a:ext cx="441070" cy="235153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7" name="Straight Arrow Connector 6"/>
          <p:cNvCxnSpPr/>
          <p:nvPr/>
        </p:nvCxnSpPr>
        <p:spPr>
          <a:xfrm flipH="1">
            <a:off x="5226060" y="2395200"/>
            <a:ext cx="397992" cy="186813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081967" y="1943100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srgbClr val="000000">
                  <a:lumMod val="95000"/>
                  <a:lumOff val="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8933" y="498948"/>
            <a:ext cx="5887065" cy="451354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defTabSz="68580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  <a:p>
            <a:pPr algn="just" defTabSz="68580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– 7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héc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-ta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trọt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xói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mòn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defTabSz="68580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500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tấn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57175" indent="-257175" defTabSz="68580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defTabSz="68580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Ở </a:t>
            </a:r>
            <a:r>
              <a:rPr 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:</a:t>
            </a:r>
          </a:p>
          <a:p>
            <a:pPr algn="just" defTabSz="68580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hẹp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sạt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lở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,... ở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endParaRPr lang="en-US" sz="21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68580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mắc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do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kém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endParaRPr lang="en-US" sz="21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6427224" y="508780"/>
            <a:ext cx="2569292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defTabSz="685800" fontAlgn="base">
              <a:spcBef>
                <a:spcPct val="20000"/>
              </a:spcBef>
              <a:spcAft>
                <a:spcPct val="0"/>
              </a:spcAft>
            </a:pP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Em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nhận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xét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về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thực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trạng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môi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trường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sống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chúng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ta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về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</a:p>
          <a:p>
            <a:pPr defTabSz="685800" fontAlgn="base">
              <a:spcBef>
                <a:spcPct val="2000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Đất</a:t>
            </a:r>
            <a:r>
              <a:rPr lang="en-US" altLang="en-US" sz="24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đai</a:t>
            </a:r>
            <a:r>
              <a:rPr lang="en-US" altLang="en-US" sz="24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</a:p>
          <a:p>
            <a:pPr defTabSz="685800" fontAlgn="base">
              <a:spcBef>
                <a:spcPct val="20000"/>
              </a:spcBef>
              <a:spcAft>
                <a:spcPct val="0"/>
              </a:spcAft>
            </a:pPr>
            <a:r>
              <a:rPr lang="en-US" altLang="en-US" sz="24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Nguồn</a:t>
            </a:r>
            <a:r>
              <a:rPr lang="en-US" altLang="en-US" sz="24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nước</a:t>
            </a:r>
            <a:r>
              <a:rPr lang="en-US" altLang="en-US" sz="24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(</a:t>
            </a:r>
            <a:r>
              <a:rPr lang="en-US" alt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biển</a:t>
            </a:r>
            <a:r>
              <a:rPr lang="en-US" altLang="en-US" sz="24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sông</a:t>
            </a:r>
            <a:r>
              <a:rPr lang="en-US" altLang="en-US" sz="24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hồ</a:t>
            </a:r>
            <a:r>
              <a:rPr lang="en-US" altLang="en-US" sz="24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…)</a:t>
            </a:r>
          </a:p>
          <a:p>
            <a:pPr defTabSz="685800" fontAlgn="base">
              <a:spcBef>
                <a:spcPct val="20000"/>
              </a:spcBef>
              <a:spcAft>
                <a:spcPct val="0"/>
              </a:spcAft>
            </a:pPr>
            <a:r>
              <a:rPr lang="en-US" altLang="en-US" sz="24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Về</a:t>
            </a:r>
            <a:r>
              <a:rPr lang="en-US" altLang="en-US" sz="24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tài</a:t>
            </a:r>
            <a:r>
              <a:rPr lang="en-US" altLang="en-US" sz="24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nguyên</a:t>
            </a:r>
            <a:r>
              <a:rPr lang="en-US" altLang="en-US" sz="24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thiên</a:t>
            </a:r>
            <a:r>
              <a:rPr lang="en-US" altLang="en-US" sz="24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nhiên</a:t>
            </a:r>
            <a:r>
              <a:rPr lang="en-US" altLang="en-US" sz="24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</a:p>
          <a:p>
            <a:pPr defTabSz="685800" fontAlgn="base">
              <a:spcBef>
                <a:spcPct val="20000"/>
              </a:spcBef>
              <a:spcAft>
                <a:spcPct val="0"/>
              </a:spcAft>
            </a:pPr>
            <a:r>
              <a:rPr lang="en-US" altLang="en-US" sz="24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Về</a:t>
            </a:r>
            <a:r>
              <a:rPr lang="en-US" altLang="en-US" sz="24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khí</a:t>
            </a:r>
            <a:r>
              <a:rPr lang="en-US" altLang="en-US" sz="24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hậu</a:t>
            </a:r>
            <a:r>
              <a:rPr lang="en-US" altLang="en-US" sz="24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</a:p>
          <a:p>
            <a:pPr defTabSz="685800" fontAlgn="base">
              <a:spcBef>
                <a:spcPct val="20000"/>
              </a:spcBef>
              <a:spcAft>
                <a:spcPct val="0"/>
              </a:spcAft>
            </a:pPr>
            <a:endParaRPr lang="en-US" altLang="en-US" sz="1950" dirty="0">
              <a:solidFill>
                <a:srgbClr val="3333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7987" y="0"/>
            <a:ext cx="12602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build="p"/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Chủ đề của Office">
  <a:themeElements>
    <a:clrScheme name="Văn phòn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_Chủ đề của Office">
  <a:themeElements>
    <a:clrScheme name="Văn phòn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2_Chủ đề của Office">
  <a:themeElements>
    <a:clrScheme name="Văn phòn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3_Chủ đề của Office">
  <a:themeElements>
    <a:clrScheme name="Văn phòn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</TotalTime>
  <Words>892</Words>
  <Application>Microsoft Office PowerPoint</Application>
  <PresentationFormat>On-screen Show (16:9)</PresentationFormat>
  <Paragraphs>91</Paragraphs>
  <Slides>30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13</vt:i4>
      </vt:variant>
      <vt:variant>
        <vt:lpstr>Slide Titles</vt:lpstr>
      </vt:variant>
      <vt:variant>
        <vt:i4>30</vt:i4>
      </vt:variant>
    </vt:vector>
  </HeadingPairs>
  <TitlesOfParts>
    <vt:vector size="43" baseType="lpstr">
      <vt:lpstr>Office Theme</vt:lpstr>
      <vt:lpstr>5_Office Theme</vt:lpstr>
      <vt:lpstr>6_Office Theme</vt:lpstr>
      <vt:lpstr>1_Office Theme</vt:lpstr>
      <vt:lpstr>Default Design</vt:lpstr>
      <vt:lpstr>1_Default Design</vt:lpstr>
      <vt:lpstr>2_Default Design</vt:lpstr>
      <vt:lpstr>4_Default Design</vt:lpstr>
      <vt:lpstr>5_Default Design</vt:lpstr>
      <vt:lpstr>Chủ đề của Office</vt:lpstr>
      <vt:lpstr>1_Chủ đề của Office</vt:lpstr>
      <vt:lpstr>2_Chủ đề của Office</vt:lpstr>
      <vt:lpstr>3_Chủ đề của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Quan sát ảnh chụp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Vyvy</dc:creator>
  <cp:lastModifiedBy>THANH HUONG</cp:lastModifiedBy>
  <cp:revision>160</cp:revision>
  <dcterms:created xsi:type="dcterms:W3CDTF">2022-05-31T14:32:00Z</dcterms:created>
  <dcterms:modified xsi:type="dcterms:W3CDTF">2023-04-08T16:49:50Z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286B733DE5774EC89B07BA1024A0F1C3</vt:lpwstr>
  </property>
  <property fmtid="{D5CDD505-2E9C-101B-9397-08002B2CF9AE}" pid="3" name="KSOProductBuildVer">
    <vt:lpwstr>1033-11.2.0.11513</vt:lpwstr>
  </property>
</Properties>
</file>