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49"/>
  </p:notesMasterIdLst>
  <p:sldIdLst>
    <p:sldId id="283" r:id="rId2"/>
    <p:sldId id="284" r:id="rId3"/>
    <p:sldId id="289" r:id="rId4"/>
    <p:sldId id="288" r:id="rId5"/>
    <p:sldId id="294" r:id="rId6"/>
    <p:sldId id="304" r:id="rId7"/>
    <p:sldId id="290" r:id="rId8"/>
    <p:sldId id="293" r:id="rId9"/>
    <p:sldId id="287" r:id="rId10"/>
    <p:sldId id="318" r:id="rId11"/>
    <p:sldId id="319" r:id="rId12"/>
    <p:sldId id="323" r:id="rId13"/>
    <p:sldId id="327" r:id="rId14"/>
    <p:sldId id="328" r:id="rId15"/>
    <p:sldId id="329" r:id="rId16"/>
    <p:sldId id="330" r:id="rId17"/>
    <p:sldId id="331" r:id="rId18"/>
    <p:sldId id="332" r:id="rId19"/>
    <p:sldId id="333" r:id="rId20"/>
    <p:sldId id="335" r:id="rId21"/>
    <p:sldId id="305" r:id="rId22"/>
    <p:sldId id="336" r:id="rId23"/>
    <p:sldId id="269" r:id="rId24"/>
    <p:sldId id="306" r:id="rId25"/>
    <p:sldId id="338" r:id="rId26"/>
    <p:sldId id="339" r:id="rId27"/>
    <p:sldId id="337" r:id="rId28"/>
    <p:sldId id="307" r:id="rId29"/>
    <p:sldId id="308" r:id="rId30"/>
    <p:sldId id="340" r:id="rId31"/>
    <p:sldId id="341" r:id="rId32"/>
    <p:sldId id="342" r:id="rId33"/>
    <p:sldId id="309" r:id="rId34"/>
    <p:sldId id="311" r:id="rId35"/>
    <p:sldId id="312" r:id="rId36"/>
    <p:sldId id="345" r:id="rId37"/>
    <p:sldId id="346" r:id="rId38"/>
    <p:sldId id="310" r:id="rId39"/>
    <p:sldId id="313" r:id="rId40"/>
    <p:sldId id="315" r:id="rId41"/>
    <p:sldId id="347" r:id="rId42"/>
    <p:sldId id="348" r:id="rId43"/>
    <p:sldId id="349" r:id="rId44"/>
    <p:sldId id="350" r:id="rId45"/>
    <p:sldId id="314" r:id="rId46"/>
    <p:sldId id="316" r:id="rId47"/>
    <p:sldId id="317"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FF"/>
    <a:srgbClr val="1BB5E5"/>
    <a:srgbClr val="E2F4FF"/>
    <a:srgbClr val="B1D9DA"/>
    <a:srgbClr val="6600CC"/>
    <a:srgbClr val="FBFCFE"/>
    <a:srgbClr val="C4E1E2"/>
    <a:srgbClr val="FFFF99"/>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75" autoAdjust="0"/>
    <p:restoredTop sz="85996" autoAdjust="0"/>
  </p:normalViewPr>
  <p:slideViewPr>
    <p:cSldViewPr snapToGrid="0">
      <p:cViewPr varScale="1">
        <p:scale>
          <a:sx n="56" d="100"/>
          <a:sy n="56" d="100"/>
        </p:scale>
        <p:origin x="-1196" y="-5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2023/3/12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277AB-D337-4C7F-A8AF-C82226F56F30}" type="slidenum">
              <a:rPr lang="zh-CN" altLang="en-US" smtClean="0"/>
              <a:t>12</a:t>
            </a:fld>
            <a:endParaRPr lang="zh-CN" altLang="en-US"/>
          </a:p>
        </p:txBody>
      </p:sp>
    </p:spTree>
    <p:extLst>
      <p:ext uri="{BB962C8B-B14F-4D97-AF65-F5344CB8AC3E}">
        <p14:creationId xmlns:p14="http://schemas.microsoft.com/office/powerpoint/2010/main" val="790143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hỗ dành sẵn cho Hình ảnh của Bản chiếu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Chỗ dành sẵn cho Ghi chú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t>Biển ca đang đe dọa và có thể cuốn phăng con đê mỏng manh đi ngay bất cứ lúc nào</a:t>
            </a:r>
          </a:p>
        </p:txBody>
      </p:sp>
      <p:sp>
        <p:nvSpPr>
          <p:cNvPr id="48132" name="Chỗ dành sẵn cho Số hiệu Bản chiếu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fld id="{87EAB545-5A38-4180-9147-1203658DC24D}" type="slidenum">
              <a:rPr lang="en-US" altLang="en-US" sz="1200"/>
              <a:pPr/>
              <a:t>31</a:t>
            </a:fld>
            <a:endParaRPr lang="en-US" altLang="en-US" sz="1200"/>
          </a:p>
        </p:txBody>
      </p:sp>
    </p:spTree>
    <p:extLst>
      <p:ext uri="{BB962C8B-B14F-4D97-AF65-F5344CB8AC3E}">
        <p14:creationId xmlns:p14="http://schemas.microsoft.com/office/powerpoint/2010/main" val="559956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37</a:t>
            </a:fld>
            <a:endParaRPr lang="zh-CN" altLang="en-US"/>
          </a:p>
        </p:txBody>
      </p:sp>
    </p:spTree>
    <p:extLst>
      <p:ext uri="{BB962C8B-B14F-4D97-AF65-F5344CB8AC3E}">
        <p14:creationId xmlns:p14="http://schemas.microsoft.com/office/powerpoint/2010/main" val="30076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46</a:t>
            </a:fld>
            <a:endParaRPr lang="zh-CN" altLang="en-US"/>
          </a:p>
        </p:txBody>
      </p:sp>
    </p:spTree>
    <p:extLst>
      <p:ext uri="{BB962C8B-B14F-4D97-AF65-F5344CB8AC3E}">
        <p14:creationId xmlns:p14="http://schemas.microsoft.com/office/powerpoint/2010/main" val="415282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
            </a:r>
            <a:r>
              <a:rPr lang="vi-VN"/>
              <a:t>á mập chỉ có sụn chứ không có xương, cá mập chỉ có thể bơi thẳng tới chứ không thể bơi thụt lùi được. Nhìn xa, bạn có thể cho rằng cá mập không có vảy, nhưng thực chất bộ da của chúng được phủ rất nhiều vảy nhỏ, khi sờ vào bạn có thể thấy nhám như giấy ráp. Cá mập có thể sống trung bình khoảng 25 năm. Tuy nhiên có một số loại, ví dụ như cá mập voi, có thể sống tới 100 năm. Trên thế giới có khoảng 440 loài cá mập, nhưng chỉ 30 loài là nguy hiểm với con người. </a:t>
            </a:r>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430825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2434686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89001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336734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196662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hỗ dành sẵn cho Hình ảnh của Bản chiếu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Chỗ dành sẵn cho Ghi chú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t>Ở các vung ven biển người ta thường xây đắp đê để bảo vệ các lang ven biển</a:t>
            </a:r>
          </a:p>
          <a:p>
            <a:endParaRPr lang="vi-VN"/>
          </a:p>
          <a:p>
            <a:r>
              <a:rPr lang="vi-VN"/>
              <a:t>Vậy các e thử tưởng tượng nếu như đê biển bị vỡ thì chueyenj gì sẽ xảy ra ?</a:t>
            </a:r>
          </a:p>
          <a:p>
            <a:r>
              <a:rPr lang="vi-VN"/>
              <a:t>Thì toan bộ làng ven biển sẽ bị ngập, hoa màu cây cối sẽ bị tàn phá, các công trinh xây dựng bị hư hỏng, nước biển xâm nhập khiến cho nguồn nước ngọt sinh hoạt bị thiếu hụt.</a:t>
            </a:r>
          </a:p>
          <a:p>
            <a:r>
              <a:rPr lang="vi-VN"/>
              <a:t>Vậy việc bảo vệ con đê là 1 việc hết sức quan trọng và cần thiết. Bảo vệ đê chinh là bảo vệ cuộc sống của con người</a:t>
            </a:r>
          </a:p>
        </p:txBody>
      </p:sp>
      <p:sp>
        <p:nvSpPr>
          <p:cNvPr id="39940" name="Chỗ dành sẵn cho Số hiệu Bản chiếu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fld id="{501CBC03-4B16-4A55-9BA2-965C4AECBBE7}" type="slidenum">
              <a:rPr lang="en-US" altLang="en-US" sz="1200"/>
              <a:pPr/>
              <a:t>25</a:t>
            </a:fld>
            <a:endParaRPr lang="en-US" altLang="en-US" sz="1200"/>
          </a:p>
        </p:txBody>
      </p:sp>
    </p:spTree>
    <p:extLst>
      <p:ext uri="{BB962C8B-B14F-4D97-AF65-F5344CB8AC3E}">
        <p14:creationId xmlns:p14="http://schemas.microsoft.com/office/powerpoint/2010/main" val="420468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hỗ dành sẵn cho Hình ảnh của Bản chiếu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Chỗ dành sẵn cho Ghi chú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t>Biển ca đang đe dọa và có thể cuốn phăng con đê mỏng manh đi ngay bất cứ lúc nào</a:t>
            </a:r>
          </a:p>
        </p:txBody>
      </p:sp>
      <p:sp>
        <p:nvSpPr>
          <p:cNvPr id="41988" name="Chỗ dành sẵn cho Số hiệu Bản chiếu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fld id="{664087E5-DFA5-45A6-AE43-7646FAC1AC8E}" type="slidenum">
              <a:rPr lang="en-US" altLang="en-US" sz="1200"/>
              <a:pPr/>
              <a:t>26</a:t>
            </a:fld>
            <a:endParaRPr lang="en-US" altLang="en-US" sz="1200"/>
          </a:p>
        </p:txBody>
      </p:sp>
    </p:spTree>
    <p:extLst>
      <p:ext uri="{BB962C8B-B14F-4D97-AF65-F5344CB8AC3E}">
        <p14:creationId xmlns:p14="http://schemas.microsoft.com/office/powerpoint/2010/main" val="277284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hỗ dành sẵn cho Hình ảnh của Bản chiếu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Chỗ dành sẵn cho Ghi chú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dirty="0"/>
              <a:t>Rừng cây vẹt được trồng trước con đê biển giống như 1 bức tường chắn sóng tự nhiên, cản bớt sóng nước biển tràn vào đất liền. </a:t>
            </a:r>
          </a:p>
          <a:p>
            <a:r>
              <a:rPr lang="vi-VN" dirty="0"/>
              <a:t>Vẹt cao Tb 10m hơn ấy vậy mà sóng vẫn vượt qua cây vụt vào bức tường chắn sóng thứ 2 đó là con đê biển.</a:t>
            </a:r>
          </a:p>
          <a:p>
            <a:r>
              <a:rPr lang="vi-VN" dirty="0"/>
              <a:t>Một cuộc chiến ko cân sức giữa 1 bên là thiên nhiên trong thế chủ động vô cùng hung dữ và khủng khiếp còn 1 bên là con người nhỏ bé trong thế bị động trong tay chỉ có những dụng cụ thô sơ và lòng quyết tâm chống giữ</a:t>
            </a:r>
          </a:p>
        </p:txBody>
      </p:sp>
      <p:sp>
        <p:nvSpPr>
          <p:cNvPr id="46084" name="Chỗ dành sẵn cho Số hiệu Bản chiếu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fld id="{9C7FB55D-5321-45A2-A849-AA4D31414F94}" type="slidenum">
              <a:rPr lang="en-US" altLang="en-US" sz="1200"/>
              <a:pPr/>
              <a:t>30</a:t>
            </a:fld>
            <a:endParaRPr lang="en-US" altLang="en-US" sz="1200"/>
          </a:p>
        </p:txBody>
      </p:sp>
    </p:spTree>
    <p:extLst>
      <p:ext uri="{BB962C8B-B14F-4D97-AF65-F5344CB8AC3E}">
        <p14:creationId xmlns:p14="http://schemas.microsoft.com/office/powerpoint/2010/main" val="3128928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EB81C-4DE1-4703-8442-3AD4A711F5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xmlns="" id="{F7A0D2A5-98A4-49CD-A07E-A01FD07E20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8900" y="0"/>
            <a:ext cx="16137768" cy="7143750"/>
          </a:xfrm>
          <a:prstGeom prst="rect">
            <a:avLst/>
          </a:prstGeom>
        </p:spPr>
      </p:pic>
      <p:sp>
        <p:nvSpPr>
          <p:cNvPr id="5" name="Rectangle 4">
            <a:extLst>
              <a:ext uri="{FF2B5EF4-FFF2-40B4-BE49-F238E27FC236}">
                <a16:creationId xmlns:a16="http://schemas.microsoft.com/office/drawing/2014/main" xmlns="" id="{AA52E1F3-2965-442B-9D40-D241A8DA6F9B}"/>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E2F4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6" name="Rectangle 5">
            <a:extLst>
              <a:ext uri="{FF2B5EF4-FFF2-40B4-BE49-F238E27FC236}">
                <a16:creationId xmlns:a16="http://schemas.microsoft.com/office/drawing/2014/main" xmlns="" id="{95E3C1CB-B4D6-4CED-8498-AA5695350C91}"/>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E2F4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179269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965B7EAB-9A75-4F1B-A55B-505CFE829A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 name="Rectangle 2">
            <a:extLst>
              <a:ext uri="{FF2B5EF4-FFF2-40B4-BE49-F238E27FC236}">
                <a16:creationId xmlns:a16="http://schemas.microsoft.com/office/drawing/2014/main" xmlns="" id="{8F7BC098-0B7A-4B34-A6B4-0979C9084EA6}"/>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1BB5E5"/>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4" name="Rectangle 3">
            <a:extLst>
              <a:ext uri="{FF2B5EF4-FFF2-40B4-BE49-F238E27FC236}">
                <a16:creationId xmlns:a16="http://schemas.microsoft.com/office/drawing/2014/main" xmlns="" id="{748BC048-EADC-47A5-B956-7CFE4912FE3D}"/>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1BB5E5"/>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24895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9BE557C-A01A-4D00-8A67-466C2C072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DEBC9488-77EE-4730-A693-09FB082BBDD8}"/>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7" name="Rectangle 6">
            <a:extLst>
              <a:ext uri="{FF2B5EF4-FFF2-40B4-BE49-F238E27FC236}">
                <a16:creationId xmlns:a16="http://schemas.microsoft.com/office/drawing/2014/main" xmlns="" id="{0759B531-824E-4314-9745-00C7795BA67B}"/>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31448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F3B092-7F54-4A33-9050-C282768CFC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xmlns="" id="{056E06F3-4B76-4285-AF9B-E136A9403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xmlns="" id="{1607A25F-DEDA-4E80-9384-4515FDEF0FCB}"/>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10" name="Rectangle 9">
            <a:extLst>
              <a:ext uri="{FF2B5EF4-FFF2-40B4-BE49-F238E27FC236}">
                <a16:creationId xmlns:a16="http://schemas.microsoft.com/office/drawing/2014/main" xmlns="" id="{88128771-AEAA-4702-A10F-1B245FEA745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88997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31EF7F-FECA-4B05-B3F4-BD98FD8A09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xmlns="" id="{FE447A12-92DF-4826-AD34-5AC2D7D82FEF}"/>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5" name="Rectangle 4">
            <a:extLst>
              <a:ext uri="{FF2B5EF4-FFF2-40B4-BE49-F238E27FC236}">
                <a16:creationId xmlns:a16="http://schemas.microsoft.com/office/drawing/2014/main" xmlns="" id="{B0EDBB15-94BE-42B8-AAC0-B8934E519F97}"/>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369296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6391F3-B650-4CEB-B0B0-12C3C6841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xmlns="" id="{CDA2BA57-2236-494A-951F-0B5C8B37B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0801" y="0"/>
            <a:ext cx="16056865" cy="6858000"/>
          </a:xfrm>
          <a:prstGeom prst="rect">
            <a:avLst/>
          </a:prstGeom>
        </p:spPr>
      </p:pic>
      <p:sp>
        <p:nvSpPr>
          <p:cNvPr id="5" name="Rectangle 4">
            <a:extLst>
              <a:ext uri="{FF2B5EF4-FFF2-40B4-BE49-F238E27FC236}">
                <a16:creationId xmlns:a16="http://schemas.microsoft.com/office/drawing/2014/main" xmlns="" id="{C4DFFF8C-B155-4106-9639-1EA1D6348E28}"/>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6" name="Rectangle 5">
            <a:extLst>
              <a:ext uri="{FF2B5EF4-FFF2-40B4-BE49-F238E27FC236}">
                <a16:creationId xmlns:a16="http://schemas.microsoft.com/office/drawing/2014/main" xmlns="" id="{25CECE83-C8D8-4427-8F48-D294A83235F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82936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130" y="274926"/>
            <a:ext cx="10973741"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130" y="1599767"/>
            <a:ext cx="10973741" cy="45265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609130" y="6356856"/>
            <a:ext cx="2845741" cy="364764"/>
          </a:xfrm>
          <a:prstGeom prst="rect">
            <a:avLst/>
          </a:prstGeom>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4165130" y="6356856"/>
            <a:ext cx="3861741" cy="364764"/>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8737130" y="6356856"/>
            <a:ext cx="2845741" cy="364764"/>
          </a:xfrm>
          <a:prstGeom prst="rect">
            <a:avLst/>
          </a:prstGeom>
          <a:ln/>
        </p:spPr>
        <p:txBody>
          <a:bodyPr/>
          <a:lstStyle>
            <a:lvl1pPr>
              <a:defRPr/>
            </a:lvl1pPr>
          </a:lstStyle>
          <a:p>
            <a:fld id="{2C72061E-A821-489D-8A19-51D5D11769FB}" type="slidenum">
              <a:rPr lang="en-SG" altLang="en-US"/>
              <a:pPr/>
              <a:t>‹#›</a:t>
            </a:fld>
            <a:endParaRPr lang="en-SG" altLang="en-US"/>
          </a:p>
        </p:txBody>
      </p:sp>
    </p:spTree>
    <p:extLst>
      <p:ext uri="{BB962C8B-B14F-4D97-AF65-F5344CB8AC3E}">
        <p14:creationId xmlns:p14="http://schemas.microsoft.com/office/powerpoint/2010/main" val="49213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hyperlink" Target="https://www.facebook.com/teamKTUT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01C6493-13CA-477E-A10E-F95017A4D38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3" name="图片 2">
            <a:extLst>
              <a:ext uri="{FF2B5EF4-FFF2-40B4-BE49-F238E27FC236}">
                <a16:creationId xmlns:a16="http://schemas.microsoft.com/office/drawing/2014/main" xmlns="" id="{E64C4D46-AF5D-45C6-9888-19A77E6C2F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5452"/>
          <a:stretch/>
        </p:blipFill>
        <p:spPr>
          <a:xfrm>
            <a:off x="0" y="4581525"/>
            <a:ext cx="12192000" cy="2268570"/>
          </a:xfrm>
          <a:prstGeom prst="rect">
            <a:avLst/>
          </a:prstGeom>
        </p:spPr>
      </p:pic>
      <p:pic>
        <p:nvPicPr>
          <p:cNvPr id="4" name="图片 3">
            <a:extLst>
              <a:ext uri="{FF2B5EF4-FFF2-40B4-BE49-F238E27FC236}">
                <a16:creationId xmlns:a16="http://schemas.microsoft.com/office/drawing/2014/main" xmlns="" id="{2F0F67D5-BB4F-47DC-B197-89108ED66F1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sp>
        <p:nvSpPr>
          <p:cNvPr id="21" name="Rectangle 20">
            <a:extLst>
              <a:ext uri="{FF2B5EF4-FFF2-40B4-BE49-F238E27FC236}">
                <a16:creationId xmlns:a16="http://schemas.microsoft.com/office/drawing/2014/main" xmlns="" id="{E535BEAE-4BD7-4991-B26B-DA20161EE131}"/>
              </a:ext>
            </a:extLst>
          </p:cNvPr>
          <p:cNvSpPr/>
          <p:nvPr userDrawn="1"/>
        </p:nvSpPr>
        <p:spPr>
          <a:xfrm rot="16200000">
            <a:off x="52736" y="251089"/>
            <a:ext cx="847027" cy="400110"/>
          </a:xfrm>
          <a:prstGeom prst="rect">
            <a:avLst/>
          </a:prstGeom>
          <a:noFill/>
        </p:spPr>
        <p:txBody>
          <a:bodyPr wrap="none" lIns="91440" tIns="45720" rIns="91440" bIns="45720">
            <a:spAutoFit/>
          </a:bodyPr>
          <a:lstStyle/>
          <a:p>
            <a:pPr algn="ctr"/>
            <a:r>
              <a:rPr lang="en-US" sz="2000" b="0" cap="none" spc="0">
                <a:ln w="0"/>
                <a:solidFill>
                  <a:srgbClr val="B1D9DA"/>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22" name="Rectangle 21">
            <a:extLst>
              <a:ext uri="{FF2B5EF4-FFF2-40B4-BE49-F238E27FC236}">
                <a16:creationId xmlns:a16="http://schemas.microsoft.com/office/drawing/2014/main" xmlns="" id="{47791E67-E291-463A-A254-2EFCF709135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B1D9DA"/>
                </a:solidFill>
                <a:effectLst>
                  <a:outerShdw blurRad="38100" dist="19050" dir="2700000" algn="tl" rotWithShape="0">
                    <a:schemeClr val="dk1">
                      <a:alpha val="40000"/>
                    </a:schemeClr>
                  </a:outerShdw>
                </a:effectLst>
                <a:latin typeface="UTM Avo" panose="02040603050506020204" pitchFamily="18" charset="0"/>
              </a:rPr>
              <a:t>KTUTS</a:t>
            </a:r>
          </a:p>
        </p:txBody>
      </p:sp>
      <p:pic>
        <p:nvPicPr>
          <p:cNvPr id="11" name="Picture 10" descr="A picture containing diagram&#10;&#10;Description automatically generated">
            <a:extLst>
              <a:ext uri="{FF2B5EF4-FFF2-40B4-BE49-F238E27FC236}">
                <a16:creationId xmlns:a16="http://schemas.microsoft.com/office/drawing/2014/main" xmlns="" id="{BC719126-58C2-4502-95D9-48A1051733E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0C1E3474-0110-42D2-9622-69B6B0A7C59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FFD70CE7-CEF1-4C94-A519-366D064F3FA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3BF8F18F-6C04-49D7-9C27-870AEA489C9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5" name="TextBox 14">
            <a:extLst>
              <a:ext uri="{FF2B5EF4-FFF2-40B4-BE49-F238E27FC236}">
                <a16:creationId xmlns:a16="http://schemas.microsoft.com/office/drawing/2014/main" xmlns="" id="{D679EFA1-787F-4287-8EB6-CD176D6AB231}"/>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3"/>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6" name="Picture 15" descr="A picture containing diagram&#10;&#10;Description automatically generated">
            <a:extLst>
              <a:ext uri="{FF2B5EF4-FFF2-40B4-BE49-F238E27FC236}">
                <a16:creationId xmlns:a16="http://schemas.microsoft.com/office/drawing/2014/main" xmlns="" id="{CEAE1C6A-2CC2-432D-B61A-B8B8CAF4FFD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6" r:id="rId1"/>
    <p:sldLayoutId id="2147483651" r:id="rId2"/>
    <p:sldLayoutId id="2147483653" r:id="rId3"/>
    <p:sldLayoutId id="2147483654" r:id="rId4"/>
    <p:sldLayoutId id="2147483652" r:id="rId5"/>
    <p:sldLayoutId id="2147483655"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3.jp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image" Target="../media/image24.png"/><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52.jpe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55.png"/><Relationship Id="rId12"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16.png"/><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57.png"/><Relationship Id="rId1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xmlns=""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xmlns=""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5" name="Picture 4">
            <a:extLst>
              <a:ext uri="{FF2B5EF4-FFF2-40B4-BE49-F238E27FC236}">
                <a16:creationId xmlns:a16="http://schemas.microsoft.com/office/drawing/2014/main" xmlns="" id="{5ED6AE9A-3216-408A-8458-B530FA901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14" y="379673"/>
            <a:ext cx="3036071" cy="1658256"/>
          </a:xfrm>
          <a:prstGeom prst="rect">
            <a:avLst/>
          </a:prstGeom>
        </p:spPr>
      </p:pic>
      <p:pic>
        <p:nvPicPr>
          <p:cNvPr id="7" name="Picture 6">
            <a:extLst>
              <a:ext uri="{FF2B5EF4-FFF2-40B4-BE49-F238E27FC236}">
                <a16:creationId xmlns:a16="http://schemas.microsoft.com/office/drawing/2014/main" xmlns="" id="{9655499C-6FA5-4CDD-A373-EF5FC246E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085" y="610328"/>
            <a:ext cx="12192000" cy="3886872"/>
          </a:xfrm>
          <a:prstGeom prst="rect">
            <a:avLst/>
          </a:prstGeom>
        </p:spPr>
      </p:pic>
      <p:pic>
        <p:nvPicPr>
          <p:cNvPr id="9" name="Picture 8">
            <a:extLst>
              <a:ext uri="{FF2B5EF4-FFF2-40B4-BE49-F238E27FC236}">
                <a16:creationId xmlns:a16="http://schemas.microsoft.com/office/drawing/2014/main" xmlns="" id="{FB98727F-D6BF-4718-8004-B9FF23CD2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49" y="692966"/>
            <a:ext cx="11949196" cy="3804234"/>
          </a:xfrm>
          <a:prstGeom prst="rect">
            <a:avLst/>
          </a:prstGeom>
        </p:spPr>
      </p:pic>
      <p:pic>
        <p:nvPicPr>
          <p:cNvPr id="11" name="Picture 10">
            <a:extLst>
              <a:ext uri="{FF2B5EF4-FFF2-40B4-BE49-F238E27FC236}">
                <a16:creationId xmlns:a16="http://schemas.microsoft.com/office/drawing/2014/main" xmlns="" id="{8357669B-C41C-4355-97C2-F24FB906D4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876" y="3592536"/>
            <a:ext cx="2901948" cy="1219306"/>
          </a:xfrm>
          <a:prstGeom prst="rect">
            <a:avLst/>
          </a:prstGeom>
        </p:spPr>
      </p:pic>
      <p:pic>
        <p:nvPicPr>
          <p:cNvPr id="12" name="图片 16">
            <a:extLst>
              <a:ext uri="{FF2B5EF4-FFF2-40B4-BE49-F238E27FC236}">
                <a16:creationId xmlns:a16="http://schemas.microsoft.com/office/drawing/2014/main" xmlns="" id="{451E3226-6146-4C3C-92EA-EFC9A0A221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8787" y="3630636"/>
            <a:ext cx="5673213" cy="3206391"/>
          </a:xfrm>
          <a:prstGeom prst="rect">
            <a:avLst/>
          </a:prstGeom>
        </p:spPr>
      </p:pic>
      <p:pic>
        <p:nvPicPr>
          <p:cNvPr id="4" name="Hình ảnh 3" descr="Ảnh có chứa văn bản, mẫu họa&#10;&#10;Mô tả được tạo tự động">
            <a:extLst>
              <a:ext uri="{FF2B5EF4-FFF2-40B4-BE49-F238E27FC236}">
                <a16:creationId xmlns:a16="http://schemas.microsoft.com/office/drawing/2014/main" xmlns="" id="{CD538A12-059F-B3F7-8431-12158340B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07421904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6" presetClass="entr" presetSubtype="32" repeatCount="2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out)">
                                      <p:cBhvr>
                                        <p:cTn id="13" dur="1000"/>
                                        <p:tgtEl>
                                          <p:spTgt spid="9"/>
                                        </p:tgtEl>
                                      </p:cBhvr>
                                    </p:animEffect>
                                  </p:childTnLst>
                                </p:cTn>
                              </p:par>
                              <p:par>
                                <p:cTn id="14" presetID="16" presetClass="entr" presetSubtype="4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par>
                          <p:cTn id="17" fill="hold">
                            <p:stCondLst>
                              <p:cond delay="2000"/>
                            </p:stCondLst>
                            <p:childTnLst>
                              <p:par>
                                <p:cTn id="18" presetID="47" presetClass="exit" presetSubtype="0" fill="hold" nodeType="afterEffect">
                                  <p:stCondLst>
                                    <p:cond delay="0"/>
                                  </p:stCondLst>
                                  <p:childTnLst>
                                    <p:animEffect transition="out" filter="fade">
                                      <p:cBhvr>
                                        <p:cTn id="19" dur="1000"/>
                                        <p:tgtEl>
                                          <p:spTgt spid="12"/>
                                        </p:tgtEl>
                                      </p:cBhvr>
                                    </p:animEffect>
                                    <p:anim calcmode="lin" valueType="num">
                                      <p:cBhvr>
                                        <p:cTn id="20" dur="1000"/>
                                        <p:tgtEl>
                                          <p:spTgt spid="12"/>
                                        </p:tgtEl>
                                        <p:attrNameLst>
                                          <p:attrName>ppt_x</p:attrName>
                                        </p:attrNameLst>
                                      </p:cBhvr>
                                      <p:tavLst>
                                        <p:tav tm="0">
                                          <p:val>
                                            <p:strVal val="ppt_x"/>
                                          </p:val>
                                        </p:tav>
                                        <p:tav tm="100000">
                                          <p:val>
                                            <p:strVal val="ppt_x"/>
                                          </p:val>
                                        </p:tav>
                                      </p:tavLst>
                                    </p:anim>
                                    <p:anim calcmode="lin" valueType="num">
                                      <p:cBhvr>
                                        <p:cTn id="21" dur="1000"/>
                                        <p:tgtEl>
                                          <p:spTgt spid="12"/>
                                        </p:tgtEl>
                                        <p:attrNameLst>
                                          <p:attrName>ppt_y</p:attrName>
                                        </p:attrNameLst>
                                      </p:cBhvr>
                                      <p:tavLst>
                                        <p:tav tm="0">
                                          <p:val>
                                            <p:strVal val="ppt_y"/>
                                          </p:val>
                                        </p:tav>
                                        <p:tav tm="100000">
                                          <p:val>
                                            <p:strVal val="ppt_y-.1"/>
                                          </p:val>
                                        </p:tav>
                                      </p:tavLst>
                                    </p:anim>
                                    <p:set>
                                      <p:cBhvr>
                                        <p:cTn id="22" dur="1" fill="hold">
                                          <p:stCondLst>
                                            <p:cond delay="999"/>
                                          </p:stCondLst>
                                        </p:cTn>
                                        <p:tgtEl>
                                          <p:spTgt spid="12"/>
                                        </p:tgtEl>
                                        <p:attrNameLst>
                                          <p:attrName>style.visibility</p:attrName>
                                        </p:attrNameLst>
                                      </p:cBhvr>
                                      <p:to>
                                        <p:strVal val="hidden"/>
                                      </p:to>
                                    </p:set>
                                  </p:childTnLst>
                                </p:cTn>
                              </p:par>
                            </p:childTnLst>
                          </p:cTn>
                        </p:par>
                        <p:par>
                          <p:cTn id="23" fill="hold">
                            <p:stCondLst>
                              <p:cond delay="30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a:solidFill>
                  <a:schemeClr val="accent6">
                    <a:lumMod val="50000"/>
                  </a:schemeClr>
                </a:solidFill>
                <a:latin typeface="UTM Avo" panose="02040603050506020204" pitchFamily="18" charset="0"/>
              </a:rPr>
              <a:t>Thắng biển​</a:t>
            </a:r>
          </a:p>
          <a:p>
            <a:pPr algn="just">
              <a:lnSpc>
                <a:spcPct val="15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2600" dirty="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dirty="0">
              <a:solidFill>
                <a:schemeClr val="accent6">
                  <a:lumMod val="50000"/>
                </a:schemeClr>
              </a:solidFill>
              <a:latin typeface="UTM Avo" panose="02040603050506020204" pitchFamily="18" charset="0"/>
            </a:endParaRPr>
          </a:p>
          <a:p>
            <a:pPr algn="just">
              <a:lnSpc>
                <a:spcPct val="150000"/>
              </a:lnSpc>
            </a:pPr>
            <a:r>
              <a:rPr lang="en-US" sz="2600" dirty="0">
                <a:solidFill>
                  <a:schemeClr val="accent6">
                    <a:lumMod val="50000"/>
                  </a:schemeClr>
                </a:solidFill>
                <a:latin typeface="UTM Avo" panose="02040603050506020204" pitchFamily="18" charset="0"/>
              </a:rPr>
              <a:t>	</a:t>
            </a:r>
            <a:r>
              <a:rPr lang="vi-VN" sz="2600" dirty="0">
                <a:solidFill>
                  <a:srgbClr val="FF0000"/>
                </a:solidFill>
                <a:latin typeface="UTM Avo" panose="02040603050506020204" pitchFamily="18" charset="0"/>
              </a:rPr>
              <a:t>Một tiếng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A1E994C1-2394-3EF3-5762-A8E9223D5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6481263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75482"/>
            <a:ext cx="11868150" cy="6707037"/>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dirty="0">
                <a:solidFill>
                  <a:schemeClr val="accent6">
                    <a:lumMod val="50000"/>
                  </a:schemeClr>
                </a:solidFill>
                <a:latin typeface="UTM Avo" panose="02040603050506020204" pitchFamily="18" charset="0"/>
              </a:rPr>
              <a:t>	</a:t>
            </a:r>
            <a:r>
              <a:rPr lang="vi-VN" sz="2500" dirty="0">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dirty="0" err="1">
                <a:latin typeface="UTM Avo" panose="02040603050506020204" pitchFamily="18" charset="0"/>
              </a:rPr>
              <a:t>cột</a:t>
            </a:r>
            <a:r>
              <a:rPr lang="vi-VN" sz="2500" dirty="0">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dirty="0">
              <a:latin typeface="UTM Avo" panose="02040603050506020204" pitchFamily="18" charset="0"/>
            </a:endParaRPr>
          </a:p>
          <a:p>
            <a:pPr algn="r">
              <a:lnSpc>
                <a:spcPct val="150000"/>
              </a:lnSpc>
            </a:pPr>
            <a:r>
              <a:rPr lang="en-US" sz="2400" i="1" dirty="0">
                <a:solidFill>
                  <a:schemeClr val="accent6">
                    <a:lumMod val="50000"/>
                  </a:schemeClr>
                </a:solidFill>
                <a:latin typeface="UTM Avo" panose="02040603050506020204" pitchFamily="18" charset="0"/>
              </a:rPr>
              <a:t>Theo </a:t>
            </a:r>
            <a:r>
              <a:rPr lang="en-US" sz="2400" b="1" dirty="0">
                <a:solidFill>
                  <a:schemeClr val="accent6">
                    <a:lumMod val="50000"/>
                  </a:schemeClr>
                </a:solidFill>
                <a:latin typeface="UTM Avo" panose="02040603050506020204" pitchFamily="18" charset="0"/>
              </a:rPr>
              <a:t>CHU VĂN</a:t>
            </a:r>
            <a:endParaRPr lang="en-US" sz="2400" dirty="0">
              <a:solidFill>
                <a:schemeClr val="accent3">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6B836049-C598-531D-7134-79816FCCEC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46066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F99DEA3D-658C-4F23-8206-B99EC87992A6}"/>
              </a:ext>
            </a:extLst>
          </p:cNvPr>
          <p:cNvSpPr/>
          <p:nvPr/>
        </p:nvSpPr>
        <p:spPr>
          <a:xfrm>
            <a:off x="1" y="0"/>
            <a:ext cx="1929832" cy="685800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xmlns="" id="{068CDB74-2A78-47FD-A52C-0A5CA504A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211" y="4642586"/>
            <a:ext cx="2237803" cy="2237803"/>
          </a:xfrm>
          <a:prstGeom prst="rect">
            <a:avLst/>
          </a:prstGeom>
        </p:spPr>
      </p:pic>
      <p:grpSp>
        <p:nvGrpSpPr>
          <p:cNvPr id="12" name="组合 77"/>
          <p:cNvGrpSpPr/>
          <p:nvPr/>
        </p:nvGrpSpPr>
        <p:grpSpPr>
          <a:xfrm rot="16200000">
            <a:off x="8998265" y="4612225"/>
            <a:ext cx="4754246" cy="1371222"/>
            <a:chOff x="5699760" y="197325"/>
            <a:chExt cx="6103332" cy="1604360"/>
          </a:xfrm>
          <a:solidFill>
            <a:srgbClr val="F5AFAA"/>
          </a:solidFill>
        </p:grpSpPr>
        <p:sp>
          <p:nvSpPr>
            <p:cNvPr id="14" name="椭圆 78"/>
            <p:cNvSpPr/>
            <p:nvPr/>
          </p:nvSpPr>
          <p:spPr>
            <a:xfrm>
              <a:off x="8285450" y="140257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79"/>
            <p:cNvSpPr/>
            <p:nvPr/>
          </p:nvSpPr>
          <p:spPr>
            <a:xfrm>
              <a:off x="8883620" y="141900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80"/>
            <p:cNvSpPr/>
            <p:nvPr/>
          </p:nvSpPr>
          <p:spPr>
            <a:xfrm>
              <a:off x="9540240" y="14045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81"/>
            <p:cNvSpPr/>
            <p:nvPr/>
          </p:nvSpPr>
          <p:spPr>
            <a:xfrm>
              <a:off x="10138410" y="142098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82"/>
            <p:cNvSpPr/>
            <p:nvPr/>
          </p:nvSpPr>
          <p:spPr>
            <a:xfrm>
              <a:off x="5699760" y="136918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83"/>
            <p:cNvSpPr/>
            <p:nvPr/>
          </p:nvSpPr>
          <p:spPr>
            <a:xfrm>
              <a:off x="6297930" y="138561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84"/>
            <p:cNvSpPr/>
            <p:nvPr/>
          </p:nvSpPr>
          <p:spPr>
            <a:xfrm>
              <a:off x="6954550" y="137116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85"/>
            <p:cNvSpPr/>
            <p:nvPr/>
          </p:nvSpPr>
          <p:spPr>
            <a:xfrm>
              <a:off x="7552720" y="13875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86"/>
            <p:cNvSpPr/>
            <p:nvPr/>
          </p:nvSpPr>
          <p:spPr>
            <a:xfrm>
              <a:off x="8285450" y="2307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87"/>
            <p:cNvSpPr/>
            <p:nvPr/>
          </p:nvSpPr>
          <p:spPr>
            <a:xfrm>
              <a:off x="8883620" y="24714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88"/>
            <p:cNvSpPr/>
            <p:nvPr/>
          </p:nvSpPr>
          <p:spPr>
            <a:xfrm>
              <a:off x="9540240" y="23270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89"/>
            <p:cNvSpPr/>
            <p:nvPr/>
          </p:nvSpPr>
          <p:spPr>
            <a:xfrm>
              <a:off x="10138410" y="24913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90"/>
            <p:cNvSpPr/>
            <p:nvPr/>
          </p:nvSpPr>
          <p:spPr>
            <a:xfrm>
              <a:off x="5699760" y="19732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91"/>
            <p:cNvSpPr/>
            <p:nvPr/>
          </p:nvSpPr>
          <p:spPr>
            <a:xfrm>
              <a:off x="6297930" y="2137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92"/>
            <p:cNvSpPr/>
            <p:nvPr/>
          </p:nvSpPr>
          <p:spPr>
            <a:xfrm>
              <a:off x="6954550" y="19931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93"/>
            <p:cNvSpPr/>
            <p:nvPr/>
          </p:nvSpPr>
          <p:spPr>
            <a:xfrm>
              <a:off x="7552720" y="21574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94"/>
            <p:cNvSpPr/>
            <p:nvPr/>
          </p:nvSpPr>
          <p:spPr>
            <a:xfrm>
              <a:off x="8285450"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95"/>
            <p:cNvSpPr/>
            <p:nvPr/>
          </p:nvSpPr>
          <p:spPr>
            <a:xfrm>
              <a:off x="8883620" y="84069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96"/>
            <p:cNvSpPr/>
            <p:nvPr/>
          </p:nvSpPr>
          <p:spPr>
            <a:xfrm>
              <a:off x="9540240" y="82624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97"/>
            <p:cNvSpPr/>
            <p:nvPr/>
          </p:nvSpPr>
          <p:spPr>
            <a:xfrm>
              <a:off x="10138410" y="84268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98"/>
            <p:cNvSpPr/>
            <p:nvPr/>
          </p:nvSpPr>
          <p:spPr>
            <a:xfrm>
              <a:off x="5699760" y="79087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99"/>
            <p:cNvSpPr/>
            <p:nvPr/>
          </p:nvSpPr>
          <p:spPr>
            <a:xfrm>
              <a:off x="6297930" y="80730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100"/>
            <p:cNvSpPr/>
            <p:nvPr/>
          </p:nvSpPr>
          <p:spPr>
            <a:xfrm>
              <a:off x="6939310" y="79285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101"/>
            <p:cNvSpPr/>
            <p:nvPr/>
          </p:nvSpPr>
          <p:spPr>
            <a:xfrm>
              <a:off x="7583200" y="80929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102"/>
            <p:cNvSpPr/>
            <p:nvPr/>
          </p:nvSpPr>
          <p:spPr>
            <a:xfrm>
              <a:off x="10793548" y="26408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103"/>
            <p:cNvSpPr/>
            <p:nvPr/>
          </p:nvSpPr>
          <p:spPr>
            <a:xfrm>
              <a:off x="11391718" y="2805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104"/>
            <p:cNvSpPr/>
            <p:nvPr/>
          </p:nvSpPr>
          <p:spPr>
            <a:xfrm>
              <a:off x="10808682" y="80783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105"/>
            <p:cNvSpPr/>
            <p:nvPr/>
          </p:nvSpPr>
          <p:spPr>
            <a:xfrm>
              <a:off x="11406852"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106"/>
            <p:cNvSpPr/>
            <p:nvPr/>
          </p:nvSpPr>
          <p:spPr>
            <a:xfrm>
              <a:off x="10808682" y="14186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107"/>
            <p:cNvSpPr/>
            <p:nvPr/>
          </p:nvSpPr>
          <p:spPr>
            <a:xfrm>
              <a:off x="11406852" y="143513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73"/>
          <p:cNvGrpSpPr/>
          <p:nvPr/>
        </p:nvGrpSpPr>
        <p:grpSpPr>
          <a:xfrm rot="16200000">
            <a:off x="-1633779" y="823538"/>
            <a:ext cx="4754246" cy="1371222"/>
            <a:chOff x="5699760" y="197325"/>
            <a:chExt cx="6103332" cy="1604360"/>
          </a:xfrm>
        </p:grpSpPr>
        <p:sp>
          <p:nvSpPr>
            <p:cNvPr id="52" name="椭圆 51"/>
            <p:cNvSpPr/>
            <p:nvPr/>
          </p:nvSpPr>
          <p:spPr>
            <a:xfrm>
              <a:off x="8285450" y="140257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8883620" y="141900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9540240" y="14045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10138410" y="142098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699760" y="136918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6297930" y="138561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954550" y="137116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7552720" y="13875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39"/>
            <p:cNvSpPr/>
            <p:nvPr/>
          </p:nvSpPr>
          <p:spPr>
            <a:xfrm>
              <a:off x="8285450" y="2307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40"/>
            <p:cNvSpPr/>
            <p:nvPr/>
          </p:nvSpPr>
          <p:spPr>
            <a:xfrm>
              <a:off x="8883620" y="24714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41"/>
            <p:cNvSpPr/>
            <p:nvPr/>
          </p:nvSpPr>
          <p:spPr>
            <a:xfrm>
              <a:off x="9540240" y="23270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42"/>
            <p:cNvSpPr/>
            <p:nvPr/>
          </p:nvSpPr>
          <p:spPr>
            <a:xfrm>
              <a:off x="10138410" y="24913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23"/>
            <p:cNvSpPr/>
            <p:nvPr/>
          </p:nvSpPr>
          <p:spPr>
            <a:xfrm>
              <a:off x="5699760" y="19732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24"/>
            <p:cNvSpPr/>
            <p:nvPr/>
          </p:nvSpPr>
          <p:spPr>
            <a:xfrm>
              <a:off x="6297930" y="2137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37"/>
            <p:cNvSpPr/>
            <p:nvPr/>
          </p:nvSpPr>
          <p:spPr>
            <a:xfrm>
              <a:off x="6954550" y="19931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38"/>
            <p:cNvSpPr/>
            <p:nvPr/>
          </p:nvSpPr>
          <p:spPr>
            <a:xfrm>
              <a:off x="7552720" y="21574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43"/>
            <p:cNvSpPr/>
            <p:nvPr/>
          </p:nvSpPr>
          <p:spPr>
            <a:xfrm>
              <a:off x="8285450"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44"/>
            <p:cNvSpPr/>
            <p:nvPr/>
          </p:nvSpPr>
          <p:spPr>
            <a:xfrm>
              <a:off x="8883620" y="84069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45"/>
            <p:cNvSpPr/>
            <p:nvPr/>
          </p:nvSpPr>
          <p:spPr>
            <a:xfrm>
              <a:off x="9540240" y="82624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46"/>
            <p:cNvSpPr/>
            <p:nvPr/>
          </p:nvSpPr>
          <p:spPr>
            <a:xfrm>
              <a:off x="10138410" y="84268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47"/>
            <p:cNvSpPr/>
            <p:nvPr/>
          </p:nvSpPr>
          <p:spPr>
            <a:xfrm>
              <a:off x="5699760" y="79087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48"/>
            <p:cNvSpPr/>
            <p:nvPr/>
          </p:nvSpPr>
          <p:spPr>
            <a:xfrm>
              <a:off x="6297930" y="80730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49"/>
            <p:cNvSpPr/>
            <p:nvPr/>
          </p:nvSpPr>
          <p:spPr>
            <a:xfrm>
              <a:off x="6939310" y="79285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50"/>
            <p:cNvSpPr/>
            <p:nvPr/>
          </p:nvSpPr>
          <p:spPr>
            <a:xfrm>
              <a:off x="7583200" y="80929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60"/>
            <p:cNvSpPr/>
            <p:nvPr/>
          </p:nvSpPr>
          <p:spPr>
            <a:xfrm>
              <a:off x="10793548" y="26408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61"/>
            <p:cNvSpPr/>
            <p:nvPr/>
          </p:nvSpPr>
          <p:spPr>
            <a:xfrm>
              <a:off x="11391718" y="2805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62"/>
            <p:cNvSpPr/>
            <p:nvPr/>
          </p:nvSpPr>
          <p:spPr>
            <a:xfrm>
              <a:off x="10808682" y="80783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63"/>
            <p:cNvSpPr/>
            <p:nvPr/>
          </p:nvSpPr>
          <p:spPr>
            <a:xfrm>
              <a:off x="11406852"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64"/>
            <p:cNvSpPr/>
            <p:nvPr/>
          </p:nvSpPr>
          <p:spPr>
            <a:xfrm>
              <a:off x="10808682" y="14186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65"/>
            <p:cNvSpPr/>
            <p:nvPr/>
          </p:nvSpPr>
          <p:spPr>
            <a:xfrm>
              <a:off x="11406852" y="143513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圆: 空心 13"/>
          <p:cNvSpPr/>
          <p:nvPr/>
        </p:nvSpPr>
        <p:spPr>
          <a:xfrm>
            <a:off x="10889004" y="1562194"/>
            <a:ext cx="1096994" cy="1067595"/>
          </a:xfrm>
          <a:prstGeom prst="donut">
            <a:avLst/>
          </a:prstGeom>
          <a:solidFill>
            <a:srgbClr val="F5AFAA"/>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等腰三角形 15"/>
          <p:cNvSpPr/>
          <p:nvPr/>
        </p:nvSpPr>
        <p:spPr>
          <a:xfrm rot="7068681">
            <a:off x="321205" y="4362313"/>
            <a:ext cx="1277576" cy="1126513"/>
          </a:xfrm>
          <a:prstGeom prst="triangle">
            <a:avLst/>
          </a:prstGeom>
          <a:solidFill>
            <a:srgbClr val="76B3C2"/>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17"/>
          <p:cNvSpPr/>
          <p:nvPr/>
        </p:nvSpPr>
        <p:spPr>
          <a:xfrm rot="414708">
            <a:off x="9733452" y="625046"/>
            <a:ext cx="1277576" cy="1126513"/>
          </a:xfrm>
          <a:prstGeom prst="triangle">
            <a:avLst/>
          </a:prstGeom>
          <a:solidFill>
            <a:srgbClr val="FFE699"/>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115"/>
          <p:cNvSpPr txBox="1"/>
          <p:nvPr/>
        </p:nvSpPr>
        <p:spPr>
          <a:xfrm>
            <a:off x="1968188" y="55595"/>
            <a:ext cx="9105980"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90" name="Rectangle 89"/>
          <p:cNvSpPr/>
          <p:nvPr/>
        </p:nvSpPr>
        <p:spPr>
          <a:xfrm>
            <a:off x="3154148" y="2288564"/>
            <a:ext cx="7502196" cy="4401205"/>
          </a:xfrm>
          <a:prstGeom prst="rect">
            <a:avLst/>
          </a:prstGeom>
          <a:solidFill>
            <a:schemeClr val="bg2"/>
          </a:solidFill>
        </p:spPr>
        <p:txBody>
          <a:bodyPr wrap="square">
            <a:spAutoFit/>
          </a:bodyPr>
          <a:lstStyle/>
          <a:p>
            <a:pPr algn="just">
              <a:spcBef>
                <a:spcPts val="600"/>
              </a:spcBef>
              <a:spcAft>
                <a:spcPts val="600"/>
              </a:spcAft>
            </a:pPr>
            <a:r>
              <a:rPr lang="vi-VN" sz="4800" b="1" dirty="0">
                <a:solidFill>
                  <a:srgbClr val="002060"/>
                </a:solidFill>
                <a:latin typeface="Arial" panose="020B0604020202020204" pitchFamily="34" charset="0"/>
                <a:cs typeface="Arial" panose="020B0604020202020204" pitchFamily="34" charset="0"/>
              </a:rPr>
              <a:t>Ầm ĩ								Gió lên</a:t>
            </a:r>
          </a:p>
          <a:p>
            <a:pPr algn="just">
              <a:spcBef>
                <a:spcPts val="600"/>
              </a:spcBef>
              <a:spcAft>
                <a:spcPts val="600"/>
              </a:spcAft>
            </a:pPr>
            <a:endParaRPr lang="en-US" sz="4800" b="1" dirty="0">
              <a:solidFill>
                <a:srgbClr val="002060"/>
              </a:solidFill>
              <a:latin typeface="Arial" panose="020B0604020202020204" pitchFamily="34" charset="0"/>
              <a:cs typeface="Arial" panose="020B0604020202020204" pitchFamily="34" charset="0"/>
            </a:endParaRPr>
          </a:p>
          <a:p>
            <a:pPr algn="just">
              <a:spcBef>
                <a:spcPts val="600"/>
              </a:spcBef>
              <a:spcAft>
                <a:spcPts val="600"/>
              </a:spcAft>
            </a:pPr>
            <a:r>
              <a:rPr lang="vi-VN" sz="4800" b="1" dirty="0">
                <a:solidFill>
                  <a:srgbClr val="002060"/>
                </a:solidFill>
                <a:latin typeface="Arial" panose="020B0604020202020204" pitchFamily="34" charset="0"/>
                <a:cs typeface="Arial" panose="020B0604020202020204" pitchFamily="34" charset="0"/>
              </a:rPr>
              <a:t>Vật lộn						giận dữ</a:t>
            </a:r>
          </a:p>
          <a:p>
            <a:pPr algn="just">
              <a:spcBef>
                <a:spcPts val="600"/>
              </a:spcBef>
              <a:spcAft>
                <a:spcPts val="600"/>
              </a:spcAft>
            </a:pPr>
            <a:endParaRPr lang="vi-VN" sz="4800" b="1" dirty="0">
              <a:solidFill>
                <a:srgbClr val="002060"/>
              </a:solidFill>
              <a:latin typeface="Arial" panose="020B0604020202020204" pitchFamily="34" charset="0"/>
              <a:cs typeface="Arial" panose="020B0604020202020204" pitchFamily="34" charset="0"/>
            </a:endParaRPr>
          </a:p>
          <a:p>
            <a:pPr algn="just">
              <a:spcBef>
                <a:spcPts val="600"/>
              </a:spcBef>
              <a:spcAft>
                <a:spcPts val="600"/>
              </a:spcAft>
            </a:pPr>
            <a:r>
              <a:rPr lang="vi-VN" sz="4800" b="1" dirty="0">
                <a:solidFill>
                  <a:srgbClr val="002060"/>
                </a:solidFill>
                <a:latin typeface="Arial" panose="020B0604020202020204" pitchFamily="34" charset="0"/>
                <a:cs typeface="Arial" panose="020B0604020202020204" pitchFamily="34" charset="0"/>
              </a:rPr>
              <a:t>Củi vẹt</a:t>
            </a:r>
            <a:endParaRPr lang="en-US" sz="4800" b="1" dirty="0">
              <a:solidFill>
                <a:srgbClr val="002060"/>
              </a:solidFill>
              <a:latin typeface="Arial" panose="020B0604020202020204" pitchFamily="34" charset="0"/>
              <a:cs typeface="Arial" panose="020B0604020202020204" pitchFamily="34"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1ED2E707-515B-1891-5846-448E7BB9A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1235203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 calcmode="lin" valueType="num">
                                      <p:cBhvr additive="base">
                                        <p:cTn id="7"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0">
                                            <p:txEl>
                                              <p:pRg st="2" end="2"/>
                                            </p:txEl>
                                          </p:spTgt>
                                        </p:tgtEl>
                                        <p:attrNameLst>
                                          <p:attrName>style.visibility</p:attrName>
                                        </p:attrNameLst>
                                      </p:cBhvr>
                                      <p:to>
                                        <p:strVal val="visible"/>
                                      </p:to>
                                    </p:set>
                                    <p:anim calcmode="lin" valueType="num">
                                      <p:cBhvr additive="base">
                                        <p:cTn id="13" dur="500" fill="hold"/>
                                        <p:tgtEl>
                                          <p:spTgt spid="9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0">
                                            <p:txEl>
                                              <p:pRg st="4" end="4"/>
                                            </p:txEl>
                                          </p:spTgt>
                                        </p:tgtEl>
                                        <p:attrNameLst>
                                          <p:attrName>style.visibility</p:attrName>
                                        </p:attrNameLst>
                                      </p:cBhvr>
                                      <p:to>
                                        <p:strVal val="visible"/>
                                      </p:to>
                                    </p:set>
                                    <p:anim calcmode="lin" valueType="num">
                                      <p:cBhvr additive="base">
                                        <p:cTn id="19" dur="500" fill="hold"/>
                                        <p:tgtEl>
                                          <p:spTgt spid="9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88CD0-F7FC-472F-B1A7-DF6B9CACA88A}"/>
              </a:ext>
            </a:extLst>
          </p:cNvPr>
          <p:cNvSpPr txBox="1">
            <a:spLocks/>
          </p:cNvSpPr>
          <p:nvPr/>
        </p:nvSpPr>
        <p:spPr>
          <a:xfrm>
            <a:off x="4175000" y="2260600"/>
            <a:ext cx="399744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dirty="0" err="1">
                <a:solidFill>
                  <a:srgbClr val="075FA2"/>
                </a:solidFill>
                <a:latin typeface="UTM Billhead 1910" panose="02040603050506020204" pitchFamily="18" charset="0"/>
              </a:rPr>
              <a:t>Giải</a:t>
            </a:r>
            <a:r>
              <a:rPr lang="en-US" sz="6000" dirty="0">
                <a:solidFill>
                  <a:srgbClr val="075FA2"/>
                </a:solidFill>
                <a:latin typeface="UTM Billhead 1910" panose="02040603050506020204" pitchFamily="18" charset="0"/>
              </a:rPr>
              <a:t> </a:t>
            </a:r>
            <a:r>
              <a:rPr lang="en-US" sz="6000" dirty="0" err="1">
                <a:solidFill>
                  <a:srgbClr val="075FA2"/>
                </a:solidFill>
                <a:latin typeface="UTM Billhead 1910" panose="02040603050506020204" pitchFamily="18" charset="0"/>
              </a:rPr>
              <a:t>nghĩa</a:t>
            </a:r>
            <a:r>
              <a:rPr lang="en-US" sz="6000" dirty="0">
                <a:solidFill>
                  <a:srgbClr val="075FA2"/>
                </a:solidFill>
                <a:latin typeface="UTM Billhead 1910" panose="02040603050506020204" pitchFamily="18" charset="0"/>
              </a:rPr>
              <a:t> </a:t>
            </a:r>
            <a:br>
              <a:rPr lang="en-US" sz="6000" dirty="0">
                <a:solidFill>
                  <a:srgbClr val="075FA2"/>
                </a:solidFill>
                <a:latin typeface="UTM Billhead 1910" panose="02040603050506020204" pitchFamily="18" charset="0"/>
              </a:rPr>
            </a:br>
            <a:r>
              <a:rPr lang="en-US" sz="6000" dirty="0" err="1">
                <a:solidFill>
                  <a:srgbClr val="075FA2"/>
                </a:solidFill>
                <a:latin typeface="UTM Billhead 1910" panose="02040603050506020204" pitchFamily="18" charset="0"/>
              </a:rPr>
              <a:t>từ</a:t>
            </a:r>
            <a:endParaRPr lang="en-US" sz="6000" dirty="0">
              <a:solidFill>
                <a:srgbClr val="075FA2"/>
              </a:solidFill>
              <a:latin typeface="UTM Billhead 1910" panose="02040603050506020204" pitchFamily="18" charset="0"/>
            </a:endParaRPr>
          </a:p>
        </p:txBody>
      </p:sp>
      <p:pic>
        <p:nvPicPr>
          <p:cNvPr id="3" name="Hình ảnh 2" descr="Ảnh có chứa văn bản, mẫu họa&#10;&#10;Mô tả được tạo tự động">
            <a:extLst>
              <a:ext uri="{FF2B5EF4-FFF2-40B4-BE49-F238E27FC236}">
                <a16:creationId xmlns:a16="http://schemas.microsoft.com/office/drawing/2014/main" xmlns="" id="{D8A076F6-D605-582C-7BB4-3C9354FCA8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236323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2BA9B31-516C-4DA9-9CEF-D98EE0FE2F9C}"/>
              </a:ext>
            </a:extLst>
          </p:cNvPr>
          <p:cNvSpPr txBox="1">
            <a:spLocks noChangeAspect="1"/>
          </p:cNvSpPr>
          <p:nvPr/>
        </p:nvSpPr>
        <p:spPr>
          <a:xfrm>
            <a:off x="2544701" y="785019"/>
            <a:ext cx="71025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75FA2"/>
                </a:solidFill>
                <a:latin typeface="UTM Avo" panose="02040603050506020204" pitchFamily="18" charset="0"/>
              </a:rPr>
              <a:t>mập</a:t>
            </a:r>
            <a:r>
              <a:rPr lang="en-US" sz="4800">
                <a:solidFill>
                  <a:srgbClr val="075FA2"/>
                </a:solidFill>
                <a:latin typeface="UTM Avo" panose="02040603050506020204" pitchFamily="18" charset="0"/>
              </a:rPr>
              <a:t>: cá mập (nói tắt)</a:t>
            </a:r>
            <a:endParaRPr lang="en-US" sz="4800" b="1">
              <a:solidFill>
                <a:srgbClr val="075FA2"/>
              </a:solidFill>
              <a:latin typeface="UTM Avo" panose="02040603050506020204" pitchFamily="18" charset="0"/>
            </a:endParaRPr>
          </a:p>
        </p:txBody>
      </p:sp>
      <p:pic>
        <p:nvPicPr>
          <p:cNvPr id="6" name="Picture 5">
            <a:extLst>
              <a:ext uri="{FF2B5EF4-FFF2-40B4-BE49-F238E27FC236}">
                <a16:creationId xmlns:a16="http://schemas.microsoft.com/office/drawing/2014/main" xmlns="" id="{38234765-2012-4B83-AB4D-8DC2E1EA8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50" y="982601"/>
            <a:ext cx="5692899" cy="5692899"/>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F02C325C-5345-741E-092B-59AAA57ED8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4040934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2BA9B31-516C-4DA9-9CEF-D98EE0FE2F9C}"/>
              </a:ext>
            </a:extLst>
          </p:cNvPr>
          <p:cNvSpPr txBox="1">
            <a:spLocks noChangeAspect="1"/>
          </p:cNvSpPr>
          <p:nvPr/>
        </p:nvSpPr>
        <p:spPr>
          <a:xfrm>
            <a:off x="781051" y="785019"/>
            <a:ext cx="106108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chemeClr val="accent6">
                    <a:lumMod val="75000"/>
                  </a:schemeClr>
                </a:solidFill>
                <a:latin typeface="UTM Avo" panose="02040603050506020204" pitchFamily="18" charset="0"/>
              </a:rPr>
              <a:t>C</a:t>
            </a:r>
            <a:r>
              <a:rPr lang="vi-VN" sz="4800" b="1">
                <a:solidFill>
                  <a:schemeClr val="accent6">
                    <a:lumMod val="75000"/>
                  </a:schemeClr>
                </a:solidFill>
                <a:latin typeface="UTM Avo" panose="02040603050506020204" pitchFamily="18" charset="0"/>
              </a:rPr>
              <a:t>ây vẹt</a:t>
            </a:r>
            <a:r>
              <a:rPr lang="vi-VN" sz="4800">
                <a:solidFill>
                  <a:srgbClr val="075FA2"/>
                </a:solidFill>
                <a:latin typeface="UTM Avo" panose="02040603050506020204" pitchFamily="18" charset="0"/>
              </a:rPr>
              <a:t>: cây sống ở rừng nước mặn, lá dày và nhẵn.</a:t>
            </a:r>
            <a:endParaRPr lang="en-US" sz="4800">
              <a:solidFill>
                <a:srgbClr val="075FA2"/>
              </a:solidFill>
              <a:latin typeface="UTM Avo" panose="02040603050506020204" pitchFamily="18" charset="0"/>
            </a:endParaRPr>
          </a:p>
        </p:txBody>
      </p:sp>
      <p:pic>
        <p:nvPicPr>
          <p:cNvPr id="6" name="Picture 5">
            <a:extLst>
              <a:ext uri="{FF2B5EF4-FFF2-40B4-BE49-F238E27FC236}">
                <a16:creationId xmlns:a16="http://schemas.microsoft.com/office/drawing/2014/main" xmlns="" id="{38234765-2012-4B83-AB4D-8DC2E1EA8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814" y="2140681"/>
            <a:ext cx="2653118" cy="3932300"/>
          </a:xfrm>
          <a:prstGeom prst="rect">
            <a:avLst/>
          </a:prstGeom>
          <a:effectLst>
            <a:softEdge rad="317500"/>
          </a:effectLst>
        </p:spPr>
      </p:pic>
      <p:pic>
        <p:nvPicPr>
          <p:cNvPr id="12" name="Slide Zoom 11">
            <a:hlinkClick r:id="rId4" action="ppaction://hlinksldjump"/>
            <a:extLst>
              <a:ext uri="{FF2B5EF4-FFF2-40B4-BE49-F238E27FC236}">
                <a16:creationId xmlns:a16="http://schemas.microsoft.com/office/drawing/2014/main" xmlns="" id="{12195785-6A81-4A84-952E-2FFEC9E36521}"/>
              </a:ext>
            </a:extLst>
          </p:cNvPr>
          <p:cNvPicPr>
            <a:picLocks noGrp="1" noRot="1" noChangeAspect="1" noMove="1" noResize="1" noEditPoints="1" noAdjustHandles="1" noChangeArrowheads="1" noChangeShapeType="1"/>
          </p:cNvPicPr>
          <p:nvPr/>
        </p:nvPicPr>
        <p:blipFill>
          <a:blip r:embed="rId5"/>
          <a:stretch>
            <a:fillRect/>
          </a:stretch>
        </p:blipFill>
        <p:spPr>
          <a:xfrm>
            <a:off x="4562476" y="2833816"/>
            <a:ext cx="3048000" cy="1714500"/>
          </a:xfrm>
          <a:prstGeom prst="rect">
            <a:avLst/>
          </a:prstGeom>
          <a:ln w="3175">
            <a:solidFill>
              <a:prstClr val="ltGray"/>
            </a:solidFill>
          </a:ln>
        </p:spPr>
      </p:pic>
      <p:pic>
        <p:nvPicPr>
          <p:cNvPr id="14" name="Slide Zoom 13">
            <a:hlinkClick r:id="rId6" action="ppaction://hlinksldjump"/>
            <a:extLst>
              <a:ext uri="{FF2B5EF4-FFF2-40B4-BE49-F238E27FC236}">
                <a16:creationId xmlns:a16="http://schemas.microsoft.com/office/drawing/2014/main" xmlns="" id="{F0075877-75E8-47D1-8895-C79C3A3E86DD}"/>
              </a:ext>
            </a:extLst>
          </p:cNvPr>
          <p:cNvPicPr>
            <a:picLocks noGrp="1" noRot="1" noChangeAspect="1" noMove="1" noResize="1" noEditPoints="1" noAdjustHandles="1" noChangeArrowheads="1" noChangeShapeType="1"/>
          </p:cNvPicPr>
          <p:nvPr/>
        </p:nvPicPr>
        <p:blipFill>
          <a:blip r:embed="rId7"/>
          <a:stretch>
            <a:fillRect/>
          </a:stretch>
        </p:blipFill>
        <p:spPr>
          <a:xfrm>
            <a:off x="8071186" y="2841190"/>
            <a:ext cx="3048000" cy="1714500"/>
          </a:xfrm>
          <a:prstGeom prst="rect">
            <a:avLst/>
          </a:prstGeom>
          <a:ln w="3175">
            <a:solidFill>
              <a:prstClr val="ltGray"/>
            </a:solidFill>
          </a:ln>
        </p:spPr>
      </p:pic>
      <p:pic>
        <p:nvPicPr>
          <p:cNvPr id="2" name="Hình ảnh 1" descr="Ảnh có chứa văn bản, mẫu họa&#10;&#10;Mô tả được tạo tự động">
            <a:extLst>
              <a:ext uri="{FF2B5EF4-FFF2-40B4-BE49-F238E27FC236}">
                <a16:creationId xmlns:a16="http://schemas.microsoft.com/office/drawing/2014/main" xmlns="" id="{E81A34D0-15F4-BBDC-ED40-8456EADF08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56954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4E66C4C-3DA0-4158-8BD8-147128DB2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897"/>
            <a:ext cx="12402107" cy="8247401"/>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AFA724F3-5B4D-D1A0-C9FF-35A7F150A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15594566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0080D7-4402-4E97-AA12-21C503678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23"/>
            <a:ext cx="12192000" cy="8128000"/>
          </a:xfrm>
          <a:prstGeom prst="rect">
            <a:avLst/>
          </a:prstGeom>
        </p:spPr>
      </p:pic>
      <p:pic>
        <p:nvPicPr>
          <p:cNvPr id="3" name="Hình ảnh 2" descr="Ảnh có chứa văn bản, mẫu họa&#10;&#10;Mô tả được tạo tự động">
            <a:extLst>
              <a:ext uri="{FF2B5EF4-FFF2-40B4-BE49-F238E27FC236}">
                <a16:creationId xmlns:a16="http://schemas.microsoft.com/office/drawing/2014/main" xmlns="" id="{183A084A-A03F-E23E-75A3-C4E7443719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6712643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2BA9B31-516C-4DA9-9CEF-D98EE0FE2F9C}"/>
              </a:ext>
            </a:extLst>
          </p:cNvPr>
          <p:cNvSpPr txBox="1">
            <a:spLocks noChangeAspect="1"/>
          </p:cNvSpPr>
          <p:nvPr/>
        </p:nvSpPr>
        <p:spPr>
          <a:xfrm>
            <a:off x="685801" y="785019"/>
            <a:ext cx="10820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75FA2"/>
                </a:solidFill>
                <a:latin typeface="UTM Avo" panose="02040603050506020204" pitchFamily="18" charset="0"/>
              </a:rPr>
              <a:t>Xung kích</a:t>
            </a:r>
            <a:r>
              <a:rPr lang="en-US" sz="4800">
                <a:solidFill>
                  <a:srgbClr val="075FA2"/>
                </a:solidFill>
                <a:latin typeface="UTM Avo" panose="02040603050506020204" pitchFamily="18" charset="0"/>
              </a:rPr>
              <a:t>: đi đầu làm những nhiệm vụ khó khăn, gay go nhất.</a:t>
            </a:r>
          </a:p>
        </p:txBody>
      </p:sp>
      <p:sp>
        <p:nvSpPr>
          <p:cNvPr id="3" name="Rectangle: Rounded Corners 2">
            <a:extLst>
              <a:ext uri="{FF2B5EF4-FFF2-40B4-BE49-F238E27FC236}">
                <a16:creationId xmlns:a16="http://schemas.microsoft.com/office/drawing/2014/main" xmlns="" id="{06700D4F-1B55-439B-8C23-EA11D0939DC1}"/>
              </a:ext>
            </a:extLst>
          </p:cNvPr>
          <p:cNvSpPr/>
          <p:nvPr/>
        </p:nvSpPr>
        <p:spPr>
          <a:xfrm>
            <a:off x="846713" y="2595284"/>
            <a:ext cx="4019550" cy="3462996"/>
          </a:xfrm>
          <a:prstGeom prst="roundRect">
            <a:avLst/>
          </a:prstGeom>
          <a:blipFill>
            <a:blip r:embed="rId3"/>
            <a:srcRect/>
            <a:stretch>
              <a:fillRect l="-7436" r="-743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FBB8AEA-19BF-4A55-8CA1-715E629D68DF}"/>
              </a:ext>
            </a:extLst>
          </p:cNvPr>
          <p:cNvSpPr/>
          <p:nvPr/>
        </p:nvSpPr>
        <p:spPr>
          <a:xfrm>
            <a:off x="4632799" y="2595284"/>
            <a:ext cx="3771899" cy="3249636"/>
          </a:xfrm>
          <a:prstGeom prst="roundRect">
            <a:avLst/>
          </a:prstGeom>
          <a:blipFill>
            <a:blip r:embed="rId4"/>
            <a:srcRect/>
            <a:stretch>
              <a:fillRect l="-14506" r="-1450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025DC32-1F72-4827-93B0-CA28AE5C7741}"/>
              </a:ext>
            </a:extLst>
          </p:cNvPr>
          <p:cNvSpPr/>
          <p:nvPr/>
        </p:nvSpPr>
        <p:spPr>
          <a:xfrm>
            <a:off x="8210144" y="2727280"/>
            <a:ext cx="3618690" cy="3117640"/>
          </a:xfrm>
          <a:prstGeom prst="roundRect">
            <a:avLst/>
          </a:prstGeom>
          <a:blipFill>
            <a:blip r:embed="rId5"/>
            <a:srcRect/>
            <a:stretch>
              <a:fillRect l="-14616" r="-1461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mẫu họa&#10;&#10;Mô tả được tạo tự động">
            <a:extLst>
              <a:ext uri="{FF2B5EF4-FFF2-40B4-BE49-F238E27FC236}">
                <a16:creationId xmlns:a16="http://schemas.microsoft.com/office/drawing/2014/main" xmlns="" id="{69A78440-7938-269A-ED98-651F5E10C4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872900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4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9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4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2BA9B31-516C-4DA9-9CEF-D98EE0FE2F9C}"/>
              </a:ext>
            </a:extLst>
          </p:cNvPr>
          <p:cNvSpPr txBox="1">
            <a:spLocks noChangeAspect="1"/>
          </p:cNvSpPr>
          <p:nvPr/>
        </p:nvSpPr>
        <p:spPr>
          <a:xfrm>
            <a:off x="685801" y="785019"/>
            <a:ext cx="10820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75FA2"/>
                </a:solidFill>
                <a:latin typeface="UTM Avo" panose="02040603050506020204" pitchFamily="18" charset="0"/>
              </a:rPr>
              <a:t>Chão</a:t>
            </a:r>
            <a:r>
              <a:rPr lang="en-US" sz="4800">
                <a:solidFill>
                  <a:srgbClr val="075FA2"/>
                </a:solidFill>
                <a:latin typeface="UTM Avo" panose="02040603050506020204" pitchFamily="18" charset="0"/>
              </a:rPr>
              <a:t>: dây thừng to, rất bền.</a:t>
            </a:r>
          </a:p>
        </p:txBody>
      </p:sp>
      <p:pic>
        <p:nvPicPr>
          <p:cNvPr id="9" name="Picture 8">
            <a:extLst>
              <a:ext uri="{FF2B5EF4-FFF2-40B4-BE49-F238E27FC236}">
                <a16:creationId xmlns:a16="http://schemas.microsoft.com/office/drawing/2014/main" xmlns="" id="{81697397-F473-4281-9314-EAF8D3E625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14549" y="1174750"/>
            <a:ext cx="7962902" cy="5308600"/>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D2669AF1-A745-C24E-A761-1D3CB842F2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15516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4371975" y="1970086"/>
            <a:ext cx="4495800" cy="1325563"/>
          </a:xfrm>
        </p:spPr>
        <p:txBody>
          <a:bodyPr/>
          <a:lstStyle/>
          <a:p>
            <a:r>
              <a:rPr lang="en-US" sz="11500" dirty="0" err="1">
                <a:solidFill>
                  <a:srgbClr val="075FA2"/>
                </a:solidFill>
                <a:latin typeface="UTM Billhead 1910" panose="02040603050506020204" pitchFamily="18" charset="0"/>
              </a:rPr>
              <a:t>Khởi</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động</a:t>
            </a:r>
            <a:endParaRPr lang="en-US" sz="11500" dirty="0">
              <a:solidFill>
                <a:srgbClr val="075FA2"/>
              </a:solidFill>
              <a:latin typeface="UTM Billhead 1910" panose="02040603050506020204" pitchFamily="18" charset="0"/>
            </a:endParaRP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69A971A7-0134-4378-2DB0-B8C1BCB81A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2903198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528763" y="35052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800" b="1" dirty="0" err="1">
                <a:solidFill>
                  <a:srgbClr val="FF3300"/>
                </a:solidFill>
                <a:latin typeface="Times New Roman" panose="02020603050405020304" pitchFamily="18" charset="0"/>
                <a:cs typeface="Times New Roman" panose="02020603050405020304" pitchFamily="18" charset="0"/>
              </a:rPr>
              <a:t>Luyện</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đọc</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câu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dài</a:t>
            </a:r>
            <a:r>
              <a:rPr lang="en-US" altLang="en-US" sz="4800" b="1" dirty="0">
                <a:solidFill>
                  <a:srgbClr val="FF3300"/>
                </a:solidFill>
                <a:latin typeface="Times New Roman" panose="02020603050405020304" pitchFamily="18" charset="0"/>
                <a:cs typeface="Times New Roman" panose="02020603050405020304" pitchFamily="18" charset="0"/>
              </a:rPr>
              <a:t> </a:t>
            </a:r>
          </a:p>
        </p:txBody>
      </p:sp>
      <p:sp>
        <p:nvSpPr>
          <p:cNvPr id="3" name="Content Placeholder 2"/>
          <p:cNvSpPr txBox="1">
            <a:spLocks/>
          </p:cNvSpPr>
          <p:nvPr/>
        </p:nvSpPr>
        <p:spPr bwMode="auto">
          <a:xfrm>
            <a:off x="137161" y="1493520"/>
            <a:ext cx="12054839" cy="280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FontTx/>
              <a:buNone/>
            </a:pP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Một</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bên</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là</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hàng</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ngàn</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người</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với</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hai</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bàn</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tay</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và</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những</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dụng</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cụ</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thô</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sơ</a:t>
            </a:r>
            <a:r>
              <a:rPr lang="en-US" altLang="en-US" sz="4800" dirty="0">
                <a:solidFill>
                  <a:srgbClr val="0000CC"/>
                </a:solidFill>
                <a:latin typeface="Times New Roman" panose="02020603050405020304" pitchFamily="18" charset="0"/>
                <a:cs typeface="Times New Roman" panose="02020603050405020304" pitchFamily="18" charset="0"/>
              </a:rPr>
              <a: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với</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tinh</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thần</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quyết</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tâm</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chống</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giữ</a:t>
            </a:r>
            <a:r>
              <a:rPr lang="en-US" altLang="en-US" sz="4800" dirty="0">
                <a:solidFill>
                  <a:srgbClr val="0000CC"/>
                </a:solidFill>
                <a:latin typeface="Times New Roman" panose="02020603050405020304" pitchFamily="18" charset="0"/>
                <a:cs typeface="Times New Roman" panose="02020603050405020304" pitchFamily="18" charset="0"/>
              </a:rPr>
              <a:t>. </a:t>
            </a:r>
            <a:endParaRPr lang="en-US" altLang="en-US" sz="4800" b="1" dirty="0">
              <a:solidFill>
                <a:srgbClr val="FF0000"/>
              </a:solidFill>
              <a:latin typeface="Times New Roman" panose="02020603050405020304" pitchFamily="18" charset="0"/>
              <a:cs typeface="Times New Roman" panose="02020603050405020304" pitchFamily="18" charset="0"/>
            </a:endParaRPr>
          </a:p>
          <a:p>
            <a:pPr eaLnBrk="1" hangingPunct="1">
              <a:buFontTx/>
              <a:buNone/>
            </a:pPr>
            <a:endParaRPr lang="en-US" altLang="en-US" dirty="0">
              <a:solidFill>
                <a:srgbClr val="0000CC"/>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bwMode="auto">
          <a:xfrm>
            <a:off x="0" y="1493520"/>
            <a:ext cx="12054839" cy="280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FontTx/>
              <a:buNone/>
            </a:pP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Một</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bên</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là</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hàng</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ngàn</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người</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a:solidFill>
                  <a:schemeClr val="accent1"/>
                </a:solidFill>
                <a:latin typeface="Times New Roman" panose="02020603050405020304" pitchFamily="18" charset="0"/>
                <a:cs typeface="Times New Roman" panose="02020603050405020304" pitchFamily="18" charset="0"/>
              </a:rPr>
              <a:t>/</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với</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hai</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bàn</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tay</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a:solidFill>
                  <a:schemeClr val="accent1"/>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và</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những</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dụng</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cụ</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thô</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sơ</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a:solidFill>
                  <a:schemeClr val="accent1"/>
                </a:solidFill>
                <a:latin typeface="Times New Roman" panose="02020603050405020304" pitchFamily="18" charset="0"/>
                <a:cs typeface="Times New Roman" panose="02020603050405020304" pitchFamily="18" charset="0"/>
              </a:rPr>
              <a: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với</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tinh</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thần</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quyết</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tâm</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chống</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err="1">
                <a:solidFill>
                  <a:srgbClr val="0000CC"/>
                </a:solidFill>
                <a:latin typeface="Times New Roman" panose="02020603050405020304" pitchFamily="18" charset="0"/>
                <a:cs typeface="Times New Roman" panose="02020603050405020304" pitchFamily="18" charset="0"/>
              </a:rPr>
              <a:t>giữ</a:t>
            </a:r>
            <a:r>
              <a:rPr lang="en-US" altLang="en-US" sz="4800" dirty="0">
                <a:solidFill>
                  <a:srgbClr val="0000CC"/>
                </a:solidFill>
                <a:latin typeface="Times New Roman" panose="02020603050405020304" pitchFamily="18" charset="0"/>
                <a:cs typeface="Times New Roman" panose="02020603050405020304" pitchFamily="18" charset="0"/>
              </a:rPr>
              <a:t>. </a:t>
            </a:r>
            <a:r>
              <a:rPr lang="en-US" altLang="en-US" sz="4800" dirty="0">
                <a:solidFill>
                  <a:schemeClr val="accent1"/>
                </a:solidFill>
                <a:latin typeface="Times New Roman" panose="02020603050405020304" pitchFamily="18" charset="0"/>
                <a:cs typeface="Times New Roman" panose="02020603050405020304" pitchFamily="18" charset="0"/>
              </a:rPr>
              <a:t>//</a:t>
            </a:r>
            <a:endParaRPr lang="en-US" altLang="en-US" sz="4800" b="1" dirty="0">
              <a:solidFill>
                <a:schemeClr val="accent1"/>
              </a:solidFill>
              <a:latin typeface="Times New Roman" panose="02020603050405020304" pitchFamily="18" charset="0"/>
              <a:cs typeface="Times New Roman" panose="02020603050405020304" pitchFamily="18" charset="0"/>
            </a:endParaRPr>
          </a:p>
          <a:p>
            <a:pPr eaLnBrk="1" hangingPunct="1">
              <a:buFontTx/>
              <a:buNone/>
            </a:pPr>
            <a:endParaRPr lang="en-US" altLang="en-US" dirty="0">
              <a:solidFill>
                <a:srgbClr val="0000CC"/>
              </a:solidFill>
              <a:latin typeface="Times New Roman" panose="02020603050405020304" pitchFamily="18" charset="0"/>
              <a:cs typeface="Times New Roman" panose="02020603050405020304" pitchFamily="18" charset="0"/>
            </a:endParaRPr>
          </a:p>
        </p:txBody>
      </p:sp>
      <p:pic>
        <p:nvPicPr>
          <p:cNvPr id="5" name="Hình ảnh 4" descr="Ảnh có chứa văn bản, mẫu họa&#10;&#10;Mô tả được tạo tự động">
            <a:extLst>
              <a:ext uri="{FF2B5EF4-FFF2-40B4-BE49-F238E27FC236}">
                <a16:creationId xmlns:a16="http://schemas.microsoft.com/office/drawing/2014/main" xmlns="" id="{6B651285-0EB3-588B-805D-B214CD0A8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204530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3"/>
                                        </p:tgtEl>
                                      </p:cBhvr>
                                    </p:animEffect>
                                    <p:anim calcmode="lin" valueType="num">
                                      <p:cBhvr>
                                        <p:cTn id="18" dur="1000"/>
                                        <p:tgtEl>
                                          <p:spTgt spid="3"/>
                                        </p:tgtEl>
                                        <p:attrNameLst>
                                          <p:attrName>ppt_x</p:attrName>
                                        </p:attrNameLst>
                                      </p:cBhvr>
                                      <p:tavLst>
                                        <p:tav tm="0">
                                          <p:val>
                                            <p:strVal val="ppt_x"/>
                                          </p:val>
                                        </p:tav>
                                        <p:tav tm="100000">
                                          <p:val>
                                            <p:strVal val="ppt_x"/>
                                          </p:val>
                                        </p:tav>
                                      </p:tavLst>
                                    </p:anim>
                                    <p:anim calcmode="lin" valueType="num">
                                      <p:cBhvr>
                                        <p:cTn id="19" dur="1000"/>
                                        <p:tgtEl>
                                          <p:spTgt spid="3"/>
                                        </p:tgtEl>
                                        <p:attrNameLst>
                                          <p:attrName>ppt_y</p:attrName>
                                        </p:attrNameLst>
                                      </p:cBhvr>
                                      <p:tavLst>
                                        <p:tav tm="0">
                                          <p:val>
                                            <p:strVal val="ppt_y"/>
                                          </p:val>
                                        </p:tav>
                                        <p:tav tm="100000">
                                          <p:val>
                                            <p:strVal val="ppt_y+.1"/>
                                          </p:val>
                                        </p:tav>
                                      </p:tavLst>
                                    </p:anim>
                                    <p:set>
                                      <p:cBhvr>
                                        <p:cTn id="20" dur="1" fill="hold">
                                          <p:stCondLst>
                                            <p:cond delay="9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3771900" y="2438716"/>
            <a:ext cx="4294241" cy="1325563"/>
          </a:xfrm>
          <a:prstGeom prst="rect">
            <a:avLst/>
          </a:prstGeom>
        </p:spPr>
        <p:txBody>
          <a:bodyPr/>
          <a:lstStyle/>
          <a:p>
            <a:pPr algn="ctr"/>
            <a:r>
              <a:rPr lang="en-US" sz="8000" dirty="0" err="1">
                <a:solidFill>
                  <a:srgbClr val="075FA2"/>
                </a:solidFill>
                <a:latin typeface="UTM Billhead 1910" panose="02040603050506020204" pitchFamily="18" charset="0"/>
              </a:rPr>
              <a:t>Tìm</a:t>
            </a:r>
            <a:r>
              <a:rPr lang="en-US" sz="8000" dirty="0">
                <a:solidFill>
                  <a:srgbClr val="075FA2"/>
                </a:solidFill>
                <a:latin typeface="UTM Billhead 1910" panose="02040603050506020204" pitchFamily="18" charset="0"/>
              </a:rPr>
              <a:t> </a:t>
            </a:r>
            <a:r>
              <a:rPr lang="en-US" sz="8000" dirty="0" err="1">
                <a:solidFill>
                  <a:srgbClr val="075FA2"/>
                </a:solidFill>
                <a:latin typeface="UTM Billhead 1910" panose="02040603050506020204" pitchFamily="18" charset="0"/>
              </a:rPr>
              <a:t>hiểu</a:t>
            </a:r>
            <a:r>
              <a:rPr lang="en-US" sz="8000" dirty="0">
                <a:solidFill>
                  <a:srgbClr val="075FA2"/>
                </a:solidFill>
                <a:latin typeface="UTM Billhead 1910" panose="02040603050506020204" pitchFamily="18" charset="0"/>
              </a:rPr>
              <a:t/>
            </a:r>
            <a:br>
              <a:rPr lang="en-US" sz="8000" dirty="0">
                <a:solidFill>
                  <a:srgbClr val="075FA2"/>
                </a:solidFill>
                <a:latin typeface="UTM Billhead 1910" panose="02040603050506020204" pitchFamily="18" charset="0"/>
              </a:rPr>
            </a:br>
            <a:r>
              <a:rPr lang="en-US" sz="8000" dirty="0" err="1">
                <a:solidFill>
                  <a:srgbClr val="075FA2"/>
                </a:solidFill>
                <a:latin typeface="UTM Billhead 1910" panose="02040603050506020204" pitchFamily="18" charset="0"/>
              </a:rPr>
              <a:t>bài</a:t>
            </a:r>
            <a:endParaRPr lang="en-US" sz="8000" dirty="0">
              <a:solidFill>
                <a:srgbClr val="075FA2"/>
              </a:solidFill>
              <a:latin typeface="UTM Billhead 1910" panose="02040603050506020204" pitchFamily="18" charset="0"/>
            </a:endParaRP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B9D14E77-CF0F-615F-D660-B36F753E7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8287122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2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a:solidFill>
                  <a:schemeClr val="accent6">
                    <a:lumMod val="50000"/>
                  </a:schemeClr>
                </a:solidFill>
                <a:latin typeface="UTM Avo" panose="02040603050506020204" pitchFamily="18" charset="0"/>
              </a:rPr>
              <a:t>Thắng biển​</a:t>
            </a:r>
          </a:p>
          <a:p>
            <a:pPr algn="just">
              <a:lnSpc>
                <a:spcPct val="15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dirty="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dirty="0">
              <a:solidFill>
                <a:schemeClr val="accent6">
                  <a:lumMod val="50000"/>
                </a:schemeClr>
              </a:solidFill>
              <a:latin typeface="UTM Avo" panose="02040603050506020204" pitchFamily="18" charset="0"/>
            </a:endParaRPr>
          </a:p>
          <a:p>
            <a:pPr algn="just">
              <a:lnSpc>
                <a:spcPct val="150000"/>
              </a:lnSpc>
            </a:pPr>
            <a:r>
              <a:rPr lang="en-US"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A1622B3B-7C43-145D-D041-22605B633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015703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4E7C5C7-2BD0-49CF-8A26-8B39475AA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31" y="-6544938"/>
            <a:ext cx="9463087" cy="12999635"/>
          </a:xfrm>
          <a:prstGeom prst="rect">
            <a:avLst/>
          </a:prstGeom>
        </p:spPr>
      </p:pic>
      <p:sp>
        <p:nvSpPr>
          <p:cNvPr id="10" name="Title 1">
            <a:extLst>
              <a:ext uri="{FF2B5EF4-FFF2-40B4-BE49-F238E27FC236}">
                <a16:creationId xmlns:a16="http://schemas.microsoft.com/office/drawing/2014/main" xmlns="" id="{5CCD42AE-0576-4424-A319-D68509D9A9E9}"/>
              </a:ext>
            </a:extLst>
          </p:cNvPr>
          <p:cNvSpPr txBox="1">
            <a:spLocks noChangeAspect="1"/>
          </p:cNvSpPr>
          <p:nvPr/>
        </p:nvSpPr>
        <p:spPr>
          <a:xfrm>
            <a:off x="1591863" y="2292350"/>
            <a:ext cx="6931821" cy="2698750"/>
          </a:xfrm>
          <a:prstGeom prst="rect">
            <a:avLst/>
          </a:prstGeom>
          <a:solidFill>
            <a:srgbClr val="FBFCFE"/>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vi-VN" sz="3500" b="1">
                <a:solidFill>
                  <a:srgbClr val="075FA2"/>
                </a:solidFill>
                <a:latin typeface="UTM Avo" panose="02040603050506020204" pitchFamily="18" charset="0"/>
              </a:rPr>
              <a:t> </a:t>
            </a:r>
            <a:r>
              <a:rPr lang="en-US" sz="3500" b="1">
                <a:solidFill>
                  <a:srgbClr val="075FA2"/>
                </a:solidFill>
                <a:latin typeface="UTM Avo" panose="02040603050506020204" pitchFamily="18" charset="0"/>
              </a:rPr>
              <a:t>2. </a:t>
            </a:r>
            <a:r>
              <a:rPr lang="vi-VN" sz="3500" b="1">
                <a:solidFill>
                  <a:srgbClr val="075FA2"/>
                </a:solidFill>
                <a:latin typeface="UTM Avo" panose="02040603050506020204" pitchFamily="18" charset="0"/>
              </a:rPr>
              <a:t>Tìm những từ ngữ, hình ảnh (trong đoạn 1) nói lên sự đe dọa của cơn bão bi</a:t>
            </a:r>
            <a:r>
              <a:rPr lang="en-US" sz="3500" b="1">
                <a:solidFill>
                  <a:srgbClr val="075FA2"/>
                </a:solidFill>
                <a:latin typeface="UTM Avo" panose="02040603050506020204" pitchFamily="18" charset="0"/>
              </a:rPr>
              <a:t>ể</a:t>
            </a:r>
            <a:r>
              <a:rPr lang="vi-VN" sz="3500" b="1">
                <a:solidFill>
                  <a:srgbClr val="075FA2"/>
                </a:solidFill>
                <a:latin typeface="UTM Avo" panose="02040603050506020204" pitchFamily="18" charset="0"/>
              </a:rPr>
              <a:t>n.</a:t>
            </a:r>
          </a:p>
        </p:txBody>
      </p:sp>
      <p:pic>
        <p:nvPicPr>
          <p:cNvPr id="5" name="图片 4">
            <a:extLst>
              <a:ext uri="{FF2B5EF4-FFF2-40B4-BE49-F238E27FC236}">
                <a16:creationId xmlns:a16="http://schemas.microsoft.com/office/drawing/2014/main" xmlns="" id="{EE4B3D89-800D-4B44-9C2A-2FECE34FE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4435553"/>
            <a:ext cx="3424237" cy="2019144"/>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0F31BDFF-8AAC-70A7-E8E3-17D5CD03F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813801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accel="56000" decel="40000" fill="hold" grpId="0" nodeType="afterEffect">
                                  <p:stCondLst>
                                    <p:cond delay="0"/>
                                  </p:stCondLst>
                                  <p:iterate type="wd">
                                    <p:tmPct val="12000"/>
                                  </p:iterate>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a:solidFill>
                  <a:schemeClr val="accent6">
                    <a:lumMod val="50000"/>
                  </a:schemeClr>
                </a:solidFill>
                <a:latin typeface="UTM Avo" panose="02040603050506020204" pitchFamily="18" charset="0"/>
              </a:rPr>
              <a:t>Thắng biển​</a:t>
            </a:r>
          </a:p>
          <a:p>
            <a:pPr algn="just">
              <a:lnSpc>
                <a:spcPct val="15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2600" dirty="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dirty="0">
              <a:solidFill>
                <a:schemeClr val="accent6">
                  <a:lumMod val="50000"/>
                </a:schemeClr>
              </a:solidFill>
              <a:latin typeface="UTM Avo" panose="02040603050506020204" pitchFamily="18" charset="0"/>
            </a:endParaRPr>
          </a:p>
          <a:p>
            <a:pPr algn="just">
              <a:lnSpc>
                <a:spcPct val="150000"/>
              </a:lnSpc>
            </a:pPr>
            <a:r>
              <a:rPr lang="en-US" sz="2600" dirty="0">
                <a:solidFill>
                  <a:schemeClr val="accent6">
                    <a:lumMod val="50000"/>
                  </a:schemeClr>
                </a:solidFill>
                <a:latin typeface="UTM Avo" panose="02040603050506020204" pitchFamily="18" charset="0"/>
              </a:rPr>
              <a:t>	</a:t>
            </a:r>
            <a:endParaRPr lang="vi-VN" sz="2600" dirty="0">
              <a:solidFill>
                <a:schemeClr val="accent6">
                  <a:lumMod val="50000"/>
                </a:schemeClr>
              </a:solidFill>
              <a:latin typeface="UTM Avo" panose="02040603050506020204" pitchFamily="18" charset="0"/>
            </a:endParaRP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sp>
        <p:nvSpPr>
          <p:cNvPr id="5" name="Title 1">
            <a:extLst>
              <a:ext uri="{FF2B5EF4-FFF2-40B4-BE49-F238E27FC236}">
                <a16:creationId xmlns:a16="http://schemas.microsoft.com/office/drawing/2014/main" xmlns="" id="{7115FBB5-4B34-4E90-B773-46316381483D}"/>
              </a:ext>
            </a:extLst>
          </p:cNvPr>
          <p:cNvSpPr txBox="1">
            <a:spLocks noChangeAspect="1"/>
          </p:cNvSpPr>
          <p:nvPr/>
        </p:nvSpPr>
        <p:spPr>
          <a:xfrm>
            <a:off x="371474" y="3429000"/>
            <a:ext cx="11496675" cy="32564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2">
                    <a:lumMod val="75000"/>
                  </a:schemeClr>
                </a:solidFill>
                <a:latin typeface="UTM Avo" panose="02040603050506020204" pitchFamily="18" charset="0"/>
              </a:rPr>
              <a:t>- Các từ ngữ, hình ảnh nói lên sự đe dọa của cơn bão biển:</a:t>
            </a:r>
          </a:p>
          <a:p>
            <a:pPr algn="just">
              <a:lnSpc>
                <a:spcPct val="150000"/>
              </a:lnSpc>
            </a:pPr>
            <a:r>
              <a:rPr lang="en-US" sz="3500" b="1">
                <a:solidFill>
                  <a:schemeClr val="accent1">
                    <a:lumMod val="75000"/>
                  </a:schemeClr>
                </a:solidFill>
                <a:latin typeface="UTM Avo" panose="02040603050506020204" pitchFamily="18" charset="0"/>
              </a:rPr>
              <a:t> </a:t>
            </a:r>
            <a:endParaRPr lang="en-US" sz="3500">
              <a:solidFill>
                <a:schemeClr val="accent1">
                  <a:lumMod val="75000"/>
                </a:schemeClr>
              </a:solidFill>
              <a:latin typeface="UTM Avo" panose="02040603050506020204" pitchFamily="18" charset="0"/>
            </a:endParaRPr>
          </a:p>
        </p:txBody>
      </p:sp>
      <p:sp>
        <p:nvSpPr>
          <p:cNvPr id="11" name="Title 1">
            <a:extLst>
              <a:ext uri="{FF2B5EF4-FFF2-40B4-BE49-F238E27FC236}">
                <a16:creationId xmlns:a16="http://schemas.microsoft.com/office/drawing/2014/main" xmlns="" id="{6288320B-C3C9-443B-AF1E-16A041B8BF53}"/>
              </a:ext>
            </a:extLst>
          </p:cNvPr>
          <p:cNvSpPr txBox="1">
            <a:spLocks noChangeAspect="1"/>
          </p:cNvSpPr>
          <p:nvPr/>
        </p:nvSpPr>
        <p:spPr>
          <a:xfrm>
            <a:off x="7091059" y="4241607"/>
            <a:ext cx="5100941"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nước biển càng dữ,</a:t>
            </a:r>
            <a:endParaRPr lang="en-US" sz="3500">
              <a:solidFill>
                <a:schemeClr val="accent1">
                  <a:lumMod val="75000"/>
                </a:schemeClr>
              </a:solidFill>
              <a:latin typeface="UTM Avo" panose="02040603050506020204" pitchFamily="18" charset="0"/>
            </a:endParaRPr>
          </a:p>
        </p:txBody>
      </p:sp>
      <p:sp>
        <p:nvSpPr>
          <p:cNvPr id="16" name="Title 1">
            <a:extLst>
              <a:ext uri="{FF2B5EF4-FFF2-40B4-BE49-F238E27FC236}">
                <a16:creationId xmlns:a16="http://schemas.microsoft.com/office/drawing/2014/main" xmlns="" id="{290DC16B-BB01-441C-8F56-4AE7925EA5CA}"/>
              </a:ext>
            </a:extLst>
          </p:cNvPr>
          <p:cNvSpPr txBox="1">
            <a:spLocks noChangeAspect="1"/>
          </p:cNvSpPr>
          <p:nvPr/>
        </p:nvSpPr>
        <p:spPr>
          <a:xfrm>
            <a:off x="499636" y="4996797"/>
            <a:ext cx="11320890"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biển cả </a:t>
            </a:r>
            <a:r>
              <a:rPr lang="vi-VN" sz="3500" b="1">
                <a:solidFill>
                  <a:schemeClr val="accent1">
                    <a:lumMod val="75000"/>
                  </a:schemeClr>
                </a:solidFill>
                <a:latin typeface="UTM Avo" panose="02040603050506020204" pitchFamily="18" charset="0"/>
              </a:rPr>
              <a:t>muốn nuốt tươi con đê mỏng manh như con mập đớp con cá chim nhỏ bé</a:t>
            </a:r>
            <a:r>
              <a:rPr lang="en-US" sz="3500" b="1">
                <a:solidFill>
                  <a:schemeClr val="accent1">
                    <a:lumMod val="75000"/>
                  </a:schemeClr>
                </a:solidFill>
                <a:latin typeface="UTM Avo" panose="02040603050506020204" pitchFamily="18" charset="0"/>
              </a:rPr>
              <a:t>.</a:t>
            </a:r>
            <a:endParaRPr lang="en-US" sz="3500">
              <a:solidFill>
                <a:schemeClr val="accent1">
                  <a:lumMod val="75000"/>
                </a:schemeClr>
              </a:solidFill>
              <a:latin typeface="UTM Avo" panose="02040603050506020204" pitchFamily="18" charset="0"/>
            </a:endParaRPr>
          </a:p>
        </p:txBody>
      </p:sp>
      <p:sp>
        <p:nvSpPr>
          <p:cNvPr id="17" name="Title 1">
            <a:extLst>
              <a:ext uri="{FF2B5EF4-FFF2-40B4-BE49-F238E27FC236}">
                <a16:creationId xmlns:a16="http://schemas.microsoft.com/office/drawing/2014/main" xmlns="" id="{A5D4B716-2032-4279-A98E-6482A98C3DAB}"/>
              </a:ext>
            </a:extLst>
          </p:cNvPr>
          <p:cNvSpPr txBox="1">
            <a:spLocks noChangeAspect="1"/>
          </p:cNvSpPr>
          <p:nvPr/>
        </p:nvSpPr>
        <p:spPr>
          <a:xfrm>
            <a:off x="2764479" y="4241944"/>
            <a:ext cx="5100941"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gió bắt đầu mạnh,</a:t>
            </a:r>
            <a:endParaRPr lang="en-US" sz="3500">
              <a:solidFill>
                <a:schemeClr val="accent1">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9858EE3A-AE8D-7206-E0A5-C38C6AD7A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7264298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par>
                                <p:cTn id="14" presetID="16" presetClass="entr" presetSubtype="21" fill="hold" nodeType="withEffect">
                                  <p:stCondLst>
                                    <p:cond delay="0"/>
                                  </p:stCondLst>
                                  <p:iterate type="wd">
                                    <p:tmPct val="10000"/>
                                  </p:iterate>
                                  <p:childTnLst>
                                    <p:set>
                                      <p:cBhvr>
                                        <p:cTn id="15" dur="1" fill="hold">
                                          <p:stCondLst>
                                            <p:cond delay="0"/>
                                          </p:stCondLst>
                                        </p:cTn>
                                        <p:tgtEl>
                                          <p:spTgt spid="5">
                                            <p:txEl>
                                              <p:pRg st="1" end="1"/>
                                            </p:txEl>
                                          </p:spTgt>
                                        </p:tgtEl>
                                        <p:attrNameLst>
                                          <p:attrName>style.visibility</p:attrName>
                                        </p:attrNameLst>
                                      </p:cBhvr>
                                      <p:to>
                                        <p:strVal val="visible"/>
                                      </p:to>
                                    </p:set>
                                    <p:animEffect transition="in" filter="barn(inVertical)">
                                      <p:cBhvr>
                                        <p:cTn id="16" dur="500"/>
                                        <p:tgtEl>
                                          <p:spTgt spid="5">
                                            <p:txEl>
                                              <p:pRg st="1" end="1"/>
                                            </p:txEl>
                                          </p:spTgt>
                                        </p:tgtEl>
                                      </p:cBhvr>
                                    </p:animEffect>
                                  </p:childTnLst>
                                </p:cTn>
                              </p:par>
                            </p:childTnLst>
                          </p:cTn>
                        </p:par>
                        <p:par>
                          <p:cTn id="17" fill="hold">
                            <p:stCondLst>
                              <p:cond delay="1300"/>
                            </p:stCondLst>
                            <p:childTnLst>
                              <p:par>
                                <p:cTn id="18" presetID="2" presetClass="entr" presetSubtype="2" accel="56000" decel="40000" fill="hold" grpId="0" nodeType="afterEffect">
                                  <p:stCondLst>
                                    <p:cond delay="0"/>
                                  </p:stCondLst>
                                  <p:iterate type="wd">
                                    <p:tmPct val="12000"/>
                                  </p:iterate>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iterate type="wd">
                                    <p:tmPct val="10000"/>
                                  </p:iterate>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barn(inVertical)">
                                      <p:cBhvr>
                                        <p:cTn id="24" dur="500"/>
                                        <p:tgtEl>
                                          <p:spTgt spid="17">
                                            <p:txEl>
                                              <p:pRg st="0" end="0"/>
                                            </p:txEl>
                                          </p:spTgt>
                                        </p:tgtEl>
                                      </p:cBhvr>
                                    </p:animEffect>
                                  </p:childTnLst>
                                </p:cTn>
                              </p:par>
                            </p:childTnLst>
                          </p:cTn>
                        </p:par>
                        <p:par>
                          <p:cTn id="25" fill="hold">
                            <p:stCondLst>
                              <p:cond delay="2040"/>
                            </p:stCondLst>
                            <p:childTnLst>
                              <p:par>
                                <p:cTn id="26" presetID="2" presetClass="entr" presetSubtype="2" accel="56000" decel="40000" fill="hold" grpId="0" nodeType="afterEffect">
                                  <p:stCondLst>
                                    <p:cond delay="0"/>
                                  </p:stCondLst>
                                  <p:iterate type="wd">
                                    <p:tmPct val="12000"/>
                                  </p:iterate>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par>
                                <p:cTn id="30" presetID="16" presetClass="entr" presetSubtype="21" fill="hold" nodeType="withEffect">
                                  <p:stCondLst>
                                    <p:cond delay="0"/>
                                  </p:stCondLst>
                                  <p:iterate type="wd">
                                    <p:tmPct val="10000"/>
                                  </p:iterate>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arn(inVertical)">
                                      <p:cBhvr>
                                        <p:cTn id="32" dur="500"/>
                                        <p:tgtEl>
                                          <p:spTgt spid="11">
                                            <p:txEl>
                                              <p:pRg st="0" end="0"/>
                                            </p:txEl>
                                          </p:spTgt>
                                        </p:tgtEl>
                                      </p:cBhvr>
                                    </p:animEffect>
                                  </p:childTnLst>
                                </p:cTn>
                              </p:par>
                            </p:childTnLst>
                          </p:cTn>
                        </p:par>
                        <p:par>
                          <p:cTn id="33" fill="hold">
                            <p:stCondLst>
                              <p:cond delay="2780"/>
                            </p:stCondLst>
                            <p:childTnLst>
                              <p:par>
                                <p:cTn id="34" presetID="16" presetClass="entr" presetSubtype="21" fill="hold" nodeType="afterEffect">
                                  <p:stCondLst>
                                    <p:cond delay="0"/>
                                  </p:stCondLst>
                                  <p:iterate type="wd">
                                    <p:tmPct val="10000"/>
                                  </p:iterate>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92987" y="67953"/>
            <a:ext cx="11012199" cy="1618168"/>
          </a:xfrm>
          <a:solidFill>
            <a:schemeClr val="accent3">
              <a:lumMod val="20000"/>
              <a:lumOff val="80000"/>
            </a:schemeClr>
          </a:solidFill>
        </p:spPr>
        <p:txBody>
          <a:bodyPr/>
          <a:lstStyle/>
          <a:p>
            <a:pPr>
              <a:defRPr/>
            </a:pPr>
            <a:r>
              <a:rPr lang="vi-VN" sz="4500" b="1" dirty="0">
                <a:solidFill>
                  <a:srgbClr val="FF0000"/>
                </a:solidFill>
              </a:rPr>
              <a:t>Đê </a:t>
            </a:r>
            <a:r>
              <a:rPr lang="vi-VN" sz="4500" b="1" dirty="0">
                <a:solidFill>
                  <a:srgbClr val="3333FF"/>
                </a:solidFill>
              </a:rPr>
              <a:t>:</a:t>
            </a:r>
            <a:r>
              <a:rPr lang="vi-VN" sz="4500" dirty="0" err="1">
                <a:solidFill>
                  <a:srgbClr val="3333FF"/>
                </a:solidFill>
              </a:rPr>
              <a:t>Là</a:t>
            </a:r>
            <a:r>
              <a:rPr lang="vi-VN" sz="4500" dirty="0">
                <a:solidFill>
                  <a:srgbClr val="3333FF"/>
                </a:solidFill>
              </a:rPr>
              <a:t> </a:t>
            </a:r>
            <a:r>
              <a:rPr lang="vi-VN" sz="4500" dirty="0" err="1">
                <a:solidFill>
                  <a:srgbClr val="3333FF"/>
                </a:solidFill>
              </a:rPr>
              <a:t>lũy</a:t>
            </a:r>
            <a:r>
              <a:rPr lang="vi-VN" sz="4500" dirty="0">
                <a:solidFill>
                  <a:srgbClr val="3333FF"/>
                </a:solidFill>
              </a:rPr>
              <a:t> </a:t>
            </a:r>
            <a:r>
              <a:rPr lang="vi-VN" sz="4500" dirty="0" err="1">
                <a:solidFill>
                  <a:srgbClr val="3333FF"/>
                </a:solidFill>
              </a:rPr>
              <a:t>đất</a:t>
            </a:r>
            <a:r>
              <a:rPr lang="vi-VN" sz="4500" dirty="0">
                <a:solidFill>
                  <a:srgbClr val="3333FF"/>
                </a:solidFill>
              </a:rPr>
              <a:t> nhân </a:t>
            </a:r>
            <a:r>
              <a:rPr lang="vi-VN" sz="4500" dirty="0" err="1">
                <a:solidFill>
                  <a:srgbClr val="3333FF"/>
                </a:solidFill>
              </a:rPr>
              <a:t>tạo</a:t>
            </a:r>
            <a:r>
              <a:rPr lang="vi-VN" sz="4500" dirty="0">
                <a:solidFill>
                  <a:srgbClr val="3333FF"/>
                </a:solidFill>
              </a:rPr>
              <a:t> hay </a:t>
            </a:r>
            <a:r>
              <a:rPr lang="vi-VN" sz="4500" dirty="0" err="1">
                <a:solidFill>
                  <a:srgbClr val="3333FF"/>
                </a:solidFill>
              </a:rPr>
              <a:t>tự</a:t>
            </a:r>
            <a:r>
              <a:rPr lang="vi-VN" sz="4500" dirty="0">
                <a:solidFill>
                  <a:srgbClr val="3333FF"/>
                </a:solidFill>
              </a:rPr>
              <a:t> nhiên </a:t>
            </a:r>
            <a:r>
              <a:rPr lang="vi-VN" sz="4500" dirty="0" err="1">
                <a:solidFill>
                  <a:srgbClr val="3333FF"/>
                </a:solidFill>
              </a:rPr>
              <a:t>kéo</a:t>
            </a:r>
            <a:r>
              <a:rPr lang="vi-VN" sz="4500" dirty="0">
                <a:solidFill>
                  <a:srgbClr val="3333FF"/>
                </a:solidFill>
              </a:rPr>
              <a:t> </a:t>
            </a:r>
            <a:r>
              <a:rPr lang="vi-VN" sz="4500" dirty="0" err="1">
                <a:solidFill>
                  <a:srgbClr val="3333FF"/>
                </a:solidFill>
              </a:rPr>
              <a:t>dài</a:t>
            </a:r>
            <a:r>
              <a:rPr lang="vi-VN" sz="4500" dirty="0">
                <a:solidFill>
                  <a:srgbClr val="3333FF"/>
                </a:solidFill>
              </a:rPr>
              <a:t> </a:t>
            </a:r>
            <a:r>
              <a:rPr lang="vi-VN" sz="4500" dirty="0" err="1">
                <a:solidFill>
                  <a:srgbClr val="3333FF"/>
                </a:solidFill>
              </a:rPr>
              <a:t>dọc</a:t>
            </a:r>
            <a:r>
              <a:rPr lang="vi-VN" sz="4500" dirty="0">
                <a:solidFill>
                  <a:srgbClr val="3333FF"/>
                </a:solidFill>
              </a:rPr>
              <a:t> theo </a:t>
            </a:r>
            <a:r>
              <a:rPr lang="vi-VN" sz="4500" dirty="0" err="1">
                <a:solidFill>
                  <a:srgbClr val="3333FF"/>
                </a:solidFill>
              </a:rPr>
              <a:t>các</a:t>
            </a:r>
            <a:r>
              <a:rPr lang="vi-VN" sz="4500" dirty="0">
                <a:solidFill>
                  <a:srgbClr val="3333FF"/>
                </a:solidFill>
              </a:rPr>
              <a:t> </a:t>
            </a:r>
            <a:r>
              <a:rPr lang="vi-VN" sz="4500" dirty="0" err="1">
                <a:solidFill>
                  <a:srgbClr val="3333FF"/>
                </a:solidFill>
              </a:rPr>
              <a:t>bờ</a:t>
            </a:r>
            <a:r>
              <a:rPr lang="vi-VN" sz="4500" dirty="0">
                <a:solidFill>
                  <a:srgbClr val="3333FF"/>
                </a:solidFill>
              </a:rPr>
              <a:t> sông </a:t>
            </a:r>
            <a:r>
              <a:rPr lang="vi-VN" sz="4500" dirty="0" err="1">
                <a:solidFill>
                  <a:srgbClr val="3333FF"/>
                </a:solidFill>
              </a:rPr>
              <a:t>hoặc</a:t>
            </a:r>
            <a:r>
              <a:rPr lang="vi-VN" sz="4500" dirty="0">
                <a:solidFill>
                  <a:srgbClr val="3333FF"/>
                </a:solidFill>
              </a:rPr>
              <a:t> </a:t>
            </a:r>
            <a:r>
              <a:rPr lang="vi-VN" sz="4500" dirty="0" err="1">
                <a:solidFill>
                  <a:srgbClr val="3333FF"/>
                </a:solidFill>
              </a:rPr>
              <a:t>bờ</a:t>
            </a:r>
            <a:r>
              <a:rPr lang="vi-VN" sz="4500" dirty="0">
                <a:solidFill>
                  <a:srgbClr val="3333FF"/>
                </a:solidFill>
              </a:rPr>
              <a:t> </a:t>
            </a:r>
            <a:r>
              <a:rPr lang="vi-VN" sz="4500" dirty="0" err="1">
                <a:solidFill>
                  <a:srgbClr val="3333FF"/>
                </a:solidFill>
              </a:rPr>
              <a:t>biển</a:t>
            </a:r>
            <a:r>
              <a:rPr lang="vi-VN" sz="4500" dirty="0">
                <a:solidFill>
                  <a:srgbClr val="3333FF"/>
                </a:solidFill>
              </a:rPr>
              <a:t>.</a:t>
            </a:r>
          </a:p>
        </p:txBody>
      </p:sp>
      <p:pic>
        <p:nvPicPr>
          <p:cNvPr id="38915" name="Hình 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16" y="1618168"/>
            <a:ext cx="5599184" cy="523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ộp Văn bản 4"/>
          <p:cNvSpPr txBox="1"/>
          <p:nvPr/>
        </p:nvSpPr>
        <p:spPr>
          <a:xfrm>
            <a:off x="6291912" y="2005662"/>
            <a:ext cx="5205196" cy="4247317"/>
          </a:xfrm>
          <a:prstGeom prst="rect">
            <a:avLst/>
          </a:prstGeom>
          <a:noFill/>
        </p:spPr>
        <p:txBody>
          <a:bodyPr>
            <a:spAutoFit/>
          </a:bodyPr>
          <a:lstStyle/>
          <a:p>
            <a:pPr algn="ctr">
              <a:defRPr/>
            </a:pPr>
            <a:r>
              <a:rPr lang="vi-VN" sz="4500" b="1" dirty="0" err="1">
                <a:solidFill>
                  <a:srgbClr val="FF0000"/>
                </a:solidFill>
                <a:latin typeface="+mj-lt"/>
              </a:rPr>
              <a:t>Tác</a:t>
            </a:r>
            <a:r>
              <a:rPr lang="vi-VN" sz="4500" b="1" dirty="0">
                <a:solidFill>
                  <a:srgbClr val="FF0000"/>
                </a:solidFill>
                <a:latin typeface="+mj-lt"/>
              </a:rPr>
              <a:t> </a:t>
            </a:r>
            <a:r>
              <a:rPr lang="vi-VN" sz="4500" b="1" dirty="0" err="1">
                <a:solidFill>
                  <a:srgbClr val="FF0000"/>
                </a:solidFill>
                <a:latin typeface="+mj-lt"/>
              </a:rPr>
              <a:t>dụng</a:t>
            </a:r>
            <a:r>
              <a:rPr lang="vi-VN" sz="4500" b="1" dirty="0">
                <a:solidFill>
                  <a:srgbClr val="FF0000"/>
                </a:solidFill>
                <a:latin typeface="+mj-lt"/>
              </a:rPr>
              <a:t> </a:t>
            </a:r>
            <a:r>
              <a:rPr lang="vi-VN" sz="4500" dirty="0">
                <a:solidFill>
                  <a:srgbClr val="3333FF"/>
                </a:solidFill>
                <a:latin typeface="+mj-lt"/>
              </a:rPr>
              <a:t>: </a:t>
            </a:r>
            <a:r>
              <a:rPr lang="vi-VN" sz="4500" dirty="0" err="1">
                <a:solidFill>
                  <a:srgbClr val="3333FF"/>
                </a:solidFill>
                <a:latin typeface="+mj-lt"/>
              </a:rPr>
              <a:t>Phòng</a:t>
            </a:r>
            <a:r>
              <a:rPr lang="vi-VN" sz="4500" dirty="0">
                <a:solidFill>
                  <a:srgbClr val="3333FF"/>
                </a:solidFill>
                <a:latin typeface="+mj-lt"/>
              </a:rPr>
              <a:t> </a:t>
            </a:r>
            <a:r>
              <a:rPr lang="vi-VN" sz="4500" dirty="0" err="1">
                <a:solidFill>
                  <a:srgbClr val="3333FF"/>
                </a:solidFill>
                <a:latin typeface="+mj-lt"/>
              </a:rPr>
              <a:t>chống</a:t>
            </a:r>
            <a:r>
              <a:rPr lang="vi-VN" sz="4500" dirty="0">
                <a:solidFill>
                  <a:srgbClr val="3333FF"/>
                </a:solidFill>
                <a:latin typeface="+mj-lt"/>
              </a:rPr>
              <a:t> </a:t>
            </a:r>
            <a:r>
              <a:rPr lang="vi-VN" sz="4500" dirty="0" err="1">
                <a:solidFill>
                  <a:srgbClr val="3333FF"/>
                </a:solidFill>
                <a:latin typeface="+mj-lt"/>
              </a:rPr>
              <a:t>bão</a:t>
            </a:r>
            <a:r>
              <a:rPr lang="vi-VN" sz="4500" dirty="0">
                <a:solidFill>
                  <a:srgbClr val="3333FF"/>
                </a:solidFill>
                <a:latin typeface="+mj-lt"/>
              </a:rPr>
              <a:t>, ngăn </a:t>
            </a:r>
            <a:r>
              <a:rPr lang="vi-VN" sz="4500" dirty="0" err="1">
                <a:solidFill>
                  <a:srgbClr val="3333FF"/>
                </a:solidFill>
                <a:latin typeface="+mj-lt"/>
              </a:rPr>
              <a:t>mặn</a:t>
            </a:r>
            <a:r>
              <a:rPr lang="vi-VN" sz="4500" dirty="0">
                <a:solidFill>
                  <a:srgbClr val="3333FF"/>
                </a:solidFill>
                <a:latin typeface="+mj-lt"/>
              </a:rPr>
              <a:t>, ngăn </a:t>
            </a:r>
            <a:r>
              <a:rPr lang="vi-VN" sz="4500" dirty="0" err="1">
                <a:solidFill>
                  <a:srgbClr val="3333FF"/>
                </a:solidFill>
                <a:latin typeface="+mj-lt"/>
              </a:rPr>
              <a:t>triều</a:t>
            </a:r>
            <a:r>
              <a:rPr lang="vi-VN" sz="4500" dirty="0">
                <a:solidFill>
                  <a:srgbClr val="3333FF"/>
                </a:solidFill>
                <a:latin typeface="+mj-lt"/>
              </a:rPr>
              <a:t> </a:t>
            </a:r>
            <a:r>
              <a:rPr lang="vi-VN" sz="4500" dirty="0" err="1">
                <a:solidFill>
                  <a:srgbClr val="3333FF"/>
                </a:solidFill>
                <a:latin typeface="+mj-lt"/>
              </a:rPr>
              <a:t>cường</a:t>
            </a:r>
            <a:r>
              <a:rPr lang="vi-VN" sz="4500" dirty="0">
                <a:solidFill>
                  <a:srgbClr val="3333FF"/>
                </a:solidFill>
                <a:latin typeface="+mj-lt"/>
              </a:rPr>
              <a:t>, </a:t>
            </a:r>
            <a:r>
              <a:rPr lang="vi-VN" sz="4500" dirty="0" err="1">
                <a:solidFill>
                  <a:srgbClr val="3333FF"/>
                </a:solidFill>
                <a:latin typeface="+mj-lt"/>
              </a:rPr>
              <a:t>giảm</a:t>
            </a:r>
            <a:r>
              <a:rPr lang="vi-VN" sz="4500" dirty="0">
                <a:solidFill>
                  <a:srgbClr val="3333FF"/>
                </a:solidFill>
                <a:latin typeface="+mj-lt"/>
              </a:rPr>
              <a:t> nguy cơ </a:t>
            </a:r>
            <a:r>
              <a:rPr lang="vi-VN" sz="4500" dirty="0" err="1">
                <a:solidFill>
                  <a:srgbClr val="3333FF"/>
                </a:solidFill>
                <a:latin typeface="+mj-lt"/>
              </a:rPr>
              <a:t>sạt</a:t>
            </a:r>
            <a:r>
              <a:rPr lang="vi-VN" sz="4500" dirty="0">
                <a:solidFill>
                  <a:srgbClr val="3333FF"/>
                </a:solidFill>
                <a:latin typeface="+mj-lt"/>
              </a:rPr>
              <a:t> </a:t>
            </a:r>
            <a:r>
              <a:rPr lang="vi-VN" sz="4500" dirty="0" err="1">
                <a:solidFill>
                  <a:srgbClr val="3333FF"/>
                </a:solidFill>
                <a:latin typeface="+mj-lt"/>
              </a:rPr>
              <a:t>lở</a:t>
            </a:r>
            <a:r>
              <a:rPr lang="vi-VN" sz="4500" dirty="0">
                <a:solidFill>
                  <a:srgbClr val="3333FF"/>
                </a:solidFill>
                <a:latin typeface="+mj-lt"/>
              </a:rPr>
              <a:t> do </a:t>
            </a:r>
            <a:r>
              <a:rPr lang="vi-VN" sz="4500" dirty="0" err="1">
                <a:solidFill>
                  <a:srgbClr val="3333FF"/>
                </a:solidFill>
                <a:latin typeface="+mj-lt"/>
              </a:rPr>
              <a:t>sóng</a:t>
            </a:r>
            <a:r>
              <a:rPr lang="vi-VN" sz="4500" dirty="0">
                <a:solidFill>
                  <a:srgbClr val="3333FF"/>
                </a:solidFill>
                <a:latin typeface="+mj-lt"/>
              </a:rPr>
              <a:t> hay </a:t>
            </a:r>
            <a:r>
              <a:rPr lang="vi-VN" sz="4500" dirty="0" err="1">
                <a:solidFill>
                  <a:srgbClr val="3333FF"/>
                </a:solidFill>
                <a:latin typeface="+mj-lt"/>
              </a:rPr>
              <a:t>bão</a:t>
            </a:r>
            <a:r>
              <a:rPr lang="vi-VN" sz="4500" dirty="0">
                <a:solidFill>
                  <a:srgbClr val="3333FF"/>
                </a:solidFill>
                <a:latin typeface="+mj-lt"/>
              </a:rPr>
              <a:t> </a:t>
            </a:r>
            <a:r>
              <a:rPr lang="vi-VN" sz="4500" dirty="0" err="1">
                <a:solidFill>
                  <a:srgbClr val="3333FF"/>
                </a:solidFill>
                <a:latin typeface="+mj-lt"/>
              </a:rPr>
              <a:t>lớn</a:t>
            </a:r>
            <a:r>
              <a:rPr lang="vi-VN" sz="4500" dirty="0">
                <a:solidFill>
                  <a:srgbClr val="3333FF"/>
                </a:solidFill>
                <a:latin typeface="+mj-lt"/>
              </a:rPr>
              <a:t>.</a:t>
            </a:r>
          </a:p>
        </p:txBody>
      </p:sp>
      <p:pic>
        <p:nvPicPr>
          <p:cNvPr id="3" name="Hình ảnh 2" descr="Ảnh có chứa văn bản, mẫu họa&#10;&#10;Mô tả được tạo tự động">
            <a:extLst>
              <a:ext uri="{FF2B5EF4-FFF2-40B4-BE49-F238E27FC236}">
                <a16:creationId xmlns:a16="http://schemas.microsoft.com/office/drawing/2014/main" xmlns="" id="{A6159498-7099-C904-107C-CAA5D1860C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28082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045585" y="0"/>
            <a:ext cx="10100830" cy="2025145"/>
          </a:xfrm>
        </p:spPr>
        <p:txBody>
          <a:bodyPr/>
          <a:lstStyle/>
          <a:p>
            <a:pPr algn="ctr"/>
            <a:r>
              <a:rPr lang="vi-VN" b="1" dirty="0"/>
              <a:t>Ý của đoạn 1:</a:t>
            </a:r>
            <a:r>
              <a:rPr lang="vi-VN" dirty="0"/>
              <a:t/>
            </a:r>
            <a:br>
              <a:rPr lang="vi-VN" dirty="0"/>
            </a:br>
            <a:r>
              <a:rPr lang="vi-VN" b="1" dirty="0">
                <a:solidFill>
                  <a:srgbClr val="FF0000"/>
                </a:solidFill>
              </a:rPr>
              <a:t>Sự đe dọa của cơ bão biển</a:t>
            </a:r>
          </a:p>
        </p:txBody>
      </p:sp>
      <p:pic>
        <p:nvPicPr>
          <p:cNvPr id="40963" name="Picture 2" descr="Sóng đánh vỡ toác kè đê biển, đe dọa hàng trăm nhà dân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2998"/>
            <a:ext cx="12192000" cy="504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829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a:solidFill>
                  <a:schemeClr val="accent6">
                    <a:lumMod val="50000"/>
                  </a:schemeClr>
                </a:solidFill>
                <a:latin typeface="UTM Avo" panose="02040603050506020204" pitchFamily="18" charset="0"/>
              </a:rPr>
              <a:t>Thắng biển​</a:t>
            </a:r>
            <a:endParaRPr lang="en-US" sz="2600" dirty="0">
              <a:solidFill>
                <a:schemeClr val="accent6">
                  <a:lumMod val="50000"/>
                </a:schemeClr>
              </a:solidFill>
              <a:latin typeface="UTM Avo" panose="02040603050506020204" pitchFamily="18" charset="0"/>
            </a:endParaRPr>
          </a:p>
          <a:p>
            <a:pPr algn="just">
              <a:lnSpc>
                <a:spcPct val="150000"/>
              </a:lnSpc>
            </a:pPr>
            <a:r>
              <a:rPr lang="en-US" sz="2600" dirty="0">
                <a:solidFill>
                  <a:schemeClr val="accent6">
                    <a:lumMod val="50000"/>
                  </a:schemeClr>
                </a:solidFill>
                <a:latin typeface="UTM Avo" panose="02040603050506020204" pitchFamily="18" charset="0"/>
              </a:rPr>
              <a:t>	</a:t>
            </a:r>
            <a:r>
              <a:rPr lang="vi-VN" sz="3600" dirty="0">
                <a:solidFill>
                  <a:schemeClr val="accent6">
                    <a:lumMod val="50000"/>
                  </a:schemeClr>
                </a:solidFill>
                <a:latin typeface="UTM Avo" panose="02040603050506020204" pitchFamily="18" charset="0"/>
              </a:rPr>
              <a:t>Một tiếng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3600" dirty="0">
                <a:solidFill>
                  <a:schemeClr val="accent6">
                    <a:lumMod val="50000"/>
                  </a:schemeClr>
                </a:solidFill>
                <a:latin typeface="UTM Avo" panose="02040603050506020204" pitchFamily="18" charset="0"/>
              </a:rPr>
              <a:t>    </a:t>
            </a:r>
            <a:endParaRPr lang="en-US" sz="3600" dirty="0">
              <a:solidFill>
                <a:schemeClr val="accent3">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247B70E6-C7F4-0D51-E59B-08904D832E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543803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7923DEA4-8BBE-42E5-9673-3F529F522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26" y="983685"/>
            <a:ext cx="11377747" cy="4502715"/>
          </a:xfrm>
          <a:prstGeom prst="rect">
            <a:avLst/>
          </a:prstGeom>
        </p:spPr>
      </p:pic>
      <p:pic>
        <p:nvPicPr>
          <p:cNvPr id="3" name="图片 5">
            <a:extLst>
              <a:ext uri="{FF2B5EF4-FFF2-40B4-BE49-F238E27FC236}">
                <a16:creationId xmlns:a16="http://schemas.microsoft.com/office/drawing/2014/main" xmlns="" id="{B98D97A3-C7EF-453E-91EE-BD15933A7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810" y="2305050"/>
            <a:ext cx="1789090" cy="1368425"/>
          </a:xfrm>
          <a:prstGeom prst="rect">
            <a:avLst/>
          </a:prstGeom>
        </p:spPr>
      </p:pic>
      <p:sp>
        <p:nvSpPr>
          <p:cNvPr id="4" name="Title 1">
            <a:extLst>
              <a:ext uri="{FF2B5EF4-FFF2-40B4-BE49-F238E27FC236}">
                <a16:creationId xmlns:a16="http://schemas.microsoft.com/office/drawing/2014/main" xmlns="" id="{97A07635-514A-4A68-8D1E-A228B0330DE5}"/>
              </a:ext>
            </a:extLst>
          </p:cNvPr>
          <p:cNvSpPr txBox="1">
            <a:spLocks noChangeAspect="1"/>
          </p:cNvSpPr>
          <p:nvPr/>
        </p:nvSpPr>
        <p:spPr>
          <a:xfrm>
            <a:off x="1994497" y="2079625"/>
            <a:ext cx="8203006" cy="26987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dirty="0">
                <a:solidFill>
                  <a:srgbClr val="075FA2"/>
                </a:solidFill>
                <a:latin typeface="UTM Avo" panose="02040603050506020204" pitchFamily="18" charset="0"/>
              </a:rPr>
              <a:t>3. </a:t>
            </a:r>
            <a:r>
              <a:rPr lang="vi-VN" sz="3500" b="1" dirty="0">
                <a:solidFill>
                  <a:srgbClr val="075FA2"/>
                </a:solidFill>
                <a:latin typeface="UTM Avo" panose="02040603050506020204" pitchFamily="18" charset="0"/>
              </a:rPr>
              <a:t>Cuộc tấn công dữ dội của cơn bão biển được miêu tả như thế </a:t>
            </a:r>
            <a:r>
              <a:rPr lang="en-US" sz="3500" b="1" dirty="0">
                <a:solidFill>
                  <a:srgbClr val="075FA2"/>
                </a:solidFill>
                <a:latin typeface="UTM Avo" panose="02040603050506020204" pitchFamily="18" charset="0"/>
              </a:rPr>
              <a:t>  </a:t>
            </a:r>
            <a:r>
              <a:rPr lang="vi-VN" sz="3500" b="1" dirty="0">
                <a:solidFill>
                  <a:srgbClr val="075FA2"/>
                </a:solidFill>
                <a:latin typeface="UTM Avo" panose="02040603050506020204" pitchFamily="18" charset="0"/>
              </a:rPr>
              <a:t>nào ở đoạn 2?</a:t>
            </a:r>
          </a:p>
        </p:txBody>
      </p:sp>
      <p:pic>
        <p:nvPicPr>
          <p:cNvPr id="5" name="Hình ảnh 4" descr="Ảnh có chứa văn bản, mẫu họa&#10;&#10;Mô tả được tạo tự động">
            <a:extLst>
              <a:ext uri="{FF2B5EF4-FFF2-40B4-BE49-F238E27FC236}">
                <a16:creationId xmlns:a16="http://schemas.microsoft.com/office/drawing/2014/main" xmlns="" id="{DAAA1E53-B620-6180-104F-0D098B8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9309370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sp>
        <p:nvSpPr>
          <p:cNvPr id="3" name="Title 1">
            <a:extLst>
              <a:ext uri="{FF2B5EF4-FFF2-40B4-BE49-F238E27FC236}">
                <a16:creationId xmlns:a16="http://schemas.microsoft.com/office/drawing/2014/main" xmlns="" id="{3984949E-ACD3-4E64-B7D7-C27F43CF0BB3}"/>
              </a:ext>
            </a:extLst>
          </p:cNvPr>
          <p:cNvSpPr txBox="1">
            <a:spLocks noChangeAspect="1"/>
          </p:cNvSpPr>
          <p:nvPr/>
        </p:nvSpPr>
        <p:spPr>
          <a:xfrm>
            <a:off x="737197" y="1054100"/>
            <a:ext cx="5149253" cy="1879600"/>
          </a:xfrm>
          <a:prstGeom prst="roundRect">
            <a:avLst/>
          </a:prstGeom>
          <a:solidFill>
            <a:schemeClr val="accent6">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500" b="1">
                <a:solidFill>
                  <a:srgbClr val="075FA2"/>
                </a:solidFill>
                <a:latin typeface="UTM Avo" panose="02040603050506020204" pitchFamily="18" charset="0"/>
              </a:rPr>
              <a:t>Cơn bão có sức </a:t>
            </a:r>
            <a:br>
              <a:rPr lang="en-US" sz="3500" b="1">
                <a:solidFill>
                  <a:srgbClr val="075FA2"/>
                </a:solidFill>
                <a:latin typeface="UTM Avo" panose="02040603050506020204" pitchFamily="18" charset="0"/>
              </a:rPr>
            </a:br>
            <a:r>
              <a:rPr lang="en-US" sz="3500" b="1">
                <a:solidFill>
                  <a:srgbClr val="075FA2"/>
                </a:solidFill>
                <a:latin typeface="UTM Avo" panose="02040603050506020204" pitchFamily="18" charset="0"/>
              </a:rPr>
              <a:t>phá hủy tưởng như không gì cản nổi.</a:t>
            </a:r>
            <a:endParaRPr lang="vi-VN" sz="3500" b="1">
              <a:solidFill>
                <a:srgbClr val="075FA2"/>
              </a:solidFill>
              <a:latin typeface="UTM Avo" panose="02040603050506020204" pitchFamily="18" charset="0"/>
            </a:endParaRPr>
          </a:p>
        </p:txBody>
      </p:sp>
      <p:cxnSp>
        <p:nvCxnSpPr>
          <p:cNvPr id="6" name="Straight Connector 5">
            <a:extLst>
              <a:ext uri="{FF2B5EF4-FFF2-40B4-BE49-F238E27FC236}">
                <a16:creationId xmlns:a16="http://schemas.microsoft.com/office/drawing/2014/main" xmlns="" id="{C7AF102B-DF02-44F9-9F71-3E30069657D3}"/>
              </a:ext>
            </a:extLst>
          </p:cNvPr>
          <p:cNvCxnSpPr>
            <a:cxnSpLocks/>
          </p:cNvCxnSpPr>
          <p:nvPr/>
        </p:nvCxnSpPr>
        <p:spPr>
          <a:xfrm>
            <a:off x="5676900" y="4019550"/>
            <a:ext cx="58864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F125B85-0203-405A-AA51-3A656629635F}"/>
              </a:ext>
            </a:extLst>
          </p:cNvPr>
          <p:cNvCxnSpPr>
            <a:cxnSpLocks/>
          </p:cNvCxnSpPr>
          <p:nvPr/>
        </p:nvCxnSpPr>
        <p:spPr>
          <a:xfrm>
            <a:off x="533400" y="4686300"/>
            <a:ext cx="87058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xmlns="" id="{62D13624-0147-4C63-B3AF-887E05D8B4F0}"/>
              </a:ext>
            </a:extLst>
          </p:cNvPr>
          <p:cNvSpPr txBox="1">
            <a:spLocks noChangeAspect="1"/>
          </p:cNvSpPr>
          <p:nvPr/>
        </p:nvSpPr>
        <p:spPr>
          <a:xfrm>
            <a:off x="6383636" y="1054100"/>
            <a:ext cx="5149253" cy="1879600"/>
          </a:xfrm>
          <a:prstGeom prst="roundRect">
            <a:avLst/>
          </a:prstGeom>
          <a:solidFill>
            <a:schemeClr val="accent5">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500" b="1">
                <a:solidFill>
                  <a:schemeClr val="accent5">
                    <a:lumMod val="75000"/>
                  </a:schemeClr>
                </a:solidFill>
                <a:latin typeface="UTM Avo" panose="02040603050506020204" pitchFamily="18" charset="0"/>
              </a:rPr>
              <a:t>Cuộc chiến đấu diễn ra</a:t>
            </a:r>
            <a:br>
              <a:rPr lang="en-US" sz="3500" b="1">
                <a:solidFill>
                  <a:schemeClr val="accent5">
                    <a:lumMod val="75000"/>
                  </a:schemeClr>
                </a:solidFill>
                <a:latin typeface="UTM Avo" panose="02040603050506020204" pitchFamily="18" charset="0"/>
              </a:rPr>
            </a:br>
            <a:r>
              <a:rPr lang="en-US" sz="3500" b="1">
                <a:solidFill>
                  <a:schemeClr val="accent5">
                    <a:lumMod val="75000"/>
                  </a:schemeClr>
                </a:solidFill>
                <a:latin typeface="UTM Avo" panose="02040603050506020204" pitchFamily="18" charset="0"/>
              </a:rPr>
              <a:t>rất dữ dội, ác liệt.</a:t>
            </a:r>
            <a:endParaRPr lang="vi-VN" sz="3500" b="1">
              <a:solidFill>
                <a:schemeClr val="accent5">
                  <a:lumMod val="75000"/>
                </a:schemeClr>
              </a:solidFill>
              <a:latin typeface="UTM Avo" panose="02040603050506020204" pitchFamily="18" charset="0"/>
            </a:endParaRPr>
          </a:p>
        </p:txBody>
      </p:sp>
      <p:cxnSp>
        <p:nvCxnSpPr>
          <p:cNvPr id="11" name="Straight Connector 10">
            <a:extLst>
              <a:ext uri="{FF2B5EF4-FFF2-40B4-BE49-F238E27FC236}">
                <a16:creationId xmlns:a16="http://schemas.microsoft.com/office/drawing/2014/main" xmlns="" id="{3CC021E6-A72A-463F-9B81-E4F608D94A13}"/>
              </a:ext>
            </a:extLst>
          </p:cNvPr>
          <p:cNvCxnSpPr>
            <a:cxnSpLocks/>
          </p:cNvCxnSpPr>
          <p:nvPr/>
        </p:nvCxnSpPr>
        <p:spPr>
          <a:xfrm>
            <a:off x="3752850" y="5238750"/>
            <a:ext cx="78105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2D8006-2DFF-4FCF-B63D-B3EC7595916B}"/>
              </a:ext>
            </a:extLst>
          </p:cNvPr>
          <p:cNvCxnSpPr>
            <a:cxnSpLocks/>
          </p:cNvCxnSpPr>
          <p:nvPr/>
        </p:nvCxnSpPr>
        <p:spPr>
          <a:xfrm>
            <a:off x="533400" y="5829300"/>
            <a:ext cx="110299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69A8753-1F17-43D9-8028-45B8BCFA2B2B}"/>
              </a:ext>
            </a:extLst>
          </p:cNvPr>
          <p:cNvCxnSpPr>
            <a:cxnSpLocks/>
          </p:cNvCxnSpPr>
          <p:nvPr/>
        </p:nvCxnSpPr>
        <p:spPr>
          <a:xfrm>
            <a:off x="533400" y="6419850"/>
            <a:ext cx="8086725"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Hình ảnh 1" descr="Ảnh có chứa văn bản, mẫu họa&#10;&#10;Mô tả được tạo tự động">
            <a:extLst>
              <a:ext uri="{FF2B5EF4-FFF2-40B4-BE49-F238E27FC236}">
                <a16:creationId xmlns:a16="http://schemas.microsoft.com/office/drawing/2014/main" xmlns="" id="{790DE5DE-D28C-6721-8C35-C2A0CF54DB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5836728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par>
                          <p:cTn id="14" fill="hold">
                            <p:stCondLst>
                              <p:cond delay="500"/>
                            </p:stCondLst>
                            <p:childTnLst>
                              <p:par>
                                <p:cTn id="15" presetID="16" presetClass="entr" presetSubtype="37"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accel="56000" decel="40000" fill="hold" grpId="0" nodeType="clickEffect">
                                  <p:stCondLst>
                                    <p:cond delay="0"/>
                                  </p:stCondLst>
                                  <p:iterate type="wd">
                                    <p:tmPct val="1200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C6E3B7E-F361-4C43-B767-4FBC2F827A38}"/>
              </a:ext>
            </a:extLst>
          </p:cNvPr>
          <p:cNvPicPr>
            <a:picLocks noChangeAspect="1"/>
          </p:cNvPicPr>
          <p:nvPr/>
        </p:nvPicPr>
        <p:blipFill rotWithShape="1">
          <a:blip r:embed="rId2">
            <a:extLst>
              <a:ext uri="{28A0092B-C50C-407E-A947-70E740481C1C}">
                <a14:useLocalDpi xmlns:a14="http://schemas.microsoft.com/office/drawing/2010/main" val="0"/>
              </a:ext>
            </a:extLst>
          </a:blip>
          <a:srcRect r="1182" b="7807"/>
          <a:stretch/>
        </p:blipFill>
        <p:spPr>
          <a:xfrm>
            <a:off x="552450" y="1898147"/>
            <a:ext cx="4781550" cy="2788153"/>
          </a:xfrm>
          <a:prstGeom prst="rect">
            <a:avLst/>
          </a:prstGeom>
        </p:spPr>
      </p:pic>
      <p:sp>
        <p:nvSpPr>
          <p:cNvPr id="5" name="Title 1">
            <a:extLst>
              <a:ext uri="{FF2B5EF4-FFF2-40B4-BE49-F238E27FC236}">
                <a16:creationId xmlns:a16="http://schemas.microsoft.com/office/drawing/2014/main" xmlns="" id="{D241AB19-76F4-4881-B2C2-4AF7C526ED27}"/>
              </a:ext>
            </a:extLst>
          </p:cNvPr>
          <p:cNvSpPr>
            <a:spLocks noGrp="1"/>
          </p:cNvSpPr>
          <p:nvPr>
            <p:ph type="title"/>
          </p:nvPr>
        </p:nvSpPr>
        <p:spPr>
          <a:xfrm>
            <a:off x="5334000" y="244765"/>
            <a:ext cx="6534150" cy="2887663"/>
          </a:xfrm>
          <a:prstGeom prst="roundRect">
            <a:avLst/>
          </a:prstGeom>
          <a:noFill/>
          <a:ln w="76200">
            <a:noFill/>
          </a:ln>
        </p:spPr>
        <p:txBody>
          <a:bodyPr/>
          <a:lstStyle/>
          <a:p>
            <a:pPr algn="just">
              <a:lnSpc>
                <a:spcPct val="150000"/>
              </a:lnSpc>
            </a:pPr>
            <a:r>
              <a:rPr lang="en-US" sz="3600" b="1">
                <a:solidFill>
                  <a:schemeClr val="accent6">
                    <a:lumMod val="50000"/>
                  </a:schemeClr>
                </a:solidFill>
                <a:latin typeface="UTM Avo" panose="02040603050506020204" pitchFamily="18" charset="0"/>
              </a:rPr>
              <a:t>Đê biển</a:t>
            </a:r>
            <a:r>
              <a:rPr lang="en-US" sz="3600" b="1">
                <a:solidFill>
                  <a:schemeClr val="accent3">
                    <a:lumMod val="75000"/>
                  </a:schemeClr>
                </a:solidFill>
                <a:latin typeface="UTM Avo" panose="02040603050506020204" pitchFamily="18" charset="0"/>
              </a:rPr>
              <a:t>: là một công trình nhân tạo hay tự nhiên kéo dài dọc theo các bờ biển ngăn không cho nước mặn tràn vào ruộng đồng hoặc khu dân cư.</a:t>
            </a:r>
          </a:p>
        </p:txBody>
      </p:sp>
      <p:pic>
        <p:nvPicPr>
          <p:cNvPr id="2" name="Hình ảnh 1" descr="Ảnh có chứa văn bản, mẫu họa&#10;&#10;Mô tả được tạo tự động">
            <a:extLst>
              <a:ext uri="{FF2B5EF4-FFF2-40B4-BE49-F238E27FC236}">
                <a16:creationId xmlns:a16="http://schemas.microsoft.com/office/drawing/2014/main" xmlns="" id="{1DAFE196-51C0-C320-1364-FB5D9D56D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4221369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2" accel="56000" decel="40000" fill="hold" grpId="0" nodeType="afterEffect">
                                  <p:stCondLst>
                                    <p:cond delay="0"/>
                                  </p:stCondLst>
                                  <p:iterate type="wd">
                                    <p:tmPct val="12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êu đề 1"/>
          <p:cNvSpPr>
            <a:spLocks noGrp="1"/>
          </p:cNvSpPr>
          <p:nvPr>
            <p:ph type="title"/>
          </p:nvPr>
        </p:nvSpPr>
        <p:spPr/>
        <p:txBody>
          <a:bodyPr/>
          <a:lstStyle/>
          <a:p>
            <a:endParaRPr lang="vi-VN"/>
          </a:p>
        </p:txBody>
      </p:sp>
      <p:pic>
        <p:nvPicPr>
          <p:cNvPr id="45059" name="Picture 2" descr="Chăm sóc sức khỏe và Làm đẹp từ thiên nh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27" y="0"/>
            <a:ext cx="5348071" cy="658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Hình ảnh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299" y="0"/>
            <a:ext cx="5839474" cy="658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ình ảnh 1" descr="Ảnh có chứa văn bản, mẫu họa&#10;&#10;Mô tả được tạo tự động">
            <a:extLst>
              <a:ext uri="{FF2B5EF4-FFF2-40B4-BE49-F238E27FC236}">
                <a16:creationId xmlns:a16="http://schemas.microsoft.com/office/drawing/2014/main" xmlns="" id="{1E075450-46DB-CA58-499D-4C60FDC9C8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2611215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623455" y="0"/>
            <a:ext cx="10522960" cy="2025145"/>
          </a:xfrm>
        </p:spPr>
        <p:txBody>
          <a:bodyPr/>
          <a:lstStyle/>
          <a:p>
            <a:pPr algn="ctr"/>
            <a:r>
              <a:rPr lang="vi-VN" b="1" dirty="0"/>
              <a:t>Ý của đoạn 2:</a:t>
            </a:r>
            <a:br>
              <a:rPr lang="vi-VN" b="1" dirty="0"/>
            </a:br>
            <a:r>
              <a:rPr lang="vi-VN" b="1" dirty="0">
                <a:solidFill>
                  <a:srgbClr val="FF0000"/>
                </a:solidFill>
              </a:rPr>
              <a:t>Cuộc tấn công của cơn bão biển</a:t>
            </a:r>
          </a:p>
        </p:txBody>
      </p:sp>
      <p:pic>
        <p:nvPicPr>
          <p:cNvPr id="47107" name="Picture 2" descr="Chủ động kịch bản ứng phó với 5-7 cơn bão vào đất li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612" y="1954790"/>
            <a:ext cx="10058616"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Hình ảnh 2" descr="Ảnh có chứa văn bản, mẫu họa&#10;&#10;Mô tả được tạo tự động">
            <a:extLst>
              <a:ext uri="{FF2B5EF4-FFF2-40B4-BE49-F238E27FC236}">
                <a16:creationId xmlns:a16="http://schemas.microsoft.com/office/drawing/2014/main" xmlns="" id="{D0428D7C-CA8E-779D-CAC9-ABD8DF331C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109165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260219"/>
            <a:ext cx="11868150" cy="6707037"/>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dirty="0">
                <a:solidFill>
                  <a:schemeClr val="accent6">
                    <a:lumMod val="50000"/>
                  </a:schemeClr>
                </a:solidFill>
                <a:latin typeface="UTM Avo" panose="02040603050506020204" pitchFamily="18" charset="0"/>
              </a:rPr>
              <a:t>	</a:t>
            </a:r>
            <a:r>
              <a:rPr lang="vi-VN" sz="2500" dirty="0">
                <a:solidFill>
                  <a:schemeClr val="accent6">
                    <a:lumMod val="50000"/>
                  </a:schemeClr>
                </a:solidFill>
                <a:latin typeface="UTM Avo" panose="02040603050506020204" pitchFamily="18" charset="0"/>
              </a:rPr>
              <a:t>Một tiếng reo to nổi lên, rồi ầm </a:t>
            </a:r>
            <a:r>
              <a:rPr lang="vi-VN" sz="2500" dirty="0" err="1">
                <a:solidFill>
                  <a:schemeClr val="accent6">
                    <a:lumMod val="50000"/>
                  </a:schemeClr>
                </a:solidFill>
                <a:latin typeface="UTM Avo" panose="02040603050506020204" pitchFamily="18" charset="0"/>
              </a:rPr>
              <a:t>ầm</a:t>
            </a:r>
            <a:r>
              <a:rPr lang="vi-VN" sz="2500" dirty="0">
                <a:solidFill>
                  <a:schemeClr val="accent6">
                    <a:lumMod val="50000"/>
                  </a:schemeClr>
                </a:solidFill>
                <a:latin typeface="UTM Avo" panose="02040603050506020204" pitchFamily="18" charset="0"/>
              </a:rPr>
              <a:t>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a:t>
            </a:r>
            <a:r>
              <a:rPr lang="vi-VN" sz="2500" dirty="0" err="1">
                <a:solidFill>
                  <a:schemeClr val="accent6">
                    <a:lumMod val="50000"/>
                  </a:schemeClr>
                </a:solidFill>
                <a:latin typeface="UTM Avo" panose="02040603050506020204" pitchFamily="18" charset="0"/>
              </a:rPr>
              <a:t>ngụp</a:t>
            </a:r>
            <a:r>
              <a:rPr lang="vi-VN" sz="2500" dirty="0">
                <a:solidFill>
                  <a:schemeClr val="accent6">
                    <a:lumMod val="50000"/>
                  </a:schemeClr>
                </a:solidFill>
                <a:latin typeface="UTM Avo" panose="02040603050506020204" pitchFamily="18" charset="0"/>
              </a:rPr>
              <a:t> xuống, trồi lên, </a:t>
            </a:r>
            <a:r>
              <a:rPr lang="vi-VN" sz="2500" dirty="0" err="1">
                <a:solidFill>
                  <a:schemeClr val="accent6">
                    <a:lumMod val="50000"/>
                  </a:schemeClr>
                </a:solidFill>
                <a:latin typeface="UTM Avo" panose="02040603050506020204" pitchFamily="18" charset="0"/>
              </a:rPr>
              <a:t>ngụp</a:t>
            </a:r>
            <a:r>
              <a:rPr lang="vi-VN" sz="2500" dirty="0">
                <a:solidFill>
                  <a:schemeClr val="accent6">
                    <a:lumMod val="50000"/>
                  </a:schemeClr>
                </a:solidFill>
                <a:latin typeface="UTM Avo" panose="02040603050506020204" pitchFamily="18" charset="0"/>
              </a:rPr>
              <a:t> xuống. Trong đám thanh niên xung kích, có người ngã, có người ngạt. Nhưng những bàn tay khoác vai nhau vẫn cứng như sắt, và thân hình họ </a:t>
            </a:r>
            <a:r>
              <a:rPr lang="en-US" sz="2500" dirty="0" err="1">
                <a:solidFill>
                  <a:schemeClr val="accent6">
                    <a:lumMod val="50000"/>
                  </a:schemeClr>
                </a:solidFill>
                <a:latin typeface="UTM Avo" panose="02040603050506020204" pitchFamily="18" charset="0"/>
              </a:rPr>
              <a:t>cột</a:t>
            </a:r>
            <a:r>
              <a:rPr lang="vi-VN" sz="2500" dirty="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dirty="0">
              <a:solidFill>
                <a:schemeClr val="accent6">
                  <a:lumMod val="50000"/>
                </a:schemeClr>
              </a:solidFill>
              <a:latin typeface="UTM Avo" panose="02040603050506020204" pitchFamily="18" charset="0"/>
            </a:endParaRPr>
          </a:p>
          <a:p>
            <a:pPr algn="r">
              <a:lnSpc>
                <a:spcPct val="150000"/>
              </a:lnSpc>
            </a:pPr>
            <a:r>
              <a:rPr lang="en-US" sz="2400" i="1" dirty="0">
                <a:solidFill>
                  <a:schemeClr val="accent6">
                    <a:lumMod val="50000"/>
                  </a:schemeClr>
                </a:solidFill>
                <a:latin typeface="UTM Avo" panose="02040603050506020204" pitchFamily="18" charset="0"/>
              </a:rPr>
              <a:t>Theo </a:t>
            </a:r>
            <a:r>
              <a:rPr lang="en-US" sz="2400" b="1" dirty="0">
                <a:solidFill>
                  <a:schemeClr val="accent6">
                    <a:lumMod val="50000"/>
                  </a:schemeClr>
                </a:solidFill>
                <a:latin typeface="UTM Avo" panose="02040603050506020204" pitchFamily="18" charset="0"/>
              </a:rPr>
              <a:t>CHU VĂN</a:t>
            </a:r>
            <a:endParaRPr lang="en-US" sz="2400" dirty="0">
              <a:solidFill>
                <a:schemeClr val="accent3">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E60B960B-3042-FBF3-6A22-B99B856B05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4065140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98B0FA5-27C3-4288-AE54-FB7061D3B79E}"/>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433562"/>
            <a:ext cx="12192000" cy="6980595"/>
          </a:xfrm>
          <a:prstGeom prst="rect">
            <a:avLst/>
          </a:prstGeom>
        </p:spPr>
      </p:pic>
      <p:pic>
        <p:nvPicPr>
          <p:cNvPr id="5" name="Picture 4">
            <a:extLst>
              <a:ext uri="{FF2B5EF4-FFF2-40B4-BE49-F238E27FC236}">
                <a16:creationId xmlns:a16="http://schemas.microsoft.com/office/drawing/2014/main" xmlns="" id="{0687E6DC-AECD-4D4E-8433-3BFCBD582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3450"/>
            <a:ext cx="2244825" cy="2244825"/>
          </a:xfrm>
          <a:prstGeom prst="rect">
            <a:avLst/>
          </a:prstGeom>
        </p:spPr>
      </p:pic>
      <p:sp>
        <p:nvSpPr>
          <p:cNvPr id="6" name="Title 1">
            <a:extLst>
              <a:ext uri="{FF2B5EF4-FFF2-40B4-BE49-F238E27FC236}">
                <a16:creationId xmlns:a16="http://schemas.microsoft.com/office/drawing/2014/main" xmlns="" id="{3A2843C7-ABA4-481A-92E3-50C7E781509C}"/>
              </a:ext>
            </a:extLst>
          </p:cNvPr>
          <p:cNvSpPr txBox="1">
            <a:spLocks noChangeAspect="1"/>
          </p:cNvSpPr>
          <p:nvPr/>
        </p:nvSpPr>
        <p:spPr>
          <a:xfrm>
            <a:off x="2244825" y="2079625"/>
            <a:ext cx="9149753" cy="26987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rgbClr val="075FA2"/>
                </a:solidFill>
                <a:latin typeface="UTM Avo" panose="02040603050506020204" pitchFamily="18" charset="0"/>
              </a:rPr>
              <a:t>4. </a:t>
            </a:r>
            <a:r>
              <a:rPr lang="vi-VN" sz="3500" b="1">
                <a:solidFill>
                  <a:srgbClr val="075FA2"/>
                </a:solidFill>
                <a:latin typeface="UTM Avo" panose="02040603050506020204" pitchFamily="18" charset="0"/>
              </a:rPr>
              <a:t>Những từ ngữ, hình ảnh nào (trong đoạn 3) thể hiện lòng dũng cảm, sức mạnh và chiến thắng của con người trước cơn bão biển?</a:t>
            </a:r>
          </a:p>
        </p:txBody>
      </p:sp>
      <p:pic>
        <p:nvPicPr>
          <p:cNvPr id="2" name="Hình ảnh 1" descr="Ảnh có chứa văn bản, mẫu họa&#10;&#10;Mô tả được tạo tự động">
            <a:extLst>
              <a:ext uri="{FF2B5EF4-FFF2-40B4-BE49-F238E27FC236}">
                <a16:creationId xmlns:a16="http://schemas.microsoft.com/office/drawing/2014/main" xmlns="" id="{807F97F3-6087-FBB8-1268-3AC60F031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16680442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73D3124-2034-4D4E-8EDB-A74A86D6EA4E}"/>
              </a:ext>
            </a:extLst>
          </p:cNvPr>
          <p:cNvSpPr/>
          <p:nvPr/>
        </p:nvSpPr>
        <p:spPr>
          <a:xfrm>
            <a:off x="7086600" y="571500"/>
            <a:ext cx="4057650"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D6925CBF-5EBF-4579-8885-69D0BD332240}"/>
              </a:ext>
            </a:extLst>
          </p:cNvPr>
          <p:cNvSpPr/>
          <p:nvPr/>
        </p:nvSpPr>
        <p:spPr>
          <a:xfrm>
            <a:off x="2552700" y="1162050"/>
            <a:ext cx="5105400"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2EAC904-35A6-401B-9E87-9889CA1B4061}"/>
              </a:ext>
            </a:extLst>
          </p:cNvPr>
          <p:cNvSpPr/>
          <p:nvPr/>
        </p:nvSpPr>
        <p:spPr>
          <a:xfrm>
            <a:off x="7715250" y="1162050"/>
            <a:ext cx="4057650"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A6FC59F-108A-4856-B3F2-A0E3BF466FEC}"/>
              </a:ext>
            </a:extLst>
          </p:cNvPr>
          <p:cNvSpPr/>
          <p:nvPr/>
        </p:nvSpPr>
        <p:spPr>
          <a:xfrm>
            <a:off x="523875" y="1714500"/>
            <a:ext cx="2543175"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EA3A6A1-ACFF-47A3-81D5-5A2499829AA2}"/>
              </a:ext>
            </a:extLst>
          </p:cNvPr>
          <p:cNvSpPr/>
          <p:nvPr/>
        </p:nvSpPr>
        <p:spPr>
          <a:xfrm>
            <a:off x="3733799" y="1714500"/>
            <a:ext cx="7934325"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4CC9815-4A5C-418D-AF7E-3300AB43C106}"/>
              </a:ext>
            </a:extLst>
          </p:cNvPr>
          <p:cNvSpPr/>
          <p:nvPr/>
        </p:nvSpPr>
        <p:spPr>
          <a:xfrm>
            <a:off x="523875" y="2305050"/>
            <a:ext cx="4581525"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17C0F3E-9312-4C33-9F17-CD35170D34A0}"/>
              </a:ext>
            </a:extLst>
          </p:cNvPr>
          <p:cNvSpPr/>
          <p:nvPr/>
        </p:nvSpPr>
        <p:spPr>
          <a:xfrm>
            <a:off x="3805237" y="2848334"/>
            <a:ext cx="6005513"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593EA07-B20F-4573-A89E-A9DBE69F6FB4}"/>
              </a:ext>
            </a:extLst>
          </p:cNvPr>
          <p:cNvSpPr/>
          <p:nvPr/>
        </p:nvSpPr>
        <p:spPr>
          <a:xfrm>
            <a:off x="9810751" y="3400784"/>
            <a:ext cx="1857374"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81CAC2C-44B6-40F5-B72F-C0974A929659}"/>
              </a:ext>
            </a:extLst>
          </p:cNvPr>
          <p:cNvSpPr/>
          <p:nvPr/>
        </p:nvSpPr>
        <p:spPr>
          <a:xfrm>
            <a:off x="523874" y="3934184"/>
            <a:ext cx="6257925" cy="5044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432E7D8-8504-4FB2-804B-A588E4C537B0}"/>
              </a:ext>
            </a:extLst>
          </p:cNvPr>
          <p:cNvSpPr/>
          <p:nvPr/>
        </p:nvSpPr>
        <p:spPr>
          <a:xfrm>
            <a:off x="7400925" y="3963118"/>
            <a:ext cx="4267200" cy="4564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193B4FC-4785-49D5-89F0-69373BCE1F39}"/>
              </a:ext>
            </a:extLst>
          </p:cNvPr>
          <p:cNvSpPr/>
          <p:nvPr/>
        </p:nvSpPr>
        <p:spPr>
          <a:xfrm>
            <a:off x="523874" y="4578019"/>
            <a:ext cx="6734176"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4AEDF3-580C-4DFD-8956-C7F3A6142E8D}"/>
              </a:ext>
            </a:extLst>
          </p:cNvPr>
          <p:cNvSpPr/>
          <p:nvPr/>
        </p:nvSpPr>
        <p:spPr>
          <a:xfrm>
            <a:off x="523874" y="5742222"/>
            <a:ext cx="9286876" cy="4564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75482"/>
            <a:ext cx="11868150" cy="6707037"/>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nSpc>
                <a:spcPct val="150000"/>
              </a:lnSpc>
            </a:pPr>
            <a:r>
              <a:rPr lang="en-US" sz="2400" i="1">
                <a:solidFill>
                  <a:schemeClr val="accent6">
                    <a:lumMod val="50000"/>
                  </a:schemeClr>
                </a:solidFill>
                <a:latin typeface="UTM Avo" panose="02040603050506020204" pitchFamily="18" charset="0"/>
              </a:rPr>
              <a:t>						</a:t>
            </a:r>
            <a:endParaRPr lang="en-US" sz="2400">
              <a:solidFill>
                <a:schemeClr val="accent3">
                  <a:lumMod val="75000"/>
                </a:schemeClr>
              </a:solidFill>
              <a:latin typeface="UTM Avo" panose="02040603050506020204" pitchFamily="18" charset="0"/>
            </a:endParaRPr>
          </a:p>
        </p:txBody>
      </p:sp>
      <p:pic>
        <p:nvPicPr>
          <p:cNvPr id="3" name="Hình ảnh 2" descr="Ảnh có chứa văn bản, mẫu họa&#10;&#10;Mô tả được tạo tự động">
            <a:extLst>
              <a:ext uri="{FF2B5EF4-FFF2-40B4-BE49-F238E27FC236}">
                <a16:creationId xmlns:a16="http://schemas.microsoft.com/office/drawing/2014/main" xmlns="" id="{28C81EE5-96EF-7C36-F4DC-02FF51381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17914248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500"/>
                                        <p:tgtEl>
                                          <p:spTgt spid="8"/>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out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out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Vertical)">
                                      <p:cBhvr>
                                        <p:cTn id="40" dur="500"/>
                                        <p:tgtEl>
                                          <p:spTgt spid="11"/>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out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outVertical)">
                                      <p:cBhvr>
                                        <p:cTn id="49" dur="500"/>
                                        <p:tgtEl>
                                          <p:spTgt spid="1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outVertic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vi-VN" sz="2800" b="1" dirty="0">
              <a:solidFill>
                <a:schemeClr val="accent6">
                  <a:lumMod val="50000"/>
                </a:schemeClr>
              </a:solidFill>
              <a:latin typeface="UTM Avo" panose="02040603050506020204" pitchFamily="18" charset="0"/>
            </a:endParaRPr>
          </a:p>
          <a:p>
            <a:pPr algn="just">
              <a:lnSpc>
                <a:spcPct val="15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2600" dirty="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dirty="0">
              <a:solidFill>
                <a:schemeClr val="accent6">
                  <a:lumMod val="50000"/>
                </a:schemeClr>
              </a:solidFill>
              <a:latin typeface="UTM Avo" panose="02040603050506020204" pitchFamily="18" charset="0"/>
            </a:endParaRPr>
          </a:p>
          <a:p>
            <a:pPr algn="just">
              <a:lnSpc>
                <a:spcPct val="150000"/>
              </a:lnSpc>
            </a:pPr>
            <a:r>
              <a:rPr lang="en-US" sz="2600" dirty="0">
                <a:solidFill>
                  <a:schemeClr val="accent6">
                    <a:lumMod val="50000"/>
                  </a:schemeClr>
                </a:solidFill>
                <a:latin typeface="UTM Avo" panose="02040603050506020204" pitchFamily="18" charset="0"/>
              </a:rPr>
              <a:t>	</a:t>
            </a:r>
            <a:r>
              <a:rPr lang="vi-VN" sz="2600" dirty="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grpSp>
        <p:nvGrpSpPr>
          <p:cNvPr id="3" name="Group 2">
            <a:extLst>
              <a:ext uri="{FF2B5EF4-FFF2-40B4-BE49-F238E27FC236}">
                <a16:creationId xmlns:a16="http://schemas.microsoft.com/office/drawing/2014/main" xmlns="" id="{59A00885-6595-4843-BAF5-80962347A810}"/>
              </a:ext>
            </a:extLst>
          </p:cNvPr>
          <p:cNvGrpSpPr/>
          <p:nvPr/>
        </p:nvGrpSpPr>
        <p:grpSpPr>
          <a:xfrm>
            <a:off x="3130444" y="433065"/>
            <a:ext cx="6906490" cy="6823989"/>
            <a:chOff x="12150081" y="1188256"/>
            <a:chExt cx="8279330" cy="8180429"/>
          </a:xfrm>
        </p:grpSpPr>
        <p:sp>
          <p:nvSpPr>
            <p:cNvPr id="5" name="Title 1">
              <a:extLst>
                <a:ext uri="{FF2B5EF4-FFF2-40B4-BE49-F238E27FC236}">
                  <a16:creationId xmlns:a16="http://schemas.microsoft.com/office/drawing/2014/main" xmlns="" id="{79C53E5B-B3AE-42AA-AF6E-AE3A72FC9B93}"/>
                </a:ext>
              </a:extLst>
            </p:cNvPr>
            <p:cNvSpPr txBox="1">
              <a:spLocks noChangeAspect="1"/>
            </p:cNvSpPr>
            <p:nvPr/>
          </p:nvSpPr>
          <p:spPr>
            <a:xfrm>
              <a:off x="13719993" y="2657811"/>
              <a:ext cx="5139507" cy="5241318"/>
            </a:xfrm>
            <a:prstGeom prst="round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200" b="1">
                  <a:solidFill>
                    <a:srgbClr val="075FA2"/>
                  </a:solidFill>
                  <a:latin typeface="UTM Avo" panose="02040603050506020204" pitchFamily="18" charset="0"/>
                </a:rPr>
                <a:t>Tác giả sử dụng biện pháp nghệ thuật gì để miêu tả hình ảnh của biển cả?</a:t>
              </a:r>
              <a:endParaRPr lang="vi-VN" sz="3200" b="1">
                <a:solidFill>
                  <a:srgbClr val="075FA2"/>
                </a:solidFill>
                <a:latin typeface="UTM Avo" panose="02040603050506020204" pitchFamily="18" charset="0"/>
              </a:endParaRPr>
            </a:p>
          </p:txBody>
        </p:sp>
        <p:pic>
          <p:nvPicPr>
            <p:cNvPr id="6" name="图片 2">
              <a:extLst>
                <a:ext uri="{FF2B5EF4-FFF2-40B4-BE49-F238E27FC236}">
                  <a16:creationId xmlns:a16="http://schemas.microsoft.com/office/drawing/2014/main" xmlns="" id="{2C3B14E1-7D7C-4ED6-9A7D-5E8B9EDDB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0423">
              <a:off x="12150081" y="1188256"/>
              <a:ext cx="8279330" cy="8180429"/>
            </a:xfrm>
            <a:prstGeom prst="rect">
              <a:avLst/>
            </a:prstGeom>
          </p:spPr>
        </p:pic>
      </p:grpSp>
      <p:cxnSp>
        <p:nvCxnSpPr>
          <p:cNvPr id="9" name="Straight Connector 8">
            <a:extLst>
              <a:ext uri="{FF2B5EF4-FFF2-40B4-BE49-F238E27FC236}">
                <a16:creationId xmlns:a16="http://schemas.microsoft.com/office/drawing/2014/main" xmlns="" id="{8929F89C-92A4-49E1-BC74-EABB1BFA211F}"/>
              </a:ext>
            </a:extLst>
          </p:cNvPr>
          <p:cNvCxnSpPr>
            <a:cxnSpLocks/>
          </p:cNvCxnSpPr>
          <p:nvPr/>
        </p:nvCxnSpPr>
        <p:spPr>
          <a:xfrm>
            <a:off x="5220652" y="3505200"/>
            <a:ext cx="2801115"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845E99D-C2CB-4E8F-8FB8-ABCFEC0BD617}"/>
              </a:ext>
            </a:extLst>
          </p:cNvPr>
          <p:cNvCxnSpPr>
            <a:cxnSpLocks/>
          </p:cNvCxnSpPr>
          <p:nvPr/>
        </p:nvCxnSpPr>
        <p:spPr>
          <a:xfrm>
            <a:off x="1471612" y="3505200"/>
            <a:ext cx="3201988"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871D978-BE56-4BB9-9B9D-33ADBEC971F2}"/>
              </a:ext>
            </a:extLst>
          </p:cNvPr>
          <p:cNvCxnSpPr>
            <a:cxnSpLocks/>
          </p:cNvCxnSpPr>
          <p:nvPr/>
        </p:nvCxnSpPr>
        <p:spPr>
          <a:xfrm>
            <a:off x="2927798" y="4705350"/>
            <a:ext cx="4114800"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B2968F4B-58E0-40F2-B7B4-955CE93216CE}"/>
              </a:ext>
            </a:extLst>
          </p:cNvPr>
          <p:cNvCxnSpPr>
            <a:cxnSpLocks/>
          </p:cNvCxnSpPr>
          <p:nvPr/>
        </p:nvCxnSpPr>
        <p:spPr>
          <a:xfrm>
            <a:off x="542925" y="2914650"/>
            <a:ext cx="722376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xmlns="" id="{DD1FA1FB-988D-467C-97DA-14742E62F29B}"/>
              </a:ext>
            </a:extLst>
          </p:cNvPr>
          <p:cNvSpPr txBox="1">
            <a:spLocks/>
          </p:cNvSpPr>
          <p:nvPr/>
        </p:nvSpPr>
        <p:spPr>
          <a:xfrm>
            <a:off x="1471612" y="433065"/>
            <a:ext cx="2276475" cy="791623"/>
          </a:xfrm>
          <a:prstGeom prst="roundRect">
            <a:avLst/>
          </a:prstGeom>
          <a:solidFill>
            <a:srgbClr val="6600CC"/>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UTM Billhead 1910" panose="02040603050506020204" pitchFamily="18" charset="0"/>
              </a:rPr>
              <a:t>so </a:t>
            </a:r>
            <a:r>
              <a:rPr lang="en-US" sz="4000" dirty="0" err="1">
                <a:solidFill>
                  <a:schemeClr val="bg1"/>
                </a:solidFill>
                <a:latin typeface="UTM Billhead 1910" panose="02040603050506020204" pitchFamily="18" charset="0"/>
              </a:rPr>
              <a:t>sánh</a:t>
            </a:r>
            <a:endParaRPr lang="en-US" sz="4000" dirty="0">
              <a:solidFill>
                <a:schemeClr val="bg1"/>
              </a:solidFill>
              <a:latin typeface="UTM Billhead 1910" panose="02040603050506020204" pitchFamily="18" charset="0"/>
            </a:endParaRPr>
          </a:p>
        </p:txBody>
      </p:sp>
      <p:sp>
        <p:nvSpPr>
          <p:cNvPr id="20" name="Title 1">
            <a:extLst>
              <a:ext uri="{FF2B5EF4-FFF2-40B4-BE49-F238E27FC236}">
                <a16:creationId xmlns:a16="http://schemas.microsoft.com/office/drawing/2014/main" xmlns="" id="{E7B99C87-DCA9-4757-9CB5-6E893B444224}"/>
              </a:ext>
            </a:extLst>
          </p:cNvPr>
          <p:cNvSpPr txBox="1">
            <a:spLocks/>
          </p:cNvSpPr>
          <p:nvPr/>
        </p:nvSpPr>
        <p:spPr>
          <a:xfrm>
            <a:off x="7560123" y="433065"/>
            <a:ext cx="2276475" cy="791623"/>
          </a:xfrm>
          <a:prstGeom prst="round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schemeClr val="bg1"/>
                </a:solidFill>
                <a:latin typeface="UTM Billhead 1910" panose="02040603050506020204" pitchFamily="18" charset="0"/>
              </a:rPr>
              <a:t>nhân</a:t>
            </a:r>
            <a:r>
              <a:rPr lang="en-US" sz="4000" dirty="0">
                <a:solidFill>
                  <a:schemeClr val="bg1"/>
                </a:solidFill>
                <a:latin typeface="UTM Billhead 1910" panose="02040603050506020204" pitchFamily="18" charset="0"/>
              </a:rPr>
              <a:t> </a:t>
            </a:r>
            <a:r>
              <a:rPr lang="en-US" sz="4000" dirty="0" err="1">
                <a:solidFill>
                  <a:schemeClr val="bg1"/>
                </a:solidFill>
                <a:latin typeface="UTM Billhead 1910" panose="02040603050506020204" pitchFamily="18" charset="0"/>
              </a:rPr>
              <a:t>hóa</a:t>
            </a:r>
            <a:endParaRPr lang="en-US" sz="4000" dirty="0">
              <a:solidFill>
                <a:schemeClr val="bg1"/>
              </a:solidFill>
              <a:latin typeface="UTM Billhead 1910"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061C9069-A453-B768-5A87-5D6429AEB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88553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par>
                          <p:cTn id="24" fill="hold">
                            <p:stCondLst>
                              <p:cond delay="500"/>
                            </p:stCondLst>
                            <p:childTnLst>
                              <p:par>
                                <p:cTn id="25" presetID="16" presetClass="entr" presetSubtype="37"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6000" decel="40000" fill="hold" grpId="0" nodeType="clickEffect">
                                  <p:stCondLst>
                                    <p:cond delay="0"/>
                                  </p:stCondLst>
                                  <p:iterate type="wd">
                                    <p:tmPct val="12000"/>
                                  </p:iterate>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accel="56000" decel="40000" fill="hold" grpId="0" nodeType="clickEffect">
                                  <p:stCondLst>
                                    <p:cond delay="0"/>
                                  </p:stCondLst>
                                  <p:iterate type="wd">
                                    <p:tmPct val="12000"/>
                                  </p:iterate>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0-#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xmlns=""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xmlns=""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11" name="Picture 10">
            <a:extLst>
              <a:ext uri="{FF2B5EF4-FFF2-40B4-BE49-F238E27FC236}">
                <a16:creationId xmlns:a16="http://schemas.microsoft.com/office/drawing/2014/main" xmlns="" id="{8357669B-C41C-4355-97C2-F24FB906D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9876" y="3592536"/>
            <a:ext cx="2901948" cy="1219306"/>
          </a:xfrm>
          <a:prstGeom prst="rect">
            <a:avLst/>
          </a:prstGeom>
        </p:spPr>
      </p:pic>
      <p:sp>
        <p:nvSpPr>
          <p:cNvPr id="10" name="Tiêu đề 1"/>
          <p:cNvSpPr>
            <a:spLocks noGrp="1"/>
          </p:cNvSpPr>
          <p:nvPr>
            <p:ph type="title"/>
          </p:nvPr>
        </p:nvSpPr>
        <p:spPr>
          <a:xfrm>
            <a:off x="538396" y="440518"/>
            <a:ext cx="10522960" cy="2025145"/>
          </a:xfrm>
        </p:spPr>
        <p:txBody>
          <a:bodyPr/>
          <a:lstStyle/>
          <a:p>
            <a:pPr algn="ctr"/>
            <a:r>
              <a:rPr lang="vi-VN" b="1" dirty="0"/>
              <a:t>Ý </a:t>
            </a:r>
            <a:r>
              <a:rPr lang="en-US" b="1" dirty="0"/>
              <a:t> </a:t>
            </a:r>
            <a:r>
              <a:rPr lang="en-US" b="1" dirty="0" err="1"/>
              <a:t>chính</a:t>
            </a:r>
            <a:r>
              <a:rPr lang="en-US" b="1" dirty="0"/>
              <a:t> </a:t>
            </a:r>
            <a:r>
              <a:rPr lang="vi-VN" b="1" dirty="0"/>
              <a:t>của đoạn </a:t>
            </a:r>
            <a:r>
              <a:rPr lang="en-US" b="1" dirty="0"/>
              <a:t>3</a:t>
            </a:r>
            <a:r>
              <a:rPr lang="vi-VN" b="1" dirty="0"/>
              <a:t>:</a:t>
            </a:r>
            <a:br>
              <a:rPr lang="vi-VN" b="1" dirty="0"/>
            </a:br>
            <a:r>
              <a:rPr lang="en-US" b="1" dirty="0" err="1">
                <a:solidFill>
                  <a:srgbClr val="FF0000"/>
                </a:solidFill>
              </a:rPr>
              <a:t>Người</a:t>
            </a:r>
            <a:r>
              <a:rPr lang="en-US" b="1" dirty="0">
                <a:solidFill>
                  <a:srgbClr val="FF0000"/>
                </a:solidFill>
              </a:rPr>
              <a:t> </a:t>
            </a:r>
            <a:r>
              <a:rPr lang="en-US" b="1" dirty="0" err="1">
                <a:solidFill>
                  <a:srgbClr val="FF0000"/>
                </a:solidFill>
              </a:rPr>
              <a:t>thắng</a:t>
            </a:r>
            <a:r>
              <a:rPr lang="en-US" b="1" dirty="0">
                <a:solidFill>
                  <a:srgbClr val="FF0000"/>
                </a:solidFill>
              </a:rPr>
              <a:t> </a:t>
            </a:r>
            <a:r>
              <a:rPr lang="en-US" b="1" dirty="0" err="1">
                <a:solidFill>
                  <a:srgbClr val="FF0000"/>
                </a:solidFill>
              </a:rPr>
              <a:t>biển</a:t>
            </a:r>
            <a:endParaRPr lang="vi-VN" b="1" dirty="0">
              <a:solidFill>
                <a:srgbClr val="FF0000"/>
              </a:solidFill>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5B078261-788F-A5F5-7A25-DC95B8F5DB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59199115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6949B96-DB81-4CF3-BC72-44D35064B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212" y="0"/>
            <a:ext cx="9553576" cy="6858000"/>
          </a:xfrm>
          <a:prstGeom prst="rect">
            <a:avLst/>
          </a:prstGeom>
        </p:spPr>
      </p:pic>
      <p:sp>
        <p:nvSpPr>
          <p:cNvPr id="6" name="Title 1">
            <a:extLst>
              <a:ext uri="{FF2B5EF4-FFF2-40B4-BE49-F238E27FC236}">
                <a16:creationId xmlns:a16="http://schemas.microsoft.com/office/drawing/2014/main" xmlns="" id="{769DF585-BEDE-467B-BB7A-90F3685442BA}"/>
              </a:ext>
            </a:extLst>
          </p:cNvPr>
          <p:cNvSpPr txBox="1">
            <a:spLocks noChangeAspect="1"/>
          </p:cNvSpPr>
          <p:nvPr/>
        </p:nvSpPr>
        <p:spPr>
          <a:xfrm>
            <a:off x="1762125" y="560387"/>
            <a:ext cx="8362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vi-VN" sz="3500" b="1" dirty="0">
                <a:solidFill>
                  <a:srgbClr val="075FA2"/>
                </a:solidFill>
                <a:latin typeface="UTM Avo" panose="02040603050506020204" pitchFamily="18" charset="0"/>
              </a:rPr>
              <a:t>Cuộc chiến đấu giữa con người với cơn bão biển được miêu tả theo trình tự nào?</a:t>
            </a:r>
            <a:endParaRPr lang="en-US" sz="3500" b="1" dirty="0">
              <a:solidFill>
                <a:srgbClr val="075FA2"/>
              </a:solidFill>
              <a:latin typeface="UTM Avo" panose="02040603050506020204" pitchFamily="18" charset="0"/>
            </a:endParaRPr>
          </a:p>
        </p:txBody>
      </p:sp>
      <p:sp>
        <p:nvSpPr>
          <p:cNvPr id="7" name="Title 1">
            <a:extLst>
              <a:ext uri="{FF2B5EF4-FFF2-40B4-BE49-F238E27FC236}">
                <a16:creationId xmlns:a16="http://schemas.microsoft.com/office/drawing/2014/main" xmlns="" id="{DAC95B8E-EABB-4C50-9CD3-2109CABE6B31}"/>
              </a:ext>
            </a:extLst>
          </p:cNvPr>
          <p:cNvSpPr txBox="1">
            <a:spLocks noChangeAspect="1"/>
          </p:cNvSpPr>
          <p:nvPr/>
        </p:nvSpPr>
        <p:spPr>
          <a:xfrm>
            <a:off x="1914525" y="2908223"/>
            <a:ext cx="8362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dirty="0">
                <a:solidFill>
                  <a:schemeClr val="accent1">
                    <a:lumMod val="75000"/>
                  </a:schemeClr>
                </a:solidFill>
                <a:latin typeface="UTM Avo" panose="02040603050506020204" pitchFamily="18" charset="0"/>
              </a:rPr>
              <a:t>- Theo </a:t>
            </a:r>
            <a:r>
              <a:rPr lang="en-US" sz="3500" b="1" dirty="0" err="1">
                <a:solidFill>
                  <a:schemeClr val="accent1">
                    <a:lumMod val="75000"/>
                  </a:schemeClr>
                </a:solidFill>
                <a:latin typeface="UTM Avo" panose="02040603050506020204" pitchFamily="18" charset="0"/>
              </a:rPr>
              <a:t>trình</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tự</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thời</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gian</a:t>
            </a:r>
            <a:r>
              <a:rPr lang="en-US" sz="3500" b="1" dirty="0">
                <a:solidFill>
                  <a:schemeClr val="accent1">
                    <a:lumMod val="75000"/>
                  </a:schemeClr>
                </a:solidFill>
                <a:latin typeface="UTM Avo" panose="02040603050506020204" pitchFamily="18" charset="0"/>
              </a:rPr>
              <a:t>:</a:t>
            </a:r>
          </a:p>
          <a:p>
            <a:pPr algn="just">
              <a:lnSpc>
                <a:spcPct val="150000"/>
              </a:lnSpc>
            </a:pPr>
            <a:r>
              <a:rPr lang="en-US" sz="3500" b="1" dirty="0">
                <a:solidFill>
                  <a:schemeClr val="accent1">
                    <a:lumMod val="75000"/>
                  </a:schemeClr>
                </a:solidFill>
                <a:latin typeface="UTM Avo" panose="02040603050506020204" pitchFamily="18" charset="0"/>
              </a:rPr>
              <a:t>	+ </a:t>
            </a:r>
            <a:r>
              <a:rPr lang="en-US" sz="3500" b="1" dirty="0" err="1">
                <a:solidFill>
                  <a:schemeClr val="accent1">
                    <a:lumMod val="75000"/>
                  </a:schemeClr>
                </a:solidFill>
                <a:latin typeface="UTM Avo" panose="02040603050506020204" pitchFamily="18" charset="0"/>
              </a:rPr>
              <a:t>Đoạn</a:t>
            </a:r>
            <a:r>
              <a:rPr lang="en-US" sz="3500" b="1" dirty="0">
                <a:solidFill>
                  <a:schemeClr val="accent1">
                    <a:lumMod val="75000"/>
                  </a:schemeClr>
                </a:solidFill>
                <a:latin typeface="UTM Avo" panose="02040603050506020204" pitchFamily="18" charset="0"/>
              </a:rPr>
              <a:t> 1: </a:t>
            </a:r>
            <a:r>
              <a:rPr lang="en-US" sz="3500" b="1" dirty="0" err="1">
                <a:solidFill>
                  <a:schemeClr val="accent1">
                    <a:lumMod val="75000"/>
                  </a:schemeClr>
                </a:solidFill>
                <a:latin typeface="UTM Avo" panose="02040603050506020204" pitchFamily="18" charset="0"/>
              </a:rPr>
              <a:t>Biển</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đe</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dọa</a:t>
            </a:r>
            <a:r>
              <a:rPr lang="en-US" sz="3500" b="1" dirty="0">
                <a:solidFill>
                  <a:schemeClr val="accent1">
                    <a:lumMod val="75000"/>
                  </a:schemeClr>
                </a:solidFill>
                <a:latin typeface="UTM Avo" panose="02040603050506020204" pitchFamily="18" charset="0"/>
              </a:rPr>
              <a:t>.</a:t>
            </a:r>
          </a:p>
          <a:p>
            <a:pPr algn="just">
              <a:lnSpc>
                <a:spcPct val="150000"/>
              </a:lnSpc>
            </a:pPr>
            <a:r>
              <a:rPr lang="en-US" sz="3500" b="1" dirty="0">
                <a:solidFill>
                  <a:schemeClr val="accent1">
                    <a:lumMod val="75000"/>
                  </a:schemeClr>
                </a:solidFill>
                <a:latin typeface="UTM Avo" panose="02040603050506020204" pitchFamily="18" charset="0"/>
              </a:rPr>
              <a:t>	+ </a:t>
            </a:r>
            <a:r>
              <a:rPr lang="en-US" sz="3500" b="1" dirty="0" err="1">
                <a:solidFill>
                  <a:schemeClr val="accent1">
                    <a:lumMod val="75000"/>
                  </a:schemeClr>
                </a:solidFill>
                <a:latin typeface="UTM Avo" panose="02040603050506020204" pitchFamily="18" charset="0"/>
              </a:rPr>
              <a:t>Đoạn</a:t>
            </a:r>
            <a:r>
              <a:rPr lang="en-US" sz="3500" b="1" dirty="0">
                <a:solidFill>
                  <a:schemeClr val="accent1">
                    <a:lumMod val="75000"/>
                  </a:schemeClr>
                </a:solidFill>
                <a:latin typeface="UTM Avo" panose="02040603050506020204" pitchFamily="18" charset="0"/>
              </a:rPr>
              <a:t> 2: </a:t>
            </a:r>
            <a:r>
              <a:rPr lang="en-US" sz="3500" b="1" dirty="0" err="1">
                <a:solidFill>
                  <a:schemeClr val="accent1">
                    <a:lumMod val="75000"/>
                  </a:schemeClr>
                </a:solidFill>
                <a:latin typeface="UTM Avo" panose="02040603050506020204" pitchFamily="18" charset="0"/>
              </a:rPr>
              <a:t>Biển</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tấn</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công</a:t>
            </a:r>
            <a:r>
              <a:rPr lang="en-US" sz="3500" b="1" dirty="0">
                <a:solidFill>
                  <a:schemeClr val="accent1">
                    <a:lumMod val="75000"/>
                  </a:schemeClr>
                </a:solidFill>
                <a:latin typeface="UTM Avo" panose="02040603050506020204" pitchFamily="18" charset="0"/>
              </a:rPr>
              <a:t>.</a:t>
            </a:r>
          </a:p>
          <a:p>
            <a:pPr algn="just">
              <a:lnSpc>
                <a:spcPct val="150000"/>
              </a:lnSpc>
            </a:pPr>
            <a:r>
              <a:rPr lang="en-US" sz="3500" b="1" dirty="0">
                <a:solidFill>
                  <a:schemeClr val="accent1">
                    <a:lumMod val="75000"/>
                  </a:schemeClr>
                </a:solidFill>
                <a:latin typeface="UTM Avo" panose="02040603050506020204" pitchFamily="18" charset="0"/>
              </a:rPr>
              <a:t>	+ </a:t>
            </a:r>
            <a:r>
              <a:rPr lang="en-US" sz="3500" b="1" dirty="0" err="1">
                <a:solidFill>
                  <a:schemeClr val="accent1">
                    <a:lumMod val="75000"/>
                  </a:schemeClr>
                </a:solidFill>
                <a:latin typeface="UTM Avo" panose="02040603050506020204" pitchFamily="18" charset="0"/>
              </a:rPr>
              <a:t>Đoạn</a:t>
            </a:r>
            <a:r>
              <a:rPr lang="en-US" sz="3500" b="1" dirty="0">
                <a:solidFill>
                  <a:schemeClr val="accent1">
                    <a:lumMod val="75000"/>
                  </a:schemeClr>
                </a:solidFill>
                <a:latin typeface="UTM Avo" panose="02040603050506020204" pitchFamily="18" charset="0"/>
              </a:rPr>
              <a:t> 3: </a:t>
            </a:r>
            <a:r>
              <a:rPr lang="en-US" sz="3500" b="1" dirty="0" err="1">
                <a:solidFill>
                  <a:schemeClr val="accent1">
                    <a:lumMod val="75000"/>
                  </a:schemeClr>
                </a:solidFill>
                <a:latin typeface="UTM Avo" panose="02040603050506020204" pitchFamily="18" charset="0"/>
              </a:rPr>
              <a:t>Người</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thắng</a:t>
            </a:r>
            <a:r>
              <a:rPr lang="en-US" sz="3500" b="1" dirty="0">
                <a:solidFill>
                  <a:schemeClr val="accent1">
                    <a:lumMod val="75000"/>
                  </a:schemeClr>
                </a:solidFill>
                <a:latin typeface="UTM Avo" panose="02040603050506020204" pitchFamily="18" charset="0"/>
              </a:rPr>
              <a:t> </a:t>
            </a:r>
            <a:r>
              <a:rPr lang="en-US" sz="3500" b="1" dirty="0" err="1">
                <a:solidFill>
                  <a:schemeClr val="accent1">
                    <a:lumMod val="75000"/>
                  </a:schemeClr>
                </a:solidFill>
                <a:latin typeface="UTM Avo" panose="02040603050506020204" pitchFamily="18" charset="0"/>
              </a:rPr>
              <a:t>biển</a:t>
            </a:r>
            <a:r>
              <a:rPr lang="en-US" sz="3500" b="1" dirty="0">
                <a:solidFill>
                  <a:schemeClr val="accent1">
                    <a:lumMod val="75000"/>
                  </a:schemeClr>
                </a:solidFill>
                <a:latin typeface="UTM Avo" panose="02040603050506020204" pitchFamily="18" charset="0"/>
              </a:rPr>
              <a:t>.</a:t>
            </a:r>
            <a:endParaRPr lang="en-US" sz="3500" dirty="0">
              <a:solidFill>
                <a:schemeClr val="accent1">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B3DF877C-372D-9732-9D65-303C37B5C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40177511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accel="56000" decel="40000" fill="hold" grpId="0" nodeType="afterEffect">
                                  <p:stCondLst>
                                    <p:cond delay="0"/>
                                  </p:stCondLst>
                                  <p:iterate type="wd">
                                    <p:tmPct val="12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accel="56000" decel="40000" fill="hold" grpId="0" nodeType="clickEffect">
                                  <p:stCondLst>
                                    <p:cond delay="0"/>
                                  </p:stCondLst>
                                  <p:iterate type="wd">
                                    <p:tmPct val="12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0C3A21C-2680-4A1E-92DB-67ABEE6D8F16}"/>
              </a:ext>
            </a:extLst>
          </p:cNvPr>
          <p:cNvSpPr txBox="1">
            <a:spLocks noChangeAspect="1"/>
          </p:cNvSpPr>
          <p:nvPr/>
        </p:nvSpPr>
        <p:spPr>
          <a:xfrm>
            <a:off x="1209675" y="619858"/>
            <a:ext cx="9772650" cy="3494942"/>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7200" b="1">
                <a:solidFill>
                  <a:schemeClr val="accent6">
                    <a:lumMod val="75000"/>
                  </a:schemeClr>
                </a:solidFill>
                <a:effectLst>
                  <a:glow rad="279400">
                    <a:schemeClr val="bg1"/>
                  </a:glow>
                </a:effectLst>
                <a:latin typeface="UTM Billhead 1910" panose="02040603050506020204" pitchFamily="18" charset="0"/>
              </a:rPr>
              <a:t>NỘI DUNG BÀI HỌC</a:t>
            </a:r>
          </a:p>
        </p:txBody>
      </p:sp>
      <p:sp>
        <p:nvSpPr>
          <p:cNvPr id="12" name="Title 1">
            <a:extLst>
              <a:ext uri="{FF2B5EF4-FFF2-40B4-BE49-F238E27FC236}">
                <a16:creationId xmlns:a16="http://schemas.microsoft.com/office/drawing/2014/main" xmlns="" id="{BD49AC89-80FC-4F76-B1BC-507EB60F28AA}"/>
              </a:ext>
            </a:extLst>
          </p:cNvPr>
          <p:cNvSpPr txBox="1">
            <a:spLocks noChangeAspect="1"/>
          </p:cNvSpPr>
          <p:nvPr/>
        </p:nvSpPr>
        <p:spPr>
          <a:xfrm>
            <a:off x="1209675" y="2190750"/>
            <a:ext cx="9772650" cy="3494942"/>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600" b="1">
                <a:solidFill>
                  <a:schemeClr val="accent1">
                    <a:lumMod val="75000"/>
                  </a:schemeClr>
                </a:solidFill>
                <a:effectLst>
                  <a:glow rad="469900">
                    <a:schemeClr val="bg1"/>
                  </a:glow>
                </a:effectLst>
                <a:latin typeface="UTM Avo" panose="02040603050506020204" pitchFamily="18" charset="0"/>
              </a:rPr>
              <a:t>	Ca ngợi lòng dũng cảm, ý chí </a:t>
            </a:r>
            <a:br>
              <a:rPr lang="en-US" sz="3600" b="1">
                <a:solidFill>
                  <a:schemeClr val="accent1">
                    <a:lumMod val="75000"/>
                  </a:schemeClr>
                </a:solidFill>
                <a:effectLst>
                  <a:glow rad="469900">
                    <a:schemeClr val="bg1"/>
                  </a:glow>
                </a:effectLst>
                <a:latin typeface="UTM Avo" panose="02040603050506020204" pitchFamily="18" charset="0"/>
              </a:rPr>
            </a:br>
            <a:r>
              <a:rPr lang="en-US" sz="3600" b="1">
                <a:solidFill>
                  <a:schemeClr val="accent1">
                    <a:lumMod val="75000"/>
                  </a:schemeClr>
                </a:solidFill>
                <a:effectLst>
                  <a:glow rad="469900">
                    <a:schemeClr val="bg1"/>
                  </a:glow>
                </a:effectLst>
                <a:latin typeface="UTM Avo" panose="02040603050506020204" pitchFamily="18" charset="0"/>
              </a:rPr>
              <a:t>quyết thắng của con người trong </a:t>
            </a:r>
            <a:br>
              <a:rPr lang="en-US" sz="3600" b="1">
                <a:solidFill>
                  <a:schemeClr val="accent1">
                    <a:lumMod val="75000"/>
                  </a:schemeClr>
                </a:solidFill>
                <a:effectLst>
                  <a:glow rad="469900">
                    <a:schemeClr val="bg1"/>
                  </a:glow>
                </a:effectLst>
                <a:latin typeface="UTM Avo" panose="02040603050506020204" pitchFamily="18" charset="0"/>
              </a:rPr>
            </a:br>
            <a:r>
              <a:rPr lang="en-US" sz="3600" b="1">
                <a:solidFill>
                  <a:schemeClr val="accent1">
                    <a:lumMod val="75000"/>
                  </a:schemeClr>
                </a:solidFill>
                <a:effectLst>
                  <a:glow rad="469900">
                    <a:schemeClr val="bg1"/>
                  </a:glow>
                </a:effectLst>
                <a:latin typeface="UTM Avo" panose="02040603050506020204" pitchFamily="18" charset="0"/>
              </a:rPr>
              <a:t>cuộc đấu tranh bảo vệ con đê, giữ gìn cuộc sống bình yên.</a:t>
            </a:r>
            <a:endParaRPr lang="vi-VN" sz="3600" b="1">
              <a:solidFill>
                <a:schemeClr val="accent1">
                  <a:lumMod val="75000"/>
                </a:schemeClr>
              </a:solidFill>
              <a:effectLst>
                <a:glow rad="469900">
                  <a:schemeClr val="bg1"/>
                </a:glow>
              </a:effectLst>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BACCFEB1-56EF-772C-0CE5-BA20B67B5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668380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6000" decel="40000" fill="hold" grpId="0" nodeType="clickEffect">
                                  <p:stCondLst>
                                    <p:cond delay="0"/>
                                  </p:stCondLst>
                                  <p:iterate type="wd">
                                    <p:tmPct val="12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4125861" y="1722436"/>
            <a:ext cx="3940278" cy="1325563"/>
          </a:xfrm>
          <a:prstGeom prst="rect">
            <a:avLst/>
          </a:prstGeom>
        </p:spPr>
        <p:txBody>
          <a:bodyPr/>
          <a:lstStyle/>
          <a:p>
            <a:pPr algn="ctr"/>
            <a:r>
              <a:rPr lang="en-US" sz="8800" dirty="0" err="1">
                <a:solidFill>
                  <a:srgbClr val="075FA2"/>
                </a:solidFill>
                <a:latin typeface="UTM Billhead 1910" panose="02040603050506020204" pitchFamily="18" charset="0"/>
              </a:rPr>
              <a:t>Đọc</a:t>
            </a:r>
            <a:r>
              <a:rPr lang="en-US" sz="8800" dirty="0">
                <a:solidFill>
                  <a:srgbClr val="075FA2"/>
                </a:solidFill>
                <a:latin typeface="UTM Billhead 1910" panose="02040603050506020204" pitchFamily="18" charset="0"/>
              </a:rPr>
              <a:t> </a:t>
            </a:r>
            <a:br>
              <a:rPr lang="en-US" sz="8800" dirty="0">
                <a:solidFill>
                  <a:srgbClr val="075FA2"/>
                </a:solidFill>
                <a:latin typeface="UTM Billhead 1910" panose="02040603050506020204" pitchFamily="18" charset="0"/>
              </a:rPr>
            </a:br>
            <a:r>
              <a:rPr lang="en-US" sz="8800" dirty="0" err="1">
                <a:solidFill>
                  <a:srgbClr val="075FA2"/>
                </a:solidFill>
                <a:latin typeface="UTM Billhead 1910" panose="02040603050506020204" pitchFamily="18" charset="0"/>
              </a:rPr>
              <a:t>diễn</a:t>
            </a:r>
            <a:r>
              <a:rPr lang="en-US" sz="8800" dirty="0">
                <a:solidFill>
                  <a:srgbClr val="075FA2"/>
                </a:solidFill>
                <a:latin typeface="UTM Billhead 1910" panose="02040603050506020204" pitchFamily="18" charset="0"/>
              </a:rPr>
              <a:t> </a:t>
            </a:r>
            <a:r>
              <a:rPr lang="en-US" sz="8800" dirty="0" err="1">
                <a:solidFill>
                  <a:srgbClr val="075FA2"/>
                </a:solidFill>
                <a:latin typeface="UTM Billhead 1910" panose="02040603050506020204" pitchFamily="18" charset="0"/>
              </a:rPr>
              <a:t>cảm</a:t>
            </a:r>
            <a:endParaRPr lang="en-US" sz="8800" dirty="0">
              <a:solidFill>
                <a:srgbClr val="075FA2"/>
              </a:solidFill>
              <a:latin typeface="UTM Billhead 1910" panose="02040603050506020204" pitchFamily="18" charset="0"/>
            </a:endParaRP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396BF239-C143-6C0A-9F70-B8BA4A7A9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4235318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2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C6E3B7E-F361-4C43-B767-4FBC2F827A38}"/>
              </a:ext>
            </a:extLst>
          </p:cNvPr>
          <p:cNvPicPr>
            <a:picLocks noChangeAspect="1"/>
          </p:cNvPicPr>
          <p:nvPr/>
        </p:nvPicPr>
        <p:blipFill rotWithShape="1">
          <a:blip r:embed="rId2">
            <a:extLst>
              <a:ext uri="{28A0092B-C50C-407E-A947-70E740481C1C}">
                <a14:useLocalDpi xmlns:a14="http://schemas.microsoft.com/office/drawing/2010/main" val="0"/>
              </a:ext>
            </a:extLst>
          </a:blip>
          <a:srcRect r="1182" b="7807"/>
          <a:stretch/>
        </p:blipFill>
        <p:spPr>
          <a:xfrm>
            <a:off x="0" y="-729294"/>
            <a:ext cx="11425084" cy="6662042"/>
          </a:xfrm>
          <a:prstGeom prst="rect">
            <a:avLst/>
          </a:prstGeom>
        </p:spPr>
      </p:pic>
      <p:sp>
        <p:nvSpPr>
          <p:cNvPr id="5" name="Title 1">
            <a:extLst>
              <a:ext uri="{FF2B5EF4-FFF2-40B4-BE49-F238E27FC236}">
                <a16:creationId xmlns:a16="http://schemas.microsoft.com/office/drawing/2014/main" xmlns="" id="{D241AB19-76F4-4881-B2C2-4AF7C526ED27}"/>
              </a:ext>
            </a:extLst>
          </p:cNvPr>
          <p:cNvSpPr>
            <a:spLocks noGrp="1"/>
          </p:cNvSpPr>
          <p:nvPr>
            <p:ph type="title"/>
          </p:nvPr>
        </p:nvSpPr>
        <p:spPr>
          <a:xfrm>
            <a:off x="2278394" y="5932748"/>
            <a:ext cx="7635212" cy="716766"/>
          </a:xfrm>
          <a:prstGeom prst="roundRect">
            <a:avLst/>
          </a:prstGeom>
          <a:solidFill>
            <a:schemeClr val="accent2">
              <a:lumMod val="20000"/>
              <a:lumOff val="80000"/>
            </a:schemeClr>
          </a:solidFill>
          <a:ln w="76200">
            <a:solidFill>
              <a:schemeClr val="bg1"/>
            </a:solidFill>
          </a:ln>
        </p:spPr>
        <p:txBody>
          <a:bodyPr/>
          <a:lstStyle/>
          <a:p>
            <a:pPr algn="ctr"/>
            <a:r>
              <a:rPr lang="en-US" sz="4000" b="1">
                <a:solidFill>
                  <a:schemeClr val="accent3">
                    <a:lumMod val="75000"/>
                  </a:schemeClr>
                </a:solidFill>
                <a:latin typeface="UTM Avo" panose="02040603050506020204" pitchFamily="18" charset="0"/>
              </a:rPr>
              <a:t>Hình ảnh minh họa </a:t>
            </a:r>
            <a:r>
              <a:rPr lang="en-US" sz="4000" b="1">
                <a:solidFill>
                  <a:schemeClr val="accent6">
                    <a:lumMod val="50000"/>
                  </a:schemeClr>
                </a:solidFill>
                <a:latin typeface="UTM Avo" panose="02040603050506020204" pitchFamily="18" charset="0"/>
              </a:rPr>
              <a:t>đê biển</a:t>
            </a:r>
          </a:p>
        </p:txBody>
      </p:sp>
      <p:pic>
        <p:nvPicPr>
          <p:cNvPr id="2" name="Hình ảnh 1" descr="Ảnh có chứa văn bản, mẫu họa&#10;&#10;Mô tả được tạo tự động">
            <a:extLst>
              <a:ext uri="{FF2B5EF4-FFF2-40B4-BE49-F238E27FC236}">
                <a16:creationId xmlns:a16="http://schemas.microsoft.com/office/drawing/2014/main" xmlns="" id="{1D25749E-BCA2-C5FA-6C46-9242213D2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2806269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683149B-FA8E-458F-B2E9-CBC5357B83D2}"/>
              </a:ext>
            </a:extLst>
          </p:cNvPr>
          <p:cNvSpPr txBox="1">
            <a:spLocks noChangeAspect="1"/>
          </p:cNvSpPr>
          <p:nvPr/>
        </p:nvSpPr>
        <p:spPr>
          <a:xfrm>
            <a:off x="314632" y="1085182"/>
            <a:ext cx="11562735" cy="5168134"/>
          </a:xfrm>
          <a:prstGeom prst="rect">
            <a:avLst/>
          </a:prstGeom>
          <a:solidFill>
            <a:schemeClr val="bg1">
              <a:alpha val="82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8600" dirty="0">
                <a:solidFill>
                  <a:srgbClr val="075FA2"/>
                </a:solidFill>
                <a:latin typeface="UTM Billhead 1910" panose="02040603050506020204" pitchFamily="18" charset="0"/>
              </a:rPr>
              <a:t>HS </a:t>
            </a:r>
            <a:r>
              <a:rPr lang="en-US" sz="8600" dirty="0" err="1">
                <a:solidFill>
                  <a:srgbClr val="075FA2"/>
                </a:solidFill>
                <a:latin typeface="UTM Billhead 1910" panose="02040603050506020204" pitchFamily="18" charset="0"/>
              </a:rPr>
              <a:t>đọc</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diễn</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cảm</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đoạn</a:t>
            </a:r>
            <a:r>
              <a:rPr lang="en-US" sz="8600" dirty="0">
                <a:solidFill>
                  <a:srgbClr val="075FA2"/>
                </a:solidFill>
                <a:latin typeface="UTM Billhead 1910" panose="02040603050506020204" pitchFamily="18" charset="0"/>
              </a:rPr>
              <a:t> 3, </a:t>
            </a:r>
            <a:r>
              <a:rPr lang="en-US" sz="8600" dirty="0" err="1">
                <a:solidFill>
                  <a:srgbClr val="075FA2"/>
                </a:solidFill>
                <a:latin typeface="UTM Billhead 1910" panose="02040603050506020204" pitchFamily="18" charset="0"/>
              </a:rPr>
              <a:t>giọng</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hồi</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hộp</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gấp</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gáp</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nhấn</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mạnh</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các</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từ</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ngữ</a:t>
            </a:r>
            <a:r>
              <a:rPr lang="en-US" sz="8600" dirty="0">
                <a:solidFill>
                  <a:srgbClr val="075FA2"/>
                </a:solidFill>
                <a:latin typeface="UTM Billhead 1910" panose="02040603050506020204" pitchFamily="18" charset="0"/>
              </a:rPr>
              <a:t> GV </a:t>
            </a:r>
            <a:r>
              <a:rPr lang="en-US" sz="8600" dirty="0" err="1">
                <a:solidFill>
                  <a:srgbClr val="075FA2"/>
                </a:solidFill>
                <a:latin typeface="UTM Billhead 1910" panose="02040603050506020204" pitchFamily="18" charset="0"/>
              </a:rPr>
              <a:t>đã</a:t>
            </a:r>
            <a:r>
              <a:rPr lang="en-US" sz="8600" dirty="0">
                <a:solidFill>
                  <a:srgbClr val="075FA2"/>
                </a:solidFill>
                <a:latin typeface="UTM Billhead 1910" panose="02040603050506020204" pitchFamily="18" charset="0"/>
              </a:rPr>
              <a:t> </a:t>
            </a:r>
            <a:r>
              <a:rPr lang="en-US" sz="8600" dirty="0" err="1">
                <a:solidFill>
                  <a:srgbClr val="075FA2"/>
                </a:solidFill>
                <a:latin typeface="UTM Billhead 1910" panose="02040603050506020204" pitchFamily="18" charset="0"/>
              </a:rPr>
              <a:t>lưu</a:t>
            </a:r>
            <a:r>
              <a:rPr lang="en-US" sz="8600" dirty="0">
                <a:solidFill>
                  <a:srgbClr val="075FA2"/>
                </a:solidFill>
                <a:latin typeface="UTM Billhead 1910" panose="02040603050506020204" pitchFamily="18" charset="0"/>
              </a:rPr>
              <a:t> ý.</a:t>
            </a:r>
          </a:p>
        </p:txBody>
      </p:sp>
      <p:pic>
        <p:nvPicPr>
          <p:cNvPr id="2" name="Hình ảnh 1" descr="Ảnh có chứa văn bản, mẫu họa&#10;&#10;Mô tả được tạo tự động">
            <a:extLst>
              <a:ext uri="{FF2B5EF4-FFF2-40B4-BE49-F238E27FC236}">
                <a16:creationId xmlns:a16="http://schemas.microsoft.com/office/drawing/2014/main" xmlns="" id="{B13AEB60-A12E-F94F-7723-E8D64A71A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27129122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lt">
                                    <p:tmPct val="10000"/>
                                  </p:iterate>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6000" decel="40000" fill="hold" grpId="0" nodeType="click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030432" y="3769953"/>
            <a:ext cx="10006662" cy="2590150"/>
          </a:xfrm>
          <a:prstGeom prst="ellipse">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lIns="103312" tIns="51657" rIns="103312" bIns="51657" anchor="ctr"/>
          <a:lstStyle/>
          <a:p>
            <a:pPr algn="ctr">
              <a:defRPr/>
            </a:pPr>
            <a:r>
              <a:rPr lang="en-US" sz="4091" dirty="0" err="1">
                <a:latin typeface="Times New Roman" panose="02020603050405020304" pitchFamily="18" charset="0"/>
                <a:cs typeface="Times New Roman" panose="02020603050405020304" pitchFamily="18" charset="0"/>
              </a:rPr>
              <a:t>Những</a:t>
            </a:r>
            <a:r>
              <a:rPr lang="en-US" sz="4091" dirty="0">
                <a:latin typeface="Times New Roman" panose="02020603050405020304" pitchFamily="18" charset="0"/>
                <a:cs typeface="Times New Roman" panose="02020603050405020304" pitchFamily="18" charset="0"/>
              </a:rPr>
              <a:t> </a:t>
            </a:r>
            <a:r>
              <a:rPr lang="en-US" sz="4091" dirty="0" err="1">
                <a:latin typeface="Times New Roman" panose="02020603050405020304" pitchFamily="18" charset="0"/>
                <a:cs typeface="Times New Roman" panose="02020603050405020304" pitchFamily="18" charset="0"/>
              </a:rPr>
              <a:t>cơn</a:t>
            </a:r>
            <a:r>
              <a:rPr lang="en-US" sz="4091" dirty="0">
                <a:latin typeface="Times New Roman" panose="02020603050405020304" pitchFamily="18" charset="0"/>
                <a:cs typeface="Times New Roman" panose="02020603050405020304" pitchFamily="18" charset="0"/>
              </a:rPr>
              <a:t> </a:t>
            </a:r>
            <a:r>
              <a:rPr lang="en-US" sz="4091" dirty="0" err="1">
                <a:latin typeface="Times New Roman" panose="02020603050405020304" pitchFamily="18" charset="0"/>
                <a:cs typeface="Times New Roman" panose="02020603050405020304" pitchFamily="18" charset="0"/>
              </a:rPr>
              <a:t>bão</a:t>
            </a:r>
            <a:r>
              <a:rPr lang="en-US" sz="4091" dirty="0">
                <a:latin typeface="Times New Roman" panose="02020603050405020304" pitchFamily="18" charset="0"/>
                <a:cs typeface="Times New Roman" panose="02020603050405020304" pitchFamily="18" charset="0"/>
              </a:rPr>
              <a:t> </a:t>
            </a:r>
            <a:r>
              <a:rPr lang="en-US" sz="4091" dirty="0" err="1">
                <a:latin typeface="Times New Roman" panose="02020603050405020304" pitchFamily="18" charset="0"/>
                <a:cs typeface="Times New Roman" panose="02020603050405020304" pitchFamily="18" charset="0"/>
              </a:rPr>
              <a:t>gây</a:t>
            </a:r>
            <a:r>
              <a:rPr lang="en-US" sz="4091" dirty="0">
                <a:latin typeface="Times New Roman" panose="02020603050405020304" pitchFamily="18" charset="0"/>
                <a:cs typeface="Times New Roman" panose="02020603050405020304" pitchFamily="18" charset="0"/>
              </a:rPr>
              <a:t> </a:t>
            </a:r>
            <a:r>
              <a:rPr lang="en-US" sz="4091" dirty="0" err="1">
                <a:latin typeface="Times New Roman" panose="02020603050405020304" pitchFamily="18" charset="0"/>
                <a:cs typeface="Times New Roman" panose="02020603050405020304" pitchFamily="18" charset="0"/>
              </a:rPr>
              <a:t>ra</a:t>
            </a:r>
            <a:r>
              <a:rPr lang="en-US" sz="4091" dirty="0">
                <a:latin typeface="Times New Roman" panose="02020603050405020304" pitchFamily="18" charset="0"/>
                <a:cs typeface="Times New Roman" panose="02020603050405020304" pitchFamily="18" charset="0"/>
              </a:rPr>
              <a:t> </a:t>
            </a:r>
            <a:r>
              <a:rPr lang="en-US" sz="4091" dirty="0" err="1">
                <a:latin typeface="Times New Roman" panose="02020603050405020304" pitchFamily="18" charset="0"/>
                <a:cs typeface="Times New Roman" panose="02020603050405020304" pitchFamily="18" charset="0"/>
              </a:rPr>
              <a:t>những</a:t>
            </a:r>
            <a:r>
              <a:rPr lang="en-US" sz="4091" dirty="0">
                <a:latin typeface="Times New Roman" panose="02020603050405020304" pitchFamily="18" charset="0"/>
                <a:cs typeface="Times New Roman" panose="02020603050405020304" pitchFamily="18" charset="0"/>
              </a:rPr>
              <a:t> </a:t>
            </a:r>
            <a:r>
              <a:rPr lang="en-US" sz="4091" dirty="0" err="1">
                <a:latin typeface="Times New Roman" panose="02020603050405020304" pitchFamily="18" charset="0"/>
                <a:cs typeface="Times New Roman" panose="02020603050405020304" pitchFamily="18" charset="0"/>
              </a:rPr>
              <a:t>hậu</a:t>
            </a:r>
            <a:r>
              <a:rPr lang="en-US" sz="4091" dirty="0">
                <a:latin typeface="Times New Roman" panose="02020603050405020304" pitchFamily="18" charset="0"/>
                <a:cs typeface="Times New Roman" panose="02020603050405020304" pitchFamily="18" charset="0"/>
              </a:rPr>
              <a:t> </a:t>
            </a:r>
            <a:r>
              <a:rPr lang="en-US" sz="4091" dirty="0" err="1">
                <a:latin typeface="Times New Roman" panose="02020603050405020304" pitchFamily="18" charset="0"/>
                <a:cs typeface="Times New Roman" panose="02020603050405020304" pitchFamily="18" charset="0"/>
              </a:rPr>
              <a:t>quả</a:t>
            </a:r>
            <a:r>
              <a:rPr lang="en-US" sz="4091" dirty="0">
                <a:latin typeface="Times New Roman" panose="02020603050405020304" pitchFamily="18" charset="0"/>
                <a:cs typeface="Times New Roman" panose="02020603050405020304" pitchFamily="18" charset="0"/>
              </a:rPr>
              <a:t> </a:t>
            </a:r>
            <a:r>
              <a:rPr lang="en-US" sz="4091" dirty="0" err="1">
                <a:latin typeface="Times New Roman" panose="02020603050405020304" pitchFamily="18" charset="0"/>
                <a:cs typeface="Times New Roman" panose="02020603050405020304" pitchFamily="18" charset="0"/>
              </a:rPr>
              <a:t>gì</a:t>
            </a:r>
            <a:r>
              <a:rPr lang="vi-VN" sz="4091" dirty="0">
                <a:latin typeface="Times New Roman" panose="02020603050405020304" pitchFamily="18" charset="0"/>
                <a:cs typeface="Times New Roman" panose="02020603050405020304" pitchFamily="18" charset="0"/>
              </a:rPr>
              <a:t>?</a:t>
            </a:r>
            <a:endParaRPr lang="en-US" sz="4091" dirty="0">
              <a:latin typeface="Times New Roman" panose="02020603050405020304" pitchFamily="18" charset="0"/>
              <a:cs typeface="Times New Roman" panose="02020603050405020304" pitchFamily="18" charset="0"/>
            </a:endParaRPr>
          </a:p>
        </p:txBody>
      </p:sp>
      <p:sp>
        <p:nvSpPr>
          <p:cNvPr id="6" name="Cloud 5"/>
          <p:cNvSpPr/>
          <p:nvPr/>
        </p:nvSpPr>
        <p:spPr>
          <a:xfrm>
            <a:off x="933017" y="1529413"/>
            <a:ext cx="3945299" cy="1656051"/>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dirty="0">
                <a:solidFill>
                  <a:schemeClr val="tx1">
                    <a:lumMod val="95000"/>
                    <a:lumOff val="5000"/>
                  </a:schemeClr>
                </a:solidFill>
              </a:rPr>
              <a:t>VẬN DỤNG</a:t>
            </a:r>
          </a:p>
        </p:txBody>
      </p:sp>
      <p:pic>
        <p:nvPicPr>
          <p:cNvPr id="2" name="Hình ảnh 1" descr="Ảnh có chứa văn bản, mẫu họa&#10;&#10;Mô tả được tạo tự động">
            <a:extLst>
              <a:ext uri="{FF2B5EF4-FFF2-40B4-BE49-F238E27FC236}">
                <a16:creationId xmlns:a16="http://schemas.microsoft.com/office/drawing/2014/main" xmlns="" id="{E33A07B6-8FA7-BB01-D688-DF34E4E18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80118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9805" y="0"/>
            <a:ext cx="5586196" cy="312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611091" cy="312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497" y="3123767"/>
            <a:ext cx="5616503" cy="373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123767"/>
            <a:ext cx="5611091" cy="373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26152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895" y="798801"/>
            <a:ext cx="10692895" cy="1143000"/>
          </a:xfrm>
        </p:spPr>
        <p:txBody>
          <a:bodyPr/>
          <a:lstStyle/>
          <a:p>
            <a:pPr eaLnBrk="1" hangingPunct="1"/>
            <a:r>
              <a:rPr lang="en-US" altLang="en-US" sz="4500" b="1">
                <a:solidFill>
                  <a:srgbClr val="FF0066"/>
                </a:solidFill>
                <a:latin typeface="Times New Roman" panose="02020603050405020304" pitchFamily="18" charset="0"/>
                <a:cs typeface="Times New Roman" panose="02020603050405020304" pitchFamily="18" charset="0"/>
              </a:rPr>
              <a:t> Liên hệ thực tế</a:t>
            </a:r>
            <a:r>
              <a:rPr lang="en-US" altLang="en-US" sz="4500" b="1">
                <a:solidFill>
                  <a:srgbClr val="FF0066"/>
                </a:solidFill>
              </a:rPr>
              <a:t>.</a:t>
            </a:r>
          </a:p>
        </p:txBody>
      </p:sp>
      <p:sp>
        <p:nvSpPr>
          <p:cNvPr id="28675" name="Content Placeholder 2"/>
          <p:cNvSpPr>
            <a:spLocks noGrp="1"/>
          </p:cNvSpPr>
          <p:nvPr>
            <p:ph idx="1"/>
          </p:nvPr>
        </p:nvSpPr>
        <p:spPr>
          <a:xfrm>
            <a:off x="738187" y="2600975"/>
            <a:ext cx="11222182" cy="1368136"/>
          </a:xfrm>
        </p:spPr>
        <p:txBody>
          <a:bodyPr/>
          <a:lstStyle/>
          <a:p>
            <a:pPr marL="0" indent="0">
              <a:buNone/>
            </a:pPr>
            <a:r>
              <a:rPr lang="en-US" altLang="en-US" sz="3954" b="1">
                <a:solidFill>
                  <a:srgbClr val="3333FF"/>
                </a:solidFill>
                <a:latin typeface="Times New Roman" panose="02020603050405020304" pitchFamily="18" charset="0"/>
                <a:cs typeface="Times New Roman" panose="02020603050405020304" pitchFamily="18" charset="0"/>
              </a:rPr>
              <a:t>    Các em cần làm gì để bảo vệ môi trường biển?</a:t>
            </a:r>
          </a:p>
        </p:txBody>
      </p:sp>
      <p:pic>
        <p:nvPicPr>
          <p:cNvPr id="3" name="Hình ảnh 2" descr="Ảnh có chứa văn bản, mẫu họa&#10;&#10;Mô tả được tạo tự động">
            <a:extLst>
              <a:ext uri="{FF2B5EF4-FFF2-40B4-BE49-F238E27FC236}">
                <a16:creationId xmlns:a16="http://schemas.microsoft.com/office/drawing/2014/main" xmlns="" id="{4F4B33E7-1535-0A6B-4260-ECD406252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55773499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box(in)">
                                      <p:cBhvr>
                                        <p:cTn id="12"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67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909" y="1083"/>
            <a:ext cx="5798344" cy="36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3253" y="3380293"/>
            <a:ext cx="5423838" cy="36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909" y="3657384"/>
            <a:ext cx="5798344" cy="32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9441" y="165606"/>
            <a:ext cx="54476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ình ảnh 1" descr="Ảnh có chứa văn bản, mẫu họa&#10;&#10;Mô tả được tạo tự động">
            <a:extLst>
              <a:ext uri="{FF2B5EF4-FFF2-40B4-BE49-F238E27FC236}">
                <a16:creationId xmlns:a16="http://schemas.microsoft.com/office/drawing/2014/main" xmlns="" id="{4E5E47FF-7C81-5DC3-A629-D092AE1CA9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72487946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a:solidFill>
                  <a:srgbClr val="075FA2"/>
                </a:solidFill>
                <a:latin typeface="UTM Billhead 1910" panose="02040603050506020204" pitchFamily="18" charset="0"/>
              </a:rPr>
              <a:t>Dặn </a:t>
            </a:r>
            <a:br>
              <a:rPr lang="en-US" sz="11500">
                <a:solidFill>
                  <a:srgbClr val="075FA2"/>
                </a:solidFill>
                <a:latin typeface="UTM Billhead 1910" panose="02040603050506020204" pitchFamily="18" charset="0"/>
              </a:rPr>
            </a:br>
            <a:r>
              <a:rPr lang="en-US" sz="11500">
                <a:solidFill>
                  <a:srgbClr val="075FA2"/>
                </a:solidFill>
                <a:latin typeface="UTM Billhead 1910" panose="02040603050506020204" pitchFamily="18" charset="0"/>
              </a:rPr>
              <a:t>dò</a:t>
            </a: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87C1D0E0-3F2D-2791-89E0-DF9564145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41157524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xmlns="" id="{6233070B-2384-43A7-861D-4CAAE289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46" name="图片 45">
            <a:extLst>
              <a:ext uri="{FF2B5EF4-FFF2-40B4-BE49-F238E27FC236}">
                <a16:creationId xmlns:a16="http://schemas.microsoft.com/office/drawing/2014/main" xmlns="" id="{4213C3EA-971E-435D-9D28-08D56EDBB27A}"/>
              </a:ext>
            </a:extLst>
          </p:cNvPr>
          <p:cNvPicPr>
            <a:picLocks noChangeAspect="1"/>
          </p:cNvPicPr>
          <p:nvPr/>
        </p:nvPicPr>
        <p:blipFill rotWithShape="1">
          <a:blip r:embed="rId4">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图片 2">
            <a:extLst>
              <a:ext uri="{FF2B5EF4-FFF2-40B4-BE49-F238E27FC236}">
                <a16:creationId xmlns:a16="http://schemas.microsoft.com/office/drawing/2014/main" xmlns="" id="{6B274DC1-0B85-48DB-AE09-82AAA3E64402}"/>
              </a:ext>
            </a:extLst>
          </p:cNvPr>
          <p:cNvPicPr>
            <a:picLocks noChangeAspect="1"/>
          </p:cNvPicPr>
          <p:nvPr/>
        </p:nvPicPr>
        <p:blipFill rotWithShape="1">
          <a:blip r:embed="rId5">
            <a:extLst>
              <a:ext uri="{28A0092B-C50C-407E-A947-70E740481C1C}">
                <a14:useLocalDpi xmlns:a14="http://schemas.microsoft.com/office/drawing/2010/main" val="0"/>
              </a:ext>
            </a:extLst>
          </a:blip>
          <a:srcRect b="19486"/>
          <a:stretch/>
        </p:blipFill>
        <p:spPr>
          <a:xfrm>
            <a:off x="0" y="2642993"/>
            <a:ext cx="12192000" cy="3345366"/>
          </a:xfrm>
          <a:prstGeom prst="rect">
            <a:avLst/>
          </a:prstGeom>
        </p:spPr>
      </p:pic>
      <p:pic>
        <p:nvPicPr>
          <p:cNvPr id="9" name="图片 8">
            <a:extLst>
              <a:ext uri="{FF2B5EF4-FFF2-40B4-BE49-F238E27FC236}">
                <a16:creationId xmlns:a16="http://schemas.microsoft.com/office/drawing/2014/main" xmlns="" id="{4A6C0779-1266-4704-A12F-89CAA4AADF67}"/>
              </a:ext>
            </a:extLst>
          </p:cNvPr>
          <p:cNvPicPr>
            <a:picLocks noChangeAspect="1"/>
          </p:cNvPicPr>
          <p:nvPr/>
        </p:nvPicPr>
        <p:blipFill rotWithShape="1">
          <a:blip r:embed="rId6">
            <a:extLst>
              <a:ext uri="{28A0092B-C50C-407E-A947-70E740481C1C}">
                <a14:useLocalDpi xmlns:a14="http://schemas.microsoft.com/office/drawing/2010/main" val="0"/>
              </a:ext>
            </a:extLst>
          </a:blip>
          <a:srcRect b="15819"/>
          <a:stretch/>
        </p:blipFill>
        <p:spPr>
          <a:xfrm>
            <a:off x="0" y="3541661"/>
            <a:ext cx="12192000" cy="2923007"/>
          </a:xfrm>
          <a:prstGeom prst="rect">
            <a:avLst/>
          </a:prstGeom>
        </p:spPr>
      </p:pic>
      <p:pic>
        <p:nvPicPr>
          <p:cNvPr id="11" name="图片 10">
            <a:extLst>
              <a:ext uri="{FF2B5EF4-FFF2-40B4-BE49-F238E27FC236}">
                <a16:creationId xmlns:a16="http://schemas.microsoft.com/office/drawing/2014/main" xmlns="" id="{22431D9F-5222-4CFE-868D-A3E6ED192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379" y="2604983"/>
            <a:ext cx="1481622" cy="2030694"/>
          </a:xfrm>
          <a:prstGeom prst="rect">
            <a:avLst/>
          </a:prstGeom>
        </p:spPr>
      </p:pic>
      <p:pic>
        <p:nvPicPr>
          <p:cNvPr id="25" name="图片 24">
            <a:extLst>
              <a:ext uri="{FF2B5EF4-FFF2-40B4-BE49-F238E27FC236}">
                <a16:creationId xmlns:a16="http://schemas.microsoft.com/office/drawing/2014/main" xmlns="" id="{57BAC263-D7BD-459C-B24F-4B72F49D8926}"/>
              </a:ext>
            </a:extLst>
          </p:cNvPr>
          <p:cNvPicPr>
            <a:picLocks noChangeAspect="1"/>
          </p:cNvPicPr>
          <p:nvPr/>
        </p:nvPicPr>
        <p:blipFill rotWithShape="1">
          <a:blip r:embed="rId8">
            <a:extLst>
              <a:ext uri="{28A0092B-C50C-407E-A947-70E740481C1C}">
                <a14:useLocalDpi xmlns:a14="http://schemas.microsoft.com/office/drawing/2010/main" val="0"/>
              </a:ext>
            </a:extLst>
          </a:blip>
          <a:srcRect l="2188" r="3594" b="15688"/>
          <a:stretch/>
        </p:blipFill>
        <p:spPr>
          <a:xfrm>
            <a:off x="0" y="3870392"/>
            <a:ext cx="12192000" cy="2680470"/>
          </a:xfrm>
          <a:prstGeom prst="rect">
            <a:avLst/>
          </a:prstGeom>
        </p:spPr>
      </p:pic>
      <p:pic>
        <p:nvPicPr>
          <p:cNvPr id="13" name="图片 12">
            <a:extLst>
              <a:ext uri="{FF2B5EF4-FFF2-40B4-BE49-F238E27FC236}">
                <a16:creationId xmlns:a16="http://schemas.microsoft.com/office/drawing/2014/main" xmlns="" id="{F7A4A0B5-A367-457D-A5C1-3F1A7A2FE0BA}"/>
              </a:ext>
            </a:extLst>
          </p:cNvPr>
          <p:cNvPicPr>
            <a:picLocks noChangeAspect="1"/>
          </p:cNvPicPr>
          <p:nvPr/>
        </p:nvPicPr>
        <p:blipFill rotWithShape="1">
          <a:blip r:embed="rId9">
            <a:extLst>
              <a:ext uri="{28A0092B-C50C-407E-A947-70E740481C1C}">
                <a14:useLocalDpi xmlns:a14="http://schemas.microsoft.com/office/drawing/2010/main" val="0"/>
              </a:ext>
            </a:extLst>
          </a:blip>
          <a:srcRect r="2187" b="11727"/>
          <a:stretch/>
        </p:blipFill>
        <p:spPr>
          <a:xfrm>
            <a:off x="0" y="3687022"/>
            <a:ext cx="12192000" cy="2988378"/>
          </a:xfrm>
          <a:prstGeom prst="rect">
            <a:avLst/>
          </a:prstGeom>
        </p:spPr>
      </p:pic>
      <p:pic>
        <p:nvPicPr>
          <p:cNvPr id="39" name="图片 38">
            <a:extLst>
              <a:ext uri="{FF2B5EF4-FFF2-40B4-BE49-F238E27FC236}">
                <a16:creationId xmlns:a16="http://schemas.microsoft.com/office/drawing/2014/main" xmlns="" id="{B8651E81-E990-40F8-B823-BC90FED1B5FE}"/>
              </a:ext>
            </a:extLst>
          </p:cNvPr>
          <p:cNvPicPr>
            <a:picLocks noChangeAspect="1"/>
          </p:cNvPicPr>
          <p:nvPr/>
        </p:nvPicPr>
        <p:blipFill>
          <a:blip r:embed="rId10">
            <a:extLst>
              <a:ext uri="{28A0092B-C50C-407E-A947-70E740481C1C}">
                <a14:useLocalDpi xmlns:a14="http://schemas.microsoft.com/office/drawing/2010/main" val="0"/>
              </a:ext>
            </a:extLst>
          </a:blip>
          <a:srcRect b="18834"/>
          <a:stretch>
            <a:fillRect/>
          </a:stretch>
        </p:blipFill>
        <p:spPr>
          <a:xfrm>
            <a:off x="0" y="4480058"/>
            <a:ext cx="12192000" cy="2454143"/>
          </a:xfrm>
          <a:custGeom>
            <a:avLst/>
            <a:gdLst>
              <a:gd name="connsiteX0" fmla="*/ 0 w 12192000"/>
              <a:gd name="connsiteY0" fmla="*/ 0 h 2454143"/>
              <a:gd name="connsiteX1" fmla="*/ 12192000 w 12192000"/>
              <a:gd name="connsiteY1" fmla="*/ 0 h 2454143"/>
              <a:gd name="connsiteX2" fmla="*/ 12192000 w 12192000"/>
              <a:gd name="connsiteY2" fmla="*/ 2454143 h 2454143"/>
              <a:gd name="connsiteX3" fmla="*/ 0 w 12192000"/>
              <a:gd name="connsiteY3" fmla="*/ 2454143 h 2454143"/>
            </a:gdLst>
            <a:ahLst/>
            <a:cxnLst>
              <a:cxn ang="0">
                <a:pos x="connsiteX0" y="connsiteY0"/>
              </a:cxn>
              <a:cxn ang="0">
                <a:pos x="connsiteX1" y="connsiteY1"/>
              </a:cxn>
              <a:cxn ang="0">
                <a:pos x="connsiteX2" y="connsiteY2"/>
              </a:cxn>
              <a:cxn ang="0">
                <a:pos x="connsiteX3" y="connsiteY3"/>
              </a:cxn>
            </a:cxnLst>
            <a:rect l="l" t="t" r="r" b="b"/>
            <a:pathLst>
              <a:path w="12192000" h="2454143">
                <a:moveTo>
                  <a:pt x="0" y="0"/>
                </a:moveTo>
                <a:lnTo>
                  <a:pt x="12192000" y="0"/>
                </a:lnTo>
                <a:lnTo>
                  <a:pt x="12192000" y="2454143"/>
                </a:lnTo>
                <a:lnTo>
                  <a:pt x="0" y="2454143"/>
                </a:lnTo>
                <a:close/>
              </a:path>
            </a:pathLst>
          </a:custGeom>
        </p:spPr>
      </p:pic>
      <p:pic>
        <p:nvPicPr>
          <p:cNvPr id="17" name="图片 16">
            <a:extLst>
              <a:ext uri="{FF2B5EF4-FFF2-40B4-BE49-F238E27FC236}">
                <a16:creationId xmlns:a16="http://schemas.microsoft.com/office/drawing/2014/main" xmlns="" id="{2C35F08B-44C6-4894-96F2-5553C38E3E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8787" y="3492867"/>
            <a:ext cx="5673213" cy="3206391"/>
          </a:xfrm>
          <a:prstGeom prst="rect">
            <a:avLst/>
          </a:prstGeom>
        </p:spPr>
      </p:pic>
      <p:pic>
        <p:nvPicPr>
          <p:cNvPr id="27" name="图片 26">
            <a:extLst>
              <a:ext uri="{FF2B5EF4-FFF2-40B4-BE49-F238E27FC236}">
                <a16:creationId xmlns:a16="http://schemas.microsoft.com/office/drawing/2014/main" xmlns="" id="{AE02C929-5B40-4C71-9597-914870DCDA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49264">
            <a:off x="7927890" y="4910410"/>
            <a:ext cx="3448483" cy="2033441"/>
          </a:xfrm>
          <a:prstGeom prst="rect">
            <a:avLst/>
          </a:prstGeom>
        </p:spPr>
      </p:pic>
      <p:pic>
        <p:nvPicPr>
          <p:cNvPr id="36" name="图片 35">
            <a:extLst>
              <a:ext uri="{FF2B5EF4-FFF2-40B4-BE49-F238E27FC236}">
                <a16:creationId xmlns:a16="http://schemas.microsoft.com/office/drawing/2014/main" xmlns="" id="{36BD4C7C-4CE6-4FC3-8A68-CEE18F9A3EFC}"/>
              </a:ext>
            </a:extLst>
          </p:cNvPr>
          <p:cNvPicPr>
            <a:picLocks noChangeAspect="1"/>
          </p:cNvPicPr>
          <p:nvPr/>
        </p:nvPicPr>
        <p:blipFill rotWithShape="1">
          <a:blip r:embed="rId13">
            <a:extLst>
              <a:ext uri="{28A0092B-C50C-407E-A947-70E740481C1C}">
                <a14:useLocalDpi xmlns:a14="http://schemas.microsoft.com/office/drawing/2010/main" val="0"/>
              </a:ext>
            </a:extLst>
          </a:blip>
          <a:srcRect b="54534"/>
          <a:stretch/>
        </p:blipFill>
        <p:spPr>
          <a:xfrm>
            <a:off x="0" y="5386537"/>
            <a:ext cx="12192000" cy="1547663"/>
          </a:xfrm>
          <a:custGeom>
            <a:avLst/>
            <a:gdLst>
              <a:gd name="connsiteX0" fmla="*/ 0 w 12192000"/>
              <a:gd name="connsiteY0" fmla="*/ 0 h 1547663"/>
              <a:gd name="connsiteX1" fmla="*/ 12192000 w 12192000"/>
              <a:gd name="connsiteY1" fmla="*/ 0 h 1547663"/>
              <a:gd name="connsiteX2" fmla="*/ 12192000 w 12192000"/>
              <a:gd name="connsiteY2" fmla="*/ 1547663 h 1547663"/>
              <a:gd name="connsiteX3" fmla="*/ 0 w 12192000"/>
              <a:gd name="connsiteY3" fmla="*/ 1547663 h 1547663"/>
            </a:gdLst>
            <a:ahLst/>
            <a:cxnLst>
              <a:cxn ang="0">
                <a:pos x="connsiteX0" y="connsiteY0"/>
              </a:cxn>
              <a:cxn ang="0">
                <a:pos x="connsiteX1" y="connsiteY1"/>
              </a:cxn>
              <a:cxn ang="0">
                <a:pos x="connsiteX2" y="connsiteY2"/>
              </a:cxn>
              <a:cxn ang="0">
                <a:pos x="connsiteX3" y="connsiteY3"/>
              </a:cxn>
            </a:cxnLst>
            <a:rect l="l" t="t" r="r" b="b"/>
            <a:pathLst>
              <a:path w="12192000" h="1547663">
                <a:moveTo>
                  <a:pt x="0" y="0"/>
                </a:moveTo>
                <a:lnTo>
                  <a:pt x="12192000" y="0"/>
                </a:lnTo>
                <a:lnTo>
                  <a:pt x="12192000" y="1547663"/>
                </a:lnTo>
                <a:lnTo>
                  <a:pt x="0" y="1547663"/>
                </a:lnTo>
                <a:close/>
              </a:path>
            </a:pathLst>
          </a:custGeom>
        </p:spPr>
      </p:pic>
      <p:pic>
        <p:nvPicPr>
          <p:cNvPr id="38" name="图片 37">
            <a:extLst>
              <a:ext uri="{FF2B5EF4-FFF2-40B4-BE49-F238E27FC236}">
                <a16:creationId xmlns:a16="http://schemas.microsoft.com/office/drawing/2014/main" xmlns="" id="{4244325A-D26B-4399-B10B-26327BA2958A}"/>
              </a:ext>
            </a:extLst>
          </p:cNvPr>
          <p:cNvPicPr>
            <a:picLocks noChangeAspect="1"/>
          </p:cNvPicPr>
          <p:nvPr/>
        </p:nvPicPr>
        <p:blipFill rotWithShape="1">
          <a:blip r:embed="rId14">
            <a:extLst>
              <a:ext uri="{28A0092B-C50C-407E-A947-70E740481C1C}">
                <a14:useLocalDpi xmlns:a14="http://schemas.microsoft.com/office/drawing/2010/main" val="0"/>
              </a:ext>
            </a:extLst>
          </a:blip>
          <a:srcRect l="3750" r="3438" b="69932"/>
          <a:stretch/>
        </p:blipFill>
        <p:spPr>
          <a:xfrm>
            <a:off x="0" y="5930010"/>
            <a:ext cx="12192000" cy="1004190"/>
          </a:xfrm>
          <a:custGeom>
            <a:avLst/>
            <a:gdLst>
              <a:gd name="connsiteX0" fmla="*/ 0 w 12192000"/>
              <a:gd name="connsiteY0" fmla="*/ 0 h 1004190"/>
              <a:gd name="connsiteX1" fmla="*/ 12192000 w 12192000"/>
              <a:gd name="connsiteY1" fmla="*/ 0 h 1004190"/>
              <a:gd name="connsiteX2" fmla="*/ 12192000 w 12192000"/>
              <a:gd name="connsiteY2" fmla="*/ 1004190 h 1004190"/>
              <a:gd name="connsiteX3" fmla="*/ 0 w 12192000"/>
              <a:gd name="connsiteY3" fmla="*/ 1004190 h 1004190"/>
            </a:gdLst>
            <a:ahLst/>
            <a:cxnLst>
              <a:cxn ang="0">
                <a:pos x="connsiteX0" y="connsiteY0"/>
              </a:cxn>
              <a:cxn ang="0">
                <a:pos x="connsiteX1" y="connsiteY1"/>
              </a:cxn>
              <a:cxn ang="0">
                <a:pos x="connsiteX2" y="connsiteY2"/>
              </a:cxn>
              <a:cxn ang="0">
                <a:pos x="connsiteX3" y="connsiteY3"/>
              </a:cxn>
            </a:cxnLst>
            <a:rect l="l" t="t" r="r" b="b"/>
            <a:pathLst>
              <a:path w="12192000" h="1004190">
                <a:moveTo>
                  <a:pt x="0" y="0"/>
                </a:moveTo>
                <a:lnTo>
                  <a:pt x="12192000" y="0"/>
                </a:lnTo>
                <a:lnTo>
                  <a:pt x="12192000" y="1004190"/>
                </a:lnTo>
                <a:lnTo>
                  <a:pt x="0" y="1004190"/>
                </a:lnTo>
                <a:close/>
              </a:path>
            </a:pathLst>
          </a:custGeom>
        </p:spPr>
      </p:pic>
      <p:pic>
        <p:nvPicPr>
          <p:cNvPr id="28" name="图片 27">
            <a:extLst>
              <a:ext uri="{FF2B5EF4-FFF2-40B4-BE49-F238E27FC236}">
                <a16:creationId xmlns:a16="http://schemas.microsoft.com/office/drawing/2014/main" xmlns="" id="{E6FD1FAF-3421-4FFC-B82F-DEA29B94EB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58" y="4361740"/>
            <a:ext cx="4900005" cy="2889348"/>
          </a:xfrm>
          <a:prstGeom prst="rect">
            <a:avLst/>
          </a:prstGeom>
        </p:spPr>
      </p:pic>
      <p:pic>
        <p:nvPicPr>
          <p:cNvPr id="35" name="图片 34">
            <a:extLst>
              <a:ext uri="{FF2B5EF4-FFF2-40B4-BE49-F238E27FC236}">
                <a16:creationId xmlns:a16="http://schemas.microsoft.com/office/drawing/2014/main" xmlns="" id="{2372FD8C-5553-4BA9-BF5F-7DBBB4169493}"/>
              </a:ext>
            </a:extLst>
          </p:cNvPr>
          <p:cNvPicPr>
            <a:picLocks noChangeAspect="1"/>
          </p:cNvPicPr>
          <p:nvPr/>
        </p:nvPicPr>
        <p:blipFill rotWithShape="1">
          <a:blip r:embed="rId15">
            <a:extLst>
              <a:ext uri="{28A0092B-C50C-407E-A947-70E740481C1C}">
                <a14:useLocalDpi xmlns:a14="http://schemas.microsoft.com/office/drawing/2010/main" val="0"/>
              </a:ext>
            </a:extLst>
          </a:blip>
          <a:srcRect l="2187" r="4218" b="81404"/>
          <a:stretch/>
        </p:blipFill>
        <p:spPr>
          <a:xfrm>
            <a:off x="0" y="6404589"/>
            <a:ext cx="12192000" cy="529611"/>
          </a:xfrm>
          <a:custGeom>
            <a:avLst/>
            <a:gdLst>
              <a:gd name="connsiteX0" fmla="*/ 0 w 12192000"/>
              <a:gd name="connsiteY0" fmla="*/ 0 h 529611"/>
              <a:gd name="connsiteX1" fmla="*/ 12192000 w 12192000"/>
              <a:gd name="connsiteY1" fmla="*/ 0 h 529611"/>
              <a:gd name="connsiteX2" fmla="*/ 12192000 w 12192000"/>
              <a:gd name="connsiteY2" fmla="*/ 529611 h 529611"/>
              <a:gd name="connsiteX3" fmla="*/ 0 w 12192000"/>
              <a:gd name="connsiteY3" fmla="*/ 529611 h 529611"/>
            </a:gdLst>
            <a:ahLst/>
            <a:cxnLst>
              <a:cxn ang="0">
                <a:pos x="connsiteX0" y="connsiteY0"/>
              </a:cxn>
              <a:cxn ang="0">
                <a:pos x="connsiteX1" y="connsiteY1"/>
              </a:cxn>
              <a:cxn ang="0">
                <a:pos x="connsiteX2" y="connsiteY2"/>
              </a:cxn>
              <a:cxn ang="0">
                <a:pos x="connsiteX3" y="connsiteY3"/>
              </a:cxn>
            </a:cxnLst>
            <a:rect l="l" t="t" r="r" b="b"/>
            <a:pathLst>
              <a:path w="12192000" h="529611">
                <a:moveTo>
                  <a:pt x="0" y="0"/>
                </a:moveTo>
                <a:lnTo>
                  <a:pt x="12192000" y="0"/>
                </a:lnTo>
                <a:lnTo>
                  <a:pt x="12192000" y="529611"/>
                </a:lnTo>
                <a:lnTo>
                  <a:pt x="0" y="529611"/>
                </a:lnTo>
                <a:close/>
              </a:path>
            </a:pathLst>
          </a:custGeom>
        </p:spPr>
      </p:pic>
      <p:sp>
        <p:nvSpPr>
          <p:cNvPr id="42" name="文本框 41">
            <a:extLst>
              <a:ext uri="{FF2B5EF4-FFF2-40B4-BE49-F238E27FC236}">
                <a16:creationId xmlns:a16="http://schemas.microsoft.com/office/drawing/2014/main" xmlns="" id="{32729E95-3B24-41A9-B6CC-512C9977AA17}"/>
              </a:ext>
            </a:extLst>
          </p:cNvPr>
          <p:cNvSpPr txBox="1"/>
          <p:nvPr/>
        </p:nvSpPr>
        <p:spPr>
          <a:xfrm>
            <a:off x="-159454" y="702832"/>
            <a:ext cx="12510924" cy="1323439"/>
          </a:xfrm>
          <a:prstGeom prst="rect">
            <a:avLst/>
          </a:prstGeom>
          <a:noFill/>
        </p:spPr>
        <p:txBody>
          <a:bodyPr wrap="none" rtlCol="0">
            <a:spAutoFit/>
            <a:scene3d>
              <a:camera prst="orthographicFront"/>
              <a:lightRig rig="threePt" dir="t"/>
            </a:scene3d>
            <a:sp3d/>
          </a:bodyPr>
          <a:lstStyle/>
          <a:p>
            <a:pPr algn="ctr"/>
            <a:r>
              <a:rPr lang="en-US" altLang="zh-CN" sz="8000" b="1" dirty="0" err="1">
                <a:solidFill>
                  <a:srgbClr val="075FA2"/>
                </a:solidFill>
                <a:latin typeface="UTM Billhead 1910" panose="02040603050506020204" pitchFamily="18" charset="0"/>
                <a:ea typeface="+mj-ea"/>
                <a:cs typeface="+mj-cs"/>
              </a:rPr>
              <a:t>Xem</a:t>
            </a:r>
            <a:r>
              <a:rPr lang="en-US" altLang="zh-CN" sz="8000" b="1" dirty="0">
                <a:solidFill>
                  <a:srgbClr val="075FA2"/>
                </a:solidFill>
                <a:latin typeface="UTM Billhead 1910" panose="02040603050506020204" pitchFamily="18" charset="0"/>
                <a:ea typeface="+mj-ea"/>
                <a:cs typeface="+mj-cs"/>
              </a:rPr>
              <a:t> </a:t>
            </a:r>
            <a:r>
              <a:rPr lang="en-US" altLang="zh-CN" sz="8000" b="1" dirty="0" err="1">
                <a:solidFill>
                  <a:srgbClr val="075FA2"/>
                </a:solidFill>
                <a:latin typeface="UTM Billhead 1910" panose="02040603050506020204" pitchFamily="18" charset="0"/>
                <a:ea typeface="+mj-ea"/>
                <a:cs typeface="+mj-cs"/>
              </a:rPr>
              <a:t>lại</a:t>
            </a:r>
            <a:r>
              <a:rPr lang="en-US" altLang="zh-CN" sz="8000" b="1" dirty="0">
                <a:solidFill>
                  <a:srgbClr val="075FA2"/>
                </a:solidFill>
                <a:latin typeface="UTM Billhead 1910" panose="02040603050506020204" pitchFamily="18" charset="0"/>
                <a:ea typeface="+mj-ea"/>
                <a:cs typeface="+mj-cs"/>
              </a:rPr>
              <a:t> </a:t>
            </a:r>
            <a:r>
              <a:rPr lang="en-US" altLang="zh-CN" sz="8000" b="1" dirty="0" err="1">
                <a:solidFill>
                  <a:srgbClr val="075FA2"/>
                </a:solidFill>
                <a:latin typeface="UTM Billhead 1910" panose="02040603050506020204" pitchFamily="18" charset="0"/>
                <a:ea typeface="+mj-ea"/>
                <a:cs typeface="+mj-cs"/>
              </a:rPr>
              <a:t>bài</a:t>
            </a:r>
            <a:r>
              <a:rPr lang="en-US" altLang="zh-CN" sz="8000" b="1" dirty="0">
                <a:solidFill>
                  <a:srgbClr val="075FA2"/>
                </a:solidFill>
                <a:latin typeface="UTM Billhead 1910" panose="02040603050506020204" pitchFamily="18" charset="0"/>
                <a:ea typeface="+mj-ea"/>
                <a:cs typeface="+mj-cs"/>
              </a:rPr>
              <a:t>, </a:t>
            </a:r>
            <a:r>
              <a:rPr lang="en-US" altLang="zh-CN" sz="8000" b="1" dirty="0" err="1">
                <a:solidFill>
                  <a:srgbClr val="075FA2"/>
                </a:solidFill>
                <a:latin typeface="UTM Billhead 1910" panose="02040603050506020204" pitchFamily="18" charset="0"/>
                <a:ea typeface="+mj-ea"/>
                <a:cs typeface="+mj-cs"/>
              </a:rPr>
              <a:t>chuẩn</a:t>
            </a:r>
            <a:r>
              <a:rPr lang="en-US" altLang="zh-CN" sz="8000" b="1" dirty="0">
                <a:solidFill>
                  <a:srgbClr val="075FA2"/>
                </a:solidFill>
                <a:latin typeface="UTM Billhead 1910" panose="02040603050506020204" pitchFamily="18" charset="0"/>
                <a:ea typeface="+mj-ea"/>
                <a:cs typeface="+mj-cs"/>
              </a:rPr>
              <a:t> </a:t>
            </a:r>
            <a:r>
              <a:rPr lang="en-US" altLang="zh-CN" sz="8000" b="1" dirty="0" err="1">
                <a:solidFill>
                  <a:srgbClr val="075FA2"/>
                </a:solidFill>
                <a:latin typeface="UTM Billhead 1910" panose="02040603050506020204" pitchFamily="18" charset="0"/>
                <a:ea typeface="+mj-ea"/>
                <a:cs typeface="+mj-cs"/>
              </a:rPr>
              <a:t>bị</a:t>
            </a:r>
            <a:r>
              <a:rPr lang="en-US" altLang="zh-CN" sz="8000" b="1" dirty="0">
                <a:solidFill>
                  <a:srgbClr val="075FA2"/>
                </a:solidFill>
                <a:latin typeface="UTM Billhead 1910" panose="02040603050506020204" pitchFamily="18" charset="0"/>
                <a:ea typeface="+mj-ea"/>
                <a:cs typeface="+mj-cs"/>
              </a:rPr>
              <a:t> </a:t>
            </a:r>
            <a:r>
              <a:rPr lang="en-US" altLang="zh-CN" sz="8000" b="1" dirty="0" err="1">
                <a:solidFill>
                  <a:srgbClr val="075FA2"/>
                </a:solidFill>
                <a:latin typeface="UTM Billhead 1910" panose="02040603050506020204" pitchFamily="18" charset="0"/>
                <a:ea typeface="+mj-ea"/>
                <a:cs typeface="+mj-cs"/>
              </a:rPr>
              <a:t>bài</a:t>
            </a:r>
            <a:r>
              <a:rPr lang="en-US" altLang="zh-CN" sz="8000" b="1" dirty="0">
                <a:solidFill>
                  <a:srgbClr val="075FA2"/>
                </a:solidFill>
                <a:latin typeface="UTM Billhead 1910" panose="02040603050506020204" pitchFamily="18" charset="0"/>
                <a:ea typeface="+mj-ea"/>
                <a:cs typeface="+mj-cs"/>
              </a:rPr>
              <a:t> </a:t>
            </a:r>
            <a:r>
              <a:rPr lang="en-US" altLang="zh-CN" sz="8000" b="1" dirty="0" err="1">
                <a:solidFill>
                  <a:srgbClr val="075FA2"/>
                </a:solidFill>
                <a:latin typeface="UTM Billhead 1910" panose="02040603050506020204" pitchFamily="18" charset="0"/>
                <a:ea typeface="+mj-ea"/>
                <a:cs typeface="+mj-cs"/>
              </a:rPr>
              <a:t>sau</a:t>
            </a:r>
            <a:r>
              <a:rPr lang="en-US" altLang="zh-CN" sz="8000" b="1" dirty="0">
                <a:solidFill>
                  <a:srgbClr val="075FA2"/>
                </a:solidFill>
                <a:latin typeface="UTM Billhead 1910" panose="02040603050506020204" pitchFamily="18" charset="0"/>
                <a:ea typeface="+mj-ea"/>
                <a:cs typeface="+mj-cs"/>
              </a:rPr>
              <a:t>!</a:t>
            </a:r>
            <a:endParaRPr lang="zh-CN" altLang="en-US" sz="8000" b="1" dirty="0">
              <a:solidFill>
                <a:srgbClr val="075FA2"/>
              </a:solidFill>
              <a:latin typeface="UTM Billhead 1910" panose="02040603050506020204" pitchFamily="18" charset="0"/>
              <a:ea typeface="+mj-ea"/>
              <a:cs typeface="+mj-cs"/>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9426022F-72A1-0321-80AB-E027BAD011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4283735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ppt_x"/>
                                          </p:val>
                                        </p:tav>
                                        <p:tav tm="100000">
                                          <p:val>
                                            <p:strVal val="#ppt_x"/>
                                          </p:val>
                                        </p:tav>
                                      </p:tavLst>
                                    </p:anim>
                                    <p:anim calcmode="lin" valueType="num">
                                      <p:cBhvr additive="base">
                                        <p:cTn id="24" dur="10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ppt_x"/>
                                          </p:val>
                                        </p:tav>
                                        <p:tav tm="100000">
                                          <p:val>
                                            <p:strVal val="#ppt_x"/>
                                          </p:val>
                                        </p:tav>
                                      </p:tavLst>
                                    </p:anim>
                                    <p:anim calcmode="lin" valueType="num">
                                      <p:cBhvr additive="base">
                                        <p:cTn id="32" dur="10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ppt_x"/>
                                          </p:val>
                                        </p:tav>
                                        <p:tav tm="100000">
                                          <p:val>
                                            <p:strVal val="#ppt_x"/>
                                          </p:val>
                                        </p:tav>
                                      </p:tavLst>
                                    </p:anim>
                                    <p:anim calcmode="lin" valueType="num">
                                      <p:cBhvr additive="base">
                                        <p:cTn id="36" dur="10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ppt_x"/>
                                          </p:val>
                                        </p:tav>
                                        <p:tav tm="100000">
                                          <p:val>
                                            <p:strVal val="#ppt_x"/>
                                          </p:val>
                                        </p:tav>
                                      </p:tavLst>
                                    </p:anim>
                                    <p:anim calcmode="lin" valueType="num">
                                      <p:cBhvr additive="base">
                                        <p:cTn id="40" dur="10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1000" fill="hold"/>
                                        <p:tgtEl>
                                          <p:spTgt spid="27"/>
                                        </p:tgtEl>
                                        <p:attrNameLst>
                                          <p:attrName>ppt_x</p:attrName>
                                        </p:attrNameLst>
                                      </p:cBhvr>
                                      <p:tavLst>
                                        <p:tav tm="0">
                                          <p:val>
                                            <p:strVal val="1+#ppt_w/2"/>
                                          </p:val>
                                        </p:tav>
                                        <p:tav tm="100000">
                                          <p:val>
                                            <p:strVal val="#ppt_x"/>
                                          </p:val>
                                        </p:tav>
                                      </p:tavLst>
                                    </p:anim>
                                    <p:anim calcmode="lin" valueType="num">
                                      <p:cBhvr additive="base">
                                        <p:cTn id="44" dur="10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000" fill="hold"/>
                                        <p:tgtEl>
                                          <p:spTgt spid="28"/>
                                        </p:tgtEl>
                                        <p:attrNameLst>
                                          <p:attrName>ppt_x</p:attrName>
                                        </p:attrNameLst>
                                      </p:cBhvr>
                                      <p:tavLst>
                                        <p:tav tm="0">
                                          <p:val>
                                            <p:strVal val="1+#ppt_w/2"/>
                                          </p:val>
                                        </p:tav>
                                        <p:tav tm="100000">
                                          <p:val>
                                            <p:strVal val="#ppt_x"/>
                                          </p:val>
                                        </p:tav>
                                      </p:tavLst>
                                    </p:anim>
                                    <p:anim calcmode="lin" valueType="num">
                                      <p:cBhvr additive="base">
                                        <p:cTn id="48" dur="10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8" fill="hold" grpId="0" nodeType="afterEffect">
                                  <p:stCondLst>
                                    <p:cond delay="0"/>
                                  </p:stCondLst>
                                  <p:iterate type="lt">
                                    <p:tmPct val="10000"/>
                                  </p:iterate>
                                  <p:childTnLst>
                                    <p:set>
                                      <p:cBhvr>
                                        <p:cTn id="57" dur="1" fill="hold">
                                          <p:stCondLst>
                                            <p:cond delay="0"/>
                                          </p:stCondLst>
                                        </p:cTn>
                                        <p:tgtEl>
                                          <p:spTgt spid="42"/>
                                        </p:tgtEl>
                                        <p:attrNameLst>
                                          <p:attrName>style.visibility</p:attrName>
                                        </p:attrNameLst>
                                      </p:cBhvr>
                                      <p:to>
                                        <p:strVal val="visible"/>
                                      </p:to>
                                    </p:set>
                                    <p:animEffect transition="in" filter="wipe(left)">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xmlns=""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xmlns=""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12" name="图片 16">
            <a:extLst>
              <a:ext uri="{FF2B5EF4-FFF2-40B4-BE49-F238E27FC236}">
                <a16:creationId xmlns:a16="http://schemas.microsoft.com/office/drawing/2014/main" xmlns="" id="{451E3226-6146-4C3C-92EA-EFC9A0A22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787" y="3630636"/>
            <a:ext cx="5673213" cy="3206391"/>
          </a:xfrm>
          <a:prstGeom prst="rect">
            <a:avLst/>
          </a:prstGeom>
        </p:spPr>
      </p:pic>
      <p:sp>
        <p:nvSpPr>
          <p:cNvPr id="10" name="文本框 41">
            <a:extLst>
              <a:ext uri="{FF2B5EF4-FFF2-40B4-BE49-F238E27FC236}">
                <a16:creationId xmlns:a16="http://schemas.microsoft.com/office/drawing/2014/main" xmlns="" id="{3D960549-779E-4603-A4AA-0B46020483F2}"/>
              </a:ext>
            </a:extLst>
          </p:cNvPr>
          <p:cNvSpPr txBox="1"/>
          <p:nvPr/>
        </p:nvSpPr>
        <p:spPr>
          <a:xfrm>
            <a:off x="3625612" y="547546"/>
            <a:ext cx="4940776" cy="2646878"/>
          </a:xfrm>
          <a:prstGeom prst="rect">
            <a:avLst/>
          </a:prstGeom>
          <a:noFill/>
        </p:spPr>
        <p:txBody>
          <a:bodyPr wrap="none" rtlCol="0">
            <a:spAutoFit/>
            <a:scene3d>
              <a:camera prst="orthographicFront"/>
              <a:lightRig rig="threePt" dir="t"/>
            </a:scene3d>
            <a:sp3d/>
          </a:bodyPr>
          <a:lstStyle/>
          <a:p>
            <a:pPr algn="ctr"/>
            <a:r>
              <a:rPr lang="en-US" altLang="zh-CN" sz="16600" b="1">
                <a:solidFill>
                  <a:srgbClr val="075FA2"/>
                </a:solidFill>
                <a:latin typeface="UTM Billhead 1910" panose="02040603050506020204" pitchFamily="18" charset="0"/>
                <a:ea typeface="+mj-ea"/>
                <a:cs typeface="+mj-cs"/>
              </a:rPr>
              <a:t>Tạm biệt!</a:t>
            </a:r>
            <a:endParaRPr lang="zh-CN" altLang="en-US" sz="16600" b="1" dirty="0">
              <a:solidFill>
                <a:srgbClr val="075FA2"/>
              </a:solidFill>
              <a:latin typeface="UTM Billhead 1910" panose="02040603050506020204" pitchFamily="18" charset="0"/>
              <a:ea typeface="+mj-ea"/>
              <a:cs typeface="+mj-cs"/>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FF43236A-FEC4-1D4E-F976-40A4FC165E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999552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after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par>
                          <p:cTn id="10" fill="hold">
                            <p:stCondLst>
                              <p:cond delay="1000"/>
                            </p:stCondLst>
                            <p:childTnLst>
                              <p:par>
                                <p:cTn id="11" presetID="22" presetClass="entr" presetSubtype="1" fill="hold" grpId="0" nodeType="afterEffect">
                                  <p:stCondLst>
                                    <p:cond delay="0"/>
                                  </p:stCondLst>
                                  <p:iterate type="lt">
                                    <p:tmPct val="10000"/>
                                  </p:iterate>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1000125" y="373460"/>
            <a:ext cx="10515600" cy="4929981"/>
          </a:xfrm>
          <a:prstGeom prst="rect">
            <a:avLst/>
          </a:prstGeom>
        </p:spPr>
        <p:txBody>
          <a:bodyPr/>
          <a:lstStyle/>
          <a:p>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Thiên</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nhiên</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kì</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diệu</a:t>
            </a:r>
            <a:r>
              <a:rPr lang="en-US" sz="6800" dirty="0">
                <a:solidFill>
                  <a:srgbClr val="075FA2"/>
                </a:solidFill>
                <a:latin typeface="UTM Billhead 1910" panose="02040603050506020204" pitchFamily="18" charset="0"/>
              </a:rPr>
              <a:t>, con </a:t>
            </a:r>
            <a:r>
              <a:rPr lang="en-US" sz="6800" dirty="0" err="1">
                <a:solidFill>
                  <a:srgbClr val="075FA2"/>
                </a:solidFill>
                <a:latin typeface="UTM Billhead 1910" panose="02040603050506020204" pitchFamily="18" charset="0"/>
              </a:rPr>
              <a:t>người</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không</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kém</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phần</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kì</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diệu</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với</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những</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thành</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quả</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làm</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nên</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từ</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sức</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sống</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mãnh</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liệt</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trí</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thông</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minh</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và</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lòng</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dũng</a:t>
            </a:r>
            <a:r>
              <a:rPr lang="en-US" sz="6800" dirty="0">
                <a:solidFill>
                  <a:srgbClr val="075FA2"/>
                </a:solidFill>
                <a:latin typeface="UTM Billhead 1910" panose="02040603050506020204" pitchFamily="18" charset="0"/>
              </a:rPr>
              <a:t> </a:t>
            </a:r>
            <a:r>
              <a:rPr lang="en-US" sz="6800" dirty="0" err="1">
                <a:solidFill>
                  <a:srgbClr val="075FA2"/>
                </a:solidFill>
                <a:latin typeface="UTM Billhead 1910" panose="02040603050506020204" pitchFamily="18" charset="0"/>
              </a:rPr>
              <a:t>cảm</a:t>
            </a:r>
            <a:r>
              <a:rPr lang="en-US" sz="6800" dirty="0">
                <a:solidFill>
                  <a:srgbClr val="075FA2"/>
                </a:solidFill>
                <a:latin typeface="UTM Billhead 1910" panose="02040603050506020204" pitchFamily="18" charset="0"/>
              </a:rPr>
              <a:t>.</a:t>
            </a:r>
          </a:p>
        </p:txBody>
      </p:sp>
      <p:pic>
        <p:nvPicPr>
          <p:cNvPr id="2" name="Hình ảnh 1" descr="Ảnh có chứa văn bản, mẫu họa&#10;&#10;Mô tả được tạo tự động">
            <a:extLst>
              <a:ext uri="{FF2B5EF4-FFF2-40B4-BE49-F238E27FC236}">
                <a16:creationId xmlns:a16="http://schemas.microsoft.com/office/drawing/2014/main" xmlns="" id="{A8DB8DFA-4D21-34E3-96D3-3C77F7357C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3206906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3592460" y="2088197"/>
            <a:ext cx="4389489" cy="1325563"/>
          </a:xfrm>
          <a:prstGeom prst="rect">
            <a:avLst/>
          </a:prstGeom>
        </p:spPr>
        <p:txBody>
          <a:bodyPr/>
          <a:lstStyle/>
          <a:p>
            <a:pPr algn="ctr"/>
            <a:r>
              <a:rPr lang="en-US" sz="11500" dirty="0" err="1">
                <a:solidFill>
                  <a:srgbClr val="075FA2"/>
                </a:solidFill>
                <a:latin typeface="UTM Billhead 1910" panose="02040603050506020204" pitchFamily="18" charset="0"/>
              </a:rPr>
              <a:t>Luyện</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đọc</a:t>
            </a:r>
            <a:endParaRPr lang="en-US" sz="11500" dirty="0">
              <a:solidFill>
                <a:srgbClr val="075FA2"/>
              </a:solidFill>
              <a:latin typeface="UTM Billhead 1910" panose="02040603050506020204" pitchFamily="18" charset="0"/>
            </a:endParaRP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pic>
        <p:nvPicPr>
          <p:cNvPr id="2" name="Hình ảnh 1" descr="Ảnh có chứa văn bản, mẫu họa&#10;&#10;Mô tả được tạo tự động">
            <a:extLst>
              <a:ext uri="{FF2B5EF4-FFF2-40B4-BE49-F238E27FC236}">
                <a16:creationId xmlns:a16="http://schemas.microsoft.com/office/drawing/2014/main" xmlns="" id="{E94B8D82-5833-E2CB-5B85-62D45D3F7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891556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a:solidFill>
                  <a:schemeClr val="accent6">
                    <a:lumMod val="50000"/>
                  </a:schemeClr>
                </a:solidFill>
                <a:latin typeface="UTM Avo" panose="02040603050506020204" pitchFamily="18" charset="0"/>
              </a:rPr>
              <a:t>Thắng biển​</a:t>
            </a:r>
          </a:p>
          <a:p>
            <a:pPr algn="just">
              <a:lnSpc>
                <a:spcPct val="15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2600" dirty="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dirty="0">
              <a:solidFill>
                <a:schemeClr val="accent6">
                  <a:lumMod val="50000"/>
                </a:schemeClr>
              </a:solidFill>
              <a:latin typeface="UTM Avo" panose="02040603050506020204" pitchFamily="18" charset="0"/>
            </a:endParaRPr>
          </a:p>
          <a:p>
            <a:pPr algn="just">
              <a:lnSpc>
                <a:spcPct val="150000"/>
              </a:lnSpc>
            </a:pPr>
            <a:r>
              <a:rPr lang="en-US" sz="2600" dirty="0">
                <a:solidFill>
                  <a:schemeClr val="accent6">
                    <a:lumMod val="50000"/>
                  </a:schemeClr>
                </a:solidFill>
                <a:latin typeface="UTM Avo" panose="02040603050506020204" pitchFamily="18" charset="0"/>
              </a:rPr>
              <a:t>	</a:t>
            </a:r>
            <a:r>
              <a:rPr lang="vi-VN" sz="2600" dirty="0">
                <a:solidFill>
                  <a:schemeClr val="accent6">
                    <a:lumMod val="50000"/>
                  </a:schemeClr>
                </a:solidFill>
                <a:latin typeface="UTM Avo" panose="02040603050506020204" pitchFamily="18" charset="0"/>
              </a:rPr>
              <a:t>Một tiếng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CC2EA261-1C48-6309-4CB4-2AECB047B5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1795012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75482"/>
            <a:ext cx="11868150" cy="6707037"/>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gn="r">
              <a:lnSpc>
                <a:spcPct val="150000"/>
              </a:lnSpc>
            </a:pPr>
            <a:r>
              <a:rPr lang="en-US" sz="2400" i="1">
                <a:solidFill>
                  <a:schemeClr val="accent6">
                    <a:lumMod val="50000"/>
                  </a:schemeClr>
                </a:solidFill>
                <a:latin typeface="UTM Avo" panose="02040603050506020204" pitchFamily="18" charset="0"/>
              </a:rPr>
              <a:t>Theo </a:t>
            </a:r>
            <a:r>
              <a:rPr lang="en-US" sz="2400" b="1">
                <a:solidFill>
                  <a:schemeClr val="accent6">
                    <a:lumMod val="50000"/>
                  </a:schemeClr>
                </a:solidFill>
                <a:latin typeface="UTM Avo" panose="02040603050506020204" pitchFamily="18" charset="0"/>
              </a:rPr>
              <a:t>CHU VĂN</a:t>
            </a:r>
            <a:endParaRPr lang="en-US" sz="2400">
              <a:solidFill>
                <a:schemeClr val="accent3">
                  <a:lumMod val="75000"/>
                </a:schemeClr>
              </a:solidFill>
              <a:latin typeface="UTM Avo" panose="02040603050506020204" pitchFamily="18" charset="0"/>
            </a:endParaRPr>
          </a:p>
        </p:txBody>
      </p:sp>
      <p:pic>
        <p:nvPicPr>
          <p:cNvPr id="2" name="Hình ảnh 1" descr="Ảnh có chứa văn bản, mẫu họa&#10;&#10;Mô tả được tạo tự động">
            <a:extLst>
              <a:ext uri="{FF2B5EF4-FFF2-40B4-BE49-F238E27FC236}">
                <a16:creationId xmlns:a16="http://schemas.microsoft.com/office/drawing/2014/main" xmlns="" id="{0FFD35EC-56DC-8A75-7A1B-7821382DE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2298506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88CD0-F7FC-472F-B1A7-DF6B9CACA88A}"/>
              </a:ext>
            </a:extLst>
          </p:cNvPr>
          <p:cNvSpPr txBox="1">
            <a:spLocks/>
          </p:cNvSpPr>
          <p:nvPr/>
        </p:nvSpPr>
        <p:spPr>
          <a:xfrm>
            <a:off x="4959102" y="1993900"/>
            <a:ext cx="338479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solidFill>
                  <a:srgbClr val="075FA2"/>
                </a:solidFill>
                <a:latin typeface="UTM Billhead 1910" panose="02040603050506020204" pitchFamily="18" charset="0"/>
              </a:rPr>
              <a:t>Chia </a:t>
            </a:r>
            <a:r>
              <a:rPr lang="en-US" sz="8000" dirty="0" err="1">
                <a:solidFill>
                  <a:srgbClr val="075FA2"/>
                </a:solidFill>
                <a:latin typeface="UTM Billhead 1910" panose="02040603050506020204" pitchFamily="18" charset="0"/>
              </a:rPr>
              <a:t>đoạn</a:t>
            </a:r>
            <a:endParaRPr lang="en-US" sz="8000" dirty="0">
              <a:solidFill>
                <a:srgbClr val="075FA2"/>
              </a:solidFill>
              <a:latin typeface="UTM Billhead 1910" panose="02040603050506020204" pitchFamily="18" charset="0"/>
            </a:endParaRPr>
          </a:p>
        </p:txBody>
      </p:sp>
      <p:pic>
        <p:nvPicPr>
          <p:cNvPr id="3" name="Hình ảnh 2" descr="Ảnh có chứa văn bản, mẫu họa&#10;&#10;Mô tả được tạo tự động">
            <a:extLst>
              <a:ext uri="{FF2B5EF4-FFF2-40B4-BE49-F238E27FC236}">
                <a16:creationId xmlns:a16="http://schemas.microsoft.com/office/drawing/2014/main" xmlns="" id="{6D4FBB61-0314-18C1-CFD8-B95012B44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008" y="0"/>
            <a:ext cx="1477992" cy="692966"/>
          </a:xfrm>
          <a:prstGeom prst="rect">
            <a:avLst/>
          </a:prstGeom>
        </p:spPr>
      </p:pic>
    </p:spTree>
    <p:extLst>
      <p:ext uri="{BB962C8B-B14F-4D97-AF65-F5344CB8AC3E}">
        <p14:creationId xmlns:p14="http://schemas.microsoft.com/office/powerpoint/2010/main" val="1216966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4FB14633-CC01-4160-898D-A4160A17F69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6月作品\29"/>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667</TotalTime>
  <Words>888</Words>
  <Application>Microsoft Office PowerPoint</Application>
  <PresentationFormat>Custom</PresentationFormat>
  <Paragraphs>115</Paragraphs>
  <Slides>47</Slides>
  <Notes>12</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包图主题2</vt:lpstr>
      <vt:lpstr>PowerPoint Presentation</vt:lpstr>
      <vt:lpstr>Khởi động</vt:lpstr>
      <vt:lpstr>Đê biển: là một công trình nhân tạo hay tự nhiên kéo dài dọc theo các bờ biển ngăn không cho nước mặn tràn vào ruộng đồng hoặc khu dân cư.</vt:lpstr>
      <vt:lpstr>Hình ảnh minh họa đê biển</vt:lpstr>
      <vt:lpstr> Thiên nhiên kì diệu, con người không kém phần kì diệu với những thành quả làm nên từ sức sống mãnh liệt, trí thông minh và lòng dũng cảm.</vt:lpstr>
      <vt:lpstr>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Đê :Là lũy đất nhân tạo hay tự nhiên kéo dài dọc theo các bờ sông hoặc bờ biển.</vt:lpstr>
      <vt:lpstr>Ý của đoạn 1: Sự đe dọa của cơ bão biển</vt:lpstr>
      <vt:lpstr>PowerPoint Presentation</vt:lpstr>
      <vt:lpstr>PowerPoint Presentation</vt:lpstr>
      <vt:lpstr>PowerPoint Presentation</vt:lpstr>
      <vt:lpstr>PowerPoint Presentation</vt:lpstr>
      <vt:lpstr>Ý của đoạn 2: Cuộc tấn công của cơn bão biển</vt:lpstr>
      <vt:lpstr>PowerPoint Presentation</vt:lpstr>
      <vt:lpstr>PowerPoint Presentation</vt:lpstr>
      <vt:lpstr>PowerPoint Presentation</vt:lpstr>
      <vt:lpstr>PowerPoint Presentation</vt:lpstr>
      <vt:lpstr>Ý  chính của đoạn 3: Người thắng biển</vt:lpstr>
      <vt:lpstr>PowerPoint Presentation</vt:lpstr>
      <vt:lpstr>PowerPoint Presentation</vt:lpstr>
      <vt:lpstr>Đọc  diễn cảm</vt:lpstr>
      <vt:lpstr>PowerPoint Presentation</vt:lpstr>
      <vt:lpstr>PowerPoint Presentation</vt:lpstr>
      <vt:lpstr>PowerPoint Presentation</vt:lpstr>
      <vt:lpstr> Liên hệ thực tế.</vt:lpstr>
      <vt:lpstr>PowerPoint Presentation</vt:lpstr>
      <vt:lpstr>Dặn  dò</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ThyTho</cp:keywords>
  <cp:lastModifiedBy>THANH HUONG</cp:lastModifiedBy>
  <cp:revision>9</cp:revision>
  <dcterms:created xsi:type="dcterms:W3CDTF">2017-08-18T03:02:00Z</dcterms:created>
  <dcterms:modified xsi:type="dcterms:W3CDTF">2023-03-12T14:48:42Z</dcterms:modified>
  <cp:version>R24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