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2007577059" r:id="rId3"/>
    <p:sldId id="263" r:id="rId4"/>
    <p:sldId id="2007577070" r:id="rId5"/>
    <p:sldId id="2007577063" r:id="rId6"/>
    <p:sldId id="2007577076" r:id="rId7"/>
    <p:sldId id="256" r:id="rId8"/>
    <p:sldId id="259" r:id="rId9"/>
    <p:sldId id="261" r:id="rId10"/>
    <p:sldId id="2007577064" r:id="rId11"/>
    <p:sldId id="2007577065" r:id="rId12"/>
    <p:sldId id="2007577038" r:id="rId13"/>
    <p:sldId id="2007577066" r:id="rId14"/>
    <p:sldId id="2007577040" r:id="rId15"/>
    <p:sldId id="2007577041" r:id="rId16"/>
    <p:sldId id="2007577068" r:id="rId17"/>
    <p:sldId id="2007577071" r:id="rId18"/>
    <p:sldId id="2007577077" r:id="rId19"/>
    <p:sldId id="2007577043" r:id="rId20"/>
    <p:sldId id="2007577075" r:id="rId21"/>
    <p:sldId id="2007577073" r:id="rId22"/>
    <p:sldId id="2007577074" r:id="rId23"/>
    <p:sldId id="2007577072"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FF"/>
    <a:srgbClr val="FFCCFF"/>
    <a:srgbClr val="6F9A92"/>
    <a:srgbClr val="87D1D9"/>
    <a:srgbClr val="C96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54" autoAdjust="0"/>
    <p:restoredTop sz="95238" autoAdjust="0"/>
  </p:normalViewPr>
  <p:slideViewPr>
    <p:cSldViewPr snapToGrid="0">
      <p:cViewPr>
        <p:scale>
          <a:sx n="73" d="100"/>
          <a:sy n="73" d="100"/>
        </p:scale>
        <p:origin x="-352" y="-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5FCA4-2B91-4878-8F5E-5D296BD46099}" type="datetimeFigureOut">
              <a:rPr lang="zh-CN" altLang="en-US" smtClean="0"/>
              <a:t>2023/3/12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A76B1-AE60-43CB-AF47-D8C73FDC4480}" type="slidenum">
              <a:rPr lang="zh-CN" altLang="en-US" smtClean="0"/>
              <a:t>‹#›</a:t>
            </a:fld>
            <a:endParaRPr lang="zh-CN" altLang="en-US"/>
          </a:p>
        </p:txBody>
      </p:sp>
    </p:spTree>
    <p:extLst>
      <p:ext uri="{BB962C8B-B14F-4D97-AF65-F5344CB8AC3E}">
        <p14:creationId xmlns:p14="http://schemas.microsoft.com/office/powerpoint/2010/main" val="3920616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baotu.com/Font/quanbu-0/580434c96265489ca134e9a7c9cd1d19.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1</a:t>
            </a:fld>
            <a:endParaRPr lang="zh-CN" altLang="en-US"/>
          </a:p>
        </p:txBody>
      </p:sp>
    </p:spTree>
    <p:extLst>
      <p:ext uri="{BB962C8B-B14F-4D97-AF65-F5344CB8AC3E}">
        <p14:creationId xmlns:p14="http://schemas.microsoft.com/office/powerpoint/2010/main" val="265895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11</a:t>
            </a:fld>
            <a:endParaRPr lang="zh-CN" altLang="en-US"/>
          </a:p>
        </p:txBody>
      </p:sp>
    </p:spTree>
    <p:extLst>
      <p:ext uri="{BB962C8B-B14F-4D97-AF65-F5344CB8AC3E}">
        <p14:creationId xmlns:p14="http://schemas.microsoft.com/office/powerpoint/2010/main" val="1826259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13</a:t>
            </a:fld>
            <a:endParaRPr lang="zh-CN" altLang="en-US"/>
          </a:p>
        </p:txBody>
      </p:sp>
    </p:spTree>
    <p:extLst>
      <p:ext uri="{BB962C8B-B14F-4D97-AF65-F5344CB8AC3E}">
        <p14:creationId xmlns:p14="http://schemas.microsoft.com/office/powerpoint/2010/main" val="3118648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14</a:t>
            </a:fld>
            <a:endParaRPr lang="zh-CN" altLang="en-US"/>
          </a:p>
        </p:txBody>
      </p:sp>
    </p:spTree>
    <p:extLst>
      <p:ext uri="{BB962C8B-B14F-4D97-AF65-F5344CB8AC3E}">
        <p14:creationId xmlns:p14="http://schemas.microsoft.com/office/powerpoint/2010/main" val="4041037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15</a:t>
            </a:fld>
            <a:endParaRPr lang="zh-CN" altLang="en-US"/>
          </a:p>
        </p:txBody>
      </p:sp>
    </p:spTree>
    <p:extLst>
      <p:ext uri="{BB962C8B-B14F-4D97-AF65-F5344CB8AC3E}">
        <p14:creationId xmlns:p14="http://schemas.microsoft.com/office/powerpoint/2010/main" val="3532429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17</a:t>
            </a:fld>
            <a:endParaRPr lang="zh-CN" altLang="en-US"/>
          </a:p>
        </p:txBody>
      </p:sp>
    </p:spTree>
    <p:extLst>
      <p:ext uri="{BB962C8B-B14F-4D97-AF65-F5344CB8AC3E}">
        <p14:creationId xmlns:p14="http://schemas.microsoft.com/office/powerpoint/2010/main" val="724984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18</a:t>
            </a:fld>
            <a:endParaRPr lang="zh-CN" altLang="en-US"/>
          </a:p>
        </p:txBody>
      </p:sp>
    </p:spTree>
    <p:extLst>
      <p:ext uri="{BB962C8B-B14F-4D97-AF65-F5344CB8AC3E}">
        <p14:creationId xmlns:p14="http://schemas.microsoft.com/office/powerpoint/2010/main" val="2288863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2</a:t>
            </a:fld>
            <a:endParaRPr lang="zh-CN" altLang="en-US"/>
          </a:p>
        </p:txBody>
      </p:sp>
    </p:spTree>
    <p:extLst>
      <p:ext uri="{BB962C8B-B14F-4D97-AF65-F5344CB8AC3E}">
        <p14:creationId xmlns:p14="http://schemas.microsoft.com/office/powerpoint/2010/main" val="311041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4</a:t>
            </a:fld>
            <a:endParaRPr lang="zh-CN" altLang="en-US"/>
          </a:p>
        </p:txBody>
      </p:sp>
    </p:spTree>
    <p:extLst>
      <p:ext uri="{BB962C8B-B14F-4D97-AF65-F5344CB8AC3E}">
        <p14:creationId xmlns:p14="http://schemas.microsoft.com/office/powerpoint/2010/main" val="265319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5</a:t>
            </a:fld>
            <a:endParaRPr lang="zh-CN" altLang="en-US"/>
          </a:p>
        </p:txBody>
      </p:sp>
    </p:spTree>
    <p:extLst>
      <p:ext uri="{BB962C8B-B14F-4D97-AF65-F5344CB8AC3E}">
        <p14:creationId xmlns:p14="http://schemas.microsoft.com/office/powerpoint/2010/main" val="15777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图片：</a:t>
            </a:r>
            <a:r>
              <a:rPr lang="en-US" altLang="zh-CN" dirty="0"/>
              <a:t>https://ibaotu.com/sucai/18244097.html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u="sng" kern="1200" dirty="0">
                <a:solidFill>
                  <a:schemeClr val="tx1"/>
                </a:solidFill>
                <a:effectLst/>
                <a:latin typeface="+mn-lt"/>
                <a:ea typeface="+mn-ea"/>
                <a:cs typeface="+mn-cs"/>
                <a:hlinkClick r:id="rId3"/>
              </a:rPr>
              <a:t>https://ibaotu.com/Font/quanbu-0/580434c96265489ca134e9a7c9cd1d19.html</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音乐：</a:t>
            </a:r>
            <a:r>
              <a:rPr lang="en-US" altLang="zh-CN" dirty="0"/>
              <a:t>https://ibaotu.com/sucai/17853951.html</a:t>
            </a:r>
          </a:p>
          <a:p>
            <a:endParaRPr lang="zh-CN" altLang="en-US" dirty="0"/>
          </a:p>
        </p:txBody>
      </p:sp>
      <p:sp>
        <p:nvSpPr>
          <p:cNvPr id="4" name="灯片编号占位符 3"/>
          <p:cNvSpPr>
            <a:spLocks noGrp="1"/>
          </p:cNvSpPr>
          <p:nvPr>
            <p:ph type="sldNum" sz="quarter" idx="5"/>
          </p:nvPr>
        </p:nvSpPr>
        <p:spPr/>
        <p:txBody>
          <a:bodyPr/>
          <a:lstStyle/>
          <a:p>
            <a:fld id="{962A76B1-AE60-43CB-AF47-D8C73FDC4480}" type="slidenum">
              <a:rPr lang="zh-CN" altLang="en-US" smtClean="0"/>
              <a:t>6</a:t>
            </a:fld>
            <a:endParaRPr lang="zh-CN" altLang="en-US"/>
          </a:p>
        </p:txBody>
      </p:sp>
    </p:spTree>
    <p:extLst>
      <p:ext uri="{BB962C8B-B14F-4D97-AF65-F5344CB8AC3E}">
        <p14:creationId xmlns:p14="http://schemas.microsoft.com/office/powerpoint/2010/main" val="115266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7</a:t>
            </a:fld>
            <a:endParaRPr lang="zh-CN" altLang="en-US"/>
          </a:p>
        </p:txBody>
      </p:sp>
    </p:spTree>
    <p:extLst>
      <p:ext uri="{BB962C8B-B14F-4D97-AF65-F5344CB8AC3E}">
        <p14:creationId xmlns:p14="http://schemas.microsoft.com/office/powerpoint/2010/main" val="31346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8</a:t>
            </a:fld>
            <a:endParaRPr lang="zh-CN" altLang="en-US"/>
          </a:p>
        </p:txBody>
      </p:sp>
    </p:spTree>
    <p:extLst>
      <p:ext uri="{BB962C8B-B14F-4D97-AF65-F5344CB8AC3E}">
        <p14:creationId xmlns:p14="http://schemas.microsoft.com/office/powerpoint/2010/main" val="2547202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9</a:t>
            </a:fld>
            <a:endParaRPr lang="zh-CN" altLang="en-US"/>
          </a:p>
        </p:txBody>
      </p:sp>
    </p:spTree>
    <p:extLst>
      <p:ext uri="{BB962C8B-B14F-4D97-AF65-F5344CB8AC3E}">
        <p14:creationId xmlns:p14="http://schemas.microsoft.com/office/powerpoint/2010/main" val="899521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10</a:t>
            </a:fld>
            <a:endParaRPr lang="zh-CN" altLang="en-US"/>
          </a:p>
        </p:txBody>
      </p:sp>
    </p:spTree>
    <p:extLst>
      <p:ext uri="{BB962C8B-B14F-4D97-AF65-F5344CB8AC3E}">
        <p14:creationId xmlns:p14="http://schemas.microsoft.com/office/powerpoint/2010/main" val="383658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B1ED95-D59C-4D80-8715-ED6F5509FCB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ED52597-A804-438E-9A62-A8E72E9B05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93DCF747-84C9-4471-967C-880D167088DD}"/>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xmlns="" id="{13394047-9386-46F6-B837-A54EE68197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1DDE254-3075-4499-906A-28BED55EEC8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4285237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3AFA119-CEA8-4A2C-9438-9782CE08D2B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6A85061-E091-4114-A2F9-C0389059090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C784889-E9C0-4DF3-82ED-BF6F021E3325}"/>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xmlns="" id="{1CC183D6-7D4F-42A4-AF8B-A16651C16A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245EE17-3093-4189-9044-F383702333F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548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4FB1FD35-5A82-4CA6-AC3C-0ABDA1B182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04DD333-0DB5-43F7-9D2B-AA6FF4CDDA6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D318A24-C973-40BE-A135-418DA31E04FD}"/>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xmlns="" id="{E8B67A7C-6767-49D8-B3BE-4DC94AC826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D2ACD5C-CE8D-49F3-8A07-04319A8756AC}"/>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226543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xmlns="" id="{6F6A4BB4-81DD-468B-8AAC-9EDFDE6A8E75}"/>
              </a:ext>
            </a:extLst>
          </p:cNvPr>
          <p:cNvPicPr>
            <a:picLocks noChangeAspect="1"/>
          </p:cNvPicPr>
          <p:nvPr userDrawn="1"/>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2705102" y="-2705102"/>
            <a:ext cx="6858000" cy="12268204"/>
          </a:xfrm>
          <a:prstGeom prst="rect">
            <a:avLst/>
          </a:prstGeom>
        </p:spPr>
      </p:pic>
    </p:spTree>
    <p:extLst>
      <p:ext uri="{BB962C8B-B14F-4D97-AF65-F5344CB8AC3E}">
        <p14:creationId xmlns:p14="http://schemas.microsoft.com/office/powerpoint/2010/main" val="1297760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DD5F63-90DE-421D-9806-4CB3BF96BBD6}"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598673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473300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DD5F63-90DE-421D-9806-4CB3BF96BBD6}"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4189111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DD5F63-90DE-421D-9806-4CB3BF96BBD6}"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747250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5F63-90DE-421D-9806-4CB3BF96BBD6}" type="datetimeFigureOut">
              <a:rPr lang="en-US" smtClean="0"/>
              <a:t>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364088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DD5F63-90DE-421D-9806-4CB3BF96BBD6}" type="datetimeFigureOut">
              <a:rPr lang="en-US" smtClean="0"/>
              <a:t>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105079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D5F63-90DE-421D-9806-4CB3BF96BBD6}" type="datetimeFigureOut">
              <a:rPr lang="en-US" smtClean="0"/>
              <a:t>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77810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D4B3857-DF24-4E4B-902F-705D402DA5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5402463-0601-4705-9D5F-13FC20C5118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2AB92A7-2AB6-474D-A9A4-602ADDF1860B}"/>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xmlns="" id="{5C3CA7EC-AB5A-415A-8985-D8C11F420C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C52F70C-6506-45D5-BE53-3AAA52C863E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615700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681940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199841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723463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21378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7F1875F-04C5-46C7-9B9F-16A3F42255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DD1C9F23-832F-4F3A-8760-15AA62AF9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2AB92AC3-9562-4F0B-B2D1-B8414F02F920}"/>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xmlns="" id="{83FFB524-52FD-4DB9-B611-BB6651DF19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8569332-0659-45FB-8FB1-40187819E5ED}"/>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707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DF5F79B-213B-4F36-8DFC-00DEA5C22F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F58B61F-862D-4D22-BE6A-5734891A22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FED9F64D-E0F4-4C94-BFD2-CE40C101D0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4D69403A-DFE5-4F00-815E-B70E8D6D2A20}"/>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6" name="页脚占位符 5">
            <a:extLst>
              <a:ext uri="{FF2B5EF4-FFF2-40B4-BE49-F238E27FC236}">
                <a16:creationId xmlns:a16="http://schemas.microsoft.com/office/drawing/2014/main" xmlns="" id="{18941D26-2C96-423E-AEE4-F4F1B9ABD3A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B5DAB33-66D6-47F5-BCC6-10253B62F8C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42206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747980-787A-4796-94D9-8FAAED0867A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23245F5-4E27-45D1-AA02-5D7A75901B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794E7C09-0D15-4711-AC6C-3236C6C101F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C5C371AB-1223-4B84-9724-450D57DFF4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59EAC0A6-EC75-458D-96E6-FB95C53F613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6CBD628D-ADAC-42C3-80CF-6316D58810DB}"/>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8" name="页脚占位符 7">
            <a:extLst>
              <a:ext uri="{FF2B5EF4-FFF2-40B4-BE49-F238E27FC236}">
                <a16:creationId xmlns:a16="http://schemas.microsoft.com/office/drawing/2014/main" xmlns="" id="{04C738AA-33D1-407B-A411-5236D682D6A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15005E17-8B42-46E2-94EC-4BC2069EC8E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1496241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F77BBC-1C0C-4BA6-8241-9B145794EE9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E4D9EDE4-CC01-4F70-987E-D66A898F4B88}"/>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4" name="页脚占位符 3">
            <a:extLst>
              <a:ext uri="{FF2B5EF4-FFF2-40B4-BE49-F238E27FC236}">
                <a16:creationId xmlns:a16="http://schemas.microsoft.com/office/drawing/2014/main" xmlns="" id="{F7E92AEE-7902-4445-969A-442BC597F7E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661731E7-D862-45B8-8B73-9E56651C2761}"/>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248158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67A33FF-FC33-4000-9A9F-2ECBEC815411}"/>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3" name="页脚占位符 2">
            <a:extLst>
              <a:ext uri="{FF2B5EF4-FFF2-40B4-BE49-F238E27FC236}">
                <a16:creationId xmlns:a16="http://schemas.microsoft.com/office/drawing/2014/main" xmlns="" id="{EA2F0028-2A4B-4287-89CB-BD5C783EBD7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56E1F5C-4D12-495D-B4A5-EF2D170CB18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0819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1ABC814-58B6-43C6-A1B8-F805646108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53840401-38C8-4BF3-85D5-C79082C1A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D967D49A-16E3-4774-9529-6D8C5AAB28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D13DA05-1A2F-443A-A34F-1EC5ABC4A174}"/>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6" name="页脚占位符 5">
            <a:extLst>
              <a:ext uri="{FF2B5EF4-FFF2-40B4-BE49-F238E27FC236}">
                <a16:creationId xmlns:a16="http://schemas.microsoft.com/office/drawing/2014/main" xmlns="" id="{A164A06F-A14F-4166-B987-ABD7EAC3A3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09D2ACA-DE80-4BA6-B8A2-66507D6802A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323032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4DF1D9-0D13-4B45-8A91-158F8B5AD2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99B3C6F-00BC-4704-AE5B-5B01379D2A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F3B9556-A03A-4F94-B80A-36E6C266C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9CB295D-6F6F-41E6-8306-3218D8BEEAF9}"/>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6" name="页脚占位符 5">
            <a:extLst>
              <a:ext uri="{FF2B5EF4-FFF2-40B4-BE49-F238E27FC236}">
                <a16:creationId xmlns:a16="http://schemas.microsoft.com/office/drawing/2014/main" xmlns="" id="{D8CEA93C-9360-40D5-B6EB-002C578266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9261A9B-9F2F-4284-BB68-74AAB2E6ECE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974961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FB9694D9-8CCB-4722-860A-A4ACF0460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9281200-F588-4422-B383-A91B2B436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A428C79-DF91-462B-8238-5A093B8CD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AD514-D8D4-4C93-A725-CE3836536D52}"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xmlns="" id="{21B118B0-754A-4A7C-B21B-61DE6F95D4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4008BCC3-762A-4D2E-81A0-493581545E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30CBD-46A0-4FF0-BE41-2C62DA78D7EF}" type="slidenum">
              <a:rPr lang="zh-CN" altLang="en-US" smtClean="0"/>
              <a:t>‹#›</a:t>
            </a:fld>
            <a:endParaRPr lang="zh-CN" alt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486" y="-15240"/>
            <a:ext cx="12165027" cy="687324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xmlns="" id="{7B1ED855-EB02-4DF5-8B04-3599FABD4FF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xmlns="" id="{A4FA9A6D-94BB-4F82-94EB-8E9C7C599C2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xmlns="" id="{CE703A13-1A50-4D37-8285-09CB932F16C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xmlns="" id="{EBC93320-4E69-49FD-B842-E0ACA2C8AFE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2" name="TextBox 11">
            <a:extLst>
              <a:ext uri="{FF2B5EF4-FFF2-40B4-BE49-F238E27FC236}">
                <a16:creationId xmlns:a16="http://schemas.microsoft.com/office/drawing/2014/main" xmlns="" id="{F2CC5CD9-D9EB-497B-BA11-BA7B39D965B3}"/>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3" name="Picture 12" descr="A picture containing diagram&#10;&#10;Description automatically generated">
            <a:extLst>
              <a:ext uri="{FF2B5EF4-FFF2-40B4-BE49-F238E27FC236}">
                <a16:creationId xmlns:a16="http://schemas.microsoft.com/office/drawing/2014/main" xmlns="" id="{B7A080B3-AC80-453F-9F4D-9D94813DEE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extLst>
      <p:ext uri="{BB962C8B-B14F-4D97-AF65-F5344CB8AC3E}">
        <p14:creationId xmlns:p14="http://schemas.microsoft.com/office/powerpoint/2010/main" val="3483776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D5F63-90DE-421D-9806-4CB3BF96BBD6}" type="datetimeFigureOut">
              <a:rPr lang="en-US" smtClean="0"/>
              <a:t>3/12/2023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BADA4-BB46-4A62-BF38-B896D3DEFB66}" type="slidenum">
              <a:rPr lang="en-US" smtClean="0"/>
              <a:t>‹#›</a:t>
            </a:fld>
            <a:endParaRPr lang="en-US"/>
          </a:p>
        </p:txBody>
      </p:sp>
    </p:spTree>
    <p:extLst>
      <p:ext uri="{BB962C8B-B14F-4D97-AF65-F5344CB8AC3E}">
        <p14:creationId xmlns:p14="http://schemas.microsoft.com/office/powerpoint/2010/main" val="33747477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8.jpe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8.jpe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6.png"/><Relationship Id="rId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8.jpe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1.jpg"/><Relationship Id="rId7" Type="http://schemas.openxmlformats.org/officeDocument/2006/relationships/image" Target="../media/image45.png"/><Relationship Id="rId12" Type="http://schemas.openxmlformats.org/officeDocument/2006/relationships/image" Target="../media/image48.png"/><Relationship Id="rId17" Type="http://schemas.openxmlformats.org/officeDocument/2006/relationships/image" Target="../media/image18.jpe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image" Target="../media/image26.png"/><Relationship Id="rId10" Type="http://schemas.microsoft.com/office/2007/relationships/hdphoto" Target="../media/hdphoto4.wdp"/><Relationship Id="rId4" Type="http://schemas.openxmlformats.org/officeDocument/2006/relationships/image" Target="../media/image27.png"/><Relationship Id="rId9" Type="http://schemas.openxmlformats.org/officeDocument/2006/relationships/image" Target="../media/image46.png"/><Relationship Id="rId14" Type="http://schemas.openxmlformats.org/officeDocument/2006/relationships/slide" Target="slide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8.jpe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6.png"/><Relationship Id="rId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4.wdp"/><Relationship Id="rId3" Type="http://schemas.openxmlformats.org/officeDocument/2006/relationships/image" Target="../media/image21.jpg"/><Relationship Id="rId7" Type="http://schemas.microsoft.com/office/2007/relationships/hdphoto" Target="../media/hdphoto1.wdp"/><Relationship Id="rId12" Type="http://schemas.openxmlformats.org/officeDocument/2006/relationships/image" Target="../media/image46.png"/><Relationship Id="rId17" Type="http://schemas.openxmlformats.org/officeDocument/2006/relationships/image" Target="../media/image18.jpeg"/><Relationship Id="rId2" Type="http://schemas.openxmlformats.org/officeDocument/2006/relationships/audio" Target="../media/audio1.wav"/><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6.png"/><Relationship Id="rId11" Type="http://schemas.microsoft.com/office/2007/relationships/hdphoto" Target="../media/hdphoto3.wdp"/><Relationship Id="rId5" Type="http://schemas.openxmlformats.org/officeDocument/2006/relationships/slide" Target="slide3.xml"/><Relationship Id="rId15" Type="http://schemas.openxmlformats.org/officeDocument/2006/relationships/image" Target="../media/image48.png"/><Relationship Id="rId10" Type="http://schemas.openxmlformats.org/officeDocument/2006/relationships/image" Target="../media/image45.png"/><Relationship Id="rId4" Type="http://schemas.openxmlformats.org/officeDocument/2006/relationships/image" Target="../media/image27.png"/><Relationship Id="rId9" Type="http://schemas.microsoft.com/office/2007/relationships/hdphoto" Target="../media/hdphoto2.wdp"/><Relationship Id="rId1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1.jpg"/><Relationship Id="rId7" Type="http://schemas.openxmlformats.org/officeDocument/2006/relationships/image" Target="../media/image45.png"/><Relationship Id="rId12" Type="http://schemas.openxmlformats.org/officeDocument/2006/relationships/image" Target="../media/image48.png"/><Relationship Id="rId17" Type="http://schemas.openxmlformats.org/officeDocument/2006/relationships/image" Target="../media/image18.jpe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image" Target="../media/image26.png"/><Relationship Id="rId10" Type="http://schemas.microsoft.com/office/2007/relationships/hdphoto" Target="../media/hdphoto4.wdp"/><Relationship Id="rId4" Type="http://schemas.openxmlformats.org/officeDocument/2006/relationships/image" Target="../media/image27.png"/><Relationship Id="rId9" Type="http://schemas.openxmlformats.org/officeDocument/2006/relationships/image" Target="../media/image46.png"/><Relationship Id="rId14" Type="http://schemas.openxmlformats.org/officeDocument/2006/relationships/slide" Target="slide3.xml"/></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7.png"/><Relationship Id="rId18" Type="http://schemas.microsoft.com/office/2007/relationships/hdphoto" Target="../media/hdphoto1.wdp"/><Relationship Id="rId3" Type="http://schemas.openxmlformats.org/officeDocument/2006/relationships/image" Target="../media/image21.jpg"/><Relationship Id="rId7" Type="http://schemas.openxmlformats.org/officeDocument/2006/relationships/image" Target="../media/image45.png"/><Relationship Id="rId12" Type="http://schemas.microsoft.com/office/2007/relationships/hdphoto" Target="../media/hdphoto6.wdp"/><Relationship Id="rId17"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slide" Target="slide3.xml"/><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9.png"/><Relationship Id="rId5" Type="http://schemas.openxmlformats.org/officeDocument/2006/relationships/image" Target="../media/image44.png"/><Relationship Id="rId15" Type="http://schemas.microsoft.com/office/2007/relationships/hdphoto" Target="../media/hdphoto5.wdp"/><Relationship Id="rId10" Type="http://schemas.microsoft.com/office/2007/relationships/hdphoto" Target="../media/hdphoto4.wdp"/><Relationship Id="rId19" Type="http://schemas.openxmlformats.org/officeDocument/2006/relationships/image" Target="../media/image18.jpeg"/><Relationship Id="rId4" Type="http://schemas.openxmlformats.org/officeDocument/2006/relationships/image" Target="../media/image27.png"/><Relationship Id="rId9" Type="http://schemas.openxmlformats.org/officeDocument/2006/relationships/image" Target="../media/image46.png"/><Relationship Id="rId1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slide" Target="slide22.xml"/><Relationship Id="rId13" Type="http://schemas.microsoft.com/office/2007/relationships/hdphoto" Target="../media/hdphoto1.wdp"/><Relationship Id="rId3" Type="http://schemas.openxmlformats.org/officeDocument/2006/relationships/image" Target="../media/image21.jp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slide" Target="slide20.xml"/><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18.jpeg"/><Relationship Id="rId10" Type="http://schemas.openxmlformats.org/officeDocument/2006/relationships/slide" Target="slide21.xml"/><Relationship Id="rId4" Type="http://schemas.openxmlformats.org/officeDocument/2006/relationships/slide" Target="slide19.xml"/><Relationship Id="rId9" Type="http://schemas.openxmlformats.org/officeDocument/2006/relationships/image" Target="../media/image24.pn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8.jpe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6.png"/><Relationship Id="rId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28.png"/><Relationship Id="rId20" Type="http://schemas.openxmlformats.org/officeDocument/2006/relationships/image" Target="../media/image18.jpe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7.png"/><Relationship Id="rId4" Type="http://schemas.openxmlformats.org/officeDocument/2006/relationships/notesSlide" Target="../notesSlides/notesSlide4.xml"/><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8.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xmlns=""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xmlns=""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xmlns=""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xmlns=""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0069" y="1385426"/>
            <a:ext cx="7610168" cy="4105133"/>
          </a:xfrm>
          <a:prstGeom prst="rect">
            <a:avLst/>
          </a:prstGeom>
        </p:spPr>
      </p:pic>
      <p:pic>
        <p:nvPicPr>
          <p:cNvPr id="23" name="图片 22">
            <a:extLst>
              <a:ext uri="{FF2B5EF4-FFF2-40B4-BE49-F238E27FC236}">
                <a16:creationId xmlns:a16="http://schemas.microsoft.com/office/drawing/2014/main" xmlns=""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xmlns="" id="{B8A4F6A2-37C3-486B-80AB-01C5A72959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xmlns=""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xmlns=""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xmlns=""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xmlns="" id="{6D26FF9E-78C8-41B7-ADBA-2D6A1FFCFA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xmlns=""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2" name="图片 37">
            <a:extLst>
              <a:ext uri="{FF2B5EF4-FFF2-40B4-BE49-F238E27FC236}">
                <a16:creationId xmlns:a16="http://schemas.microsoft.com/office/drawing/2014/main" xmlns="" id="{7A9EB4B0-054A-4B6B-9972-345F328072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pic>
        <p:nvPicPr>
          <p:cNvPr id="49" name="图片 35">
            <a:extLst>
              <a:ext uri="{FF2B5EF4-FFF2-40B4-BE49-F238E27FC236}">
                <a16:creationId xmlns:a16="http://schemas.microsoft.com/office/drawing/2014/main" xmlns="" id="{0DDA0AA2-4C20-4B53-A384-997FCF7CD3A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pic>
        <p:nvPicPr>
          <p:cNvPr id="51" name="图片 18">
            <a:extLst>
              <a:ext uri="{FF2B5EF4-FFF2-40B4-BE49-F238E27FC236}">
                <a16:creationId xmlns:a16="http://schemas.microsoft.com/office/drawing/2014/main" xmlns="" id="{5C128138-E45E-4B95-9265-1F2ADF76A6E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29" name="Rectangle 28">
            <a:extLst>
              <a:ext uri="{FF2B5EF4-FFF2-40B4-BE49-F238E27FC236}">
                <a16:creationId xmlns:a16="http://schemas.microsoft.com/office/drawing/2014/main" xmlns="" id="{9E3D571E-559C-43F2-AEBD-B7E6F9BCC2EC}"/>
              </a:ext>
            </a:extLst>
          </p:cNvPr>
          <p:cNvSpPr/>
          <p:nvPr/>
        </p:nvSpPr>
        <p:spPr>
          <a:xfrm>
            <a:off x="2988080" y="1922018"/>
            <a:ext cx="6154417" cy="3139321"/>
          </a:xfrm>
          <a:prstGeom prst="rect">
            <a:avLst/>
          </a:prstGeom>
          <a:noFill/>
        </p:spPr>
        <p:txBody>
          <a:bodyPr wrap="square" lIns="91440" tIns="45720" rIns="91440" bIns="45720">
            <a:spAutoFit/>
          </a:bodyPr>
          <a:lstStyle/>
          <a:p>
            <a:pPr algn="ctr"/>
            <a:r>
              <a:rPr lang="en-US" sz="6600" dirty="0">
                <a:ln w="19050">
                  <a:solidFill>
                    <a:srgbClr val="002060"/>
                  </a:solidFill>
                </a:ln>
                <a:solidFill>
                  <a:srgbClr val="00B050"/>
                </a:solidFill>
                <a:effectLst>
                  <a:glow rad="139700">
                    <a:srgbClr val="ED7D31">
                      <a:satMod val="175000"/>
                      <a:alpha val="40000"/>
                    </a:srgbClr>
                  </a:glow>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LUYỆN TỪ VÀ CÂU</a:t>
            </a:r>
          </a:p>
          <a:p>
            <a:pPr algn="ctr"/>
            <a:endParaRPr lang="en-US" sz="6600" dirty="0">
              <a:ln w="19050">
                <a:solidFill>
                  <a:srgbClr val="002060"/>
                </a:solidFill>
              </a:ln>
              <a:solidFill>
                <a:srgbClr val="00B050"/>
              </a:solidFill>
              <a:effectLst>
                <a:glow rad="139700">
                  <a:srgbClr val="ED7D31">
                    <a:satMod val="175000"/>
                    <a:alpha val="40000"/>
                  </a:srgbClr>
                </a:glow>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D2669AF1-A745-C24E-A761-1D3CB842F27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52569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vertical)">
                                      <p:cBhvr>
                                        <p:cTn id="7" dur="750"/>
                                        <p:tgtEl>
                                          <p:spTgt spid="26"/>
                                        </p:tgtEl>
                                      </p:cBhvr>
                                    </p:animEffect>
                                  </p:childTnLst>
                                </p:cTn>
                              </p:par>
                            </p:childTnLst>
                          </p:cTn>
                        </p:par>
                        <p:par>
                          <p:cTn id="8" fill="hold">
                            <p:stCondLst>
                              <p:cond delay="750"/>
                            </p:stCondLst>
                            <p:childTnLst>
                              <p:par>
                                <p:cTn id="9" presetID="31"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750" fill="hold"/>
                                        <p:tgtEl>
                                          <p:spTgt spid="32"/>
                                        </p:tgtEl>
                                        <p:attrNameLst>
                                          <p:attrName>ppt_w</p:attrName>
                                        </p:attrNameLst>
                                      </p:cBhvr>
                                      <p:tavLst>
                                        <p:tav tm="0">
                                          <p:val>
                                            <p:fltVal val="0"/>
                                          </p:val>
                                        </p:tav>
                                        <p:tav tm="100000">
                                          <p:val>
                                            <p:strVal val="#ppt_w"/>
                                          </p:val>
                                        </p:tav>
                                      </p:tavLst>
                                    </p:anim>
                                    <p:anim calcmode="lin" valueType="num">
                                      <p:cBhvr>
                                        <p:cTn id="12" dur="750" fill="hold"/>
                                        <p:tgtEl>
                                          <p:spTgt spid="32"/>
                                        </p:tgtEl>
                                        <p:attrNameLst>
                                          <p:attrName>ppt_h</p:attrName>
                                        </p:attrNameLst>
                                      </p:cBhvr>
                                      <p:tavLst>
                                        <p:tav tm="0">
                                          <p:val>
                                            <p:fltVal val="0"/>
                                          </p:val>
                                        </p:tav>
                                        <p:tav tm="100000">
                                          <p:val>
                                            <p:strVal val="#ppt_h"/>
                                          </p:val>
                                        </p:tav>
                                      </p:tavLst>
                                    </p:anim>
                                    <p:anim calcmode="lin" valueType="num">
                                      <p:cBhvr>
                                        <p:cTn id="13" dur="750" fill="hold"/>
                                        <p:tgtEl>
                                          <p:spTgt spid="32"/>
                                        </p:tgtEl>
                                        <p:attrNameLst>
                                          <p:attrName>style.rotation</p:attrName>
                                        </p:attrNameLst>
                                      </p:cBhvr>
                                      <p:tavLst>
                                        <p:tav tm="0">
                                          <p:val>
                                            <p:fltVal val="90"/>
                                          </p:val>
                                        </p:tav>
                                        <p:tav tm="100000">
                                          <p:val>
                                            <p:fltVal val="0"/>
                                          </p:val>
                                        </p:tav>
                                      </p:tavLst>
                                    </p:anim>
                                    <p:animEffect transition="in" filter="fade">
                                      <p:cBhvr>
                                        <p:cTn id="14" dur="750"/>
                                        <p:tgtEl>
                                          <p:spTgt spid="32"/>
                                        </p:tgtEl>
                                      </p:cBhvr>
                                    </p:animEffect>
                                  </p:childTnLst>
                                </p:cTn>
                              </p:par>
                              <p:par>
                                <p:cTn id="15" presetID="2" presetClass="entr" presetSubtype="9" accel="58000" decel="42000" fill="hold" grpId="0" nodeType="withEffect">
                                  <p:stCondLst>
                                    <p:cond delay="0"/>
                                  </p:stCondLst>
                                  <p:iterate type="wd">
                                    <p:tmPct val="10000"/>
                                  </p:iterate>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1000" fill="hold"/>
                                        <p:tgtEl>
                                          <p:spTgt spid="29"/>
                                        </p:tgtEl>
                                        <p:attrNameLst>
                                          <p:attrName>ppt_x</p:attrName>
                                        </p:attrNameLst>
                                      </p:cBhvr>
                                      <p:tavLst>
                                        <p:tav tm="0">
                                          <p:val>
                                            <p:strVal val="0-#ppt_w/2"/>
                                          </p:val>
                                        </p:tav>
                                        <p:tav tm="100000">
                                          <p:val>
                                            <p:strVal val="#ppt_x"/>
                                          </p:val>
                                        </p:tav>
                                      </p:tavLst>
                                    </p:anim>
                                    <p:anim calcmode="lin" valueType="num">
                                      <p:cBhvr additive="base">
                                        <p:cTn id="18"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40"/>
                </p:tgtEl>
              </p:cMediaNode>
            </p:audio>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xmlns="" id="{F3DF9AD5-6A85-4EC4-AEAC-F2E06E6C255F}"/>
              </a:ext>
            </a:extLst>
          </p:cNvPr>
          <p:cNvGrpSpPr/>
          <p:nvPr/>
        </p:nvGrpSpPr>
        <p:grpSpPr>
          <a:xfrm>
            <a:off x="147430" y="-13034"/>
            <a:ext cx="11897139" cy="6871034"/>
            <a:chOff x="990600" y="113847"/>
            <a:chExt cx="10210800" cy="6013970"/>
          </a:xfrm>
        </p:grpSpPr>
        <p:grpSp>
          <p:nvGrpSpPr>
            <p:cNvPr id="5" name="组合 4">
              <a:extLst>
                <a:ext uri="{FF2B5EF4-FFF2-40B4-BE49-F238E27FC236}">
                  <a16:creationId xmlns:a16="http://schemas.microsoft.com/office/drawing/2014/main" xmlns=""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xmlns=""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xmlns=""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xmlns=""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354467" y="5267177"/>
            <a:ext cx="6736903" cy="923330"/>
          </a:xfrm>
          <a:prstGeom prst="rect">
            <a:avLst/>
          </a:prstGeom>
          <a:solidFill>
            <a:schemeClr val="accent4">
              <a:lumMod val="20000"/>
              <a:lumOff val="80000"/>
            </a:schemeClr>
          </a:solidFill>
          <a:ln w="44450" cmpd="thickThin">
            <a:solidFill>
              <a:srgbClr val="000000"/>
            </a:solidFill>
            <a:prstDash val="dashDot"/>
            <a:miter lim="800000"/>
            <a:headEnd/>
            <a:tailEnd/>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98222">
            <a:off x="426293" y="5244910"/>
            <a:ext cx="840043" cy="924047"/>
          </a:xfrm>
          <a:prstGeom prst="rect">
            <a:avLst/>
          </a:prstGeom>
        </p:spPr>
      </p:pic>
      <p:sp>
        <p:nvSpPr>
          <p:cNvPr id="14" name="Rectangle 25"/>
          <p:cNvSpPr>
            <a:spLocks noChangeArrowheads="1"/>
          </p:cNvSpPr>
          <p:nvPr/>
        </p:nvSpPr>
        <p:spPr bwMode="auto">
          <a:xfrm>
            <a:off x="1276299" y="2425173"/>
            <a:ext cx="9174163" cy="273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4000" b="1" dirty="0"/>
              <a:t> </a:t>
            </a:r>
            <a:r>
              <a:rPr lang="vi-VN" altLang="en-US" sz="36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4400" b="1" dirty="0">
                <a:solidFill>
                  <a:srgbClr val="000000"/>
                </a:solidFill>
                <a:latin typeface="Times New Roman" panose="02020603050405020304" pitchFamily="18" charset="0"/>
              </a:rPr>
              <a:t>.</a:t>
            </a:r>
            <a:endParaRPr lang="en-US" altLang="en-US" sz="3600" b="1" dirty="0"/>
          </a:p>
        </p:txBody>
      </p:sp>
      <p:cxnSp>
        <p:nvCxnSpPr>
          <p:cNvPr id="16" name="Straight Connector 15"/>
          <p:cNvCxnSpPr/>
          <p:nvPr/>
        </p:nvCxnSpPr>
        <p:spPr>
          <a:xfrm>
            <a:off x="3279346" y="4069372"/>
            <a:ext cx="7030542"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54467" y="5013565"/>
            <a:ext cx="294917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937" y="4115168"/>
            <a:ext cx="4096404" cy="2730936"/>
          </a:xfrm>
          <a:prstGeom prst="rect">
            <a:avLst/>
          </a:prstGeom>
        </p:spPr>
      </p:pic>
      <p:pic>
        <p:nvPicPr>
          <p:cNvPr id="2" name="Hình ảnh 1" descr="Ảnh có chứa văn bản, mẫu họa&#10;&#10;Mô tả được tạo tự động">
            <a:extLst>
              <a:ext uri="{FF2B5EF4-FFF2-40B4-BE49-F238E27FC236}">
                <a16:creationId xmlns:a16="http://schemas.microsoft.com/office/drawing/2014/main" xmlns="" id="{A0C34187-D62D-0C97-A307-AFE08D0BB9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1588513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5F858DB0-B650-455B-B62E-01140733C71B}"/>
              </a:ext>
            </a:extLst>
          </p:cNvPr>
          <p:cNvGrpSpPr/>
          <p:nvPr/>
        </p:nvGrpSpPr>
        <p:grpSpPr>
          <a:xfrm>
            <a:off x="491089" y="415670"/>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xmlns=""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xmlns=""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7166" y="3618364"/>
            <a:ext cx="1332822" cy="3130825"/>
          </a:xfrm>
          <a:prstGeom prst="rect">
            <a:avLst/>
          </a:prstGeom>
        </p:spPr>
      </p:pic>
      <p:sp>
        <p:nvSpPr>
          <p:cNvPr id="18" name="Text Box 22"/>
          <p:cNvSpPr txBox="1">
            <a:spLocks noChangeArrowheads="1"/>
          </p:cNvSpPr>
          <p:nvPr/>
        </p:nvSpPr>
        <p:spPr bwMode="auto">
          <a:xfrm>
            <a:off x="362539" y="1780337"/>
            <a:ext cx="9427514" cy="75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a:t>
            </a:r>
            <a:r>
              <a:rPr lang="vi-VN" altLang="en-US" sz="3200" b="1">
                <a:solidFill>
                  <a:srgbClr val="000000"/>
                </a:solidFill>
                <a:latin typeface="Times New Roman" panose="02020603050405020304" pitchFamily="18" charset="0"/>
              </a:rPr>
              <a:t>Phương  là </a:t>
            </a:r>
            <a:r>
              <a:rPr lang="vi-VN" altLang="en-US" sz="3200" b="1" dirty="0">
                <a:solidFill>
                  <a:srgbClr val="000000"/>
                </a:solidFill>
                <a:latin typeface="Times New Roman" panose="02020603050405020304" pitchFamily="18" charset="0"/>
              </a:rPr>
              <a:t>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742577" y="2897778"/>
            <a:ext cx="8114587"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a:t>
            </a:r>
            <a:r>
              <a:rPr lang="vi-VN" altLang="en-US" sz="3200" b="1">
                <a:solidFill>
                  <a:srgbClr val="000000"/>
                </a:solidFill>
                <a:latin typeface="Times New Roman" panose="02020603050405020304" pitchFamily="18" charset="0"/>
              </a:rPr>
              <a:t>không phải  </a:t>
            </a:r>
            <a:r>
              <a:rPr lang="vi-VN" altLang="en-US" sz="3200" b="1" dirty="0">
                <a:solidFill>
                  <a:srgbClr val="000000"/>
                </a:solidFill>
                <a:latin typeface="Times New Roman" panose="02020603050405020304" pitchFamily="18" charset="0"/>
              </a:rPr>
              <a:t>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742577" y="3885296"/>
            <a:ext cx="9427514" cy="75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a:t>
            </a:r>
            <a:r>
              <a:rPr lang="vi-VN" altLang="en-US" sz="3200" b="1">
                <a:solidFill>
                  <a:srgbClr val="000000"/>
                </a:solidFill>
                <a:latin typeface="Times New Roman" panose="02020603050405020304" pitchFamily="18" charset="0"/>
              </a:rPr>
              <a:t>Năm  là </a:t>
            </a:r>
            <a:r>
              <a:rPr lang="vi-VN" altLang="en-US" sz="3200" b="1" dirty="0">
                <a:solidFill>
                  <a:srgbClr val="000000"/>
                </a:solidFill>
                <a:latin typeface="Times New Roman" panose="02020603050405020304" pitchFamily="18" charset="0"/>
              </a:rPr>
              <a:t>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345165" y="4798720"/>
            <a:ext cx="10222088" cy="91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err="1">
                <a:solidFill>
                  <a:srgbClr val="000000"/>
                </a:solidFill>
                <a:latin typeface="Times New Roman" panose="02020603050405020304" pitchFamily="18" charset="0"/>
              </a:rPr>
              <a:t>Cần</a:t>
            </a:r>
            <a:r>
              <a:rPr lang="vi-VN" altLang="en-US" sz="3200" b="1">
                <a:solidFill>
                  <a:srgbClr val="000000"/>
                </a:solidFill>
                <a:latin typeface="Times New Roman" panose="02020603050405020304" pitchFamily="18" charset="0"/>
              </a:rPr>
              <a:t> trục  </a:t>
            </a:r>
            <a:r>
              <a:rPr lang="vi-VN" altLang="en-US" sz="3200" b="1" dirty="0">
                <a:solidFill>
                  <a:srgbClr val="000000"/>
                </a:solidFill>
                <a:latin typeface="Times New Roman" panose="02020603050405020304" pitchFamily="18" charset="0"/>
              </a:rPr>
              <a:t>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u="sng" dirty="0">
                <a:solidFill>
                  <a:srgbClr val="FF0000"/>
                </a:solidFill>
                <a:latin typeface="Times New Roman" panose="02020603050405020304" pitchFamily="18" charset="0"/>
                <a:cs typeface="Times New Roman" panose="02020603050405020304" pitchFamily="18" charset="0"/>
              </a:rPr>
              <a:t>Bài 2</a:t>
            </a:r>
            <a:r>
              <a:rPr lang="vi-VN" altLang="en-US" sz="3200" b="1" dirty="0">
                <a:solidFill>
                  <a:srgbClr val="FF0000"/>
                </a:solidFill>
                <a:latin typeface="Times New Roman" panose="02020603050405020304" pitchFamily="18" charset="0"/>
                <a:cs typeface="Times New Roman" panose="02020603050405020304" pitchFamily="18" charset="0"/>
              </a:rPr>
              <a:t>: Xác định chủ ngữ, vị ngữ trong mỗi câu : </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r>
              <a:rPr lang="vi-VN" altLang="en-US" sz="3200" b="1" dirty="0">
                <a:solidFill>
                  <a:srgbClr val="FF000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02487"/>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xmlns="" id="{07374ED1-7353-C26C-D923-A9B3BEAAB4FA}"/>
              </a:ext>
            </a:extLst>
          </p:cNvPr>
          <p:cNvCxnSpPr>
            <a:cxnSpLocks/>
          </p:cNvCxnSpPr>
          <p:nvPr/>
        </p:nvCxnSpPr>
        <p:spPr>
          <a:xfrm flipH="1">
            <a:off x="4822466" y="1938425"/>
            <a:ext cx="181948" cy="703366"/>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9AB1CFFF-F3E6-B1D0-5A04-0C090E6A60A3}"/>
              </a:ext>
            </a:extLst>
          </p:cNvPr>
          <p:cNvCxnSpPr>
            <a:cxnSpLocks/>
          </p:cNvCxnSpPr>
          <p:nvPr/>
        </p:nvCxnSpPr>
        <p:spPr>
          <a:xfrm flipH="1">
            <a:off x="5605121" y="3040593"/>
            <a:ext cx="181948" cy="703366"/>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55F0CC7E-5840-5BA5-4075-79E0D0350333}"/>
              </a:ext>
            </a:extLst>
          </p:cNvPr>
          <p:cNvCxnSpPr>
            <a:cxnSpLocks/>
          </p:cNvCxnSpPr>
          <p:nvPr/>
        </p:nvCxnSpPr>
        <p:spPr>
          <a:xfrm flipH="1">
            <a:off x="3101009" y="4058743"/>
            <a:ext cx="181948" cy="703366"/>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A7DE5EC7-4CEF-18C4-8249-B92B666C3BF5}"/>
              </a:ext>
            </a:extLst>
          </p:cNvPr>
          <p:cNvCxnSpPr>
            <a:cxnSpLocks/>
          </p:cNvCxnSpPr>
          <p:nvPr/>
        </p:nvCxnSpPr>
        <p:spPr>
          <a:xfrm flipH="1">
            <a:off x="2919061" y="5091110"/>
            <a:ext cx="181948" cy="703366"/>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 Box 22">
            <a:extLst>
              <a:ext uri="{FF2B5EF4-FFF2-40B4-BE49-F238E27FC236}">
                <a16:creationId xmlns:a16="http://schemas.microsoft.com/office/drawing/2014/main" xmlns="" id="{773FB86C-B502-0F85-81D0-BBBB70F6821F}"/>
              </a:ext>
            </a:extLst>
          </p:cNvPr>
          <p:cNvSpPr txBox="1">
            <a:spLocks noChangeArrowheads="1"/>
          </p:cNvSpPr>
          <p:nvPr/>
        </p:nvSpPr>
        <p:spPr bwMode="auto">
          <a:xfrm>
            <a:off x="2553957" y="2222103"/>
            <a:ext cx="1094104" cy="661207"/>
          </a:xfrm>
          <a:prstGeom prst="rect">
            <a:avLst/>
          </a:prstGeom>
          <a:noFill/>
          <a:ln>
            <a:noFill/>
            <a:headEnd/>
            <a:tailEnd/>
          </a:ln>
        </p:spPr>
        <p:style>
          <a:lnRef idx="2">
            <a:schemeClr val="dk1"/>
          </a:lnRef>
          <a:fillRef idx="1002">
            <a:schemeClr val="lt1"/>
          </a:fillRef>
          <a:effectRef idx="0">
            <a:schemeClr val="dk1"/>
          </a:effectRef>
          <a:fontRef idx="minor">
            <a:schemeClr val="dk1"/>
          </a:fontRef>
        </p:style>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2800" b="1">
                <a:solidFill>
                  <a:srgbClr val="FF0000"/>
                </a:solidFill>
                <a:latin typeface="Times New Roman" panose="02020603050405020304" pitchFamily="18" charset="0"/>
                <a:cs typeface="Times New Roman" panose="02020603050405020304" pitchFamily="18" charset="0"/>
              </a:rPr>
              <a:t>CN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5" name="Text Box 22">
            <a:extLst>
              <a:ext uri="{FF2B5EF4-FFF2-40B4-BE49-F238E27FC236}">
                <a16:creationId xmlns:a16="http://schemas.microsoft.com/office/drawing/2014/main" xmlns="" id="{A9A3228B-4B1E-575A-745C-4035BF9A4A8B}"/>
              </a:ext>
            </a:extLst>
          </p:cNvPr>
          <p:cNvSpPr txBox="1">
            <a:spLocks noChangeArrowheads="1"/>
          </p:cNvSpPr>
          <p:nvPr/>
        </p:nvSpPr>
        <p:spPr bwMode="auto">
          <a:xfrm>
            <a:off x="1526859" y="5388061"/>
            <a:ext cx="1094104" cy="661207"/>
          </a:xfrm>
          <a:prstGeom prst="rect">
            <a:avLst/>
          </a:prstGeom>
          <a:noFill/>
          <a:ln>
            <a:noFill/>
            <a:headEnd/>
            <a:tailEnd/>
          </a:ln>
        </p:spPr>
        <p:style>
          <a:lnRef idx="2">
            <a:schemeClr val="dk1"/>
          </a:lnRef>
          <a:fillRef idx="1002">
            <a:schemeClr val="lt1"/>
          </a:fillRef>
          <a:effectRef idx="0">
            <a:schemeClr val="dk1"/>
          </a:effectRef>
          <a:fontRef idx="minor">
            <a:schemeClr val="dk1"/>
          </a:fontRef>
        </p:style>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2800" b="1">
                <a:solidFill>
                  <a:srgbClr val="FF0000"/>
                </a:solidFill>
                <a:latin typeface="Times New Roman" panose="02020603050405020304" pitchFamily="18" charset="0"/>
                <a:cs typeface="Times New Roman" panose="02020603050405020304" pitchFamily="18" charset="0"/>
              </a:rPr>
              <a:t>CN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6" name="Text Box 22">
            <a:extLst>
              <a:ext uri="{FF2B5EF4-FFF2-40B4-BE49-F238E27FC236}">
                <a16:creationId xmlns:a16="http://schemas.microsoft.com/office/drawing/2014/main" xmlns="" id="{C515FFFC-9761-0E8C-C64C-24B64D1E51CA}"/>
              </a:ext>
            </a:extLst>
          </p:cNvPr>
          <p:cNvSpPr txBox="1">
            <a:spLocks noChangeArrowheads="1"/>
          </p:cNvSpPr>
          <p:nvPr/>
        </p:nvSpPr>
        <p:spPr bwMode="auto">
          <a:xfrm>
            <a:off x="1699268" y="4368747"/>
            <a:ext cx="1094104" cy="661207"/>
          </a:xfrm>
          <a:prstGeom prst="rect">
            <a:avLst/>
          </a:prstGeom>
          <a:noFill/>
          <a:ln>
            <a:noFill/>
            <a:headEnd/>
            <a:tailEnd/>
          </a:ln>
        </p:spPr>
        <p:style>
          <a:lnRef idx="2">
            <a:schemeClr val="dk1"/>
          </a:lnRef>
          <a:fillRef idx="1002">
            <a:schemeClr val="lt1"/>
          </a:fillRef>
          <a:effectRef idx="0">
            <a:schemeClr val="dk1"/>
          </a:effectRef>
          <a:fontRef idx="minor">
            <a:schemeClr val="dk1"/>
          </a:fontRef>
        </p:style>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2800" b="1">
                <a:solidFill>
                  <a:srgbClr val="FF0000"/>
                </a:solidFill>
                <a:latin typeface="Times New Roman" panose="02020603050405020304" pitchFamily="18" charset="0"/>
                <a:cs typeface="Times New Roman" panose="02020603050405020304" pitchFamily="18" charset="0"/>
              </a:rPr>
              <a:t>CN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7" name="Text Box 22">
            <a:extLst>
              <a:ext uri="{FF2B5EF4-FFF2-40B4-BE49-F238E27FC236}">
                <a16:creationId xmlns:a16="http://schemas.microsoft.com/office/drawing/2014/main" xmlns="" id="{3DF0BB81-3B29-73EF-4513-37849831CE47}"/>
              </a:ext>
            </a:extLst>
          </p:cNvPr>
          <p:cNvSpPr txBox="1">
            <a:spLocks noChangeArrowheads="1"/>
          </p:cNvSpPr>
          <p:nvPr/>
        </p:nvSpPr>
        <p:spPr bwMode="auto">
          <a:xfrm>
            <a:off x="3101009" y="3334573"/>
            <a:ext cx="1094104" cy="661207"/>
          </a:xfrm>
          <a:prstGeom prst="rect">
            <a:avLst/>
          </a:prstGeom>
          <a:noFill/>
          <a:ln>
            <a:noFill/>
            <a:headEnd/>
            <a:tailEnd/>
          </a:ln>
        </p:spPr>
        <p:style>
          <a:lnRef idx="2">
            <a:schemeClr val="dk1"/>
          </a:lnRef>
          <a:fillRef idx="1002">
            <a:schemeClr val="lt1"/>
          </a:fillRef>
          <a:effectRef idx="0">
            <a:schemeClr val="dk1"/>
          </a:effectRef>
          <a:fontRef idx="minor">
            <a:schemeClr val="dk1"/>
          </a:fontRef>
        </p:style>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2800" b="1">
                <a:solidFill>
                  <a:srgbClr val="FF0000"/>
                </a:solidFill>
                <a:latin typeface="Times New Roman" panose="02020603050405020304" pitchFamily="18" charset="0"/>
                <a:cs typeface="Times New Roman" panose="02020603050405020304" pitchFamily="18" charset="0"/>
              </a:rPr>
              <a:t>CN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24" name="Text Box 22">
            <a:extLst>
              <a:ext uri="{FF2B5EF4-FFF2-40B4-BE49-F238E27FC236}">
                <a16:creationId xmlns:a16="http://schemas.microsoft.com/office/drawing/2014/main" xmlns="" id="{927EB5FD-3D0D-836B-EC90-9478992CBA2D}"/>
              </a:ext>
            </a:extLst>
          </p:cNvPr>
          <p:cNvSpPr txBox="1">
            <a:spLocks noChangeArrowheads="1"/>
          </p:cNvSpPr>
          <p:nvPr/>
        </p:nvSpPr>
        <p:spPr bwMode="auto">
          <a:xfrm>
            <a:off x="6048012" y="2243044"/>
            <a:ext cx="1094104" cy="661207"/>
          </a:xfrm>
          <a:prstGeom prst="rect">
            <a:avLst/>
          </a:prstGeom>
          <a:noFill/>
          <a:ln>
            <a:noFill/>
            <a:headEnd/>
            <a:tailEnd/>
          </a:ln>
        </p:spPr>
        <p:style>
          <a:lnRef idx="2">
            <a:schemeClr val="dk1"/>
          </a:lnRef>
          <a:fillRef idx="1002">
            <a:schemeClr val="lt1"/>
          </a:fillRef>
          <a:effectRef idx="0">
            <a:schemeClr val="dk1"/>
          </a:effectRef>
          <a:fontRef idx="minor">
            <a:schemeClr val="dk1"/>
          </a:fontRef>
        </p:style>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2800" b="1">
                <a:solidFill>
                  <a:srgbClr val="FF0000"/>
                </a:solidFill>
                <a:latin typeface="Times New Roman" panose="02020603050405020304" pitchFamily="18" charset="0"/>
                <a:cs typeface="Times New Roman" panose="02020603050405020304" pitchFamily="18" charset="0"/>
              </a:rPr>
              <a:t>VN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25" name="Text Box 22">
            <a:extLst>
              <a:ext uri="{FF2B5EF4-FFF2-40B4-BE49-F238E27FC236}">
                <a16:creationId xmlns:a16="http://schemas.microsoft.com/office/drawing/2014/main" xmlns="" id="{6BBDE4FA-6EFF-C128-CC2E-B5AC037256C2}"/>
              </a:ext>
            </a:extLst>
          </p:cNvPr>
          <p:cNvSpPr txBox="1">
            <a:spLocks noChangeArrowheads="1"/>
          </p:cNvSpPr>
          <p:nvPr/>
        </p:nvSpPr>
        <p:spPr bwMode="auto">
          <a:xfrm>
            <a:off x="6401010" y="3309172"/>
            <a:ext cx="1094104" cy="661207"/>
          </a:xfrm>
          <a:prstGeom prst="rect">
            <a:avLst/>
          </a:prstGeom>
          <a:noFill/>
          <a:ln>
            <a:noFill/>
            <a:headEnd/>
            <a:tailEnd/>
          </a:ln>
        </p:spPr>
        <p:style>
          <a:lnRef idx="2">
            <a:schemeClr val="dk1"/>
          </a:lnRef>
          <a:fillRef idx="1002">
            <a:schemeClr val="lt1"/>
          </a:fillRef>
          <a:effectRef idx="0">
            <a:schemeClr val="dk1"/>
          </a:effectRef>
          <a:fontRef idx="minor">
            <a:schemeClr val="dk1"/>
          </a:fontRef>
        </p:style>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2800" b="1">
                <a:solidFill>
                  <a:srgbClr val="FF0000"/>
                </a:solidFill>
                <a:latin typeface="Times New Roman" panose="02020603050405020304" pitchFamily="18" charset="0"/>
                <a:cs typeface="Times New Roman" panose="02020603050405020304" pitchFamily="18" charset="0"/>
              </a:rPr>
              <a:t>VN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26" name="Text Box 22">
            <a:extLst>
              <a:ext uri="{FF2B5EF4-FFF2-40B4-BE49-F238E27FC236}">
                <a16:creationId xmlns:a16="http://schemas.microsoft.com/office/drawing/2014/main" xmlns="" id="{31EAB75E-13FD-2949-D38A-26E3C2D10C0D}"/>
              </a:ext>
            </a:extLst>
          </p:cNvPr>
          <p:cNvSpPr txBox="1">
            <a:spLocks noChangeArrowheads="1"/>
          </p:cNvSpPr>
          <p:nvPr/>
        </p:nvSpPr>
        <p:spPr bwMode="auto">
          <a:xfrm>
            <a:off x="4740565" y="4305988"/>
            <a:ext cx="1094104" cy="661207"/>
          </a:xfrm>
          <a:prstGeom prst="rect">
            <a:avLst/>
          </a:prstGeom>
          <a:noFill/>
          <a:ln>
            <a:noFill/>
            <a:headEnd/>
            <a:tailEnd/>
          </a:ln>
        </p:spPr>
        <p:style>
          <a:lnRef idx="2">
            <a:schemeClr val="dk1"/>
          </a:lnRef>
          <a:fillRef idx="1002">
            <a:schemeClr val="lt1"/>
          </a:fillRef>
          <a:effectRef idx="0">
            <a:schemeClr val="dk1"/>
          </a:effectRef>
          <a:fontRef idx="minor">
            <a:schemeClr val="dk1"/>
          </a:fontRef>
        </p:style>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2800" b="1">
                <a:solidFill>
                  <a:srgbClr val="FF0000"/>
                </a:solidFill>
                <a:latin typeface="Times New Roman" panose="02020603050405020304" pitchFamily="18" charset="0"/>
                <a:cs typeface="Times New Roman" panose="02020603050405020304" pitchFamily="18" charset="0"/>
              </a:rPr>
              <a:t>VN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27" name="Text Box 22">
            <a:extLst>
              <a:ext uri="{FF2B5EF4-FFF2-40B4-BE49-F238E27FC236}">
                <a16:creationId xmlns:a16="http://schemas.microsoft.com/office/drawing/2014/main" xmlns="" id="{B5C2A773-D6D1-9933-8AAD-B5E23045A659}"/>
              </a:ext>
            </a:extLst>
          </p:cNvPr>
          <p:cNvSpPr txBox="1">
            <a:spLocks noChangeArrowheads="1"/>
          </p:cNvSpPr>
          <p:nvPr/>
        </p:nvSpPr>
        <p:spPr bwMode="auto">
          <a:xfrm>
            <a:off x="4917422" y="5442793"/>
            <a:ext cx="1094104" cy="661207"/>
          </a:xfrm>
          <a:prstGeom prst="rect">
            <a:avLst/>
          </a:prstGeom>
          <a:noFill/>
          <a:ln>
            <a:noFill/>
            <a:headEnd/>
            <a:tailEnd/>
          </a:ln>
        </p:spPr>
        <p:style>
          <a:lnRef idx="2">
            <a:schemeClr val="dk1"/>
          </a:lnRef>
          <a:fillRef idx="1002">
            <a:schemeClr val="lt1"/>
          </a:fillRef>
          <a:effectRef idx="0">
            <a:schemeClr val="dk1"/>
          </a:effectRef>
          <a:fontRef idx="minor">
            <a:schemeClr val="dk1"/>
          </a:fontRef>
        </p:style>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2800" b="1">
                <a:solidFill>
                  <a:srgbClr val="FF0000"/>
                </a:solidFill>
                <a:latin typeface="Times New Roman" panose="02020603050405020304" pitchFamily="18" charset="0"/>
                <a:cs typeface="Times New Roman" panose="02020603050405020304" pitchFamily="18" charset="0"/>
              </a:rPr>
              <a:t>VN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Hình ảnh 3" descr="Ảnh có chứa văn bản, mẫu họa&#10;&#10;Mô tả được tạo tự động">
            <a:extLst>
              <a:ext uri="{FF2B5EF4-FFF2-40B4-BE49-F238E27FC236}">
                <a16:creationId xmlns:a16="http://schemas.microsoft.com/office/drawing/2014/main" xmlns="" id="{1C094D46-4024-BF57-3D3C-6101432D77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3242691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circle(in)">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i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circle(in)">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circle(in)">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circle(in)">
                                      <p:cBhvr>
                                        <p:cTn id="6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4" grpId="0"/>
      <p:bldP spid="25"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xmlns=""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xmlns=""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xmlns=""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xmlns=""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xmlns=""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xmlns=""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721935" y="190470"/>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xmlns=""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pic>
        <p:nvPicPr>
          <p:cNvPr id="2" name="Hình ảnh 1" descr="Ảnh có chứa văn bản, mẫu họa&#10;&#10;Mô tả được tạo tự động">
            <a:extLst>
              <a:ext uri="{FF2B5EF4-FFF2-40B4-BE49-F238E27FC236}">
                <a16:creationId xmlns:a16="http://schemas.microsoft.com/office/drawing/2014/main" xmlns="" id="{03D653DC-6F50-0D22-2EEF-0FB121CB35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2811132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8">
            <a:extLst>
              <a:ext uri="{FF2B5EF4-FFF2-40B4-BE49-F238E27FC236}">
                <a16:creationId xmlns:a16="http://schemas.microsoft.com/office/drawing/2014/main" xmlns="" id="{9563586D-5BDB-4345-B7AF-756E4B27A5A5}"/>
              </a:ext>
            </a:extLst>
          </p:cNvPr>
          <p:cNvGrpSpPr/>
          <p:nvPr/>
        </p:nvGrpSpPr>
        <p:grpSpPr>
          <a:xfrm>
            <a:off x="893143" y="329265"/>
            <a:ext cx="10210800" cy="5566375"/>
            <a:chOff x="990600" y="561442"/>
            <a:chExt cx="10210800" cy="5566375"/>
          </a:xfrm>
        </p:grpSpPr>
        <p:grpSp>
          <p:nvGrpSpPr>
            <p:cNvPr id="26" name="组合 4">
              <a:extLst>
                <a:ext uri="{FF2B5EF4-FFF2-40B4-BE49-F238E27FC236}">
                  <a16:creationId xmlns:a16="http://schemas.microsoft.com/office/drawing/2014/main" xmlns=""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29" name="矩形 5">
                <a:extLst>
                  <a:ext uri="{FF2B5EF4-FFF2-40B4-BE49-F238E27FC236}">
                    <a16:creationId xmlns:a16="http://schemas.microsoft.com/office/drawing/2014/main" xmlns=""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6">
                <a:extLst>
                  <a:ext uri="{FF2B5EF4-FFF2-40B4-BE49-F238E27FC236}">
                    <a16:creationId xmlns:a16="http://schemas.microsoft.com/office/drawing/2014/main" xmlns=""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圆角 7">
              <a:extLst>
                <a:ext uri="{FF2B5EF4-FFF2-40B4-BE49-F238E27FC236}">
                  <a16:creationId xmlns:a16="http://schemas.microsoft.com/office/drawing/2014/main" xmlns=""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8">
              <a:extLst>
                <a:ext uri="{FF2B5EF4-FFF2-40B4-BE49-F238E27FC236}">
                  <a16:creationId xmlns:a16="http://schemas.microsoft.com/office/drawing/2014/main" xmlns=""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r="44502"/>
          <a:stretch/>
        </p:blipFill>
        <p:spPr>
          <a:xfrm>
            <a:off x="7422204" y="3103657"/>
            <a:ext cx="2751656" cy="3948752"/>
          </a:xfrm>
          <a:prstGeom prst="rect">
            <a:avLst/>
          </a:prstGeom>
          <a:effectLst>
            <a:outerShdw blurRad="50800" dist="38100" dir="18900000" algn="bl" rotWithShape="0">
              <a:prstClr val="black">
                <a:alpha val="40000"/>
              </a:prstClr>
            </a:outerShdw>
          </a:effectLst>
        </p:spPr>
      </p:pic>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55470"/>
          <a:stretch/>
        </p:blipFill>
        <p:spPr>
          <a:xfrm>
            <a:off x="9884005" y="2503620"/>
            <a:ext cx="2526002" cy="4517786"/>
          </a:xfrm>
          <a:prstGeom prst="rect">
            <a:avLst/>
          </a:prstGeom>
          <a:effectLst>
            <a:outerShdw blurRad="50800" dist="38100" dir="16200000" rotWithShape="0">
              <a:prstClr val="black">
                <a:alpha val="40000"/>
              </a:prstClr>
            </a:outerShdw>
          </a:effectLst>
        </p:spPr>
      </p:pic>
      <p:sp>
        <p:nvSpPr>
          <p:cNvPr id="40" name="Text Box 8"/>
          <p:cNvSpPr txBox="1">
            <a:spLocks noChangeArrowheads="1"/>
          </p:cNvSpPr>
          <p:nvPr/>
        </p:nvSpPr>
        <p:spPr bwMode="auto">
          <a:xfrm>
            <a:off x="1239140" y="1454532"/>
            <a:ext cx="924036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u="sng" dirty="0">
                <a:solidFill>
                  <a:srgbClr val="002060"/>
                </a:solidFill>
                <a:latin typeface="Times New Roman" panose="02020603050405020304" pitchFamily="18" charset="0"/>
              </a:rPr>
              <a:t>Bài 3</a:t>
            </a:r>
            <a:r>
              <a:rPr lang="vi-VN" altLang="en-US" sz="3600" b="1" dirty="0">
                <a:solidFill>
                  <a:srgbClr val="002060"/>
                </a:solidFill>
                <a:latin typeface="Times New Roman" panose="02020603050405020304" pitchFamily="18" charset="0"/>
              </a:rPr>
              <a:t>: Có lần, em cùng một số bạn trong lớp đến thăm bạn Hà bị ốm. Em giới thiệu với bố mẹ bạn Hà từng người trong nhóm. </a:t>
            </a:r>
            <a:endParaRPr lang="vi-VN" altLang="en-US" sz="3600" b="1" i="1" dirty="0">
              <a:solidFill>
                <a:srgbClr val="002060"/>
              </a:solidFill>
              <a:latin typeface="Times New Roman" panose="02020603050405020304" pitchFamily="18" charset="0"/>
            </a:endParaRPr>
          </a:p>
        </p:txBody>
      </p:sp>
      <p:sp>
        <p:nvSpPr>
          <p:cNvPr id="42" name="Rectangle 41"/>
          <p:cNvSpPr/>
          <p:nvPr/>
        </p:nvSpPr>
        <p:spPr>
          <a:xfrm>
            <a:off x="1271465" y="3271426"/>
            <a:ext cx="686029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239140" y="3826755"/>
            <a:ext cx="291722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319246" y="4378510"/>
            <a:ext cx="518028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Box 8"/>
          <p:cNvSpPr txBox="1">
            <a:spLocks noChangeArrowheads="1"/>
          </p:cNvSpPr>
          <p:nvPr/>
        </p:nvSpPr>
        <p:spPr bwMode="auto">
          <a:xfrm>
            <a:off x="1271465" y="3174190"/>
            <a:ext cx="676040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dirty="0">
                <a:solidFill>
                  <a:srgbClr val="002060"/>
                </a:solidFill>
                <a:latin typeface="Times New Roman" panose="02020603050405020304" pitchFamily="18" charset="0"/>
              </a:rPr>
              <a:t>Hãy viết một đoạn văn ngắn kể lại chuyện đó, trong đoạn văn</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có</a:t>
            </a:r>
            <a:r>
              <a:rPr lang="vi-VN" altLang="en-US" sz="3600" b="1" dirty="0">
                <a:solidFill>
                  <a:srgbClr val="002060"/>
                </a:solidFill>
                <a:latin typeface="Times New Roman" panose="02020603050405020304" pitchFamily="18" charset="0"/>
              </a:rPr>
              <a:t> </a:t>
            </a:r>
            <a:endParaRPr lang="en-US" altLang="en-US" sz="3600" b="1" dirty="0">
              <a:solidFill>
                <a:srgbClr val="002060"/>
              </a:solidFill>
              <a:latin typeface="Times New Roman" panose="02020603050405020304" pitchFamily="18" charset="0"/>
            </a:endParaRPr>
          </a:p>
          <a:p>
            <a:pPr algn="just"/>
            <a:r>
              <a:rPr lang="vi-VN" altLang="en-US" sz="3600" b="1" dirty="0">
                <a:solidFill>
                  <a:srgbClr val="002060"/>
                </a:solidFill>
                <a:latin typeface="Times New Roman" panose="02020603050405020304" pitchFamily="18" charset="0"/>
              </a:rPr>
              <a:t>sử dụng câu kể</a:t>
            </a:r>
            <a:r>
              <a:rPr lang="en-US" altLang="en-US" sz="3600" b="1" dirty="0">
                <a:solidFill>
                  <a:srgbClr val="002060"/>
                </a:solidFill>
                <a:latin typeface="Times New Roman" panose="02020603050405020304" pitchFamily="18" charset="0"/>
              </a:rPr>
              <a:t> </a:t>
            </a:r>
            <a:r>
              <a:rPr lang="vi-VN" altLang="en-US" sz="3600" b="1" i="1" dirty="0">
                <a:solidFill>
                  <a:srgbClr val="002060"/>
                </a:solidFill>
                <a:latin typeface="Times New Roman" panose="02020603050405020304" pitchFamily="18" charset="0"/>
              </a:rPr>
              <a:t>Ai là gì?</a:t>
            </a:r>
          </a:p>
        </p:txBody>
      </p:sp>
      <p:pic>
        <p:nvPicPr>
          <p:cNvPr id="46" name="图片 37">
            <a:extLst>
              <a:ext uri="{FF2B5EF4-FFF2-40B4-BE49-F238E27FC236}">
                <a16:creationId xmlns:a16="http://schemas.microsoft.com/office/drawing/2014/main" xmlns="" id="{7A9EB4B0-054A-4B6B-9972-345F328072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589" y="5129155"/>
            <a:ext cx="1969931" cy="1388704"/>
          </a:xfrm>
          <a:prstGeom prst="rect">
            <a:avLst/>
          </a:prstGeom>
        </p:spPr>
      </p:pic>
      <p:pic>
        <p:nvPicPr>
          <p:cNvPr id="2" name="Hình ảnh 1" descr="Ảnh có chứa văn bản, mẫu họa&#10;&#10;Mô tả được tạo tự động">
            <a:extLst>
              <a:ext uri="{FF2B5EF4-FFF2-40B4-BE49-F238E27FC236}">
                <a16:creationId xmlns:a16="http://schemas.microsoft.com/office/drawing/2014/main" xmlns="" id="{71DC21D7-955B-3DB7-4F6C-62BF4FC830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4233374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fill="hold"/>
                                        <p:tgtEl>
                                          <p:spTgt spid="38"/>
                                        </p:tgtEl>
                                        <p:attrNameLst>
                                          <p:attrName>ppt_x</p:attrName>
                                        </p:attrNameLst>
                                      </p:cBhvr>
                                      <p:tavLst>
                                        <p:tav tm="0">
                                          <p:val>
                                            <p:strVal val="1+#ppt_w/2"/>
                                          </p:val>
                                        </p:tav>
                                        <p:tav tm="100000">
                                          <p:val>
                                            <p:strVal val="#ppt_x"/>
                                          </p:val>
                                        </p:tav>
                                      </p:tavLst>
                                    </p:anim>
                                    <p:anim calcmode="lin" valueType="num">
                                      <p:cBhvr additive="base">
                                        <p:cTn id="19" dur="500" fill="hold"/>
                                        <p:tgtEl>
                                          <p:spTgt spid="38"/>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left)">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left)">
                                      <p:cBhvr>
                                        <p:cTn id="38" dur="500"/>
                                        <p:tgtEl>
                                          <p:spTgt spid="44"/>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46"/>
                                        </p:tgtEl>
                                        <p:attrNameLst>
                                          <p:attrName>style.visibility</p:attrName>
                                        </p:attrNameLst>
                                      </p:cBhvr>
                                      <p:to>
                                        <p:strVal val="visible"/>
                                      </p:to>
                                    </p:set>
                                    <p:anim calcmode="lin" valueType="num">
                                      <p:cBhvr>
                                        <p:cTn id="42" dur="750" fill="hold"/>
                                        <p:tgtEl>
                                          <p:spTgt spid="46"/>
                                        </p:tgtEl>
                                        <p:attrNameLst>
                                          <p:attrName>ppt_w</p:attrName>
                                        </p:attrNameLst>
                                      </p:cBhvr>
                                      <p:tavLst>
                                        <p:tav tm="0">
                                          <p:val>
                                            <p:fltVal val="0"/>
                                          </p:val>
                                        </p:tav>
                                        <p:tav tm="100000">
                                          <p:val>
                                            <p:strVal val="#ppt_w"/>
                                          </p:val>
                                        </p:tav>
                                      </p:tavLst>
                                    </p:anim>
                                    <p:anim calcmode="lin" valueType="num">
                                      <p:cBhvr>
                                        <p:cTn id="43" dur="750" fill="hold"/>
                                        <p:tgtEl>
                                          <p:spTgt spid="46"/>
                                        </p:tgtEl>
                                        <p:attrNameLst>
                                          <p:attrName>ppt_h</p:attrName>
                                        </p:attrNameLst>
                                      </p:cBhvr>
                                      <p:tavLst>
                                        <p:tav tm="0">
                                          <p:val>
                                            <p:fltVal val="0"/>
                                          </p:val>
                                        </p:tav>
                                        <p:tav tm="100000">
                                          <p:val>
                                            <p:strVal val="#ppt_h"/>
                                          </p:val>
                                        </p:tav>
                                      </p:tavLst>
                                    </p:anim>
                                    <p:anim calcmode="lin" valueType="num">
                                      <p:cBhvr>
                                        <p:cTn id="44" dur="750" fill="hold"/>
                                        <p:tgtEl>
                                          <p:spTgt spid="46"/>
                                        </p:tgtEl>
                                        <p:attrNameLst>
                                          <p:attrName>style.rotation</p:attrName>
                                        </p:attrNameLst>
                                      </p:cBhvr>
                                      <p:tavLst>
                                        <p:tav tm="0">
                                          <p:val>
                                            <p:fltVal val="90"/>
                                          </p:val>
                                        </p:tav>
                                        <p:tav tm="100000">
                                          <p:val>
                                            <p:fltVal val="0"/>
                                          </p:val>
                                        </p:tav>
                                      </p:tavLst>
                                    </p:anim>
                                    <p:animEffect transition="in" filter="fade">
                                      <p:cBhvr>
                                        <p:cTn id="45"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animBg="1"/>
      <p:bldP spid="43" grpId="0" animBg="1"/>
      <p:bldP spid="44" grpId="0" animBg="1"/>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5F858DB0-B650-455B-B62E-01140733C71B}"/>
              </a:ext>
            </a:extLst>
          </p:cNvPr>
          <p:cNvGrpSpPr/>
          <p:nvPr/>
        </p:nvGrpSpPr>
        <p:grpSpPr>
          <a:xfrm>
            <a:off x="428293" y="446394"/>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xmlns=""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7">
            <a:extLst>
              <a:ext uri="{FF2B5EF4-FFF2-40B4-BE49-F238E27FC236}">
                <a16:creationId xmlns:a16="http://schemas.microsoft.com/office/drawing/2014/main" xmlns="" id="{7A9EB4B0-054A-4B6B-9972-345F32807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6172" y="5131140"/>
            <a:ext cx="2418309" cy="1704788"/>
          </a:xfrm>
          <a:prstGeom prst="rect">
            <a:avLst/>
          </a:prstGeom>
        </p:spPr>
      </p:pic>
      <p:sp>
        <p:nvSpPr>
          <p:cNvPr id="15" name="Rectangle 14"/>
          <p:cNvSpPr/>
          <p:nvPr/>
        </p:nvSpPr>
        <p:spPr>
          <a:xfrm>
            <a:off x="1760669" y="2453260"/>
            <a:ext cx="811040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55427" y="3555968"/>
            <a:ext cx="766292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55426" y="4100137"/>
            <a:ext cx="648541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55426" y="4669300"/>
            <a:ext cx="514254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22139" y="5187760"/>
            <a:ext cx="1147892"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633628" y="3531261"/>
            <a:ext cx="233773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430484" y="4124322"/>
            <a:ext cx="354088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131982" y="4677952"/>
            <a:ext cx="4839386"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085434" y="5222930"/>
            <a:ext cx="668496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
          <p:cNvSpPr>
            <a:spLocks noChangeArrowheads="1"/>
          </p:cNvSpPr>
          <p:nvPr/>
        </p:nvSpPr>
        <p:spPr bwMode="auto">
          <a:xfrm>
            <a:off x="765782" y="734485"/>
            <a:ext cx="1020558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3600" b="1" dirty="0">
                <a:solidFill>
                  <a:srgbClr val="002060"/>
                </a:solidFill>
                <a:latin typeface="open sans" panose="020B0606030504020204" pitchFamily="34" charset="0"/>
              </a:rPr>
              <a:t>	</a:t>
            </a:r>
            <a:r>
              <a:rPr lang="en-US" altLang="en-US" sz="3600" b="1" u="sng" dirty="0" err="1">
                <a:solidFill>
                  <a:srgbClr val="002060"/>
                </a:solidFill>
                <a:latin typeface="Times New Roman" panose="02020603050405020304" pitchFamily="18" charset="0"/>
                <a:cs typeface="Times New Roman" panose="02020603050405020304" pitchFamily="18" charset="0"/>
              </a:rPr>
              <a:t>Ví</a:t>
            </a:r>
            <a:r>
              <a:rPr lang="en-US" altLang="en-US" sz="3600" b="1" u="sng" dirty="0">
                <a:solidFill>
                  <a:srgbClr val="002060"/>
                </a:solidFill>
                <a:latin typeface="Times New Roman" panose="02020603050405020304" pitchFamily="18" charset="0"/>
                <a:cs typeface="Times New Roman" panose="02020603050405020304" pitchFamily="18" charset="0"/>
              </a:rPr>
              <a:t> </a:t>
            </a:r>
            <a:r>
              <a:rPr lang="en-US" altLang="en-US" sz="3600" b="1" u="sng" dirty="0" err="1">
                <a:solidFill>
                  <a:srgbClr val="002060"/>
                </a:solidFill>
                <a:latin typeface="Times New Roman" panose="02020603050405020304" pitchFamily="18" charset="0"/>
                <a:cs typeface="Times New Roman" panose="02020603050405020304" pitchFamily="18" charset="0"/>
              </a:rPr>
              <a:t>dụ</a:t>
            </a:r>
            <a:r>
              <a:rPr lang="en-US" altLang="en-US" sz="3600" b="1" dirty="0">
                <a:solidFill>
                  <a:srgbClr val="002060"/>
                </a:solidFill>
                <a:latin typeface="open sans" panose="020B0606030504020204" pitchFamily="34"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Mấy</a:t>
            </a:r>
            <a:r>
              <a:rPr lang="vi-VN" altLang="en-US" sz="3600" b="1" dirty="0">
                <a:solidFill>
                  <a:srgbClr val="002060"/>
                </a:solidFill>
                <a:latin typeface="Times New Roman" panose="02020603050405020304" pitchFamily="18" charset="0"/>
                <a:cs typeface="Times New Roman" panose="02020603050405020304" pitchFamily="18" charset="0"/>
              </a:rPr>
              <a:t> hôm nay,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bị ốm không đi học được</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nên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cuối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buổi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học</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các</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bạn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em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đến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thăm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Gặp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mẹ</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en-US" altLang="en-US" sz="3600" b="1" dirty="0">
                <a:solidFill>
                  <a:srgbClr val="002060"/>
                </a:solidFill>
                <a:latin typeface="Times New Roman" panose="02020603050405020304" pitchFamily="18" charset="0"/>
                <a:cs typeface="Times New Roman" panose="02020603050405020304" pitchFamily="18" charset="0"/>
              </a:rPr>
              <a:t>,</a:t>
            </a:r>
            <a:r>
              <a:rPr lang="vi-VN" altLang="en-US" sz="3600" b="1" dirty="0">
                <a:solidFill>
                  <a:srgbClr val="002060"/>
                </a:solidFill>
                <a:latin typeface="Times New Roman" panose="02020603050405020304" pitchFamily="18" charset="0"/>
                <a:cs typeface="Times New Roman" panose="02020603050405020304" pitchFamily="18" charset="0"/>
              </a:rPr>
              <a:t> em thay mặt các bạn </a:t>
            </a:r>
            <a:r>
              <a:rPr lang="en-US" altLang="en-US" sz="3600" b="1" dirty="0" err="1">
                <a:solidFill>
                  <a:srgbClr val="002060"/>
                </a:solidFill>
                <a:latin typeface="Times New Roman" panose="02020603050405020304" pitchFamily="18" charset="0"/>
                <a:cs typeface="Times New Roman" panose="02020603050405020304" pitchFamily="18" charset="0"/>
              </a:rPr>
              <a:t>giới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thiệu</a:t>
            </a:r>
            <a:r>
              <a:rPr lang="vi-VN" altLang="en-US" sz="3600" b="1" dirty="0">
                <a:solidFill>
                  <a:srgbClr val="002060"/>
                </a:solidFill>
                <a:latin typeface="Times New Roman" panose="02020603050405020304" pitchFamily="18" charset="0"/>
                <a:cs typeface="Times New Roman" panose="02020603050405020304" pitchFamily="18" charset="0"/>
              </a:rPr>
              <a:t>:</a:t>
            </a:r>
            <a:r>
              <a:rPr lang="en-US" altLang="en-US" sz="3600" b="1" dirty="0">
                <a:solidFill>
                  <a:srgbClr val="002060"/>
                </a:solidFill>
                <a:latin typeface="Times New Roman" panose="02020603050405020304" pitchFamily="18" charset="0"/>
                <a:cs typeface="Times New Roman" panose="02020603050405020304" pitchFamily="18" charset="0"/>
              </a:rPr>
              <a:t>      “T</a:t>
            </a:r>
            <a:r>
              <a:rPr lang="vi-VN" altLang="en-US" sz="3600" b="1" dirty="0">
                <a:solidFill>
                  <a:srgbClr val="002060"/>
                </a:solidFill>
                <a:latin typeface="Times New Roman" panose="02020603050405020304" pitchFamily="18" charset="0"/>
                <a:cs typeface="Times New Roman" panose="02020603050405020304" pitchFamily="18" charset="0"/>
              </a:rPr>
              <a:t>hưa bác, chúng cháu là bạn cùng lớp với </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Biết</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bị ốm nên chúng cháu đến thăm bạn ấy ạ</a:t>
            </a:r>
            <a:r>
              <a:rPr lang="en-US" altLang="en-US" sz="3600" b="1" dirty="0">
                <a:solidFill>
                  <a:srgbClr val="002060"/>
                </a:solidFill>
                <a:latin typeface="Times New Roman" panose="02020603050405020304" pitchFamily="18" charset="0"/>
                <a:cs typeface="Times New Roman" panose="02020603050405020304" pitchFamily="18" charset="0"/>
              </a:rPr>
              <a:t>!</a:t>
            </a:r>
            <a:endParaRPr lang="vi-VN" altLang="en-US" sz="3600" b="1" dirty="0">
              <a:solidFill>
                <a:srgbClr val="002060"/>
              </a:solidFill>
              <a:latin typeface="Times New Roman" panose="02020603050405020304" pitchFamily="18" charset="0"/>
              <a:cs typeface="Times New Roman" panose="02020603050405020304" pitchFamily="18" charset="0"/>
            </a:endParaRPr>
          </a:p>
          <a:p>
            <a:pPr algn="just"/>
            <a:r>
              <a:rPr lang="vi-VN" altLang="en-US" sz="3600" b="1" dirty="0">
                <a:solidFill>
                  <a:srgbClr val="002060"/>
                </a:solidFill>
                <a:latin typeface="Times New Roman" panose="02020603050405020304" pitchFamily="18" charset="0"/>
                <a:cs typeface="Times New Roman" panose="02020603050405020304" pitchFamily="18" charset="0"/>
              </a:rPr>
              <a:t>Cháu tên là</a:t>
            </a:r>
            <a:r>
              <a:rPr lang="en-US" altLang="en-US" sz="3600" b="1" dirty="0">
                <a:solidFill>
                  <a:srgbClr val="002060"/>
                </a:solidFill>
                <a:latin typeface="Times New Roman" panose="02020603050405020304" pitchFamily="18" charset="0"/>
                <a:cs typeface="Times New Roman" panose="02020603050405020304" pitchFamily="18" charset="0"/>
              </a:rPr>
              <a:t> Nam </a:t>
            </a:r>
            <a:r>
              <a:rPr lang="vi-VN" altLang="en-US" sz="3600" b="1" dirty="0">
                <a:solidFill>
                  <a:srgbClr val="002060"/>
                </a:solidFill>
                <a:latin typeface="Times New Roman" panose="02020603050405020304" pitchFamily="18" charset="0"/>
                <a:cs typeface="Times New Roman" panose="02020603050405020304" pitchFamily="18" charset="0"/>
              </a:rPr>
              <a:t>lớp trưởng của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Còn</a:t>
            </a:r>
            <a:r>
              <a:rPr lang="en-US" altLang="en-US" sz="3600" b="1" dirty="0">
                <a:solidFill>
                  <a:srgbClr val="002060"/>
                </a:solidFill>
                <a:latin typeface="Times New Roman" panose="02020603050405020304" pitchFamily="18" charset="0"/>
                <a:cs typeface="Times New Roman" panose="02020603050405020304" pitchFamily="18" charset="0"/>
              </a:rPr>
              <a:t> đ</a:t>
            </a:r>
            <a:r>
              <a:rPr lang="vi-VN" altLang="en-US" sz="3600" b="1" dirty="0">
                <a:solidFill>
                  <a:srgbClr val="002060"/>
                </a:solidFill>
                <a:latin typeface="Times New Roman" panose="02020603050405020304" pitchFamily="18" charset="0"/>
                <a:cs typeface="Times New Roman" panose="02020603050405020304" pitchFamily="18" charset="0"/>
              </a:rPr>
              <a:t>ây là bạn </a:t>
            </a:r>
            <a:r>
              <a:rPr lang="en-US" altLang="en-US" sz="3600" b="1" dirty="0">
                <a:solidFill>
                  <a:srgbClr val="002060"/>
                </a:solidFill>
                <a:latin typeface="Times New Roman" panose="02020603050405020304" pitchFamily="18" charset="0"/>
                <a:cs typeface="Times New Roman" panose="02020603050405020304" pitchFamily="18" charset="0"/>
              </a:rPr>
              <a:t>Minh</a:t>
            </a:r>
            <a:r>
              <a:rPr lang="vi-VN" altLang="en-US" sz="3600" b="1" dirty="0">
                <a:solidFill>
                  <a:srgbClr val="002060"/>
                </a:solidFill>
                <a:latin typeface="Times New Roman" panose="02020603050405020304" pitchFamily="18" charset="0"/>
                <a:cs typeface="Times New Roman" panose="02020603050405020304" pitchFamily="18" charset="0"/>
              </a:rPr>
              <a:t>, bạn </a:t>
            </a:r>
            <a:r>
              <a:rPr lang="en-US" altLang="en-US" sz="3600" b="1" dirty="0">
                <a:solidFill>
                  <a:srgbClr val="002060"/>
                </a:solidFill>
                <a:latin typeface="Times New Roman" panose="02020603050405020304" pitchFamily="18" charset="0"/>
                <a:cs typeface="Times New Roman" panose="02020603050405020304" pitchFamily="18" charset="0"/>
              </a:rPr>
              <a:t>Lan</a:t>
            </a:r>
            <a:r>
              <a:rPr lang="vi-VN" altLang="en-US" sz="3600" b="1" dirty="0">
                <a:solidFill>
                  <a:srgbClr val="002060"/>
                </a:solidFill>
                <a:latin typeface="Times New Roman" panose="02020603050405020304" pitchFamily="18" charset="0"/>
                <a:cs typeface="Times New Roman" panose="02020603050405020304" pitchFamily="18" charset="0"/>
              </a:rPr>
              <a:t> và bạn </a:t>
            </a:r>
            <a:r>
              <a:rPr lang="en-US" altLang="en-US" sz="3600" b="1" dirty="0" err="1">
                <a:solidFill>
                  <a:srgbClr val="002060"/>
                </a:solidFill>
                <a:latin typeface="Times New Roman" panose="02020603050405020304" pitchFamily="18" charset="0"/>
                <a:cs typeface="Times New Roman" panose="02020603050405020304" pitchFamily="18" charset="0"/>
              </a:rPr>
              <a:t>Hiền</a:t>
            </a:r>
            <a:r>
              <a:rPr lang="vi-VN" altLang="en-US" sz="3600" b="1" dirty="0">
                <a:solidFill>
                  <a:srgbClr val="002060"/>
                </a:solidFill>
                <a:latin typeface="Times New Roman" panose="02020603050405020304" pitchFamily="18" charset="0"/>
                <a:cs typeface="Times New Roman" panose="02020603050405020304" pitchFamily="18" charset="0"/>
              </a:rPr>
              <a:t>. Bạn </a:t>
            </a:r>
            <a:r>
              <a:rPr lang="en-US" altLang="en-US" sz="3600" b="1" dirty="0">
                <a:solidFill>
                  <a:srgbClr val="002060"/>
                </a:solidFill>
                <a:latin typeface="Times New Roman" panose="02020603050405020304" pitchFamily="18" charset="0"/>
                <a:cs typeface="Times New Roman" panose="02020603050405020304" pitchFamily="18" charset="0"/>
              </a:rPr>
              <a:t>Hi</a:t>
            </a:r>
            <a:r>
              <a:rPr lang="vi-VN" altLang="en-US" sz="3600" b="1" dirty="0">
                <a:solidFill>
                  <a:srgbClr val="002060"/>
                </a:solidFill>
                <a:latin typeface="Times New Roman" panose="02020603050405020304" pitchFamily="18" charset="0"/>
                <a:cs typeface="Times New Roman" panose="02020603050405020304" pitchFamily="18" charset="0"/>
              </a:rPr>
              <a:t>ền là lớp phó học tập lớp cháu</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Bạn </a:t>
            </a:r>
            <a:r>
              <a:rPr lang="en-US" altLang="en-US" sz="3600" b="1" dirty="0">
                <a:solidFill>
                  <a:srgbClr val="002060"/>
                </a:solidFill>
                <a:latin typeface="Times New Roman" panose="02020603050405020304" pitchFamily="18" charset="0"/>
                <a:cs typeface="Times New Roman" panose="02020603050405020304" pitchFamily="18" charset="0"/>
              </a:rPr>
              <a:t>Minh</a:t>
            </a:r>
            <a:r>
              <a:rPr lang="vi-VN" altLang="en-US" sz="3600" b="1" dirty="0">
                <a:solidFill>
                  <a:srgbClr val="002060"/>
                </a:solidFill>
                <a:latin typeface="Times New Roman" panose="02020603050405020304" pitchFamily="18" charset="0"/>
                <a:cs typeface="Times New Roman" panose="02020603050405020304" pitchFamily="18" charset="0"/>
              </a:rPr>
              <a:t> là lớp phó lao động. Còn bạn </a:t>
            </a:r>
            <a:r>
              <a:rPr lang="en-US" altLang="en-US" sz="3600" b="1" dirty="0">
                <a:solidFill>
                  <a:srgbClr val="002060"/>
                </a:solidFill>
                <a:latin typeface="Times New Roman" panose="02020603050405020304" pitchFamily="18" charset="0"/>
                <a:cs typeface="Times New Roman" panose="02020603050405020304" pitchFamily="18" charset="0"/>
              </a:rPr>
              <a:t>Lan </a:t>
            </a:r>
            <a:r>
              <a:rPr lang="vi-VN" altLang="en-US" sz="3600" b="1" dirty="0">
                <a:solidFill>
                  <a:srgbClr val="002060"/>
                </a:solidFill>
                <a:latin typeface="Times New Roman" panose="02020603050405020304" pitchFamily="18" charset="0"/>
                <a:cs typeface="Times New Roman" panose="02020603050405020304" pitchFamily="18" charset="0"/>
              </a:rPr>
              <a:t>là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trưởng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1 ạ.”  …</a:t>
            </a:r>
            <a:endParaRPr lang="vi-VN" altLang="en-US" sz="3600" b="1" dirty="0">
              <a:solidFill>
                <a:srgbClr val="002060"/>
              </a:solidFill>
              <a:latin typeface="Times New Roman" panose="02020603050405020304" pitchFamily="18" charset="0"/>
              <a:cs typeface="Times New Roman" panose="02020603050405020304" pitchFamily="18" charset="0"/>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2AAD5AFD-074C-191F-CD02-16059F8813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965724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xmlns=""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xmlns=""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xmlns=""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xmlns=""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xmlns="" id="{47B24417-409C-46F8-8D90-2F2500C772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xmlns="" id="{19C6F136-26A7-4883-85DA-E638751521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xmlns=""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xmlns=""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xmlns=""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xmlns=""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xmlns=""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xmlns="" id="{788D23B6-AD73-473E-8BB6-1D9319684A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xmlns=""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387758">
            <a:off x="3036087" y="2647195"/>
            <a:ext cx="6139822" cy="1569660"/>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b="1">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Vận dụng</a:t>
            </a:r>
            <a:endParaRPr kumimoji="0" lang="zh-CN" altLang="en-US" sz="96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C3DBECD0-D85B-654A-CF15-8A004A8134D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4194811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xmlns=""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xmlns=""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xmlns=""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xmlns=""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xmlns=""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xmlns=""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xmlns=""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pic>
        <p:nvPicPr>
          <p:cNvPr id="2" name="Hình ảnh 1" descr="Ảnh có chứa văn bản, mẫu họa&#10;&#10;Mô tả được tạo tự động">
            <a:extLst>
              <a:ext uri="{FF2B5EF4-FFF2-40B4-BE49-F238E27FC236}">
                <a16:creationId xmlns:a16="http://schemas.microsoft.com/office/drawing/2014/main" xmlns="" id="{B82DBFA5-BDFF-BD6E-F576-0F61BB6520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1297125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xmlns=""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xmlns=""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xmlns=""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xmlns=""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xmlns=""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xmlns=""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xmlns="" id="{2D533868-2B26-417A-9E7B-9BB79FCD8D7C}"/>
              </a:ext>
            </a:extLst>
          </p:cNvPr>
          <p:cNvSpPr/>
          <p:nvPr/>
        </p:nvSpPr>
        <p:spPr>
          <a:xfrm>
            <a:off x="1332178" y="1271690"/>
            <a:ext cx="8381295" cy="1107996"/>
          </a:xfrm>
          <a:prstGeom prst="rect">
            <a:avLst/>
          </a:prstGeom>
          <a:noFill/>
          <a:ln>
            <a:solidFill>
              <a:srgbClr val="00B050"/>
            </a:solidFill>
          </a:ln>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660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Vận dụng,Trải nghiệm</a:t>
            </a:r>
            <a:endParaRPr lang="en-US" sz="66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2D533868-2B26-417A-9E7B-9BB79FCD8D7C}"/>
              </a:ext>
            </a:extLst>
          </p:cNvPr>
          <p:cNvSpPr/>
          <p:nvPr/>
        </p:nvSpPr>
        <p:spPr>
          <a:xfrm>
            <a:off x="1121520" y="3133740"/>
            <a:ext cx="8381295"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Hoàn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thành</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a:t>
            </a:r>
          </a:p>
          <a:p>
            <a:pPr algn="ct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Chuẩn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bị</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tiếp</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theo</a:t>
            </a:r>
            <a:endPar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69DAE765-4D0D-496B-7788-D579D42207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26712018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700"/>
                            </p:stCondLst>
                            <p:childTnLst>
                              <p:par>
                                <p:cTn id="9" presetID="16" presetClass="entr" presetSubtype="37"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xmlns=""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xmlns=""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xmlns=""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xmlns=""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xmlns=""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xmlns=""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xmlns="" id="{2D533868-2B26-417A-9E7B-9BB79FCD8D7C}"/>
              </a:ext>
            </a:extLst>
          </p:cNvPr>
          <p:cNvSpPr/>
          <p:nvPr/>
        </p:nvSpPr>
        <p:spPr>
          <a:xfrm>
            <a:off x="1121520" y="1743163"/>
            <a:ext cx="8381295" cy="36317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Chúc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các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bạn</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a:p>
            <a:pPr algn="ct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học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tốt</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EC627BF1-48E7-B4DE-EA44-0D912FB54B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3959481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30" name="Group 29"/>
          <p:cNvGrpSpPr/>
          <p:nvPr/>
        </p:nvGrpSpPr>
        <p:grpSpPr>
          <a:xfrm>
            <a:off x="-58801" y="6045522"/>
            <a:ext cx="12250801" cy="866586"/>
            <a:chOff x="-49998" y="6150737"/>
            <a:chExt cx="16589859" cy="866586"/>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nào</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dưới</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đây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thuộc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kiểu</a:t>
            </a:r>
            <a:endParaRPr lang="en-US" sz="4400" b="1" dirty="0">
              <a:solidFill>
                <a:srgbClr val="FFFF00"/>
              </a:solidFill>
              <a:latin typeface="UTM Avo" panose="02040603050506020204" pitchFamily="18" charset="0"/>
            </a:endParaRPr>
          </a:p>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Ai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gì</a:t>
            </a:r>
            <a:r>
              <a:rPr lang="en-US" sz="4400" b="1" i="1" dirty="0">
                <a:solidFill>
                  <a:srgbClr val="FFFF00"/>
                </a:solidFill>
                <a:latin typeface="UTM Avo" panose="02040603050506020204" pitchFamily="18" charset="0"/>
              </a:rPr>
              <a:t>?</a:t>
            </a:r>
          </a:p>
        </p:txBody>
      </p:sp>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là</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trưởng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em</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học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giỏi</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đang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lau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bảng</a:t>
              </a:r>
              <a:r>
                <a:rPr lang="en-US" sz="3733" b="1" dirty="0">
                  <a:solidFill>
                    <a:srgbClr val="002060"/>
                  </a:solidFill>
                  <a:cs typeface="Arial" panose="020B0604020202020204" pitchFamily="34" charset="0"/>
                </a:rPr>
                <a:t>.</a:t>
              </a:r>
            </a:p>
          </p:txBody>
        </p:sp>
        <p:pic>
          <p:nvPicPr>
            <p:cNvPr id="21"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thích</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vẽ</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065FDBF9-132A-CB90-374F-706549770CB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162729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xmlns=""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xmlns=""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xmlns=""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xmlns=""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xmlns="" id="{47B24417-409C-46F8-8D90-2F2500C772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xmlns="" id="{19C6F136-26A7-4883-85DA-E638751521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xmlns=""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xmlns=""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xmlns=""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xmlns=""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xmlns=""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xmlns="" id="{788D23B6-AD73-473E-8BB6-1D9319684A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xmlns=""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175543" y="2770305"/>
            <a:ext cx="5860900"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KHỞI ĐỘNG</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05046541-B831-8CC8-CFBE-2636BA5D04A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919767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9" name="Group 28"/>
          <p:cNvGrpSpPr/>
          <p:nvPr/>
        </p:nvGrpSpPr>
        <p:grpSpPr>
          <a:xfrm>
            <a:off x="-58801" y="6045522"/>
            <a:ext cx="12250801" cy="866586"/>
            <a:chOff x="-49998" y="6150737"/>
            <a:chExt cx="16589859" cy="866586"/>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230385" y="177016"/>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Bạn</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hoạ</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sĩ</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nhỏ</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được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dùng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để</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pic>
        <p:nvPicPr>
          <p:cNvPr id="6" name="Picture 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giới</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thiệu</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nêu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nhận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định</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khen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ngợi</a:t>
              </a:r>
              <a:r>
                <a:rPr lang="en-US" sz="3733" b="1" dirty="0">
                  <a:solidFill>
                    <a:srgbClr val="002060"/>
                  </a:solidFill>
                  <a:cs typeface="Arial" panose="020B0604020202020204" pitchFamily="34" charset="0"/>
                </a:rPr>
                <a:t>. </a:t>
              </a:r>
            </a:p>
          </p:txBody>
        </p:sp>
        <p:pic>
          <p:nvPicPr>
            <p:cNvPr id="21" name="Picture 2" descr="Download Free png Top 10 Punto Medio Noticias | Free Star Icon Transparent  Background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hỏi</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D5E7B61A-4D27-D873-76CE-18E6FD06B52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116431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8"/>
                                        </p:tgtEl>
                                        <p:attrNameLst>
                                          <p:attrName>ppt_w</p:attrName>
                                        </p:attrNameLst>
                                      </p:cBhvr>
                                      <p:tavLst>
                                        <p:tav tm="0">
                                          <p:val>
                                            <p:strVal val="ppt_w"/>
                                          </p:val>
                                        </p:tav>
                                        <p:tav tm="100000">
                                          <p:val>
                                            <p:fltVal val="0"/>
                                          </p:val>
                                        </p:tav>
                                      </p:tavLst>
                                    </p:anim>
                                    <p:anim calcmode="lin" valueType="num">
                                      <p:cBhvr>
                                        <p:cTn id="35" dur="500"/>
                                        <p:tgtEl>
                                          <p:spTgt spid="18"/>
                                        </p:tgtEl>
                                        <p:attrNameLst>
                                          <p:attrName>ppt_h</p:attrName>
                                        </p:attrNameLst>
                                      </p:cBhvr>
                                      <p:tavLst>
                                        <p:tav tm="0">
                                          <p:val>
                                            <p:strVal val="ppt_h"/>
                                          </p:val>
                                        </p:tav>
                                        <p:tav tm="100000">
                                          <p:val>
                                            <p:fltVal val="0"/>
                                          </p:val>
                                        </p:tav>
                                      </p:tavLst>
                                    </p:anim>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23"/>
                                        </p:tgtEl>
                                        <p:attrNameLst>
                                          <p:attrName>ppt_w</p:attrName>
                                        </p:attrNameLst>
                                      </p:cBhvr>
                                      <p:tavLst>
                                        <p:tav tm="0">
                                          <p:val>
                                            <p:strVal val="ppt_w"/>
                                          </p:val>
                                        </p:tav>
                                        <p:tav tm="100000">
                                          <p:val>
                                            <p:fltVal val="0"/>
                                          </p:val>
                                        </p:tav>
                                      </p:tavLst>
                                    </p:anim>
                                    <p:anim calcmode="lin" valueType="num">
                                      <p:cBhvr>
                                        <p:cTn id="40" dur="500"/>
                                        <p:tgtEl>
                                          <p:spTgt spid="23"/>
                                        </p:tgtEl>
                                        <p:attrNameLst>
                                          <p:attrName>ppt_h</p:attrName>
                                        </p:attrNameLst>
                                      </p:cBhvr>
                                      <p:tavLst>
                                        <p:tav tm="0">
                                          <p:val>
                                            <p:strVal val="ppt_h"/>
                                          </p:val>
                                        </p:tav>
                                        <p:tav tm="100000">
                                          <p:val>
                                            <p:fltVal val="0"/>
                                          </p:val>
                                        </p:tav>
                                      </p:tavLst>
                                    </p:anim>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13"/>
                                        </p:tgtEl>
                                        <p:attrNameLst>
                                          <p:attrName>r</p:attrName>
                                        </p:attrNameLst>
                                      </p:cBhvr>
                                    </p:animRot>
                                    <p:animRot by="-240000">
                                      <p:cBhvr>
                                        <p:cTn id="51" dur="200" fill="hold">
                                          <p:stCondLst>
                                            <p:cond delay="200"/>
                                          </p:stCondLst>
                                        </p:cTn>
                                        <p:tgtEl>
                                          <p:spTgt spid="13"/>
                                        </p:tgtEl>
                                        <p:attrNameLst>
                                          <p:attrName>r</p:attrName>
                                        </p:attrNameLst>
                                      </p:cBhvr>
                                    </p:animRot>
                                    <p:animRot by="240000">
                                      <p:cBhvr>
                                        <p:cTn id="52" dur="200" fill="hold">
                                          <p:stCondLst>
                                            <p:cond delay="400"/>
                                          </p:stCondLst>
                                        </p:cTn>
                                        <p:tgtEl>
                                          <p:spTgt spid="13"/>
                                        </p:tgtEl>
                                        <p:attrNameLst>
                                          <p:attrName>r</p:attrName>
                                        </p:attrNameLst>
                                      </p:cBhvr>
                                    </p:animRot>
                                    <p:animRot by="-240000">
                                      <p:cBhvr>
                                        <p:cTn id="53" dur="200" fill="hold">
                                          <p:stCondLst>
                                            <p:cond delay="600"/>
                                          </p:stCondLst>
                                        </p:cTn>
                                        <p:tgtEl>
                                          <p:spTgt spid="13"/>
                                        </p:tgtEl>
                                        <p:attrNameLst>
                                          <p:attrName>r</p:attrName>
                                        </p:attrNameLst>
                                      </p:cBhvr>
                                    </p:animRot>
                                    <p:animRot by="120000">
                                      <p:cBhvr>
                                        <p:cTn id="54" dur="200" fill="hold">
                                          <p:stCondLst>
                                            <p:cond delay="800"/>
                                          </p:stCondLst>
                                        </p:cTn>
                                        <p:tgtEl>
                                          <p:spTgt spid="1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58801" y="6045522"/>
            <a:ext cx="12250801" cy="866586"/>
            <a:chOff x="-49998" y="6150737"/>
            <a:chExt cx="16589859" cy="866586"/>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Chủ</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ngữ</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trong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t>
            </a:r>
            <a:r>
              <a:rPr lang="en-US" sz="4400" b="1" i="1" dirty="0" err="1">
                <a:solidFill>
                  <a:srgbClr val="FFFF00"/>
                </a:solidFill>
                <a:latin typeface="UTM Avo" panose="02040603050506020204" pitchFamily="18" charset="0"/>
              </a:rPr>
              <a:t>Các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bạn</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ấy</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học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sinh</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lớp</a:t>
            </a:r>
            <a:r>
              <a:rPr lang="en-US" sz="4400" b="1" i="1" dirty="0">
                <a:solidFill>
                  <a:srgbClr val="FFFF00"/>
                </a:solidFill>
                <a:latin typeface="UTM Avo" panose="02040603050506020204" pitchFamily="18" charset="0"/>
              </a:rPr>
              <a:t> 4/5”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grpSp>
        <p:nvGrpSpPr>
          <p:cNvPr id="7" name="Group 6"/>
          <p:cNvGrpSpPr/>
          <p:nvPr/>
        </p:nvGrpSpPr>
        <p:grpSpPr>
          <a:xfrm>
            <a:off x="1060929" y="1699919"/>
            <a:ext cx="9511335" cy="1399321"/>
            <a:chOff x="1261450" y="2056299"/>
            <a:chExt cx="9511335"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943072" y="2653528"/>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grpSp>
      <p:grpSp>
        <p:nvGrpSpPr>
          <p:cNvPr id="13" name="Group 12"/>
          <p:cNvGrpSpPr/>
          <p:nvPr/>
        </p:nvGrpSpPr>
        <p:grpSpPr>
          <a:xfrm>
            <a:off x="1555100" y="3014969"/>
            <a:ext cx="10109646" cy="1399321"/>
            <a:chOff x="1414429" y="2970110"/>
            <a:chExt cx="1010964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3694362" y="3621996"/>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pic>
          <p:nvPicPr>
            <p:cNvPr id="16"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841878" cy="1399321"/>
            <a:chOff x="1337939" y="3883921"/>
            <a:chExt cx="9841878"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3350104" y="4498014"/>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endParaRPr lang="en-US" sz="3733" b="1" dirty="0">
                <a:solidFill>
                  <a:srgbClr val="002060"/>
                </a:solidFill>
                <a:cs typeface="Arial" panose="020B0604020202020204" pitchFamily="34" charset="0"/>
              </a:endParaRPr>
            </a:p>
          </p:txBody>
        </p:sp>
        <p:pic>
          <p:nvPicPr>
            <p:cNvPr id="21"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291642" cy="1399321"/>
            <a:chOff x="1390983" y="4883714"/>
            <a:chExt cx="92916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852912" y="5491077"/>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là</a:t>
              </a:r>
              <a:endParaRPr lang="en-US" sz="3733" b="1" dirty="0">
                <a:solidFill>
                  <a:srgbClr val="002060"/>
                </a:solidFill>
                <a:cs typeface="Arial" panose="020B0604020202020204" pitchFamily="34" charset="0"/>
              </a:endParaRPr>
            </a:p>
          </p:txBody>
        </p:sp>
        <p:pic>
          <p:nvPicPr>
            <p:cNvPr id="26"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6" name="Hình ảnh 5" descr="Ảnh có chứa văn bản, mẫu họa&#10;&#10;Mô tả được tạo tự động">
            <a:extLst>
              <a:ext uri="{FF2B5EF4-FFF2-40B4-BE49-F238E27FC236}">
                <a16:creationId xmlns:a16="http://schemas.microsoft.com/office/drawing/2014/main" xmlns="" id="{C951F02A-A7AB-C44B-3387-BE2F8DE55CC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308196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0" name="Group 69"/>
          <p:cNvGrpSpPr/>
          <p:nvPr/>
        </p:nvGrpSpPr>
        <p:grpSpPr>
          <a:xfrm>
            <a:off x="-58801" y="6045522"/>
            <a:ext cx="12250801" cy="866586"/>
            <a:chOff x="-49998" y="6150737"/>
            <a:chExt cx="16589859" cy="866586"/>
          </a:xfrm>
        </p:grpSpPr>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72" name="Picture 7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 name="Rectangle 1"/>
          <p:cNvSpPr/>
          <p:nvPr/>
        </p:nvSpPr>
        <p:spPr>
          <a:xfrm>
            <a:off x="1060929" y="280046"/>
            <a:ext cx="9947203" cy="1200329"/>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3600" b="1" dirty="0" err="1">
                <a:solidFill>
                  <a:srgbClr val="FFFF00"/>
                </a:solidFill>
                <a:latin typeface="UTM Avo" panose="02040603050506020204" pitchFamily="18" charset="0"/>
              </a:rPr>
              <a:t>Vị</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ngữ</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trong</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câu</a:t>
            </a:r>
            <a:r>
              <a:rPr lang="en-US" sz="3600" b="1" dirty="0">
                <a:solidFill>
                  <a:srgbClr val="FFFF00"/>
                </a:solidFill>
                <a:latin typeface="UTM Avo" panose="02040603050506020204" pitchFamily="18" charset="0"/>
              </a:rPr>
              <a:t>: </a:t>
            </a:r>
            <a:r>
              <a:rPr lang="en-US" sz="3600" b="1" i="1" dirty="0">
                <a:solidFill>
                  <a:srgbClr val="FFFF00"/>
                </a:solidFill>
                <a:latin typeface="UTM Avo" panose="02040603050506020204" pitchFamily="18" charset="0"/>
              </a:rPr>
              <a:t>“</a:t>
            </a:r>
            <a:r>
              <a:rPr lang="en-US" sz="3600" b="1" i="1" dirty="0" err="1">
                <a:solidFill>
                  <a:srgbClr val="FFFF00"/>
                </a:solidFill>
                <a:latin typeface="UTM Avo" panose="02040603050506020204" pitchFamily="18" charset="0"/>
              </a:rPr>
              <a:t>Chúng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em</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là</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sinh</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trường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Tiểu</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Quang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Trung</a:t>
            </a:r>
            <a:r>
              <a:rPr lang="en-US" sz="3600" b="1" i="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a:t>
            </a:r>
            <a:endParaRPr lang="en-US" sz="3600" b="1" i="1" dirty="0">
              <a:solidFill>
                <a:srgbClr val="FFFF00"/>
              </a:solidFill>
              <a:latin typeface="UTM Avo" panose="02040603050506020204" pitchFamily="18" charset="0"/>
            </a:endParaRPr>
          </a:p>
        </p:txBody>
      </p:sp>
      <p:grpSp>
        <p:nvGrpSpPr>
          <p:cNvPr id="47" name="Group 46"/>
          <p:cNvGrpSpPr/>
          <p:nvPr/>
        </p:nvGrpSpPr>
        <p:grpSpPr>
          <a:xfrm>
            <a:off x="1060929" y="1699919"/>
            <a:ext cx="9450192" cy="1399321"/>
            <a:chOff x="1261450" y="2056299"/>
            <a:chExt cx="9450192" cy="1399321"/>
          </a:xfrm>
        </p:grpSpPr>
        <p:sp>
          <p:nvSpPr>
            <p:cNvPr id="48" name="Flowchart: Punched Tape 4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1261450" y="2056299"/>
              <a:ext cx="1447883" cy="1399321"/>
              <a:chOff x="1130991" y="1928690"/>
              <a:chExt cx="1216025" cy="1216025"/>
            </a:xfrm>
          </p:grpSpPr>
          <p:pic>
            <p:nvPicPr>
              <p:cNvPr id="51"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Balon Huruf unduh gratis - Balon udara panas Percetakan Seni Huruf - balon  huruf gambar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881929" y="2650853"/>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Chúng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em</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endParaRPr lang="en-US" sz="3200" b="1" dirty="0">
                <a:solidFill>
                  <a:srgbClr val="002060"/>
                </a:solidFill>
                <a:cs typeface="Arial" panose="020B0604020202020204" pitchFamily="34" charset="0"/>
              </a:endParaRPr>
            </a:p>
          </p:txBody>
        </p:sp>
      </p:grpSp>
      <p:grpSp>
        <p:nvGrpSpPr>
          <p:cNvPr id="53" name="Group 52"/>
          <p:cNvGrpSpPr/>
          <p:nvPr/>
        </p:nvGrpSpPr>
        <p:grpSpPr>
          <a:xfrm>
            <a:off x="1555100" y="3014969"/>
            <a:ext cx="11209759" cy="1399321"/>
            <a:chOff x="1414429" y="2970110"/>
            <a:chExt cx="11209759" cy="1399321"/>
          </a:xfrm>
        </p:grpSpPr>
        <p:sp>
          <p:nvSpPr>
            <p:cNvPr id="54" name="Flowchart: Punched Tape 53"/>
            <p:cNvSpPr/>
            <p:nvPr/>
          </p:nvSpPr>
          <p:spPr>
            <a:xfrm>
              <a:off x="2408292" y="3372316"/>
              <a:ext cx="8763806"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708340" y="3571296"/>
              <a:ext cx="99158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56"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2246762" y="4116834"/>
            <a:ext cx="9755064" cy="1399321"/>
            <a:chOff x="1337939" y="3883921"/>
            <a:chExt cx="9175216" cy="1399321"/>
          </a:xfrm>
        </p:grpSpPr>
        <p:sp>
          <p:nvSpPr>
            <p:cNvPr id="59" name="Flowchart: Punched Tape 5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683442" y="4460257"/>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61" name="Picture 2" descr="Download Free png Top 10 Punto Medio Noticias | Free Star Icon Transparent  Background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 từ chữ cái ver 1 Illustration - Twinkl"/>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3111092" y="5218699"/>
            <a:ext cx="9485073" cy="1399321"/>
            <a:chOff x="1390983" y="4883714"/>
            <a:chExt cx="9485073" cy="1399321"/>
          </a:xfrm>
        </p:grpSpPr>
        <p:sp>
          <p:nvSpPr>
            <p:cNvPr id="64" name="Flowchart: Punched Tape 6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3046343" y="5473074"/>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Cả</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câu</a:t>
              </a:r>
              <a:r>
                <a:rPr lang="en-US" sz="3200" b="1" dirty="0">
                  <a:solidFill>
                    <a:srgbClr val="002060"/>
                  </a:solidFill>
                  <a:cs typeface="Arial" panose="020B0604020202020204" pitchFamily="34" charset="0"/>
                </a:rPr>
                <a:t> A </a:t>
              </a:r>
              <a:r>
                <a:rPr lang="en-US" sz="3200" b="1" dirty="0" err="1">
                  <a:solidFill>
                    <a:srgbClr val="002060"/>
                  </a:solidFill>
                  <a:cs typeface="Arial" panose="020B0604020202020204" pitchFamily="34" charset="0"/>
                </a:rPr>
                <a:t>và</a:t>
              </a:r>
              <a:r>
                <a:rPr lang="en-US" sz="3200" b="1" dirty="0">
                  <a:solidFill>
                    <a:srgbClr val="002060"/>
                  </a:solidFill>
                  <a:cs typeface="Arial" panose="020B0604020202020204" pitchFamily="34" charset="0"/>
                </a:rPr>
                <a:t> B </a:t>
              </a:r>
              <a:r>
                <a:rPr lang="en-US" sz="3200" b="1" dirty="0" err="1">
                  <a:solidFill>
                    <a:srgbClr val="002060"/>
                  </a:solidFill>
                  <a:cs typeface="Arial" panose="020B0604020202020204" pitchFamily="34" charset="0"/>
                </a:rPr>
                <a:t>đúng</a:t>
              </a:r>
              <a:endParaRPr lang="en-US" sz="3200" b="1" dirty="0">
                <a:solidFill>
                  <a:srgbClr val="002060"/>
                </a:solidFill>
                <a:cs typeface="Arial" panose="020B0604020202020204" pitchFamily="34" charset="0"/>
              </a:endParaRPr>
            </a:p>
          </p:txBody>
        </p:sp>
        <p:pic>
          <p:nvPicPr>
            <p:cNvPr id="66"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hữ Hoa Màu Cam D PNG Hình ảnh, Hiệu ứng văn bản PSD Để tải xuống miễn phí  - Pngtree"/>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69" name="Rectangle 6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3" name="Hình ảnh 2" descr="Ảnh có chứa văn bản, mẫu họa&#10;&#10;Mô tả được tạo tự động">
            <a:extLst>
              <a:ext uri="{FF2B5EF4-FFF2-40B4-BE49-F238E27FC236}">
                <a16:creationId xmlns:a16="http://schemas.microsoft.com/office/drawing/2014/main" xmlns="" id="{563911CF-E06C-8EE6-F8A6-39D13A04D16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320523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left)">
                                      <p:cBhvr>
                                        <p:cTn id="13" dur="500"/>
                                        <p:tgtEl>
                                          <p:spTgt spid="4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left)">
                                      <p:cBhvr>
                                        <p:cTn id="25" dur="500"/>
                                        <p:tgtEl>
                                          <p:spTgt spid="6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0-#ppt_w/2"/>
                                          </p:val>
                                        </p:tav>
                                        <p:tav tm="100000">
                                          <p:val>
                                            <p:strVal val="#ppt_x"/>
                                          </p:val>
                                        </p:tav>
                                      </p:tavLst>
                                    </p:anim>
                                    <p:anim calcmode="lin" valueType="num">
                                      <p:cBhvr additive="base">
                                        <p:cTn id="3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58"/>
                                        </p:tgtEl>
                                        <p:attrNameLst>
                                          <p:attrName>ppt_w</p:attrName>
                                        </p:attrNameLst>
                                      </p:cBhvr>
                                      <p:tavLst>
                                        <p:tav tm="0">
                                          <p:val>
                                            <p:strVal val="ppt_w"/>
                                          </p:val>
                                        </p:tav>
                                        <p:tav tm="100000">
                                          <p:val>
                                            <p:fltVal val="0"/>
                                          </p:val>
                                        </p:tav>
                                      </p:tavLst>
                                    </p:anim>
                                    <p:anim calcmode="lin" valueType="num">
                                      <p:cBhvr>
                                        <p:cTn id="35" dur="500"/>
                                        <p:tgtEl>
                                          <p:spTgt spid="58"/>
                                        </p:tgtEl>
                                        <p:attrNameLst>
                                          <p:attrName>ppt_h</p:attrName>
                                        </p:attrNameLst>
                                      </p:cBhvr>
                                      <p:tavLst>
                                        <p:tav tm="0">
                                          <p:val>
                                            <p:strVal val="ppt_h"/>
                                          </p:val>
                                        </p:tav>
                                        <p:tav tm="100000">
                                          <p:val>
                                            <p:fltVal val="0"/>
                                          </p:val>
                                        </p:tav>
                                      </p:tavLst>
                                    </p:anim>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63"/>
                                        </p:tgtEl>
                                        <p:attrNameLst>
                                          <p:attrName>ppt_w</p:attrName>
                                        </p:attrNameLst>
                                      </p:cBhvr>
                                      <p:tavLst>
                                        <p:tav tm="0">
                                          <p:val>
                                            <p:strVal val="ppt_w"/>
                                          </p:val>
                                        </p:tav>
                                        <p:tav tm="100000">
                                          <p:val>
                                            <p:fltVal val="0"/>
                                          </p:val>
                                        </p:tav>
                                      </p:tavLst>
                                    </p:anim>
                                    <p:anim calcmode="lin" valueType="num">
                                      <p:cBhvr>
                                        <p:cTn id="40" dur="500"/>
                                        <p:tgtEl>
                                          <p:spTgt spid="63"/>
                                        </p:tgtEl>
                                        <p:attrNameLst>
                                          <p:attrName>ppt_h</p:attrName>
                                        </p:attrNameLst>
                                      </p:cBhvr>
                                      <p:tavLst>
                                        <p:tav tm="0">
                                          <p:val>
                                            <p:strVal val="ppt_h"/>
                                          </p:val>
                                        </p:tav>
                                        <p:tav tm="100000">
                                          <p:val>
                                            <p:fltVal val="0"/>
                                          </p:val>
                                        </p:tav>
                                      </p:tavLst>
                                    </p:anim>
                                    <p:animEffect transition="out" filter="fade">
                                      <p:cBhvr>
                                        <p:cTn id="41" dur="500"/>
                                        <p:tgtEl>
                                          <p:spTgt spid="63"/>
                                        </p:tgtEl>
                                      </p:cBhvr>
                                    </p:animEffect>
                                    <p:set>
                                      <p:cBhvr>
                                        <p:cTn id="42" dur="1" fill="hold">
                                          <p:stCondLst>
                                            <p:cond delay="499"/>
                                          </p:stCondLst>
                                        </p:cTn>
                                        <p:tgtEl>
                                          <p:spTgt spid="6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47"/>
                                        </p:tgtEl>
                                        <p:attrNameLst>
                                          <p:attrName>ppt_w</p:attrName>
                                        </p:attrNameLst>
                                      </p:cBhvr>
                                      <p:tavLst>
                                        <p:tav tm="0">
                                          <p:val>
                                            <p:strVal val="ppt_w"/>
                                          </p:val>
                                        </p:tav>
                                        <p:tav tm="100000">
                                          <p:val>
                                            <p:fltVal val="0"/>
                                          </p:val>
                                        </p:tav>
                                      </p:tavLst>
                                    </p:anim>
                                    <p:anim calcmode="lin" valueType="num">
                                      <p:cBhvr>
                                        <p:cTn id="45" dur="500"/>
                                        <p:tgtEl>
                                          <p:spTgt spid="47"/>
                                        </p:tgtEl>
                                        <p:attrNameLst>
                                          <p:attrName>ppt_h</p:attrName>
                                        </p:attrNameLst>
                                      </p:cBhvr>
                                      <p:tavLst>
                                        <p:tav tm="0">
                                          <p:val>
                                            <p:strVal val="ppt_h"/>
                                          </p:val>
                                        </p:tav>
                                        <p:tav tm="100000">
                                          <p:val>
                                            <p:fltVal val="0"/>
                                          </p:val>
                                        </p:tav>
                                      </p:tavLst>
                                    </p:anim>
                                    <p:animEffect transition="out" filter="fade">
                                      <p:cBhvr>
                                        <p:cTn id="46" dur="500"/>
                                        <p:tgtEl>
                                          <p:spTgt spid="47"/>
                                        </p:tgtEl>
                                      </p:cBhvr>
                                    </p:animEffect>
                                    <p:set>
                                      <p:cBhvr>
                                        <p:cTn id="47" dur="1" fill="hold">
                                          <p:stCondLst>
                                            <p:cond delay="499"/>
                                          </p:stCondLst>
                                        </p:cTn>
                                        <p:tgtEl>
                                          <p:spTgt spid="4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53"/>
                                        </p:tgtEl>
                                        <p:attrNameLst>
                                          <p:attrName>r</p:attrName>
                                        </p:attrNameLst>
                                      </p:cBhvr>
                                    </p:animRot>
                                    <p:animRot by="-240000">
                                      <p:cBhvr>
                                        <p:cTn id="51" dur="200" fill="hold">
                                          <p:stCondLst>
                                            <p:cond delay="200"/>
                                          </p:stCondLst>
                                        </p:cTn>
                                        <p:tgtEl>
                                          <p:spTgt spid="53"/>
                                        </p:tgtEl>
                                        <p:attrNameLst>
                                          <p:attrName>r</p:attrName>
                                        </p:attrNameLst>
                                      </p:cBhvr>
                                    </p:animRot>
                                    <p:animRot by="240000">
                                      <p:cBhvr>
                                        <p:cTn id="52" dur="200" fill="hold">
                                          <p:stCondLst>
                                            <p:cond delay="400"/>
                                          </p:stCondLst>
                                        </p:cTn>
                                        <p:tgtEl>
                                          <p:spTgt spid="53"/>
                                        </p:tgtEl>
                                        <p:attrNameLst>
                                          <p:attrName>r</p:attrName>
                                        </p:attrNameLst>
                                      </p:cBhvr>
                                    </p:animRot>
                                    <p:animRot by="-240000">
                                      <p:cBhvr>
                                        <p:cTn id="53" dur="200" fill="hold">
                                          <p:stCondLst>
                                            <p:cond delay="600"/>
                                          </p:stCondLst>
                                        </p:cTn>
                                        <p:tgtEl>
                                          <p:spTgt spid="53"/>
                                        </p:tgtEl>
                                        <p:attrNameLst>
                                          <p:attrName>r</p:attrName>
                                        </p:attrNameLst>
                                      </p:cBhvr>
                                    </p:animRot>
                                    <p:animRot by="120000">
                                      <p:cBhvr>
                                        <p:cTn id="54" dur="200" fill="hold">
                                          <p:stCondLst>
                                            <p:cond delay="800"/>
                                          </p:stCondLst>
                                        </p:cTn>
                                        <p:tgtEl>
                                          <p:spTgt spid="5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4328465" y="-1345802"/>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6" name="Picture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793" y="1269744"/>
            <a:ext cx="1853345" cy="1847248"/>
          </a:xfrm>
          <a:prstGeom prst="rect">
            <a:avLst/>
          </a:prstGeom>
        </p:spPr>
      </p:pic>
      <p:cxnSp>
        <p:nvCxnSpPr>
          <p:cNvPr id="16" name="Straight Connector 15"/>
          <p:cNvCxnSpPr/>
          <p:nvPr/>
        </p:nvCxnSpPr>
        <p:spPr>
          <a:xfrm>
            <a:off x="6693097" y="10523"/>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17" name="Picture 1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6425" y="2637791"/>
            <a:ext cx="1853345" cy="1847248"/>
          </a:xfrm>
          <a:prstGeom prst="rect">
            <a:avLst/>
          </a:prstGeom>
        </p:spPr>
      </p:pic>
      <p:cxnSp>
        <p:nvCxnSpPr>
          <p:cNvPr id="21" name="Straight Connector 20"/>
          <p:cNvCxnSpPr/>
          <p:nvPr/>
        </p:nvCxnSpPr>
        <p:spPr>
          <a:xfrm>
            <a:off x="10911078" y="-146244"/>
            <a:ext cx="1" cy="2908977"/>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2" name="Picture 2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4406" y="2637791"/>
            <a:ext cx="1853345" cy="1847248"/>
          </a:xfrm>
          <a:prstGeom prst="rect">
            <a:avLst/>
          </a:prstGeom>
        </p:spPr>
      </p:pic>
      <p:cxnSp>
        <p:nvCxnSpPr>
          <p:cNvPr id="19" name="Straight Connector 18"/>
          <p:cNvCxnSpPr/>
          <p:nvPr/>
        </p:nvCxnSpPr>
        <p:spPr>
          <a:xfrm>
            <a:off x="8802087" y="-238900"/>
            <a:ext cx="1" cy="3313579"/>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3" name="Picture 2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75414" y="1674773"/>
            <a:ext cx="1853345" cy="1847248"/>
          </a:xfrm>
          <a:prstGeom prst="rect">
            <a:avLst/>
          </a:prstGeom>
        </p:spPr>
      </p:pic>
      <p:pic>
        <p:nvPicPr>
          <p:cNvPr id="15" name="Picture 14"/>
          <p:cNvPicPr>
            <a:picLocks noChangeAspect="1"/>
          </p:cNvPicPr>
          <p:nvPr/>
        </p:nvPicPr>
        <p:blipFill>
          <a:blip r:embed="rId12">
            <a:extLst>
              <a:ext uri="{BEBA8EAE-BF5A-486C-A8C5-ECC9F3942E4B}">
                <a14:imgProps xmlns:a14="http://schemas.microsoft.com/office/drawing/2010/main">
                  <a14:imgLayer r:embed="rId13">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2548753" y="3074679"/>
            <a:ext cx="3301995" cy="3301995"/>
          </a:xfrm>
          <a:prstGeom prst="rect">
            <a:avLst/>
          </a:prstGeom>
        </p:spPr>
      </p:pic>
      <p:grpSp>
        <p:nvGrpSpPr>
          <p:cNvPr id="28" name="Group 27"/>
          <p:cNvGrpSpPr/>
          <p:nvPr/>
        </p:nvGrpSpPr>
        <p:grpSpPr>
          <a:xfrm>
            <a:off x="-419516" y="5773772"/>
            <a:ext cx="16589859" cy="866586"/>
            <a:chOff x="-49998" y="6150737"/>
            <a:chExt cx="16589859" cy="866586"/>
          </a:xfrm>
        </p:grpSpPr>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9" name="Rectangle 28"/>
          <p:cNvSpPr/>
          <p:nvPr/>
        </p:nvSpPr>
        <p:spPr>
          <a:xfrm>
            <a:off x="393302" y="138408"/>
            <a:ext cx="1954381" cy="4154984"/>
          </a:xfrm>
          <a:prstGeom prst="rect">
            <a:avLst/>
          </a:prstGeom>
          <a:solidFill>
            <a:schemeClr val="bg1">
              <a:alpha val="66000"/>
            </a:schemeClr>
          </a:solidFill>
          <a:ln w="38100">
            <a:solidFill>
              <a:schemeClr val="accent4">
                <a:lumMod val="75000"/>
              </a:schemeClr>
            </a:solidFill>
            <a:prstDash val="dashDot"/>
          </a:ln>
        </p:spPr>
        <p:txBody>
          <a:bodyPr wrap="none" lIns="91440" tIns="45720" rIns="91440" bIns="45720">
            <a:spAutoFit/>
          </a:bodyPr>
          <a:lstStyle/>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Ngôi</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sao</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May</a:t>
            </a: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mắn</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p:txBody>
      </p:sp>
      <p:grpSp>
        <p:nvGrpSpPr>
          <p:cNvPr id="34" name="Group 33"/>
          <p:cNvGrpSpPr/>
          <p:nvPr/>
        </p:nvGrpSpPr>
        <p:grpSpPr>
          <a:xfrm>
            <a:off x="-1327814" y="6083587"/>
            <a:ext cx="16589859" cy="866586"/>
            <a:chOff x="-49998" y="6150737"/>
            <a:chExt cx="16589859" cy="866586"/>
          </a:xfrm>
        </p:grpSpPr>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6" name="Picture 35"/>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32" name="Rectangle 31"/>
          <p:cNvSpPr/>
          <p:nvPr/>
        </p:nvSpPr>
        <p:spPr>
          <a:xfrm>
            <a:off x="26359" y="7171016"/>
            <a:ext cx="970240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ngôi</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sao</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qua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từng</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câu</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hỏi</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8" name="Rectangle 37"/>
          <p:cNvSpPr/>
          <p:nvPr/>
        </p:nvSpPr>
        <p:spPr>
          <a:xfrm>
            <a:off x="1044445" y="7929092"/>
            <a:ext cx="7130477" cy="175432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a:p>
            <a:pPr algn="ctr"/>
            <a:r>
              <a:rPr lang="en-US" sz="5400" dirty="0">
                <a:ln w="0"/>
                <a:effectLst>
                  <a:outerShdw blurRad="38100" dist="19050" dir="2700000" algn="tl" rotWithShape="0">
                    <a:schemeClr val="dk1">
                      <a:alpha val="40000"/>
                    </a:schemeClr>
                  </a:outerShdw>
                </a:effectLst>
              </a:rPr>
              <a:t>Enter qua </a:t>
            </a:r>
            <a:r>
              <a:rPr lang="en-US" sz="5400" dirty="0" err="1">
                <a:ln w="0"/>
                <a:effectLst>
                  <a:outerShdw blurRad="38100" dist="19050" dir="2700000" algn="tl" rotWithShape="0">
                    <a:schemeClr val="dk1">
                      <a:alpha val="40000"/>
                    </a:schemeClr>
                  </a:outerShdw>
                </a:effectLst>
              </a:rPr>
              <a:t>bài</a:t>
            </a:r>
            <a:r>
              <a:rPr lang="en-US" sz="5400" dirty="0">
                <a:ln w="0"/>
                <a:effectLst>
                  <a:outerShdw blurRad="38100" dist="19050" dir="2700000" algn="tl" rotWithShape="0">
                    <a:schemeClr val="dk1">
                      <a:alpha val="40000"/>
                    </a:schemeClr>
                  </a:outerShdw>
                </a:effectLst>
              </a:rPr>
              <a:t> </a:t>
            </a:r>
            <a:r>
              <a:rPr lang="en-US" sz="5400" dirty="0" err="1">
                <a:ln w="0"/>
                <a:effectLst>
                  <a:outerShdw blurRad="38100" dist="19050" dir="2700000" algn="tl" rotWithShape="0">
                    <a:schemeClr val="dk1">
                      <a:alpha val="40000"/>
                    </a:schemeClr>
                  </a:outerShdw>
                </a:effectLst>
              </a:rPr>
              <a:t>mới</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A3C14EB9-99DD-E36A-9AD4-06C5B4F6062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249051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 (online-audio-converter.com).wav"/>
                                        </p:tgtEl>
                                      </p:cMediaNode>
                                    </p:audio>
                                  </p:sub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up)">
                                      <p:cBhvr>
                                        <p:cTn id="48" dur="500"/>
                                        <p:tgtEl>
                                          <p:spTgt spid="29"/>
                                        </p:tgtEl>
                                      </p:cBhvr>
                                    </p:animEffect>
                                  </p:childTnLst>
                                </p:cTn>
                              </p:par>
                            </p:childTnLst>
                          </p:cTn>
                        </p:par>
                        <p:par>
                          <p:cTn id="49" fill="hold">
                            <p:stCondLst>
                              <p:cond delay="1500"/>
                            </p:stCondLst>
                            <p:childTnLst>
                              <p:par>
                                <p:cTn id="50" presetID="2" presetClass="entr" presetSubtype="1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0-#ppt_w/2"/>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nodeType="clickEffect">
                                  <p:stCondLst>
                                    <p:cond delay="0"/>
                                  </p:stCondLst>
                                  <p:childTnLst>
                                    <p:animEffect transition="out" filter="fade">
                                      <p:cBhvr>
                                        <p:cTn id="58" dur="1000"/>
                                        <p:tgtEl>
                                          <p:spTgt spid="11"/>
                                        </p:tgtEl>
                                      </p:cBhvr>
                                    </p:animEffect>
                                    <p:anim calcmode="lin" valueType="num">
                                      <p:cBhvr>
                                        <p:cTn id="59" dur="1000"/>
                                        <p:tgtEl>
                                          <p:spTgt spid="11"/>
                                        </p:tgtEl>
                                        <p:attrNameLst>
                                          <p:attrName>ppt_x</p:attrName>
                                        </p:attrNameLst>
                                      </p:cBhvr>
                                      <p:tavLst>
                                        <p:tav tm="0">
                                          <p:val>
                                            <p:strVal val="ppt_x"/>
                                          </p:val>
                                        </p:tav>
                                        <p:tav tm="100000">
                                          <p:val>
                                            <p:strVal val="ppt_x"/>
                                          </p:val>
                                        </p:tav>
                                      </p:tavLst>
                                    </p:anim>
                                    <p:anim calcmode="lin" valueType="num">
                                      <p:cBhvr>
                                        <p:cTn id="60" dur="1000"/>
                                        <p:tgtEl>
                                          <p:spTgt spid="11"/>
                                        </p:tgtEl>
                                        <p:attrNameLst>
                                          <p:attrName>ppt_y</p:attrName>
                                        </p:attrNameLst>
                                      </p:cBhvr>
                                      <p:tavLst>
                                        <p:tav tm="0">
                                          <p:val>
                                            <p:strVal val="ppt_y"/>
                                          </p:val>
                                        </p:tav>
                                        <p:tav tm="100000">
                                          <p:val>
                                            <p:strVal val="ppt_y+.1"/>
                                          </p:val>
                                        </p:tav>
                                      </p:tavLst>
                                    </p:anim>
                                    <p:set>
                                      <p:cBhvr>
                                        <p:cTn id="61" dur="1" fill="hold">
                                          <p:stCondLst>
                                            <p:cond delay="999"/>
                                          </p:stCondLst>
                                        </p:cTn>
                                        <p:tgtEl>
                                          <p:spTgt spid="11"/>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6"/>
                                        </p:tgtEl>
                                      </p:cBhvr>
                                    </p:animEffect>
                                    <p:anim calcmode="lin" valueType="num">
                                      <p:cBhvr>
                                        <p:cTn id="64" dur="1000"/>
                                        <p:tgtEl>
                                          <p:spTgt spid="6"/>
                                        </p:tgtEl>
                                        <p:attrNameLst>
                                          <p:attrName>ppt_x</p:attrName>
                                        </p:attrNameLst>
                                      </p:cBhvr>
                                      <p:tavLst>
                                        <p:tav tm="0">
                                          <p:val>
                                            <p:strVal val="ppt_x"/>
                                          </p:val>
                                        </p:tav>
                                        <p:tav tm="100000">
                                          <p:val>
                                            <p:strVal val="ppt_x"/>
                                          </p:val>
                                        </p:tav>
                                      </p:tavLst>
                                    </p:anim>
                                    <p:anim calcmode="lin" valueType="num">
                                      <p:cBhvr>
                                        <p:cTn id="65" dur="1000"/>
                                        <p:tgtEl>
                                          <p:spTgt spid="6"/>
                                        </p:tgtEl>
                                        <p:attrNameLst>
                                          <p:attrName>ppt_y</p:attrName>
                                        </p:attrNameLst>
                                      </p:cBhvr>
                                      <p:tavLst>
                                        <p:tav tm="0">
                                          <p:val>
                                            <p:strVal val="ppt_y"/>
                                          </p:val>
                                        </p:tav>
                                        <p:tav tm="100000">
                                          <p:val>
                                            <p:strVal val="ppt_y+.1"/>
                                          </p:val>
                                        </p:tav>
                                      </p:tavLst>
                                    </p:anim>
                                    <p:set>
                                      <p:cBhvr>
                                        <p:cTn id="6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1000"/>
                                        <p:tgtEl>
                                          <p:spTgt spid="17"/>
                                        </p:tgtEl>
                                      </p:cBhvr>
                                    </p:animEffect>
                                    <p:anim calcmode="lin" valueType="num">
                                      <p:cBhvr>
                                        <p:cTn id="77" dur="1000"/>
                                        <p:tgtEl>
                                          <p:spTgt spid="17"/>
                                        </p:tgtEl>
                                        <p:attrNameLst>
                                          <p:attrName>ppt_x</p:attrName>
                                        </p:attrNameLst>
                                      </p:cBhvr>
                                      <p:tavLst>
                                        <p:tav tm="0">
                                          <p:val>
                                            <p:strVal val="ppt_x"/>
                                          </p:val>
                                        </p:tav>
                                        <p:tav tm="100000">
                                          <p:val>
                                            <p:strVal val="ppt_x"/>
                                          </p:val>
                                        </p:tav>
                                      </p:tavLst>
                                    </p:anim>
                                    <p:anim calcmode="lin" valueType="num">
                                      <p:cBhvr>
                                        <p:cTn id="78" dur="1000"/>
                                        <p:tgtEl>
                                          <p:spTgt spid="17"/>
                                        </p:tgtEl>
                                        <p:attrNameLst>
                                          <p:attrName>ppt_y</p:attrName>
                                        </p:attrNameLst>
                                      </p:cBhvr>
                                      <p:tavLst>
                                        <p:tav tm="0">
                                          <p:val>
                                            <p:strVal val="ppt_y"/>
                                          </p:val>
                                        </p:tav>
                                        <p:tav tm="100000">
                                          <p:val>
                                            <p:strVal val="ppt_y+.1"/>
                                          </p:val>
                                        </p:tav>
                                      </p:tavLst>
                                    </p:anim>
                                    <p:set>
                                      <p:cBhvr>
                                        <p:cTn id="79"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23"/>
                    </p:tgtEl>
                  </p:cond>
                </p:stCondLst>
                <p:endSync evt="end" delay="0">
                  <p:rtn val="all"/>
                </p:endSync>
                <p:childTnLst>
                  <p:par>
                    <p:cTn id="81" fill="hold">
                      <p:stCondLst>
                        <p:cond delay="0"/>
                      </p:stCondLst>
                      <p:childTnLst>
                        <p:par>
                          <p:cTn id="82" fill="hold">
                            <p:stCondLst>
                              <p:cond delay="0"/>
                            </p:stCondLst>
                            <p:childTnLst>
                              <p:par>
                                <p:cTn id="83" presetID="42" presetClass="exit" presetSubtype="0" fill="hold"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xit" presetSubtype="0" fill="hold" nodeType="withEffect">
                                  <p:stCondLst>
                                    <p:cond delay="0"/>
                                  </p:stCondLst>
                                  <p:childTnLst>
                                    <p:animEffect transition="out" filter="fade">
                                      <p:cBhvr>
                                        <p:cTn id="89" dur="1000"/>
                                        <p:tgtEl>
                                          <p:spTgt spid="23"/>
                                        </p:tgtEl>
                                      </p:cBhvr>
                                    </p:animEffect>
                                    <p:anim calcmode="lin" valueType="num">
                                      <p:cBhvr>
                                        <p:cTn id="90" dur="1000"/>
                                        <p:tgtEl>
                                          <p:spTgt spid="23"/>
                                        </p:tgtEl>
                                        <p:attrNameLst>
                                          <p:attrName>ppt_x</p:attrName>
                                        </p:attrNameLst>
                                      </p:cBhvr>
                                      <p:tavLst>
                                        <p:tav tm="0">
                                          <p:val>
                                            <p:strVal val="ppt_x"/>
                                          </p:val>
                                        </p:tav>
                                        <p:tav tm="100000">
                                          <p:val>
                                            <p:strVal val="ppt_x"/>
                                          </p:val>
                                        </p:tav>
                                      </p:tavLst>
                                    </p:anim>
                                    <p:anim calcmode="lin" valueType="num">
                                      <p:cBhvr>
                                        <p:cTn id="91" dur="1000"/>
                                        <p:tgtEl>
                                          <p:spTgt spid="23"/>
                                        </p:tgtEl>
                                        <p:attrNameLst>
                                          <p:attrName>ppt_y</p:attrName>
                                        </p:attrNameLst>
                                      </p:cBhvr>
                                      <p:tavLst>
                                        <p:tav tm="0">
                                          <p:val>
                                            <p:strVal val="ppt_y"/>
                                          </p:val>
                                        </p:tav>
                                        <p:tav tm="100000">
                                          <p:val>
                                            <p:strVal val="ppt_y+.1"/>
                                          </p:val>
                                        </p:tav>
                                      </p:tavLst>
                                    </p:anim>
                                    <p:set>
                                      <p:cBhvr>
                                        <p:cTn id="9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3" restart="whenNotActive" fill="hold" evtFilter="cancelBubble" nodeType="interactiveSeq">
                <p:stCondLst>
                  <p:cond evt="onClick" delay="0">
                    <p:tgtEl>
                      <p:spTgt spid="22"/>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21"/>
                                        </p:tgtEl>
                                      </p:cBhvr>
                                    </p:animEffect>
                                    <p:anim calcmode="lin" valueType="num">
                                      <p:cBhvr>
                                        <p:cTn id="98" dur="1000"/>
                                        <p:tgtEl>
                                          <p:spTgt spid="21"/>
                                        </p:tgtEl>
                                        <p:attrNameLst>
                                          <p:attrName>ppt_x</p:attrName>
                                        </p:attrNameLst>
                                      </p:cBhvr>
                                      <p:tavLst>
                                        <p:tav tm="0">
                                          <p:val>
                                            <p:strVal val="ppt_x"/>
                                          </p:val>
                                        </p:tav>
                                        <p:tav tm="100000">
                                          <p:val>
                                            <p:strVal val="ppt_x"/>
                                          </p:val>
                                        </p:tav>
                                      </p:tavLst>
                                    </p:anim>
                                    <p:anim calcmode="lin" valueType="num">
                                      <p:cBhvr>
                                        <p:cTn id="99" dur="1000"/>
                                        <p:tgtEl>
                                          <p:spTgt spid="21"/>
                                        </p:tgtEl>
                                        <p:attrNameLst>
                                          <p:attrName>ppt_y</p:attrName>
                                        </p:attrNameLst>
                                      </p:cBhvr>
                                      <p:tavLst>
                                        <p:tav tm="0">
                                          <p:val>
                                            <p:strVal val="ppt_y"/>
                                          </p:val>
                                        </p:tav>
                                        <p:tav tm="100000">
                                          <p:val>
                                            <p:strVal val="ppt_y+.1"/>
                                          </p:val>
                                        </p:tav>
                                      </p:tavLst>
                                    </p:anim>
                                    <p:set>
                                      <p:cBhvr>
                                        <p:cTn id="100" dur="1" fill="hold">
                                          <p:stCondLst>
                                            <p:cond delay="999"/>
                                          </p:stCondLst>
                                        </p:cTn>
                                        <p:tgtEl>
                                          <p:spTgt spid="21"/>
                                        </p:tgtEl>
                                        <p:attrNameLst>
                                          <p:attrName>style.visibility</p:attrName>
                                        </p:attrNameLst>
                                      </p:cBhvr>
                                      <p:to>
                                        <p:strVal val="hidden"/>
                                      </p:to>
                                    </p:set>
                                  </p:childTnLst>
                                </p:cTn>
                              </p:par>
                              <p:par>
                                <p:cTn id="101" presetID="42" presetClass="exit" presetSubtype="0" fill="hold" nodeType="withEffect">
                                  <p:stCondLst>
                                    <p:cond delay="0"/>
                                  </p:stCondLst>
                                  <p:childTnLst>
                                    <p:animEffect transition="out" filter="fade">
                                      <p:cBhvr>
                                        <p:cTn id="102" dur="1000"/>
                                        <p:tgtEl>
                                          <p:spTgt spid="22"/>
                                        </p:tgtEl>
                                      </p:cBhvr>
                                    </p:animEffect>
                                    <p:anim calcmode="lin" valueType="num">
                                      <p:cBhvr>
                                        <p:cTn id="103" dur="1000"/>
                                        <p:tgtEl>
                                          <p:spTgt spid="22"/>
                                        </p:tgtEl>
                                        <p:attrNameLst>
                                          <p:attrName>ppt_x</p:attrName>
                                        </p:attrNameLst>
                                      </p:cBhvr>
                                      <p:tavLst>
                                        <p:tav tm="0">
                                          <p:val>
                                            <p:strVal val="ppt_x"/>
                                          </p:val>
                                        </p:tav>
                                        <p:tav tm="100000">
                                          <p:val>
                                            <p:strVal val="ppt_x"/>
                                          </p:val>
                                        </p:tav>
                                      </p:tavLst>
                                    </p:anim>
                                    <p:anim calcmode="lin" valueType="num">
                                      <p:cBhvr>
                                        <p:cTn id="104" dur="1000"/>
                                        <p:tgtEl>
                                          <p:spTgt spid="22"/>
                                        </p:tgtEl>
                                        <p:attrNameLst>
                                          <p:attrName>ppt_y</p:attrName>
                                        </p:attrNameLst>
                                      </p:cBhvr>
                                      <p:tavLst>
                                        <p:tav tm="0">
                                          <p:val>
                                            <p:strVal val="ppt_y"/>
                                          </p:val>
                                        </p:tav>
                                        <p:tav tm="100000">
                                          <p:val>
                                            <p:strVal val="ppt_y+.1"/>
                                          </p:val>
                                        </p:tav>
                                      </p:tavLst>
                                    </p:anim>
                                    <p:set>
                                      <p:cBhvr>
                                        <p:cTn id="10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xmlns=""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xmlns=""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xmlns=""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xmlns=""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xmlns="" id="{47B24417-409C-46F8-8D90-2F2500C772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xmlns="" id="{19C6F136-26A7-4883-85DA-E638751521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xmlns=""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xmlns=""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xmlns=""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xmlns=""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xmlns=""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xmlns="" id="{788D23B6-AD73-473E-8BB6-1D9319684A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xmlns=""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339051" y="2770305"/>
            <a:ext cx="5533887"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KHÁM PHÁ</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C0BD58E8-8017-1ECB-1E6A-77FAE4C028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2975872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xmlns=""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xmlns=""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xmlns=""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xmlns=""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a16="http://schemas.microsoft.com/office/drawing/2014/main" xmlns=""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xmlns="" id="{B8A4F6A2-37C3-486B-80AB-01C5A72959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xmlns=""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xmlns=""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xmlns=""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xmlns="" id="{6D26FF9E-78C8-41B7-ADBA-2D6A1FFCFA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xmlns=""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a16="http://schemas.microsoft.com/office/drawing/2014/main" xmlns="" id="{090DD394-3084-4734-8150-8A0CC866A42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a16="http://schemas.microsoft.com/office/drawing/2014/main" xmlns=""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nvGrpSpPr>
          <p:cNvPr id="43" name="组合 31">
            <a:extLst>
              <a:ext uri="{FF2B5EF4-FFF2-40B4-BE49-F238E27FC236}">
                <a16:creationId xmlns:a16="http://schemas.microsoft.com/office/drawing/2014/main" xmlns="" id="{1E3E2882-5906-428C-A1D8-CD7630CB79A8}"/>
              </a:ext>
            </a:extLst>
          </p:cNvPr>
          <p:cNvGrpSpPr/>
          <p:nvPr/>
        </p:nvGrpSpPr>
        <p:grpSpPr>
          <a:xfrm>
            <a:off x="2209798" y="324057"/>
            <a:ext cx="7772400" cy="1882686"/>
            <a:chOff x="990600" y="-577798"/>
            <a:chExt cx="10210800" cy="6705615"/>
          </a:xfrm>
        </p:grpSpPr>
        <p:grpSp>
          <p:nvGrpSpPr>
            <p:cNvPr id="44" name="组合 30">
              <a:extLst>
                <a:ext uri="{FF2B5EF4-FFF2-40B4-BE49-F238E27FC236}">
                  <a16:creationId xmlns:a16="http://schemas.microsoft.com/office/drawing/2014/main" xmlns=""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a16="http://schemas.microsoft.com/office/drawing/2014/main" xmlns=""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8" name="矩形 24">
                <a:extLst>
                  <a:ext uri="{FF2B5EF4-FFF2-40B4-BE49-F238E27FC236}">
                    <a16:creationId xmlns:a16="http://schemas.microsoft.com/office/drawing/2014/main" xmlns=""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45" name="矩形: 圆角 22">
              <a:extLst>
                <a:ext uri="{FF2B5EF4-FFF2-40B4-BE49-F238E27FC236}">
                  <a16:creationId xmlns:a16="http://schemas.microsoft.com/office/drawing/2014/main" xmlns=""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6" name="矩形: 圆角 23">
              <a:extLst>
                <a:ext uri="{FF2B5EF4-FFF2-40B4-BE49-F238E27FC236}">
                  <a16:creationId xmlns:a16="http://schemas.microsoft.com/office/drawing/2014/main" xmlns=""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pic>
        <p:nvPicPr>
          <p:cNvPr id="49" name="图片 35">
            <a:extLst>
              <a:ext uri="{FF2B5EF4-FFF2-40B4-BE49-F238E27FC236}">
                <a16:creationId xmlns:a16="http://schemas.microsoft.com/office/drawing/2014/main" xmlns=""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pic>
        <p:nvPicPr>
          <p:cNvPr id="51" name="图片 18">
            <a:extLst>
              <a:ext uri="{FF2B5EF4-FFF2-40B4-BE49-F238E27FC236}">
                <a16:creationId xmlns:a16="http://schemas.microsoft.com/office/drawing/2014/main" xmlns=""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3" name="TextBox 52"/>
          <p:cNvSpPr txBox="1"/>
          <p:nvPr/>
        </p:nvSpPr>
        <p:spPr>
          <a:xfrm>
            <a:off x="3505566" y="3451105"/>
            <a:ext cx="6107480" cy="769441"/>
          </a:xfrm>
          <a:prstGeom prst="rect">
            <a:avLst/>
          </a:prstGeom>
          <a:noFill/>
          <a:effectLst>
            <a:glow>
              <a:schemeClr val="accent1"/>
            </a:glow>
            <a:softEdge rad="0"/>
          </a:effectLst>
        </p:spPr>
        <p:txBody>
          <a:bodyPr wrap="square" rtlCol="0">
            <a:spAutoFit/>
          </a:bodyPr>
          <a:lstStyle/>
          <a:p>
            <a:pPr algn="ctr"/>
            <a:r>
              <a:rPr lang="en-US" sz="4400" b="1" i="1" dirty="0">
                <a:solidFill>
                  <a:srgbClr val="FF0066"/>
                </a:solidFill>
                <a:effectLst>
                  <a:glow rad="381000">
                    <a:schemeClr val="bg1">
                      <a:alpha val="53000"/>
                    </a:scheme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Ai </a:t>
            </a:r>
            <a:r>
              <a:rPr lang="en-US" sz="4400" b="1" i="1" dirty="0" err="1">
                <a:solidFill>
                  <a:srgbClr val="FF0066"/>
                </a:solidFill>
                <a:effectLst>
                  <a:glow rad="381000">
                    <a:schemeClr val="bg1">
                      <a:alpha val="53000"/>
                    </a:scheme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là</a:t>
            </a:r>
            <a:r>
              <a:rPr lang="en-US" sz="4400" b="1" i="1" dirty="0">
                <a:solidFill>
                  <a:srgbClr val="FF0066"/>
                </a:solidFill>
                <a:effectLst>
                  <a:glow rad="381000">
                    <a:schemeClr val="bg1">
                      <a:alpha val="53000"/>
                    </a:scheme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solidFill>
                  <a:srgbClr val="FF0066"/>
                </a:solidFill>
                <a:effectLst>
                  <a:glow rad="381000">
                    <a:schemeClr val="bg1">
                      <a:alpha val="53000"/>
                    </a:scheme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gì</a:t>
            </a:r>
            <a:r>
              <a:rPr lang="en-US" sz="4400" b="1" i="1" dirty="0">
                <a:solidFill>
                  <a:srgbClr val="FF0066"/>
                </a:solidFill>
                <a:effectLst>
                  <a:glow rad="381000">
                    <a:schemeClr val="bg1">
                      <a:alpha val="53000"/>
                    </a:scheme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a:t>
            </a:r>
          </a:p>
        </p:txBody>
      </p:sp>
      <p:sp>
        <p:nvSpPr>
          <p:cNvPr id="29" name="Text Box 10"/>
          <p:cNvSpPr txBox="1">
            <a:spLocks noChangeArrowheads="1"/>
          </p:cNvSpPr>
          <p:nvPr/>
        </p:nvSpPr>
        <p:spPr bwMode="auto">
          <a:xfrm>
            <a:off x="-691809" y="684748"/>
            <a:ext cx="13964348" cy="1477328"/>
          </a:xfrm>
          <a:prstGeom prst="rect">
            <a:avLst/>
          </a:prstGeom>
          <a:noFill/>
          <a:ln w="9525">
            <a:noFill/>
            <a:miter lim="800000"/>
            <a:headEnd/>
            <a:tailEnd/>
          </a:ln>
          <a:effectLst>
            <a:prstShdw prst="shdw17" dist="17961" dir="2700000">
              <a:srgbClr val="4F81BD">
                <a:gamma/>
                <a:shade val="60000"/>
                <a:invGamma/>
              </a:srgbClr>
            </a:prstShdw>
          </a:effectLst>
        </p:spPr>
        <p:txBody>
          <a:bodyPr wrap="square">
            <a:spAutoFit/>
          </a:bodyPr>
          <a:lstStyle/>
          <a:p>
            <a:pPr algn="ctr" eaLnBrk="0" fontAlgn="base" hangingPunct="0">
              <a:spcBef>
                <a:spcPct val="50000"/>
              </a:spcBef>
              <a:spcAft>
                <a:spcPct val="0"/>
              </a:spcAft>
              <a:defRPr/>
            </a:pPr>
            <a:r>
              <a:rPr lang="en-US" sz="3600" b="1" kern="0" err="1">
                <a:solidFill>
                  <a:srgbClr val="FF0066"/>
                </a:solidFill>
                <a:latin typeface="Times New Roman" pitchFamily="18" charset="0"/>
                <a:ea typeface="微软雅黑"/>
                <a:cs typeface="Times New Roman" pitchFamily="18" charset="0"/>
              </a:rPr>
              <a:t>Thứ</a:t>
            </a:r>
            <a:r>
              <a:rPr lang="en-US" sz="3600" b="1" kern="0">
                <a:solidFill>
                  <a:srgbClr val="FF0066"/>
                </a:solidFill>
                <a:latin typeface="Times New Roman" pitchFamily="18" charset="0"/>
                <a:ea typeface="微软雅黑"/>
                <a:cs typeface="Times New Roman" pitchFamily="18" charset="0"/>
              </a:rPr>
              <a:t> </a:t>
            </a:r>
            <a:r>
              <a:rPr lang="en-US" sz="3600" b="1" kern="0" dirty="0">
                <a:solidFill>
                  <a:srgbClr val="FF0066"/>
                </a:solidFill>
                <a:latin typeface="Times New Roman" pitchFamily="18" charset="0"/>
                <a:ea typeface="微软雅黑"/>
                <a:cs typeface="Times New Roman" pitchFamily="18" charset="0"/>
              </a:rPr>
              <a:t>b</a:t>
            </a:r>
            <a:r>
              <a:rPr lang="en-US" sz="3600" b="1" kern="0" smtClean="0">
                <a:solidFill>
                  <a:srgbClr val="FF0066"/>
                </a:solidFill>
                <a:latin typeface="Times New Roman" pitchFamily="18" charset="0"/>
                <a:ea typeface="微软雅黑"/>
                <a:cs typeface="Times New Roman" pitchFamily="18" charset="0"/>
              </a:rPr>
              <a:t>a </a:t>
            </a:r>
            <a:r>
              <a:rPr lang="en-US" sz="3600" b="1" kern="0" dirty="0" err="1">
                <a:solidFill>
                  <a:srgbClr val="FF0066"/>
                </a:solidFill>
                <a:latin typeface="Times New Roman" pitchFamily="18" charset="0"/>
                <a:ea typeface="微软雅黑"/>
                <a:cs typeface="Times New Roman" pitchFamily="18" charset="0"/>
              </a:rPr>
              <a:t>ngày</a:t>
            </a:r>
            <a:r>
              <a:rPr lang="en-US" sz="3600" b="1" kern="0" dirty="0">
                <a:solidFill>
                  <a:srgbClr val="FF0066"/>
                </a:solidFill>
                <a:latin typeface="Times New Roman" pitchFamily="18" charset="0"/>
                <a:ea typeface="微软雅黑"/>
                <a:cs typeface="Times New Roman" pitchFamily="18" charset="0"/>
              </a:rPr>
              <a:t> </a:t>
            </a:r>
            <a:r>
              <a:rPr lang="en-US" sz="3600" b="1" kern="0" dirty="0" smtClean="0">
                <a:solidFill>
                  <a:srgbClr val="FF0066"/>
                </a:solidFill>
                <a:latin typeface="Times New Roman" pitchFamily="18" charset="0"/>
                <a:ea typeface="微软雅黑"/>
                <a:cs typeface="Times New Roman" pitchFamily="18" charset="0"/>
              </a:rPr>
              <a:t>14 </a:t>
            </a:r>
            <a:r>
              <a:rPr lang="en-US" sz="3600" b="1" kern="0" dirty="0" err="1">
                <a:solidFill>
                  <a:srgbClr val="FF0066"/>
                </a:solidFill>
                <a:latin typeface="Times New Roman" pitchFamily="18" charset="0"/>
                <a:ea typeface="微软雅黑"/>
                <a:cs typeface="Times New Roman" pitchFamily="18" charset="0"/>
              </a:rPr>
              <a:t>tháng</a:t>
            </a:r>
            <a:r>
              <a:rPr lang="en-US" sz="3600" b="1" kern="0" dirty="0">
                <a:solidFill>
                  <a:srgbClr val="FF0066"/>
                </a:solidFill>
                <a:latin typeface="Times New Roman" pitchFamily="18" charset="0"/>
                <a:ea typeface="微软雅黑"/>
                <a:cs typeface="Times New Roman" pitchFamily="18" charset="0"/>
              </a:rPr>
              <a:t> 3 </a:t>
            </a:r>
            <a:r>
              <a:rPr lang="en-US" sz="3600" b="1" kern="0" dirty="0" err="1">
                <a:solidFill>
                  <a:srgbClr val="FF0066"/>
                </a:solidFill>
                <a:latin typeface="Times New Roman" pitchFamily="18" charset="0"/>
                <a:ea typeface="微软雅黑"/>
                <a:cs typeface="Times New Roman" pitchFamily="18" charset="0"/>
              </a:rPr>
              <a:t>năm</a:t>
            </a:r>
            <a:r>
              <a:rPr lang="en-US" sz="3600" b="1" kern="0" dirty="0">
                <a:solidFill>
                  <a:srgbClr val="FF0066"/>
                </a:solidFill>
                <a:latin typeface="Times New Roman" pitchFamily="18" charset="0"/>
                <a:ea typeface="微软雅黑"/>
                <a:cs typeface="Times New Roman" pitchFamily="18" charset="0"/>
              </a:rPr>
              <a:t> 2023</a:t>
            </a:r>
          </a:p>
          <a:p>
            <a:pPr algn="ctr" eaLnBrk="0" fontAlgn="base" hangingPunct="0">
              <a:spcBef>
                <a:spcPct val="50000"/>
              </a:spcBef>
              <a:spcAft>
                <a:spcPct val="0"/>
              </a:spcAft>
              <a:defRPr/>
            </a:pPr>
            <a:r>
              <a:rPr lang="en-US" sz="3600" b="1" u="sng" kern="0" dirty="0" err="1">
                <a:solidFill>
                  <a:srgbClr val="FF0066"/>
                </a:solidFill>
                <a:latin typeface="Times New Roman" pitchFamily="18" charset="0"/>
                <a:ea typeface="微软雅黑"/>
                <a:cs typeface="Times New Roman" pitchFamily="18" charset="0"/>
              </a:rPr>
              <a:t>Luyện</a:t>
            </a:r>
            <a:r>
              <a:rPr lang="en-US" sz="3600" b="1" u="sng" kern="0" dirty="0">
                <a:solidFill>
                  <a:srgbClr val="FF0066"/>
                </a:solidFill>
                <a:latin typeface="Times New Roman" pitchFamily="18" charset="0"/>
                <a:ea typeface="微软雅黑"/>
                <a:cs typeface="Times New Roman" pitchFamily="18" charset="0"/>
              </a:rPr>
              <a:t> </a:t>
            </a:r>
            <a:r>
              <a:rPr lang="en-US" sz="3600" b="1" u="sng" kern="0" dirty="0" err="1">
                <a:solidFill>
                  <a:srgbClr val="FF0066"/>
                </a:solidFill>
                <a:latin typeface="Times New Roman" pitchFamily="18" charset="0"/>
                <a:ea typeface="微软雅黑"/>
                <a:cs typeface="Times New Roman" pitchFamily="18" charset="0"/>
              </a:rPr>
              <a:t>từ</a:t>
            </a:r>
            <a:r>
              <a:rPr lang="en-US" sz="3600" b="1" u="sng" kern="0" dirty="0">
                <a:solidFill>
                  <a:srgbClr val="FF0066"/>
                </a:solidFill>
                <a:latin typeface="Times New Roman" pitchFamily="18" charset="0"/>
                <a:ea typeface="微软雅黑"/>
                <a:cs typeface="Times New Roman" pitchFamily="18" charset="0"/>
              </a:rPr>
              <a:t> </a:t>
            </a:r>
            <a:r>
              <a:rPr lang="en-US" sz="3600" b="1" u="sng" kern="0" dirty="0" err="1">
                <a:solidFill>
                  <a:srgbClr val="FF0066"/>
                </a:solidFill>
                <a:latin typeface="Times New Roman" pitchFamily="18" charset="0"/>
                <a:ea typeface="微软雅黑"/>
                <a:cs typeface="Times New Roman" pitchFamily="18" charset="0"/>
              </a:rPr>
              <a:t>và</a:t>
            </a:r>
            <a:r>
              <a:rPr lang="en-US" sz="3600" b="1" u="sng" kern="0" dirty="0">
                <a:solidFill>
                  <a:srgbClr val="FF0066"/>
                </a:solidFill>
                <a:latin typeface="Times New Roman" pitchFamily="18" charset="0"/>
                <a:ea typeface="微软雅黑"/>
                <a:cs typeface="Times New Roman" pitchFamily="18" charset="0"/>
              </a:rPr>
              <a:t> </a:t>
            </a:r>
            <a:r>
              <a:rPr lang="en-US" sz="3600" b="1" u="sng" kern="0" dirty="0" err="1">
                <a:solidFill>
                  <a:srgbClr val="FF0066"/>
                </a:solidFill>
                <a:latin typeface="Times New Roman" pitchFamily="18" charset="0"/>
                <a:ea typeface="微软雅黑"/>
                <a:cs typeface="Times New Roman" pitchFamily="18" charset="0"/>
              </a:rPr>
              <a:t>câu</a:t>
            </a:r>
            <a:r>
              <a:rPr lang="en-US" sz="3600" b="1" u="sng" kern="0" dirty="0">
                <a:solidFill>
                  <a:srgbClr val="FF0066"/>
                </a:solidFill>
                <a:latin typeface="Times New Roman" pitchFamily="18" charset="0"/>
                <a:ea typeface="微软雅黑"/>
                <a:cs typeface="Times New Roman" pitchFamily="18" charset="0"/>
              </a:rPr>
              <a:t>:</a:t>
            </a:r>
          </a:p>
        </p:txBody>
      </p:sp>
      <p:pic>
        <p:nvPicPr>
          <p:cNvPr id="2" name="Hình ảnh 1" descr="Ảnh có chứa văn bản, mẫu họa&#10;&#10;Mô tả được tạo tự động">
            <a:extLst>
              <a:ext uri="{FF2B5EF4-FFF2-40B4-BE49-F238E27FC236}">
                <a16:creationId xmlns:a16="http://schemas.microsoft.com/office/drawing/2014/main" xmlns="" id="{1F72D813-B074-9ACB-E262-432D9213737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52896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53"/>
                                        </p:tgtEl>
                                        <p:attrNameLst>
                                          <p:attrName>style.visibility</p:attrName>
                                        </p:attrNameLst>
                                      </p:cBhvr>
                                      <p:to>
                                        <p:strVal val="visible"/>
                                      </p:to>
                                    </p:set>
                                    <p:anim by="(-#ppt_w*2)" calcmode="lin" valueType="num">
                                      <p:cBhvr rctx="PPT">
                                        <p:cTn id="11" dur="500" autoRev="1" fill="hold">
                                          <p:stCondLst>
                                            <p:cond delay="0"/>
                                          </p:stCondLst>
                                        </p:cTn>
                                        <p:tgtEl>
                                          <p:spTgt spid="53"/>
                                        </p:tgtEl>
                                        <p:attrNameLst>
                                          <p:attrName>ppt_w</p:attrName>
                                        </p:attrNameLst>
                                      </p:cBhvr>
                                    </p:anim>
                                    <p:anim by="(#ppt_w*0.50)" calcmode="lin" valueType="num">
                                      <p:cBhvr>
                                        <p:cTn id="12" dur="500" decel="50000" autoRev="1" fill="hold">
                                          <p:stCondLst>
                                            <p:cond delay="0"/>
                                          </p:stCondLst>
                                        </p:cTn>
                                        <p:tgtEl>
                                          <p:spTgt spid="53"/>
                                        </p:tgtEl>
                                        <p:attrNameLst>
                                          <p:attrName>ppt_x</p:attrName>
                                        </p:attrNameLst>
                                      </p:cBhvr>
                                    </p:anim>
                                    <p:anim from="(-#ppt_h/2)" to="(#ppt_y)" calcmode="lin" valueType="num">
                                      <p:cBhvr>
                                        <p:cTn id="13" dur="1000" fill="hold">
                                          <p:stCondLst>
                                            <p:cond delay="0"/>
                                          </p:stCondLst>
                                        </p:cTn>
                                        <p:tgtEl>
                                          <p:spTgt spid="53"/>
                                        </p:tgtEl>
                                        <p:attrNameLst>
                                          <p:attrName>ppt_y</p:attrName>
                                        </p:attrNameLst>
                                      </p:cBhvr>
                                    </p:anim>
                                    <p:animRot by="21600000">
                                      <p:cBhvr>
                                        <p:cTn id="14" dur="1000" fill="hold">
                                          <p:stCondLst>
                                            <p:cond delay="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40"/>
                </p:tgtEl>
              </p:cMediaNode>
            </p:audio>
          </p:childTnLst>
        </p:cTn>
      </p:par>
    </p:tnLst>
    <p:bldLst>
      <p:bldP spid="33"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1E3E2882-5906-428C-A1D8-CD7630CB79A8}"/>
              </a:ext>
            </a:extLst>
          </p:cNvPr>
          <p:cNvGrpSpPr/>
          <p:nvPr/>
        </p:nvGrpSpPr>
        <p:grpSpPr>
          <a:xfrm>
            <a:off x="0" y="-368252"/>
            <a:ext cx="12192000" cy="7226252"/>
            <a:chOff x="990600" y="44986"/>
            <a:chExt cx="10210800" cy="6082831"/>
          </a:xfrm>
        </p:grpSpPr>
        <p:grpSp>
          <p:nvGrpSpPr>
            <p:cNvPr id="31" name="组合 30">
              <a:extLst>
                <a:ext uri="{FF2B5EF4-FFF2-40B4-BE49-F238E27FC236}">
                  <a16:creationId xmlns:a16="http://schemas.microsoft.com/office/drawing/2014/main" xmlns="" id="{FEAA2CC3-8DB0-4CB3-AD5C-75C221C2160C}"/>
                </a:ext>
              </a:extLst>
            </p:cNvPr>
            <p:cNvGrpSpPr/>
            <p:nvPr/>
          </p:nvGrpSpPr>
          <p:grpSpPr>
            <a:xfrm>
              <a:off x="990600" y="354969"/>
              <a:ext cx="10210800" cy="5772848"/>
              <a:chOff x="990600" y="354969"/>
              <a:chExt cx="10210800" cy="5772848"/>
            </a:xfrm>
            <a:effectLst>
              <a:outerShdw blurRad="50800" dist="38100" dir="2700000" algn="tl" rotWithShape="0">
                <a:prstClr val="black">
                  <a:alpha val="40000"/>
                </a:prstClr>
              </a:outerShdw>
            </a:effectLst>
          </p:grpSpPr>
          <p:sp>
            <p:nvSpPr>
              <p:cNvPr id="17" name="矩形 16">
                <a:extLst>
                  <a:ext uri="{FF2B5EF4-FFF2-40B4-BE49-F238E27FC236}">
                    <a16:creationId xmlns:a16="http://schemas.microsoft.com/office/drawing/2014/main" xmlns="" id="{61498F09-20EE-4DA1-BD40-3364383625E4}"/>
                  </a:ext>
                </a:extLst>
              </p:cNvPr>
              <p:cNvSpPr/>
              <p:nvPr/>
            </p:nvSpPr>
            <p:spPr>
              <a:xfrm>
                <a:off x="990600" y="354969"/>
                <a:ext cx="10210800" cy="5772848"/>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xmlns="" id="{D519E8D8-D16E-4B7E-8031-520277D9EC68}"/>
                  </a:ext>
                </a:extLst>
              </p:cNvPr>
              <p:cNvSpPr/>
              <p:nvPr/>
            </p:nvSpPr>
            <p:spPr>
              <a:xfrm>
                <a:off x="1214461" y="882076"/>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圆角 22">
              <a:extLst>
                <a:ext uri="{FF2B5EF4-FFF2-40B4-BE49-F238E27FC236}">
                  <a16:creationId xmlns:a16="http://schemas.microsoft.com/office/drawing/2014/main" xmlns="" id="{7D6D59AE-A42A-47A6-96CB-763596E625B4}"/>
                </a:ext>
              </a:extLst>
            </p:cNvPr>
            <p:cNvSpPr/>
            <p:nvPr/>
          </p:nvSpPr>
          <p:spPr>
            <a:xfrm>
              <a:off x="2221015"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xmlns="" id="{2EE19D59-5CB0-4D99-85D6-C20ED717BD60}"/>
                </a:ext>
              </a:extLst>
            </p:cNvPr>
            <p:cNvSpPr/>
            <p:nvPr/>
          </p:nvSpPr>
          <p:spPr>
            <a:xfrm>
              <a:off x="9720897"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 name="图片 29">
            <a:extLst>
              <a:ext uri="{FF2B5EF4-FFF2-40B4-BE49-F238E27FC236}">
                <a16:creationId xmlns:a16="http://schemas.microsoft.com/office/drawing/2014/main" xmlns="" id="{C4E7E6F0-7226-4C63-9E71-A1FDBD47E4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1520" y="4842959"/>
            <a:ext cx="2495702" cy="1732204"/>
          </a:xfrm>
          <a:prstGeom prst="rect">
            <a:avLst/>
          </a:prstGeom>
        </p:spPr>
      </p:pic>
      <p:pic>
        <p:nvPicPr>
          <p:cNvPr id="33" name="5bf7aa9a2fd2e">
            <a:hlinkClick r:id="" action="ppaction://media"/>
            <a:extLst>
              <a:ext uri="{FF2B5EF4-FFF2-40B4-BE49-F238E27FC236}">
                <a16:creationId xmlns:a16="http://schemas.microsoft.com/office/drawing/2014/main" xmlns="" id="{F57D400B-F60B-4EC0-B535-A8434B2374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794" y="2093637"/>
            <a:ext cx="609600" cy="609600"/>
          </a:xfrm>
          <a:prstGeom prst="rect">
            <a:avLst/>
          </a:prstGeom>
        </p:spPr>
      </p:pic>
      <p:sp>
        <p:nvSpPr>
          <p:cNvPr id="15" name="Text Box 9"/>
          <p:cNvSpPr txBox="1">
            <a:spLocks noChangeArrowheads="1"/>
          </p:cNvSpPr>
          <p:nvPr/>
        </p:nvSpPr>
        <p:spPr bwMode="auto">
          <a:xfrm>
            <a:off x="302075" y="570024"/>
            <a:ext cx="11889925" cy="133113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
              </a:spcBef>
            </a:pPr>
            <a:r>
              <a:rPr lang="en-US" altLang="en-US" sz="3200" b="1" u="sng" dirty="0" err="1">
                <a:solidFill>
                  <a:srgbClr val="0033CC"/>
                </a:solidFill>
                <a:latin typeface="Times New Roman" panose="02020603050405020304" pitchFamily="18" charset="0"/>
                <a:cs typeface="Times New Roman" panose="02020603050405020304" pitchFamily="18" charset="0"/>
              </a:rPr>
              <a:t>Bài</a:t>
            </a:r>
            <a:r>
              <a:rPr lang="en-US" altLang="en-US" sz="3200" b="1" u="sng" dirty="0">
                <a:solidFill>
                  <a:srgbClr val="0033CC"/>
                </a:solidFill>
                <a:latin typeface="Times New Roman" panose="02020603050405020304" pitchFamily="18" charset="0"/>
                <a:cs typeface="Times New Roman" panose="02020603050405020304" pitchFamily="18" charset="0"/>
              </a:rPr>
              <a:t> 1</a:t>
            </a:r>
            <a:r>
              <a:rPr lang="en-US" altLang="en-US" sz="3200"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Tìm</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kể</a:t>
            </a:r>
            <a:r>
              <a:rPr lang="en-US" altLang="en-US" sz="3200" b="1" dirty="0">
                <a:solidFill>
                  <a:srgbClr val="0033CC"/>
                </a:solidFill>
                <a:latin typeface="Times New Roman" panose="02020603050405020304" pitchFamily="18" charset="0"/>
                <a:cs typeface="Times New Roman" panose="02020603050405020304" pitchFamily="18" charset="0"/>
              </a:rPr>
              <a:t> Ai </a:t>
            </a:r>
            <a:r>
              <a:rPr lang="en-US" altLang="en-US" sz="3200" b="1" dirty="0" err="1">
                <a:solidFill>
                  <a:srgbClr val="0033CC"/>
                </a:solidFill>
                <a:latin typeface="Times New Roman" panose="02020603050405020304" pitchFamily="18" charset="0"/>
                <a:cs typeface="Times New Roman" panose="02020603050405020304" pitchFamily="18" charset="0"/>
              </a:rPr>
              <a:t>là</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gì</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Và</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nêu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dụng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của</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mỗi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dùng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để</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giới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thiệu</a:t>
            </a:r>
            <a:r>
              <a:rPr lang="en-US" altLang="en-US" sz="3200" b="1" dirty="0">
                <a:solidFill>
                  <a:srgbClr val="0033CC"/>
                </a:solidFill>
                <a:latin typeface="Times New Roman" panose="02020603050405020304" pitchFamily="18" charset="0"/>
                <a:cs typeface="Times New Roman" panose="02020603050405020304" pitchFamily="18" charset="0"/>
              </a:rPr>
              <a:t> hay </a:t>
            </a:r>
            <a:r>
              <a:rPr lang="en-US" altLang="en-US" sz="3200" b="1" dirty="0" err="1">
                <a:solidFill>
                  <a:srgbClr val="0033CC"/>
                </a:solidFill>
                <a:latin typeface="Times New Roman" panose="02020603050405020304" pitchFamily="18" charset="0"/>
                <a:cs typeface="Times New Roman" panose="02020603050405020304" pitchFamily="18" charset="0"/>
              </a:rPr>
              <a:t>nhận</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định</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về</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sự</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vật</a:t>
            </a:r>
            <a:r>
              <a:rPr lang="en-US" altLang="en-US" sz="3200" b="1" dirty="0">
                <a:solidFill>
                  <a:srgbClr val="0033CC"/>
                </a:solidFill>
                <a:latin typeface="Times New Roman" panose="02020603050405020304" pitchFamily="18" charset="0"/>
                <a:cs typeface="Times New Roman" panose="02020603050405020304" pitchFamily="18" charset="0"/>
              </a:rPr>
              <a:t>):</a:t>
            </a:r>
          </a:p>
          <a:p>
            <a:pPr eaLnBrk="1" hangingPunct="1">
              <a:spcBef>
                <a:spcPct val="50000"/>
              </a:spcBef>
            </a:pPr>
            <a:endParaRPr lang="en-US" altLang="en-US" sz="1100" dirty="0">
              <a:solidFill>
                <a:srgbClr val="0033CC"/>
              </a:solidFill>
              <a:latin typeface="Times New Roman" panose="02020603050405020304" pitchFamily="18" charset="0"/>
              <a:cs typeface="Times New Roman" panose="02020603050405020304" pitchFamily="18" charset="0"/>
            </a:endParaRPr>
          </a:p>
        </p:txBody>
      </p:sp>
      <p:cxnSp>
        <p:nvCxnSpPr>
          <p:cNvPr id="16" name="Straight Connector 15"/>
          <p:cNvCxnSpPr>
            <a:cxnSpLocks/>
          </p:cNvCxnSpPr>
          <p:nvPr/>
        </p:nvCxnSpPr>
        <p:spPr>
          <a:xfrm>
            <a:off x="1496833" y="1105161"/>
            <a:ext cx="3391080"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 Box 22"/>
          <p:cNvSpPr txBox="1">
            <a:spLocks noChangeArrowheads="1"/>
          </p:cNvSpPr>
          <p:nvPr/>
        </p:nvSpPr>
        <p:spPr bwMode="auto">
          <a:xfrm>
            <a:off x="267297" y="1940937"/>
            <a:ext cx="1184293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2800" b="1" dirty="0"/>
              <a:t>     </a:t>
            </a:r>
            <a:r>
              <a:rPr lang="vi-VN" altLang="en-US" sz="28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sz="2800" b="1" dirty="0">
              <a:latin typeface="Arial" panose="020B0604020202020204" pitchFamily="34" charset="0"/>
            </a:endParaRPr>
          </a:p>
        </p:txBody>
      </p:sp>
      <p:sp>
        <p:nvSpPr>
          <p:cNvPr id="18" name="Rectangle 25"/>
          <p:cNvSpPr>
            <a:spLocks noChangeArrowheads="1"/>
          </p:cNvSpPr>
          <p:nvPr/>
        </p:nvSpPr>
        <p:spPr bwMode="auto">
          <a:xfrm>
            <a:off x="267297" y="4296393"/>
            <a:ext cx="115840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2800" b="1" dirty="0"/>
              <a:t>     </a:t>
            </a:r>
            <a:r>
              <a:rPr lang="vi-VN" altLang="en-US" sz="2800" b="1" dirty="0">
                <a:solidFill>
                  <a:srgbClr val="000000"/>
                </a:solidFill>
                <a:latin typeface="Times New Roman" panose="02020603050405020304" pitchFamily="18" charset="0"/>
              </a:rPr>
              <a:t>b) Ông Năm là dân ngụ cư của làng này. Hồi ông mới ra chòi vịt, ông trầm lặng như một chiếc bóng.</a:t>
            </a:r>
            <a:r>
              <a:rPr lang="en-US" altLang="en-US" sz="2800" b="1" dirty="0"/>
              <a:t> </a:t>
            </a:r>
          </a:p>
        </p:txBody>
      </p:sp>
      <p:sp>
        <p:nvSpPr>
          <p:cNvPr id="19" name="Text Box 26"/>
          <p:cNvSpPr txBox="1">
            <a:spLocks noChangeArrowheads="1"/>
          </p:cNvSpPr>
          <p:nvPr/>
        </p:nvSpPr>
        <p:spPr bwMode="auto">
          <a:xfrm>
            <a:off x="361476" y="5412681"/>
            <a:ext cx="97997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r>
              <a:rPr lang="en-US" altLang="en-US" sz="2800" b="1" dirty="0"/>
              <a:t>    </a:t>
            </a:r>
            <a:r>
              <a:rPr lang="vi-VN" altLang="en-US" sz="28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endParaRPr lang="en-US" altLang="en-US" sz="2800" b="1" dirty="0">
              <a:latin typeface="Arial" panose="020B0604020202020204" pitchFamily="34" charset="0"/>
            </a:endParaRPr>
          </a:p>
        </p:txBody>
      </p:sp>
      <p:cxnSp>
        <p:nvCxnSpPr>
          <p:cNvPr id="20" name="Straight Connector 19"/>
          <p:cNvCxnSpPr/>
          <p:nvPr/>
        </p:nvCxnSpPr>
        <p:spPr>
          <a:xfrm>
            <a:off x="6464342" y="1076202"/>
            <a:ext cx="275758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28298" y="1584334"/>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41057" y="1560984"/>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Hình ảnh 1" descr="Ảnh có chứa văn bản, mẫu họa&#10;&#10;Mô tả được tạo tự động">
            <a:extLst>
              <a:ext uri="{FF2B5EF4-FFF2-40B4-BE49-F238E27FC236}">
                <a16:creationId xmlns:a16="http://schemas.microsoft.com/office/drawing/2014/main" xmlns="" id="{09FF54A7-5275-C4DA-72E1-134FD1FF51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3506" y="22216"/>
            <a:ext cx="1108494" cy="519725"/>
          </a:xfrm>
          <a:prstGeom prst="rect">
            <a:avLst/>
          </a:prstGeom>
        </p:spPr>
      </p:pic>
    </p:spTree>
    <p:extLst>
      <p:ext uri="{BB962C8B-B14F-4D97-AF65-F5344CB8AC3E}">
        <p14:creationId xmlns:p14="http://schemas.microsoft.com/office/powerpoint/2010/main" val="25794047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8" repeatCount="indefinite" fill="hold" display="0">
                  <p:stCondLst>
                    <p:cond delay="indefinite"/>
                  </p:stCondLst>
                  <p:endCondLst>
                    <p:cond evt="onStopAudio" delay="0">
                      <p:tgtEl>
                        <p:sldTgt/>
                      </p:tgtEl>
                    </p:cond>
                  </p:endCondLst>
                </p:cTn>
                <p:tgtEl>
                  <p:spTgt spid="33"/>
                </p:tgtEl>
              </p:cMediaNode>
            </p:audio>
          </p:childTnLst>
        </p:cTn>
      </p:par>
    </p:tnLst>
    <p:bldLst>
      <p:bldP spid="15" grpId="0" animBg="1"/>
      <p:bldP spid="14"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xmlns="" id="{F3DF9AD5-6A85-4EC4-AEAC-F2E06E6C255F}"/>
              </a:ext>
            </a:extLst>
          </p:cNvPr>
          <p:cNvGrpSpPr/>
          <p:nvPr/>
        </p:nvGrpSpPr>
        <p:grpSpPr>
          <a:xfrm>
            <a:off x="-80682" y="-797858"/>
            <a:ext cx="12102352" cy="7655858"/>
            <a:chOff x="990600" y="113847"/>
            <a:chExt cx="10210800" cy="6013970"/>
          </a:xfrm>
        </p:grpSpPr>
        <p:grpSp>
          <p:nvGrpSpPr>
            <p:cNvPr id="5" name="组合 4">
              <a:extLst>
                <a:ext uri="{FF2B5EF4-FFF2-40B4-BE49-F238E27FC236}">
                  <a16:creationId xmlns:a16="http://schemas.microsoft.com/office/drawing/2014/main" xmlns=""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xmlns=""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xmlns=""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xmlns=""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 Box 22"/>
          <p:cNvSpPr txBox="1">
            <a:spLocks noChangeArrowheads="1"/>
          </p:cNvSpPr>
          <p:nvPr/>
        </p:nvSpPr>
        <p:spPr bwMode="auto">
          <a:xfrm>
            <a:off x="3451967" y="1422511"/>
            <a:ext cx="7988899"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2800" b="1" dirty="0"/>
              <a:t>     </a:t>
            </a:r>
            <a:r>
              <a:rPr lang="vi-VN" altLang="en-US" sz="28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sz="2800" b="1" dirty="0">
              <a:latin typeface="Arial" panose="020B0604020202020204" pitchFamily="34" charset="0"/>
            </a:endParaRPr>
          </a:p>
        </p:txBody>
      </p:sp>
      <p:sp>
        <p:nvSpPr>
          <p:cNvPr id="13" name="Text Box 9"/>
          <p:cNvSpPr txBox="1">
            <a:spLocks noChangeArrowheads="1"/>
          </p:cNvSpPr>
          <p:nvPr/>
        </p:nvSpPr>
        <p:spPr bwMode="auto">
          <a:xfrm>
            <a:off x="1158529" y="189679"/>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grpSp>
        <p:nvGrpSpPr>
          <p:cNvPr id="2" name="Group 1"/>
          <p:cNvGrpSpPr/>
          <p:nvPr/>
        </p:nvGrpSpPr>
        <p:grpSpPr>
          <a:xfrm>
            <a:off x="190603" y="1003175"/>
            <a:ext cx="2575194" cy="2802544"/>
            <a:chOff x="1335066" y="1996233"/>
            <a:chExt cx="2575194" cy="3772752"/>
          </a:xfrm>
        </p:grpSpPr>
        <p:pic>
          <p:nvPicPr>
            <p:cNvPr id="1026" name="Picture 2" descr="Tiểu Sử Cụ Nguyễn Tri Phương | THCS Nguyễn Tri Phương"/>
            <p:cNvPicPr>
              <a:picLocks noChangeAspect="1" noChangeArrowheads="1"/>
            </p:cNvPicPr>
            <p:nvPr/>
          </p:nvPicPr>
          <p:blipFill rotWithShape="1">
            <a:blip r:embed="rId3">
              <a:extLst>
                <a:ext uri="{28A0092B-C50C-407E-A947-70E740481C1C}">
                  <a14:useLocalDpi xmlns:a14="http://schemas.microsoft.com/office/drawing/2010/main" val="0"/>
                </a:ext>
              </a:extLst>
            </a:blip>
            <a:srcRect b="12910"/>
            <a:stretch/>
          </p:blipFill>
          <p:spPr bwMode="auto">
            <a:xfrm>
              <a:off x="1342132" y="1996233"/>
              <a:ext cx="2568128" cy="3287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9"/>
            <p:cNvSpPr txBox="1">
              <a:spLocks noChangeArrowheads="1"/>
            </p:cNvSpPr>
            <p:nvPr/>
          </p:nvSpPr>
          <p:spPr bwMode="auto">
            <a:xfrm>
              <a:off x="1335066" y="5368875"/>
              <a:ext cx="2494017"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Nguyễn</a:t>
              </a:r>
              <a:r>
                <a:rPr lang="en-US" altLang="en-US" sz="2000" b="1" dirty="0">
                  <a:solidFill>
                    <a:srgbClr val="0033CC"/>
                  </a:solidFill>
                  <a:latin typeface="Times New Roman" panose="02020603050405020304" pitchFamily="18" charset="0"/>
                  <a:cs typeface="Times New Roman" panose="02020603050405020304" pitchFamily="18" charset="0"/>
                </a:rPr>
                <a:t> Tri </a:t>
              </a:r>
              <a:r>
                <a:rPr lang="en-US" altLang="en-US" sz="2000" b="1" dirty="0" err="1">
                  <a:solidFill>
                    <a:srgbClr val="0033CC"/>
                  </a:solidFill>
                  <a:latin typeface="Times New Roman" panose="02020603050405020304" pitchFamily="18" charset="0"/>
                  <a:cs typeface="Times New Roman" panose="02020603050405020304" pitchFamily="18" charset="0"/>
                </a:rPr>
                <a:t>Phương</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grpSp>
      <p:cxnSp>
        <p:nvCxnSpPr>
          <p:cNvPr id="18" name="Straight Connector 17"/>
          <p:cNvCxnSpPr/>
          <p:nvPr/>
        </p:nvCxnSpPr>
        <p:spPr>
          <a:xfrm flipV="1">
            <a:off x="4436782" y="1994644"/>
            <a:ext cx="7004084" cy="29611"/>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595170" y="3267135"/>
            <a:ext cx="4625465" cy="23944"/>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8892988" y="2616819"/>
            <a:ext cx="2476860" cy="21904"/>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8">
            <a:extLst>
              <a:ext uri="{FF2B5EF4-FFF2-40B4-BE49-F238E27FC236}">
                <a16:creationId xmlns:a16="http://schemas.microsoft.com/office/drawing/2014/main" xmlns="" id="{1B19D441-3FAA-40C0-9F53-8961104CDDD6}"/>
              </a:ext>
            </a:extLst>
          </p:cNvPr>
          <p:cNvGrpSpPr/>
          <p:nvPr/>
        </p:nvGrpSpPr>
        <p:grpSpPr>
          <a:xfrm>
            <a:off x="2586919" y="1314185"/>
            <a:ext cx="9228484" cy="5274873"/>
            <a:chOff x="4943871" y="1701800"/>
            <a:chExt cx="6552804" cy="4390504"/>
          </a:xfrm>
          <a:noFill/>
        </p:grpSpPr>
        <p:sp>
          <p:nvSpPr>
            <p:cNvPr id="30" name="3">
              <a:extLst>
                <a:ext uri="{FF2B5EF4-FFF2-40B4-BE49-F238E27FC236}">
                  <a16:creationId xmlns:a16="http://schemas.microsoft.com/office/drawing/2014/main" xmlns="" id="{39A44EC1-AC84-4948-A012-992A710CE38A}"/>
                </a:ext>
              </a:extLst>
            </p:cNvPr>
            <p:cNvSpPr/>
            <p:nvPr/>
          </p:nvSpPr>
          <p:spPr>
            <a:xfrm>
              <a:off x="5447928" y="1701800"/>
              <a:ext cx="6048747" cy="4390504"/>
            </a:xfrm>
            <a:prstGeom prst="rect">
              <a:avLst/>
            </a:prstGeom>
            <a:grp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sp>
          <p:nvSpPr>
            <p:cNvPr id="31" name="25">
              <a:extLst>
                <a:ext uri="{FF2B5EF4-FFF2-40B4-BE49-F238E27FC236}">
                  <a16:creationId xmlns:a16="http://schemas.microsoft.com/office/drawing/2014/main" xmlns="" id="{B29FA9EB-EAD3-46D3-8423-73441C6E70B6}"/>
                </a:ext>
              </a:extLst>
            </p:cNvPr>
            <p:cNvSpPr/>
            <p:nvPr/>
          </p:nvSpPr>
          <p:spPr>
            <a:xfrm rot="16200000">
              <a:off x="3000647" y="3645024"/>
              <a:ext cx="4390504" cy="504056"/>
            </a:xfrm>
            <a:custGeom>
              <a:avLst/>
              <a:gdLst>
                <a:gd name="connsiteX0" fmla="*/ 4390504 w 4390504"/>
                <a:gd name="connsiteY0" fmla="*/ 216024 h 504056"/>
                <a:gd name="connsiteX1" fmla="*/ 4390504 w 4390504"/>
                <a:gd name="connsiteY1" fmla="*/ 504056 h 504056"/>
                <a:gd name="connsiteX2" fmla="*/ 0 w 4390504"/>
                <a:gd name="connsiteY2" fmla="*/ 504056 h 504056"/>
                <a:gd name="connsiteX3" fmla="*/ 0 w 4390504"/>
                <a:gd name="connsiteY3" fmla="*/ 216024 h 504056"/>
                <a:gd name="connsiteX4" fmla="*/ 1985629 w 4390504"/>
                <a:gd name="connsiteY4" fmla="*/ 216024 h 504056"/>
                <a:gd name="connsiteX5" fmla="*/ 2195252 w 4390504"/>
                <a:gd name="connsiteY5" fmla="*/ 0 h 504056"/>
                <a:gd name="connsiteX6" fmla="*/ 2404874 w 4390504"/>
                <a:gd name="connsiteY6"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504" h="504056">
                  <a:moveTo>
                    <a:pt x="4390504" y="216024"/>
                  </a:moveTo>
                  <a:lnTo>
                    <a:pt x="4390504" y="504056"/>
                  </a:lnTo>
                  <a:lnTo>
                    <a:pt x="0" y="504056"/>
                  </a:lnTo>
                  <a:lnTo>
                    <a:pt x="0" y="216024"/>
                  </a:lnTo>
                  <a:lnTo>
                    <a:pt x="1985629" y="216024"/>
                  </a:lnTo>
                  <a:lnTo>
                    <a:pt x="2195252" y="0"/>
                  </a:lnTo>
                  <a:lnTo>
                    <a:pt x="2404874" y="216024"/>
                  </a:lnTo>
                  <a:close/>
                </a:path>
              </a:pathLst>
            </a:custGeom>
            <a:solidFill>
              <a:srgbClr val="6F9A92"/>
            </a:solid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grpSp>
      <p:sp>
        <p:nvSpPr>
          <p:cNvPr id="32" name="Text Box 9"/>
          <p:cNvSpPr txBox="1">
            <a:spLocks noChangeArrowheads="1"/>
          </p:cNvSpPr>
          <p:nvPr/>
        </p:nvSpPr>
        <p:spPr bwMode="auto">
          <a:xfrm>
            <a:off x="500253" y="6273194"/>
            <a:ext cx="1788290"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Hoàng</a:t>
            </a:r>
            <a:r>
              <a:rPr lang="en-US" altLang="en-US" sz="2000" b="1" dirty="0">
                <a:solidFill>
                  <a:srgbClr val="0033CC"/>
                </a:solidFill>
                <a:latin typeface="Times New Roman" panose="02020603050405020304" pitchFamily="18" charset="0"/>
                <a:cs typeface="Times New Roman" panose="02020603050405020304" pitchFamily="18" charset="0"/>
              </a:rPr>
              <a:t> </a:t>
            </a:r>
            <a:r>
              <a:rPr lang="en-US" altLang="en-US" sz="2000" b="1" dirty="0" err="1">
                <a:solidFill>
                  <a:srgbClr val="0033CC"/>
                </a:solidFill>
                <a:latin typeface="Times New Roman" panose="02020603050405020304" pitchFamily="18" charset="0"/>
                <a:cs typeface="Times New Roman" panose="02020603050405020304" pitchFamily="18" charset="0"/>
              </a:rPr>
              <a:t>Diệu</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pic>
        <p:nvPicPr>
          <p:cNvPr id="33" name="Picture 4" descr="Hoàng Diệu | Nghiên Cứu Lịch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720" y="3905662"/>
            <a:ext cx="1900026" cy="2368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Hình ảnh 2" descr="Ảnh có chứa văn bản, mẫu họa&#10;&#10;Mô tả được tạo tự động">
            <a:extLst>
              <a:ext uri="{FF2B5EF4-FFF2-40B4-BE49-F238E27FC236}">
                <a16:creationId xmlns:a16="http://schemas.microsoft.com/office/drawing/2014/main" xmlns="" id="{0CD0E3FE-2016-9E0D-714A-D08C389405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16205804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22" presetClass="entr" presetSubtype="8"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xmlns="" id="{9563586D-5BDB-4345-B7AF-756E4B27A5A5}"/>
              </a:ext>
            </a:extLst>
          </p:cNvPr>
          <p:cNvGrpSpPr/>
          <p:nvPr/>
        </p:nvGrpSpPr>
        <p:grpSpPr>
          <a:xfrm>
            <a:off x="537210" y="179636"/>
            <a:ext cx="11327129" cy="6372558"/>
            <a:chOff x="990600" y="561442"/>
            <a:chExt cx="10210800" cy="5566375"/>
          </a:xfrm>
        </p:grpSpPr>
        <p:grpSp>
          <p:nvGrpSpPr>
            <p:cNvPr id="5" name="组合 4">
              <a:extLst>
                <a:ext uri="{FF2B5EF4-FFF2-40B4-BE49-F238E27FC236}">
                  <a16:creationId xmlns:a16="http://schemas.microsoft.com/office/drawing/2014/main" xmlns=""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xmlns=""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xmlns=""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xmlns=""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453120" y="1157530"/>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0" name="Text Box 22"/>
          <p:cNvSpPr txBox="1">
            <a:spLocks noChangeArrowheads="1"/>
          </p:cNvSpPr>
          <p:nvPr/>
        </p:nvSpPr>
        <p:spPr bwMode="auto">
          <a:xfrm>
            <a:off x="1620286" y="2387521"/>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628900" y="4052508"/>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2" name="Text Box 22"/>
          <p:cNvSpPr txBox="1">
            <a:spLocks noChangeArrowheads="1"/>
          </p:cNvSpPr>
          <p:nvPr/>
        </p:nvSpPr>
        <p:spPr bwMode="auto">
          <a:xfrm>
            <a:off x="3943168" y="3218518"/>
            <a:ext cx="6800319" cy="923330"/>
          </a:xfrm>
          <a:prstGeom prst="rect">
            <a:avLst/>
          </a:prstGeom>
          <a:solidFill>
            <a:schemeClr val="accent5">
              <a:lumMod val="40000"/>
              <a:lumOff val="6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sp>
        <p:nvSpPr>
          <p:cNvPr id="23" name="Text Box 22"/>
          <p:cNvSpPr txBox="1">
            <a:spLocks noChangeArrowheads="1"/>
          </p:cNvSpPr>
          <p:nvPr/>
        </p:nvSpPr>
        <p:spPr bwMode="auto">
          <a:xfrm>
            <a:off x="3943167" y="5064466"/>
            <a:ext cx="6800319" cy="923330"/>
          </a:xfrm>
          <a:prstGeom prst="rect">
            <a:avLst/>
          </a:prstGeom>
          <a:solidFill>
            <a:schemeClr val="accent4">
              <a:lumMod val="20000"/>
              <a:lumOff val="8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98222">
            <a:off x="3054226" y="3271842"/>
            <a:ext cx="840043" cy="924047"/>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98222">
            <a:off x="3187494" y="4926935"/>
            <a:ext cx="840043" cy="924047"/>
          </a:xfrm>
          <a:prstGeom prst="rect">
            <a:avLst/>
          </a:prstGeom>
        </p:spPr>
      </p:pic>
      <p:pic>
        <p:nvPicPr>
          <p:cNvPr id="26" name="图片 28">
            <a:extLst>
              <a:ext uri="{FF2B5EF4-FFF2-40B4-BE49-F238E27FC236}">
                <a16:creationId xmlns:a16="http://schemas.microsoft.com/office/drawing/2014/main" xmlns="" id="{5CA80215-5A0E-4E18-91E5-E38FAC0911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9549" y="3675283"/>
            <a:ext cx="2197656" cy="3195552"/>
          </a:xfrm>
          <a:prstGeom prst="rect">
            <a:avLst/>
          </a:prstGeom>
        </p:spPr>
      </p:pic>
      <p:pic>
        <p:nvPicPr>
          <p:cNvPr id="3" name="Hình ảnh 2" descr="Ảnh có chứa văn bản, mẫu họa&#10;&#10;Mô tả được tạo tự động">
            <a:extLst>
              <a:ext uri="{FF2B5EF4-FFF2-40B4-BE49-F238E27FC236}">
                <a16:creationId xmlns:a16="http://schemas.microsoft.com/office/drawing/2014/main" xmlns="" id="{BFFE8ABE-4A26-A9BB-2448-35602DB96F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32868789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75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22" presetClass="entr" presetSubtype="8"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xmlns="" id="{F3DF9AD5-6A85-4EC4-AEAC-F2E06E6C255F}"/>
              </a:ext>
            </a:extLst>
          </p:cNvPr>
          <p:cNvGrpSpPr/>
          <p:nvPr/>
        </p:nvGrpSpPr>
        <p:grpSpPr>
          <a:xfrm>
            <a:off x="147430" y="-13034"/>
            <a:ext cx="11897139" cy="6609869"/>
            <a:chOff x="990600" y="113847"/>
            <a:chExt cx="10210800" cy="6013970"/>
          </a:xfrm>
        </p:grpSpPr>
        <p:grpSp>
          <p:nvGrpSpPr>
            <p:cNvPr id="5" name="组合 4">
              <a:extLst>
                <a:ext uri="{FF2B5EF4-FFF2-40B4-BE49-F238E27FC236}">
                  <a16:creationId xmlns:a16="http://schemas.microsoft.com/office/drawing/2014/main" xmlns=""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xmlns=""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xmlns=""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xmlns=""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err="1">
                <a:solidFill>
                  <a:srgbClr val="0033CC"/>
                </a:solidFill>
                <a:latin typeface="Times New Roman" panose="02020603050405020304" pitchFamily="18" charset="0"/>
                <a:cs typeface="Times New Roman" panose="02020603050405020304" pitchFamily="18" charset="0"/>
              </a:rPr>
              <a:t>Tìm</a:t>
            </a:r>
            <a:r>
              <a:rPr lang="en-US" altLang="en-US" sz="2800" b="1">
                <a:solidFill>
                  <a:srgbClr val="0033CC"/>
                </a:solidFill>
                <a:latin typeface="Times New Roman" panose="02020603050405020304" pitchFamily="18" charset="0"/>
                <a:cs typeface="Times New Roman" panose="02020603050405020304" pitchFamily="18" charset="0"/>
              </a:rPr>
              <a:t> câu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527853" y="5101476"/>
            <a:ext cx="5471693" cy="923330"/>
          </a:xfrm>
          <a:prstGeom prst="rect">
            <a:avLst/>
          </a:prstGeom>
          <a:solidFill>
            <a:schemeClr val="accent5">
              <a:lumMod val="20000"/>
              <a:lumOff val="80000"/>
            </a:schemeClr>
          </a:solidFill>
          <a:ln w="34925">
            <a:solidFill>
              <a:srgbClr val="000000"/>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98222">
            <a:off x="638911" y="5208070"/>
            <a:ext cx="840043" cy="924047"/>
          </a:xfrm>
          <a:prstGeom prst="rect">
            <a:avLst/>
          </a:prstGeom>
        </p:spPr>
      </p:pic>
      <p:sp>
        <p:nvSpPr>
          <p:cNvPr id="14" name="Rectangle 25"/>
          <p:cNvSpPr>
            <a:spLocks noChangeArrowheads="1"/>
          </p:cNvSpPr>
          <p:nvPr/>
        </p:nvSpPr>
        <p:spPr bwMode="auto">
          <a:xfrm>
            <a:off x="1276299" y="2425173"/>
            <a:ext cx="91741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a:t>     </a:t>
            </a:r>
            <a:r>
              <a:rPr lang="vi-VN" altLang="en-US" sz="3600" b="1" dirty="0">
                <a:solidFill>
                  <a:srgbClr val="000000"/>
                </a:solidFill>
                <a:latin typeface="Times New Roman" panose="02020603050405020304" pitchFamily="18" charset="0"/>
              </a:rPr>
              <a:t>b) Ông Năm là dân ngụ cư của làng này. Hồi ông mới ra chòi vịt, ông trầm lặng như một chiếc bóng.</a:t>
            </a:r>
            <a:r>
              <a:rPr lang="en-US" altLang="en-US" sz="3600" b="1" dirty="0"/>
              <a:t> </a:t>
            </a:r>
          </a:p>
        </p:txBody>
      </p:sp>
      <p:pic>
        <p:nvPicPr>
          <p:cNvPr id="2" name="Picture 1"/>
          <p:cNvPicPr>
            <a:picLocks noChangeAspect="1"/>
          </p:cNvPicPr>
          <p:nvPr/>
        </p:nvPicPr>
        <p:blipFill>
          <a:blip r:embed="rId4"/>
          <a:stretch>
            <a:fillRect/>
          </a:stretch>
        </p:blipFill>
        <p:spPr>
          <a:xfrm>
            <a:off x="7271024" y="4275907"/>
            <a:ext cx="4243152" cy="191813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cxnSp>
        <p:nvCxnSpPr>
          <p:cNvPr id="16" name="Straight Connector 15"/>
          <p:cNvCxnSpPr/>
          <p:nvPr/>
        </p:nvCxnSpPr>
        <p:spPr>
          <a:xfrm>
            <a:off x="2512695" y="3149449"/>
            <a:ext cx="7797193"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Hình ảnh 2" descr="Ảnh có chứa văn bản, mẫu họa&#10;&#10;Mô tả được tạo tự động">
            <a:extLst>
              <a:ext uri="{FF2B5EF4-FFF2-40B4-BE49-F238E27FC236}">
                <a16:creationId xmlns:a16="http://schemas.microsoft.com/office/drawing/2014/main" xmlns="" id="{4B509189-B9D6-AE07-DAC1-1ED6C2E953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5306" y="-10886"/>
            <a:ext cx="1108494" cy="519725"/>
          </a:xfrm>
          <a:prstGeom prst="rect">
            <a:avLst/>
          </a:prstGeom>
        </p:spPr>
      </p:pic>
    </p:spTree>
    <p:extLst>
      <p:ext uri="{BB962C8B-B14F-4D97-AF65-F5344CB8AC3E}">
        <p14:creationId xmlns:p14="http://schemas.microsoft.com/office/powerpoint/2010/main" val="1131932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22" presetClass="entr" presetSubtype="8"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学生家长会"/>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TotalTime>
  <Words>932</Words>
  <Application>Microsoft Office PowerPoint</Application>
  <PresentationFormat>Custom</PresentationFormat>
  <Paragraphs>113</Paragraphs>
  <Slides>22</Slides>
  <Notes>15</Notes>
  <HiddenSlides>0</HiddenSlides>
  <MMClips>3</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中学生家长会</dc:title>
  <dc:creator>KTUTS;张 建春</dc:creator>
  <cp:lastModifiedBy>THANH HUONG</cp:lastModifiedBy>
  <cp:revision>108</cp:revision>
  <dcterms:created xsi:type="dcterms:W3CDTF">2019-05-31T00:36:43Z</dcterms:created>
  <dcterms:modified xsi:type="dcterms:W3CDTF">2023-03-12T14:19:19Z</dcterms:modified>
  <cp:version>R21</cp:version>
</cp:coreProperties>
</file>