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91" r:id="rId2"/>
    <p:sldId id="257" r:id="rId3"/>
    <p:sldId id="292" r:id="rId4"/>
    <p:sldId id="261" r:id="rId5"/>
    <p:sldId id="293" r:id="rId6"/>
    <p:sldId id="262" r:id="rId7"/>
    <p:sldId id="295" r:id="rId8"/>
    <p:sldId id="297" r:id="rId9"/>
    <p:sldId id="296" r:id="rId10"/>
    <p:sldId id="298" r:id="rId11"/>
    <p:sldId id="299" r:id="rId12"/>
    <p:sldId id="264" r:id="rId13"/>
    <p:sldId id="301" r:id="rId14"/>
    <p:sldId id="302" r:id="rId15"/>
    <p:sldId id="303" r:id="rId16"/>
    <p:sldId id="304" r:id="rId17"/>
    <p:sldId id="305" r:id="rId18"/>
    <p:sldId id="280" r:id="rId19"/>
    <p:sldId id="306" r:id="rId20"/>
    <p:sldId id="307" r:id="rId21"/>
  </p:sldIdLst>
  <p:sldSz cx="9144000" cy="5143500" type="screen16x9"/>
  <p:notesSz cx="6858000" cy="9144000"/>
  <p:embeddedFontLst>
    <p:embeddedFont>
      <p:font typeface="Permanent Marker" charset="0"/>
      <p:regular r:id="rId23"/>
    </p:embeddedFont>
    <p:embeddedFont>
      <p:font typeface="Assistant" charset="-79"/>
      <p:regular r:id="rId24"/>
      <p:bold r:id="rId25"/>
    </p:embeddedFont>
    <p:embeddedFont>
      <p:font typeface="Tahoma" pitchFamily="34" charset="0"/>
      <p:regular r:id="rId26"/>
      <p:bold r:id="rId27"/>
    </p:embeddedFont>
    <p:embeddedFont>
      <p:font typeface="Bowlby One"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97EF49B-0336-4877-9B90-F5EBD090FA86}">
  <a:tblStyle styleId="{E97EF49B-0336-4877-9B90-F5EBD090FA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68"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3785482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c13c13288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c13c13288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80780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1895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7997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c13c132888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c13c132888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8932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c13c13288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c13c13288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3078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c13c13288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c13c13288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2518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xmlns="" val="23367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pPr/>
              <a:t>9</a:t>
            </a:fld>
            <a:endParaRPr lang="en-US"/>
          </a:p>
        </p:txBody>
      </p:sp>
    </p:spTree>
    <p:extLst>
      <p:ext uri="{BB962C8B-B14F-4D97-AF65-F5344CB8AC3E}">
        <p14:creationId xmlns:p14="http://schemas.microsoft.com/office/powerpoint/2010/main" xmlns="" val="188005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7A2C8-9093-4D4F-A082-92D38BA5D470}" type="slidenum">
              <a:rPr lang="en-US" smtClean="0"/>
              <a:pPr/>
              <a:t>11</a:t>
            </a:fld>
            <a:endParaRPr lang="en-US"/>
          </a:p>
        </p:txBody>
      </p:sp>
    </p:spTree>
    <p:extLst>
      <p:ext uri="{BB962C8B-B14F-4D97-AF65-F5344CB8AC3E}">
        <p14:creationId xmlns:p14="http://schemas.microsoft.com/office/powerpoint/2010/main" xmlns="" val="297431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4213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8322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c13c13288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c13c13288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89488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extLst>
      <p:ext uri="{BB962C8B-B14F-4D97-AF65-F5344CB8AC3E}">
        <p14:creationId xmlns:p14="http://schemas.microsoft.com/office/powerpoint/2010/main" xmlns="" val="312275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D826E-324C-47EA-AB7C-00A9C395B52C}"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146C-DE57-4366-BBFE-40D5207554AC}" type="slidenum">
              <a:rPr lang="en-US" smtClean="0"/>
              <a:pPr/>
              <a:t>‹#›</a:t>
            </a:fld>
            <a:endParaRPr lang="en-US"/>
          </a:p>
        </p:txBody>
      </p:sp>
    </p:spTree>
    <p:extLst>
      <p:ext uri="{BB962C8B-B14F-4D97-AF65-F5344CB8AC3E}">
        <p14:creationId xmlns:p14="http://schemas.microsoft.com/office/powerpoint/2010/main" xmlns="" val="13879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rot="5400000">
            <a:off x="1742658" y="-2208779"/>
            <a:ext cx="5497052" cy="9610132"/>
            <a:chOff x="3750750" y="2350500"/>
            <a:chExt cx="638650" cy="649825"/>
          </a:xfrm>
        </p:grpSpPr>
        <p:sp>
          <p:nvSpPr>
            <p:cNvPr id="25" name="Google Shape;25;p4"/>
            <p:cNvSpPr/>
            <p:nvPr/>
          </p:nvSpPr>
          <p:spPr>
            <a:xfrm>
              <a:off x="3750750" y="2728525"/>
              <a:ext cx="265975" cy="259575"/>
            </a:xfrm>
            <a:custGeom>
              <a:avLst/>
              <a:gdLst/>
              <a:ahLst/>
              <a:cxnLst/>
              <a:rect l="l" t="t" r="r" b="b"/>
              <a:pathLst>
                <a:path w="10639" h="10383" extrusionOk="0">
                  <a:moveTo>
                    <a:pt x="75" y="1"/>
                  </a:moveTo>
                  <a:cubicBezTo>
                    <a:pt x="50" y="1"/>
                    <a:pt x="26" y="5"/>
                    <a:pt x="0" y="13"/>
                  </a:cubicBezTo>
                  <a:cubicBezTo>
                    <a:pt x="573" y="2965"/>
                    <a:pt x="2370" y="5574"/>
                    <a:pt x="4586" y="7610"/>
                  </a:cubicBezTo>
                  <a:cubicBezTo>
                    <a:pt x="5518" y="8465"/>
                    <a:pt x="6536" y="9235"/>
                    <a:pt x="7665" y="9791"/>
                  </a:cubicBezTo>
                  <a:cubicBezTo>
                    <a:pt x="8153" y="10040"/>
                    <a:pt x="8743" y="10348"/>
                    <a:pt x="9299" y="10382"/>
                  </a:cubicBezTo>
                  <a:cubicBezTo>
                    <a:pt x="9309" y="10382"/>
                    <a:pt x="9319" y="10382"/>
                    <a:pt x="9330" y="10382"/>
                  </a:cubicBezTo>
                  <a:cubicBezTo>
                    <a:pt x="9657" y="10382"/>
                    <a:pt x="10639" y="10253"/>
                    <a:pt x="10266" y="9740"/>
                  </a:cubicBezTo>
                  <a:cubicBezTo>
                    <a:pt x="10198" y="9655"/>
                    <a:pt x="10104" y="9612"/>
                    <a:pt x="10010" y="9569"/>
                  </a:cubicBezTo>
                  <a:cubicBezTo>
                    <a:pt x="9582" y="9398"/>
                    <a:pt x="9154" y="9235"/>
                    <a:pt x="8726" y="9064"/>
                  </a:cubicBezTo>
                  <a:cubicBezTo>
                    <a:pt x="6827" y="8286"/>
                    <a:pt x="5176" y="7003"/>
                    <a:pt x="3807" y="5480"/>
                  </a:cubicBezTo>
                  <a:cubicBezTo>
                    <a:pt x="2438" y="3948"/>
                    <a:pt x="1361" y="2195"/>
                    <a:pt x="454" y="355"/>
                  </a:cubicBezTo>
                  <a:cubicBezTo>
                    <a:pt x="386" y="198"/>
                    <a:pt x="246" y="1"/>
                    <a:pt x="75"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3784750" y="2350500"/>
              <a:ext cx="319975" cy="635350"/>
            </a:xfrm>
            <a:custGeom>
              <a:avLst/>
              <a:gdLst/>
              <a:ahLst/>
              <a:cxnLst/>
              <a:rect l="l" t="t" r="r" b="b"/>
              <a:pathLst>
                <a:path w="12799" h="25414" extrusionOk="0">
                  <a:moveTo>
                    <a:pt x="6009" y="0"/>
                  </a:moveTo>
                  <a:cubicBezTo>
                    <a:pt x="5490" y="0"/>
                    <a:pt x="5216" y="627"/>
                    <a:pt x="5074" y="1130"/>
                  </a:cubicBezTo>
                  <a:cubicBezTo>
                    <a:pt x="4877" y="1900"/>
                    <a:pt x="4663" y="2670"/>
                    <a:pt x="4338" y="3397"/>
                  </a:cubicBezTo>
                  <a:cubicBezTo>
                    <a:pt x="3440" y="5407"/>
                    <a:pt x="1720" y="6973"/>
                    <a:pt x="865" y="9018"/>
                  </a:cubicBezTo>
                  <a:cubicBezTo>
                    <a:pt x="1" y="11062"/>
                    <a:pt x="112" y="13500"/>
                    <a:pt x="1173" y="15451"/>
                  </a:cubicBezTo>
                  <a:cubicBezTo>
                    <a:pt x="2550" y="17992"/>
                    <a:pt x="5228" y="19480"/>
                    <a:pt x="7546" y="21208"/>
                  </a:cubicBezTo>
                  <a:cubicBezTo>
                    <a:pt x="8538" y="21952"/>
                    <a:pt x="9471" y="22748"/>
                    <a:pt x="10369" y="23612"/>
                  </a:cubicBezTo>
                  <a:cubicBezTo>
                    <a:pt x="10805" y="24040"/>
                    <a:pt x="11233" y="24485"/>
                    <a:pt x="11652" y="24938"/>
                  </a:cubicBezTo>
                  <a:cubicBezTo>
                    <a:pt x="11815" y="25117"/>
                    <a:pt x="12133" y="25414"/>
                    <a:pt x="12390" y="25414"/>
                  </a:cubicBezTo>
                  <a:cubicBezTo>
                    <a:pt x="12537" y="25414"/>
                    <a:pt x="12665" y="25316"/>
                    <a:pt x="12730" y="25041"/>
                  </a:cubicBezTo>
                  <a:cubicBezTo>
                    <a:pt x="12799" y="24784"/>
                    <a:pt x="12679" y="24510"/>
                    <a:pt x="12559" y="24279"/>
                  </a:cubicBezTo>
                  <a:cubicBezTo>
                    <a:pt x="11430" y="22064"/>
                    <a:pt x="9428" y="20438"/>
                    <a:pt x="7332" y="19112"/>
                  </a:cubicBezTo>
                  <a:cubicBezTo>
                    <a:pt x="5245" y="17795"/>
                    <a:pt x="2875" y="16571"/>
                    <a:pt x="1848" y="14322"/>
                  </a:cubicBezTo>
                  <a:cubicBezTo>
                    <a:pt x="899" y="12226"/>
                    <a:pt x="1395" y="9728"/>
                    <a:pt x="2439" y="7674"/>
                  </a:cubicBezTo>
                  <a:cubicBezTo>
                    <a:pt x="3474" y="5621"/>
                    <a:pt x="5005" y="3850"/>
                    <a:pt x="6254" y="1917"/>
                  </a:cubicBezTo>
                  <a:cubicBezTo>
                    <a:pt x="6459" y="1601"/>
                    <a:pt x="6673" y="1233"/>
                    <a:pt x="6682" y="848"/>
                  </a:cubicBezTo>
                  <a:cubicBezTo>
                    <a:pt x="6690" y="454"/>
                    <a:pt x="6425" y="35"/>
                    <a:pt x="6040" y="1"/>
                  </a:cubicBezTo>
                  <a:cubicBezTo>
                    <a:pt x="6030" y="0"/>
                    <a:pt x="6019" y="0"/>
                    <a:pt x="6009" y="0"/>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907725" y="2390850"/>
              <a:ext cx="350350" cy="606625"/>
            </a:xfrm>
            <a:custGeom>
              <a:avLst/>
              <a:gdLst/>
              <a:ahLst/>
              <a:cxnLst/>
              <a:rect l="l" t="t" r="r" b="b"/>
              <a:pathLst>
                <a:path w="14014" h="24265" extrusionOk="0">
                  <a:moveTo>
                    <a:pt x="8788" y="0"/>
                  </a:moveTo>
                  <a:cubicBezTo>
                    <a:pt x="8702" y="0"/>
                    <a:pt x="8616" y="1"/>
                    <a:pt x="8530" y="4"/>
                  </a:cubicBezTo>
                  <a:cubicBezTo>
                    <a:pt x="7460" y="38"/>
                    <a:pt x="6383" y="217"/>
                    <a:pt x="5399" y="662"/>
                  </a:cubicBezTo>
                  <a:cubicBezTo>
                    <a:pt x="3525" y="1492"/>
                    <a:pt x="2148" y="3195"/>
                    <a:pt x="1284" y="5051"/>
                  </a:cubicBezTo>
                  <a:cubicBezTo>
                    <a:pt x="411" y="6907"/>
                    <a:pt x="1" y="9055"/>
                    <a:pt x="617" y="10988"/>
                  </a:cubicBezTo>
                  <a:cubicBezTo>
                    <a:pt x="1335" y="13221"/>
                    <a:pt x="3260" y="14803"/>
                    <a:pt x="4962" y="16420"/>
                  </a:cubicBezTo>
                  <a:cubicBezTo>
                    <a:pt x="6554" y="17943"/>
                    <a:pt x="8051" y="19637"/>
                    <a:pt x="8863" y="21690"/>
                  </a:cubicBezTo>
                  <a:cubicBezTo>
                    <a:pt x="9129" y="22366"/>
                    <a:pt x="9248" y="23059"/>
                    <a:pt x="9437" y="23743"/>
                  </a:cubicBezTo>
                  <a:cubicBezTo>
                    <a:pt x="9507" y="23983"/>
                    <a:pt x="9676" y="24265"/>
                    <a:pt x="9828" y="24265"/>
                  </a:cubicBezTo>
                  <a:cubicBezTo>
                    <a:pt x="9915" y="24265"/>
                    <a:pt x="9997" y="24174"/>
                    <a:pt x="10053" y="23932"/>
                  </a:cubicBezTo>
                  <a:cubicBezTo>
                    <a:pt x="10181" y="23384"/>
                    <a:pt x="9941" y="22614"/>
                    <a:pt x="9813" y="22075"/>
                  </a:cubicBezTo>
                  <a:cubicBezTo>
                    <a:pt x="9522" y="20877"/>
                    <a:pt x="9026" y="19723"/>
                    <a:pt x="8324" y="18713"/>
                  </a:cubicBezTo>
                  <a:cubicBezTo>
                    <a:pt x="7332" y="17259"/>
                    <a:pt x="5989" y="16087"/>
                    <a:pt x="4731" y="14863"/>
                  </a:cubicBezTo>
                  <a:cubicBezTo>
                    <a:pt x="3482" y="13623"/>
                    <a:pt x="2285" y="12254"/>
                    <a:pt x="1729" y="10586"/>
                  </a:cubicBezTo>
                  <a:cubicBezTo>
                    <a:pt x="1113" y="8730"/>
                    <a:pt x="1378" y="6617"/>
                    <a:pt x="2422" y="4965"/>
                  </a:cubicBezTo>
                  <a:cubicBezTo>
                    <a:pt x="2892" y="4230"/>
                    <a:pt x="3508" y="3597"/>
                    <a:pt x="4133" y="2998"/>
                  </a:cubicBezTo>
                  <a:cubicBezTo>
                    <a:pt x="4689" y="2467"/>
                    <a:pt x="5279" y="1954"/>
                    <a:pt x="5963" y="1586"/>
                  </a:cubicBezTo>
                  <a:cubicBezTo>
                    <a:pt x="6758" y="1162"/>
                    <a:pt x="7635" y="969"/>
                    <a:pt x="8524" y="969"/>
                  </a:cubicBezTo>
                  <a:cubicBezTo>
                    <a:pt x="10201" y="969"/>
                    <a:pt x="11921" y="1654"/>
                    <a:pt x="13218" y="2767"/>
                  </a:cubicBezTo>
                  <a:cubicBezTo>
                    <a:pt x="13342" y="2866"/>
                    <a:pt x="13474" y="2981"/>
                    <a:pt x="13629" y="2981"/>
                  </a:cubicBezTo>
                  <a:cubicBezTo>
                    <a:pt x="13635" y="2981"/>
                    <a:pt x="13640" y="2981"/>
                    <a:pt x="13646" y="2981"/>
                  </a:cubicBezTo>
                  <a:cubicBezTo>
                    <a:pt x="13868" y="2972"/>
                    <a:pt x="14013" y="2733"/>
                    <a:pt x="14005" y="2510"/>
                  </a:cubicBezTo>
                  <a:cubicBezTo>
                    <a:pt x="13996" y="2296"/>
                    <a:pt x="13859" y="2100"/>
                    <a:pt x="13714" y="1928"/>
                  </a:cubicBezTo>
                  <a:cubicBezTo>
                    <a:pt x="12554" y="531"/>
                    <a:pt x="10628" y="0"/>
                    <a:pt x="8788" y="0"/>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4173350" y="2485675"/>
              <a:ext cx="151450" cy="514650"/>
            </a:xfrm>
            <a:custGeom>
              <a:avLst/>
              <a:gdLst/>
              <a:ahLst/>
              <a:cxnLst/>
              <a:rect l="l" t="t" r="r" b="b"/>
              <a:pathLst>
                <a:path w="6058" h="20586" extrusionOk="0">
                  <a:moveTo>
                    <a:pt x="847" y="1"/>
                  </a:moveTo>
                  <a:cubicBezTo>
                    <a:pt x="625" y="1"/>
                    <a:pt x="413" y="62"/>
                    <a:pt x="283" y="231"/>
                  </a:cubicBezTo>
                  <a:cubicBezTo>
                    <a:pt x="1" y="599"/>
                    <a:pt x="326" y="1121"/>
                    <a:pt x="668" y="1421"/>
                  </a:cubicBezTo>
                  <a:cubicBezTo>
                    <a:pt x="1891" y="2490"/>
                    <a:pt x="3679" y="2952"/>
                    <a:pt x="4526" y="4338"/>
                  </a:cubicBezTo>
                  <a:cubicBezTo>
                    <a:pt x="5082" y="5262"/>
                    <a:pt x="5099" y="6425"/>
                    <a:pt x="4954" y="7494"/>
                  </a:cubicBezTo>
                  <a:cubicBezTo>
                    <a:pt x="4526" y="10497"/>
                    <a:pt x="2935" y="13201"/>
                    <a:pt x="1874" y="16049"/>
                  </a:cubicBezTo>
                  <a:cubicBezTo>
                    <a:pt x="1592" y="16785"/>
                    <a:pt x="1361" y="17546"/>
                    <a:pt x="1293" y="18325"/>
                  </a:cubicBezTo>
                  <a:cubicBezTo>
                    <a:pt x="1267" y="18736"/>
                    <a:pt x="1250" y="20586"/>
                    <a:pt x="1895" y="20586"/>
                  </a:cubicBezTo>
                  <a:cubicBezTo>
                    <a:pt x="1908" y="20586"/>
                    <a:pt x="1921" y="20585"/>
                    <a:pt x="1934" y="20583"/>
                  </a:cubicBezTo>
                  <a:cubicBezTo>
                    <a:pt x="2336" y="20541"/>
                    <a:pt x="2234" y="19899"/>
                    <a:pt x="2276" y="19617"/>
                  </a:cubicBezTo>
                  <a:cubicBezTo>
                    <a:pt x="2345" y="19129"/>
                    <a:pt x="2507" y="18641"/>
                    <a:pt x="2704" y="18154"/>
                  </a:cubicBezTo>
                  <a:cubicBezTo>
                    <a:pt x="3106" y="17204"/>
                    <a:pt x="3637" y="16314"/>
                    <a:pt x="4073" y="15373"/>
                  </a:cubicBezTo>
                  <a:cubicBezTo>
                    <a:pt x="4971" y="13474"/>
                    <a:pt x="5459" y="11395"/>
                    <a:pt x="5784" y="9325"/>
                  </a:cubicBezTo>
                  <a:cubicBezTo>
                    <a:pt x="5938" y="8393"/>
                    <a:pt x="6058" y="7452"/>
                    <a:pt x="5989" y="6511"/>
                  </a:cubicBezTo>
                  <a:cubicBezTo>
                    <a:pt x="5844" y="4107"/>
                    <a:pt x="4449" y="1814"/>
                    <a:pt x="2396" y="565"/>
                  </a:cubicBezTo>
                  <a:cubicBezTo>
                    <a:pt x="2020" y="343"/>
                    <a:pt x="1618" y="137"/>
                    <a:pt x="1190" y="43"/>
                  </a:cubicBezTo>
                  <a:cubicBezTo>
                    <a:pt x="1079" y="17"/>
                    <a:pt x="962" y="1"/>
                    <a:pt x="847"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4280075" y="2782375"/>
              <a:ext cx="109325" cy="215825"/>
            </a:xfrm>
            <a:custGeom>
              <a:avLst/>
              <a:gdLst/>
              <a:ahLst/>
              <a:cxnLst/>
              <a:rect l="l" t="t" r="r" b="b"/>
              <a:pathLst>
                <a:path w="4373" h="8633" extrusionOk="0">
                  <a:moveTo>
                    <a:pt x="4033" y="1"/>
                  </a:moveTo>
                  <a:cubicBezTo>
                    <a:pt x="4007" y="1"/>
                    <a:pt x="3980" y="5"/>
                    <a:pt x="3953" y="15"/>
                  </a:cubicBezTo>
                  <a:cubicBezTo>
                    <a:pt x="3885" y="32"/>
                    <a:pt x="3816" y="109"/>
                    <a:pt x="3773" y="169"/>
                  </a:cubicBezTo>
                  <a:cubicBezTo>
                    <a:pt x="3559" y="468"/>
                    <a:pt x="3440" y="828"/>
                    <a:pt x="3303" y="1153"/>
                  </a:cubicBezTo>
                  <a:cubicBezTo>
                    <a:pt x="2790" y="2368"/>
                    <a:pt x="1977" y="3420"/>
                    <a:pt x="1284" y="4532"/>
                  </a:cubicBezTo>
                  <a:cubicBezTo>
                    <a:pt x="659" y="5533"/>
                    <a:pt x="1" y="6739"/>
                    <a:pt x="35" y="7954"/>
                  </a:cubicBezTo>
                  <a:cubicBezTo>
                    <a:pt x="43" y="8250"/>
                    <a:pt x="93" y="8632"/>
                    <a:pt x="420" y="8632"/>
                  </a:cubicBezTo>
                  <a:cubicBezTo>
                    <a:pt x="451" y="8632"/>
                    <a:pt x="486" y="8629"/>
                    <a:pt x="522" y="8621"/>
                  </a:cubicBezTo>
                  <a:cubicBezTo>
                    <a:pt x="1147" y="8484"/>
                    <a:pt x="942" y="7629"/>
                    <a:pt x="950" y="7201"/>
                  </a:cubicBezTo>
                  <a:cubicBezTo>
                    <a:pt x="976" y="6748"/>
                    <a:pt x="1173" y="6329"/>
                    <a:pt x="1404" y="5944"/>
                  </a:cubicBezTo>
                  <a:cubicBezTo>
                    <a:pt x="2370" y="4216"/>
                    <a:pt x="3628" y="2607"/>
                    <a:pt x="4270" y="725"/>
                  </a:cubicBezTo>
                  <a:cubicBezTo>
                    <a:pt x="4321" y="580"/>
                    <a:pt x="4372" y="409"/>
                    <a:pt x="4329" y="246"/>
                  </a:cubicBezTo>
                  <a:cubicBezTo>
                    <a:pt x="4294" y="117"/>
                    <a:pt x="4168" y="1"/>
                    <a:pt x="4033"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4287775" y="2432125"/>
              <a:ext cx="90075" cy="174600"/>
            </a:xfrm>
            <a:custGeom>
              <a:avLst/>
              <a:gdLst/>
              <a:ahLst/>
              <a:cxnLst/>
              <a:rect l="l" t="t" r="r" b="b"/>
              <a:pathLst>
                <a:path w="3603" h="6984" extrusionOk="0">
                  <a:moveTo>
                    <a:pt x="868" y="1"/>
                  </a:moveTo>
                  <a:cubicBezTo>
                    <a:pt x="664" y="1"/>
                    <a:pt x="479" y="168"/>
                    <a:pt x="360" y="354"/>
                  </a:cubicBezTo>
                  <a:cubicBezTo>
                    <a:pt x="1" y="962"/>
                    <a:pt x="86" y="1757"/>
                    <a:pt x="283" y="2442"/>
                  </a:cubicBezTo>
                  <a:cubicBezTo>
                    <a:pt x="557" y="3417"/>
                    <a:pt x="1027" y="4324"/>
                    <a:pt x="1660" y="5111"/>
                  </a:cubicBezTo>
                  <a:cubicBezTo>
                    <a:pt x="2020" y="5564"/>
                    <a:pt x="2439" y="5984"/>
                    <a:pt x="2781" y="6471"/>
                  </a:cubicBezTo>
                  <a:cubicBezTo>
                    <a:pt x="2837" y="6559"/>
                    <a:pt x="3162" y="6983"/>
                    <a:pt x="3377" y="6983"/>
                  </a:cubicBezTo>
                  <a:cubicBezTo>
                    <a:pt x="3457" y="6983"/>
                    <a:pt x="3521" y="6925"/>
                    <a:pt x="3551" y="6771"/>
                  </a:cubicBezTo>
                  <a:cubicBezTo>
                    <a:pt x="3602" y="6471"/>
                    <a:pt x="2789" y="5701"/>
                    <a:pt x="2610" y="5479"/>
                  </a:cubicBezTo>
                  <a:cubicBezTo>
                    <a:pt x="2268" y="5051"/>
                    <a:pt x="1934" y="4606"/>
                    <a:pt x="1729" y="4093"/>
                  </a:cubicBezTo>
                  <a:cubicBezTo>
                    <a:pt x="1292" y="3015"/>
                    <a:pt x="1472" y="1800"/>
                    <a:pt x="1335" y="645"/>
                  </a:cubicBezTo>
                  <a:cubicBezTo>
                    <a:pt x="1301" y="389"/>
                    <a:pt x="1207" y="72"/>
                    <a:pt x="959" y="12"/>
                  </a:cubicBezTo>
                  <a:cubicBezTo>
                    <a:pt x="928" y="5"/>
                    <a:pt x="898" y="1"/>
                    <a:pt x="868" y="1"/>
                  </a:cubicBezTo>
                  <a:close/>
                </a:path>
              </a:pathLst>
            </a:custGeom>
            <a:solidFill>
              <a:srgbClr val="FFFFFF">
                <a:alpha val="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34343"/>
              </a:buClr>
              <a:buSzPts val="1800"/>
              <a:buFont typeface="Anaheim"/>
              <a:buChar char="●"/>
              <a:defRPr sz="1200"/>
            </a:lvl1pPr>
            <a:lvl2pPr marL="914400" lvl="1" indent="-317500">
              <a:spcBef>
                <a:spcPts val="0"/>
              </a:spcBef>
              <a:spcAft>
                <a:spcPts val="0"/>
              </a:spcAft>
              <a:buSzPts val="1400"/>
              <a:buChar char="○"/>
              <a:defRPr sz="12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3" name="Google Shape;3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000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8" name="Google Shape;4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1pPr>
            <a:lvl2pPr lvl="1">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2pPr>
            <a:lvl3pPr lvl="2">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3pPr>
            <a:lvl4pPr lvl="3">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4pPr>
            <a:lvl5pPr lvl="4">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5pPr>
            <a:lvl6pPr lvl="5">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6pPr>
            <a:lvl7pPr lvl="6">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7pPr>
            <a:lvl8pPr lvl="7">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8pPr>
            <a:lvl9pPr lvl="8">
              <a:spcBef>
                <a:spcPts val="0"/>
              </a:spcBef>
              <a:spcAft>
                <a:spcPts val="0"/>
              </a:spcAft>
              <a:buClr>
                <a:schemeClr val="dk1"/>
              </a:buClr>
              <a:buSzPts val="2800"/>
              <a:buFont typeface="Permanent Marker"/>
              <a:buNone/>
              <a:defRPr sz="28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Assistant"/>
              <a:buChar char="●"/>
              <a:defRPr sz="1800">
                <a:solidFill>
                  <a:schemeClr val="dk2"/>
                </a:solidFill>
                <a:latin typeface="Assistant"/>
                <a:ea typeface="Assistant"/>
                <a:cs typeface="Assistant"/>
                <a:sym typeface="Assistant"/>
              </a:defRPr>
            </a:lvl1pPr>
            <a:lvl2pPr marL="914400" lvl="1"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2pPr>
            <a:lvl3pPr marL="1371600" lvl="2"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3pPr>
            <a:lvl4pPr marL="1828800" lvl="3"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4pPr>
            <a:lvl5pPr marL="2286000" lvl="4"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5pPr>
            <a:lvl6pPr marL="2743200" lvl="5"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6pPr>
            <a:lvl7pPr marL="3200400" lvl="6"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7pPr>
            <a:lvl8pPr marL="3657600" lvl="7"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8pPr>
            <a:lvl9pPr marL="4114800" lvl="8" indent="-317500">
              <a:lnSpc>
                <a:spcPct val="115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 vốt.png"/>
          <p:cNvPicPr>
            <a:picLocks noChangeAspect="1"/>
          </p:cNvPicPr>
          <p:nvPr/>
        </p:nvPicPr>
        <p:blipFill>
          <a:blip r:embed="rId2"/>
          <a:stretch>
            <a:fillRect/>
          </a:stretch>
        </p:blipFill>
        <p:spPr>
          <a:xfrm>
            <a:off x="0" y="1428750"/>
            <a:ext cx="9144000" cy="3714750"/>
          </a:xfrm>
          <a:prstGeom prst="rect">
            <a:avLst/>
          </a:prstGeom>
        </p:spPr>
      </p:pic>
      <p:sp>
        <p:nvSpPr>
          <p:cNvPr id="5" name="Rectangle 4"/>
          <p:cNvSpPr/>
          <p:nvPr/>
        </p:nvSpPr>
        <p:spPr>
          <a:xfrm>
            <a:off x="838200" y="0"/>
            <a:ext cx="7239000" cy="1569660"/>
          </a:xfrm>
          <a:prstGeom prst="rect">
            <a:avLst/>
          </a:prstGeom>
        </p:spPr>
        <p:txBody>
          <a:bodyPr wrap="square">
            <a:spAutoFit/>
          </a:bodyPr>
          <a:lstStyle/>
          <a:p>
            <a:pPr lvl="0" algn="ctr" eaLnBrk="0" fontAlgn="base" hangingPunct="0">
              <a:spcBef>
                <a:spcPct val="0"/>
              </a:spcBef>
              <a:spcAft>
                <a:spcPct val="0"/>
              </a:spcAft>
            </a:pP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tư</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15</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tháng</a:t>
            </a:r>
            <a:r>
              <a:rPr lang="en-US" sz="2400" b="1" dirty="0" smtClean="0">
                <a:latin typeface="Times New Roman" pitchFamily="18" charset="0"/>
                <a:cs typeface="Times New Roman" pitchFamily="18" charset="0"/>
              </a:rPr>
              <a:t> 3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2023</a:t>
            </a:r>
          </a:p>
          <a:p>
            <a:pPr lvl="0" algn="ctr" eaLnBrk="0" fontAlgn="base" hangingPunct="0">
              <a:spcBef>
                <a:spcPct val="0"/>
              </a:spcBef>
              <a:spcAft>
                <a:spcPct val="0"/>
              </a:spcAft>
            </a:pPr>
            <a:r>
              <a:rPr lang="en-US" sz="2400" b="1" u="sng" dirty="0" err="1" smtClean="0">
                <a:latin typeface="Times New Roman" pitchFamily="18" charset="0"/>
                <a:cs typeface="Times New Roman" pitchFamily="18" charset="0"/>
              </a:rPr>
              <a:t>Tập</a:t>
            </a:r>
            <a:r>
              <a:rPr lang="en-US" sz="2400" b="1" u="sng"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đọc</a:t>
            </a:r>
            <a:r>
              <a:rPr lang="en-US" sz="2400" b="1" u="sng" dirty="0" smtClean="0">
                <a:latin typeface="Times New Roman" pitchFamily="18" charset="0"/>
                <a:cs typeface="Times New Roman" pitchFamily="18" charset="0"/>
              </a:rPr>
              <a:t> </a:t>
            </a:r>
          </a:p>
          <a:p>
            <a:pPr lvl="0" algn="ctr" eaLnBrk="0" fontAlgn="base" hangingPunct="0">
              <a:spcBef>
                <a:spcPct val="0"/>
              </a:spcBef>
              <a:spcAft>
                <a:spcPct val="0"/>
              </a:spcAft>
            </a:pPr>
            <a:r>
              <a:rPr lang="en-US" sz="2400" b="1" dirty="0" smtClean="0">
                <a:solidFill>
                  <a:srgbClr val="FF0000"/>
                </a:solidFill>
                <a:latin typeface="Times New Roman" pitchFamily="18" charset="0"/>
                <a:cs typeface="Times New Roman" pitchFamily="18" charset="0"/>
              </a:rPr>
              <a:t>GA- VRỐT NGOÀI CHIẾN LUỸ </a:t>
            </a:r>
          </a:p>
          <a:p>
            <a:pPr lvl="0" algn="r" eaLnBrk="0" fontAlgn="base" hangingPunct="0">
              <a:spcBef>
                <a:spcPct val="0"/>
              </a:spcBef>
              <a:spcAft>
                <a:spcPct val="0"/>
              </a:spcAft>
            </a:pPr>
            <a:r>
              <a:rPr lang="en-US" sz="2400" b="1" dirty="0" smtClean="0">
                <a:solidFill>
                  <a:srgbClr val="FF0000"/>
                </a:solidFill>
                <a:latin typeface="Times New Roman" pitchFamily="18" charset="0"/>
                <a:cs typeface="Times New Roman" pitchFamily="18" charset="0"/>
              </a:rPr>
              <a:t>Theo </a:t>
            </a:r>
            <a:r>
              <a:rPr lang="en-US" sz="2400" b="1" dirty="0" err="1" smtClean="0">
                <a:solidFill>
                  <a:srgbClr val="FF0000"/>
                </a:solidFill>
                <a:latin typeface="Times New Roman" pitchFamily="18" charset="0"/>
                <a:cs typeface="Times New Roman" pitchFamily="18" charset="0"/>
              </a:rPr>
              <a:t>Huy</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a:t>
            </a:r>
            <a:r>
              <a:rPr lang="en-US" sz="2400" b="1" dirty="0" err="1" smtClean="0">
                <a:solidFill>
                  <a:srgbClr val="FF0000"/>
                </a:solidFill>
                <a:latin typeface="Times New Roman" pitchFamily="18" charset="0"/>
                <a:cs typeface="Times New Roman" pitchFamily="18" charset="0"/>
              </a:rPr>
              <a:t>ô</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0735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19050"/>
            <a:ext cx="9144000" cy="5143500"/>
          </a:xfrm>
          <a:prstGeom prst="rect">
            <a:avLst/>
          </a:prstGeom>
        </p:spPr>
      </p:pic>
      <p:sp>
        <p:nvSpPr>
          <p:cNvPr id="9" name="Rectangle 8"/>
          <p:cNvSpPr/>
          <p:nvPr/>
        </p:nvSpPr>
        <p:spPr>
          <a:xfrm>
            <a:off x="457200" y="948888"/>
            <a:ext cx="7772400" cy="892552"/>
          </a:xfrm>
          <a:prstGeom prst="rect">
            <a:avLst/>
          </a:prstGeom>
        </p:spPr>
        <p:txBody>
          <a:bodyPr wrap="square">
            <a:spAutoFit/>
          </a:bodyPr>
          <a:lstStyle/>
          <a:p>
            <a:pPr algn="just"/>
            <a:r>
              <a:rPr lang="vi-VN" sz="2400" dirty="0">
                <a:solidFill>
                  <a:schemeClr val="accent1"/>
                </a:solidFill>
              </a:rPr>
              <a:t> </a:t>
            </a:r>
            <a:r>
              <a:rPr lang="en-US" sz="2400" dirty="0" smtClean="0">
                <a:solidFill>
                  <a:srgbClr val="FF0000"/>
                </a:solidFill>
              </a:rPr>
              <a:t> </a:t>
            </a:r>
            <a:r>
              <a:rPr lang="vi-VN" sz="2800" b="1" dirty="0" smtClean="0">
                <a:solidFill>
                  <a:srgbClr val="FF0000"/>
                </a:solidFill>
                <a:latin typeface="Times New Roman" panose="02020603050405020304" pitchFamily="18" charset="0"/>
                <a:cs typeface="Times New Roman" panose="02020603050405020304" pitchFamily="18" charset="0"/>
              </a:rPr>
              <a:t>Thiên </a:t>
            </a:r>
            <a:r>
              <a:rPr lang="vi-VN" sz="2800" b="1" dirty="0">
                <a:solidFill>
                  <a:srgbClr val="FF0000"/>
                </a:solidFill>
                <a:latin typeface="Times New Roman" panose="02020603050405020304" pitchFamily="18" charset="0"/>
                <a:cs typeface="Times New Roman" panose="02020603050405020304" pitchFamily="18" charset="0"/>
              </a:rPr>
              <a:t>thần:</a:t>
            </a:r>
            <a:r>
              <a:rPr lang="vi-VN" sz="2800" b="1" dirty="0">
                <a:solidFill>
                  <a:schemeClr val="accent1"/>
                </a:solidFill>
                <a:latin typeface="Times New Roman" panose="02020603050405020304" pitchFamily="18" charset="0"/>
                <a:cs typeface="Times New Roman" panose="02020603050405020304" pitchFamily="18" charset="0"/>
              </a:rPr>
              <a:t> </a:t>
            </a:r>
            <a:r>
              <a:rPr lang="vi-VN" sz="2400" dirty="0">
                <a:latin typeface="+mj-lt"/>
              </a:rPr>
              <a:t>thần ở trên trời, thường được cho là rất đẹp và có nhiều phép lạ </a:t>
            </a:r>
            <a:r>
              <a:rPr lang="vi-VN" sz="2400" i="1" dirty="0">
                <a:latin typeface="+mj-lt"/>
              </a:rPr>
              <a:t>(theo quan niệm xưa)</a:t>
            </a:r>
            <a:endParaRPr lang="en-US" sz="2400" i="1" dirty="0">
              <a:latin typeface="+mj-lt"/>
            </a:endParaRPr>
          </a:p>
        </p:txBody>
      </p:sp>
      <p:pic>
        <p:nvPicPr>
          <p:cNvPr id="8" name="Picture 5" descr="Anjo_063"/>
          <p:cNvPicPr>
            <a:picLocks noGrp="1" noChangeAspect="1" noChangeArrowheads="1" noCrop="1"/>
          </p:cNvPicPr>
          <p:nvPr>
            <p:ph/>
          </p:nvPr>
        </p:nvPicPr>
        <p:blipFill>
          <a:blip r:embed="rId3"/>
          <a:srcRect/>
          <a:stretch>
            <a:fillRect/>
          </a:stretch>
        </p:blipFill>
        <p:spPr>
          <a:xfrm>
            <a:off x="2076450" y="2071688"/>
            <a:ext cx="4533900" cy="2343150"/>
          </a:xfrm>
          <a:noFill/>
        </p:spPr>
      </p:pic>
    </p:spTree>
    <p:extLst>
      <p:ext uri="{BB962C8B-B14F-4D97-AF65-F5344CB8AC3E}">
        <p14:creationId xmlns:p14="http://schemas.microsoft.com/office/powerpoint/2010/main" xmlns="" val="71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144000" cy="5143500"/>
          </a:xfrm>
          <a:prstGeom prst="rect">
            <a:avLst/>
          </a:prstGeom>
        </p:spPr>
      </p:pic>
      <p:sp>
        <p:nvSpPr>
          <p:cNvPr id="2" name="TextBox 1"/>
          <p:cNvSpPr txBox="1"/>
          <p:nvPr/>
        </p:nvSpPr>
        <p:spPr>
          <a:xfrm>
            <a:off x="773108" y="666750"/>
            <a:ext cx="7772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 </a:t>
            </a:r>
            <a:r>
              <a:rPr lang="vi-VN" sz="3200" b="1" dirty="0" smtClean="0">
                <a:solidFill>
                  <a:srgbClr val="FF0000"/>
                </a:solidFill>
                <a:latin typeface="Times New Roman" pitchFamily="18" charset="0"/>
                <a:cs typeface="Times New Roman" pitchFamily="18" charset="0"/>
              </a:rPr>
              <a:t>Ú </a:t>
            </a:r>
            <a:r>
              <a:rPr lang="vi-VN" sz="3200" b="1" dirty="0">
                <a:solidFill>
                  <a:srgbClr val="FF0000"/>
                </a:solidFill>
                <a:latin typeface="Times New Roman" pitchFamily="18" charset="0"/>
                <a:cs typeface="Times New Roman" pitchFamily="18" charset="0"/>
              </a:rPr>
              <a:t>tim:</a:t>
            </a:r>
            <a:r>
              <a:rPr lang="vi-VN" sz="3200" dirty="0">
                <a:solidFill>
                  <a:schemeClr val="accent1"/>
                </a:solidFill>
                <a:latin typeface="Times New Roman" pitchFamily="18" charset="0"/>
                <a:cs typeface="Times New Roman" pitchFamily="18" charset="0"/>
              </a:rPr>
              <a:t> </a:t>
            </a:r>
            <a:r>
              <a:rPr lang="vi-VN" sz="3200" dirty="0">
                <a:latin typeface="Times New Roman" pitchFamily="18" charset="0"/>
                <a:cs typeface="Times New Roman" pitchFamily="18" charset="0"/>
              </a:rPr>
              <a:t>trò chơi trốn tìm của trẻ </a:t>
            </a:r>
            <a:r>
              <a:rPr lang="vi-VN" sz="3200" dirty="0"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2050" name="Picture 2" descr="Trò Chơi Tập Thể: Trò chơi dân gian - Trò chơi trốn tì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95400" y="1598965"/>
            <a:ext cx="5715000" cy="25170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333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878861" y="2641486"/>
            <a:ext cx="7813318" cy="22893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smtClean="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246951" y="1296286"/>
            <a:ext cx="10659892" cy="2437050"/>
            <a:chOff x="829275" y="1210225"/>
            <a:chExt cx="1306200" cy="2437050"/>
          </a:xfrm>
        </p:grpSpPr>
        <p:sp>
          <p:nvSpPr>
            <p:cNvPr id="346" name="Google Shape;346;p23"/>
            <p:cNvSpPr txBox="1"/>
            <p:nvPr/>
          </p:nvSpPr>
          <p:spPr>
            <a:xfrm>
              <a:off x="1020924" y="1210225"/>
              <a:ext cx="1081597" cy="348900"/>
            </a:xfrm>
            <a:prstGeom prst="rect">
              <a:avLst/>
            </a:prstGeom>
            <a:noFill/>
            <a:ln>
              <a:noFill/>
            </a:ln>
          </p:spPr>
          <p:txBody>
            <a:bodyPr spcFirstLastPara="1" wrap="square" lIns="91425" tIns="91425" rIns="91425" bIns="91425" anchor="ctr" anchorCtr="0">
              <a:noAutofit/>
            </a:bodyPr>
            <a:lstStyle/>
            <a:p>
              <a:pPr lvl="0" algn="ctr"/>
              <a:r>
                <a:rPr lang="en-US" sz="3000" dirty="0" err="1" smtClean="0">
                  <a:solidFill>
                    <a:schemeClr val="dk1"/>
                  </a:solidFill>
                  <a:latin typeface="Bowlby One"/>
                  <a:ea typeface="Bowlby One"/>
                  <a:cs typeface="Bowlby One"/>
                  <a:sym typeface="Bowlby One"/>
                </a:rPr>
                <a:t>Câu</a:t>
              </a:r>
              <a:r>
                <a:rPr lang="en-US" sz="3000" dirty="0" smtClean="0">
                  <a:solidFill>
                    <a:schemeClr val="dk1"/>
                  </a:solidFill>
                  <a:latin typeface="Bowlby One"/>
                  <a:ea typeface="Bowlby One"/>
                  <a:cs typeface="Bowlby One"/>
                  <a:sym typeface="Bowlby One"/>
                </a:rPr>
                <a:t> 1: </a:t>
              </a:r>
              <a:r>
                <a:rPr lang="en-US" sz="3200" dirty="0">
                  <a:latin typeface="Arial" pitchFamily="34" charset="0"/>
                  <a:cs typeface="Arial" pitchFamily="34" charset="0"/>
                </a:rPr>
                <a:t>Ga- </a:t>
              </a:r>
              <a:r>
                <a:rPr lang="en-US" sz="3200" dirty="0" err="1">
                  <a:latin typeface="Arial" pitchFamily="34" charset="0"/>
                  <a:cs typeface="Arial" pitchFamily="34" charset="0"/>
                </a:rPr>
                <a:t>vrốt</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chiến</a:t>
              </a:r>
              <a:r>
                <a:rPr lang="en-US" sz="3200" dirty="0">
                  <a:latin typeface="Arial" pitchFamily="34" charset="0"/>
                  <a:cs typeface="Arial" pitchFamily="34" charset="0"/>
                </a:rPr>
                <a:t> </a:t>
              </a:r>
              <a:r>
                <a:rPr lang="en-US" sz="3200" dirty="0" err="1">
                  <a:latin typeface="Arial" pitchFamily="34" charset="0"/>
                  <a:cs typeface="Arial" pitchFamily="34" charset="0"/>
                </a:rPr>
                <a:t>lũy</a:t>
              </a:r>
              <a:r>
                <a:rPr lang="en-US" sz="3200" dirty="0">
                  <a:latin typeface="Arial" pitchFamily="34" charset="0"/>
                  <a:cs typeface="Arial" pitchFamily="34" charset="0"/>
                </a:rPr>
                <a:t> </a:t>
              </a:r>
              <a:r>
                <a:rPr lang="en-US" sz="3200" dirty="0" err="1">
                  <a:latin typeface="Arial" pitchFamily="34" charset="0"/>
                  <a:cs typeface="Arial" pitchFamily="34" charset="0"/>
                </a:rPr>
                <a:t>để</a:t>
              </a:r>
              <a:r>
                <a:rPr lang="en-US" sz="3200" dirty="0">
                  <a:latin typeface="Arial" pitchFamily="34" charset="0"/>
                  <a:cs typeface="Arial" pitchFamily="34" charset="0"/>
                </a:rPr>
                <a:t> </a:t>
              </a:r>
              <a:r>
                <a:rPr lang="en-US" sz="3200" err="1">
                  <a:latin typeface="Arial" pitchFamily="34" charset="0"/>
                  <a:cs typeface="Arial" pitchFamily="34" charset="0"/>
                </a:rPr>
                <a:t>làm</a:t>
              </a:r>
              <a:r>
                <a:rPr lang="en-US" sz="3200">
                  <a:latin typeface="Arial" pitchFamily="34" charset="0"/>
                  <a:cs typeface="Arial" pitchFamily="34" charset="0"/>
                </a:rPr>
                <a:t> </a:t>
              </a:r>
              <a:r>
                <a:rPr lang="en-US" sz="3200" smtClean="0">
                  <a:latin typeface="Arial" pitchFamily="34" charset="0"/>
                  <a:cs typeface="Arial" pitchFamily="34" charset="0"/>
                </a:rPr>
                <a:t>gì?</a:t>
              </a:r>
              <a:endParaRPr sz="3000" dirty="0">
                <a:solidFill>
                  <a:schemeClr val="dk1"/>
                </a:solidFill>
                <a:latin typeface="Bowlby One"/>
                <a:ea typeface="Bowlby One"/>
                <a:cs typeface="Bowlby One"/>
                <a:sym typeface="Bowlby One"/>
              </a:endParaRP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2" name="Rectangle 1"/>
          <p:cNvSpPr/>
          <p:nvPr/>
        </p:nvSpPr>
        <p:spPr>
          <a:xfrm>
            <a:off x="1792398" y="3185971"/>
            <a:ext cx="6252847" cy="1200329"/>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Ga –</a:t>
            </a:r>
            <a:r>
              <a:rPr lang="en-US" sz="3600" b="1" dirty="0" err="1">
                <a:solidFill>
                  <a:srgbClr val="FF0000"/>
                </a:solidFill>
                <a:latin typeface="Times New Roman" panose="02020603050405020304" pitchFamily="18" charset="0"/>
                <a:cs typeface="Times New Roman" panose="02020603050405020304" pitchFamily="18" charset="0"/>
              </a:rPr>
              <a:t>vrốt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lũy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nhặt</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đạn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giúp </a:t>
            </a:r>
            <a:r>
              <a:rPr lang="en-US" sz="3600" b="1" dirty="0" err="1">
                <a:solidFill>
                  <a:srgbClr val="FF0000"/>
                </a:solidFill>
                <a:latin typeface="Times New Roman" panose="02020603050405020304" pitchFamily="18" charset="0"/>
                <a:cs typeface="Times New Roman" panose="02020603050405020304" pitchFamily="18" charset="0"/>
              </a:rPr>
              <a:t>nghĩa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quân</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
                                        </p:tgtEl>
                                        <p:attrNameLst>
                                          <p:attrName>style.visibility</p:attrName>
                                        </p:attrNameLst>
                                      </p:cBhvr>
                                      <p:to>
                                        <p:strVal val="visible"/>
                                      </p:to>
                                    </p:set>
                                    <p:anim calcmode="lin" valueType="num">
                                      <p:cBhvr additive="base">
                                        <p:cTn id="13" dur="500" fill="hold"/>
                                        <p:tgtEl>
                                          <p:spTgt spid="327"/>
                                        </p:tgtEl>
                                        <p:attrNameLst>
                                          <p:attrName>ppt_x</p:attrName>
                                        </p:attrNameLst>
                                      </p:cBhvr>
                                      <p:tavLst>
                                        <p:tav tm="0">
                                          <p:val>
                                            <p:strVal val="#ppt_x"/>
                                          </p:val>
                                        </p:tav>
                                        <p:tav tm="100000">
                                          <p:val>
                                            <p:strVal val="#ppt_x"/>
                                          </p:val>
                                        </p:tav>
                                      </p:tavLst>
                                    </p:anim>
                                    <p:anim calcmode="lin" valueType="num">
                                      <p:cBhvr additive="base">
                                        <p:cTn id="14" dur="500" fill="hold"/>
                                        <p:tgtEl>
                                          <p:spTgt spid="32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636750" y="2430543"/>
            <a:ext cx="8006955" cy="1623761"/>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smtClean="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419073" y="1487669"/>
            <a:ext cx="11409260" cy="2209739"/>
            <a:chOff x="829275" y="1437536"/>
            <a:chExt cx="1306200" cy="2209739"/>
          </a:xfrm>
        </p:grpSpPr>
        <p:sp>
          <p:nvSpPr>
            <p:cNvPr id="346" name="Google Shape;346;p23"/>
            <p:cNvSpPr txBox="1"/>
            <p:nvPr/>
          </p:nvSpPr>
          <p:spPr>
            <a:xfrm>
              <a:off x="1037999" y="1437536"/>
              <a:ext cx="971041" cy="348900"/>
            </a:xfrm>
            <a:prstGeom prst="rect">
              <a:avLst/>
            </a:prstGeom>
            <a:noFill/>
            <a:ln>
              <a:noFill/>
            </a:ln>
          </p:spPr>
          <p:txBody>
            <a:bodyPr spcFirstLastPara="1" wrap="square" lIns="91425" tIns="91425" rIns="91425" bIns="91425" anchor="ctr" anchorCtr="0">
              <a:noAutofit/>
            </a:bodyPr>
            <a:lstStyle/>
            <a:p>
              <a:r>
                <a:rPr lang="en-US" sz="3000" dirty="0" err="1" smtClean="0">
                  <a:solidFill>
                    <a:schemeClr val="dk1"/>
                  </a:solidFill>
                  <a:latin typeface="Bowlby One"/>
                  <a:ea typeface="Bowlby One"/>
                  <a:cs typeface="Bowlby One"/>
                  <a:sym typeface="Bowlby One"/>
                </a:rPr>
                <a:t>Câu</a:t>
              </a:r>
              <a:r>
                <a:rPr lang="en-US" sz="3000" dirty="0" smtClean="0">
                  <a:solidFill>
                    <a:schemeClr val="dk1"/>
                  </a:solidFill>
                  <a:latin typeface="Bowlby One"/>
                  <a:ea typeface="Bowlby One"/>
                  <a:cs typeface="Bowlby One"/>
                  <a:sym typeface="Bowlby One"/>
                </a:rPr>
                <a:t> 2: </a:t>
              </a:r>
              <a:r>
                <a:rPr lang="en-US" sz="3200" dirty="0" err="1" smtClean="0">
                  <a:latin typeface="Arial" pitchFamily="34" charset="0"/>
                  <a:cs typeface="Arial" pitchFamily="34" charset="0"/>
                </a:rPr>
                <a:t>Vì</a:t>
              </a:r>
              <a:r>
                <a:rPr lang="en-US" sz="3200" dirty="0" smtClean="0">
                  <a:latin typeface="Arial" pitchFamily="34" charset="0"/>
                  <a:cs typeface="Arial" pitchFamily="34" charset="0"/>
                </a:rPr>
                <a:t> </a:t>
              </a:r>
              <a:r>
                <a:rPr lang="en-US" sz="3200" dirty="0" err="1">
                  <a:latin typeface="Arial" pitchFamily="34" charset="0"/>
                  <a:cs typeface="Arial" pitchFamily="34" charset="0"/>
                </a:rPr>
                <a:t>sao</a:t>
              </a:r>
              <a:r>
                <a:rPr lang="en-US" sz="3200" dirty="0">
                  <a:latin typeface="Arial" pitchFamily="34" charset="0"/>
                  <a:cs typeface="Arial" pitchFamily="34" charset="0"/>
                </a:rPr>
                <a:t> Ga- </a:t>
              </a:r>
              <a:r>
                <a:rPr lang="en-US" sz="3200" dirty="0" err="1">
                  <a:latin typeface="Arial" pitchFamily="34" charset="0"/>
                  <a:cs typeface="Arial" pitchFamily="34" charset="0"/>
                </a:rPr>
                <a:t>vrốt</a:t>
              </a:r>
              <a:r>
                <a:rPr lang="en-US" sz="3200" dirty="0">
                  <a:latin typeface="Arial" pitchFamily="34" charset="0"/>
                  <a:cs typeface="Arial" pitchFamily="34" charset="0"/>
                </a:rPr>
                <a:t> </a:t>
              </a:r>
              <a:r>
                <a:rPr lang="en-US" sz="3200" dirty="0" err="1">
                  <a:latin typeface="Arial" pitchFamily="34" charset="0"/>
                  <a:cs typeface="Arial" pitchFamily="34" charset="0"/>
                </a:rPr>
                <a:t>lại</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chiến</a:t>
              </a:r>
              <a:r>
                <a:rPr lang="en-US" sz="3200" dirty="0">
                  <a:latin typeface="Arial" pitchFamily="34" charset="0"/>
                  <a:cs typeface="Arial" pitchFamily="34" charset="0"/>
                </a:rPr>
                <a:t> </a:t>
              </a:r>
              <a:r>
                <a:rPr lang="en-US" sz="3200" dirty="0" err="1">
                  <a:latin typeface="Arial" pitchFamily="34" charset="0"/>
                  <a:cs typeface="Arial" pitchFamily="34" charset="0"/>
                </a:rPr>
                <a:t>lũy</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a:t>
              </a:r>
              <a:r>
                <a:rPr lang="en-US" sz="3200" dirty="0" err="1">
                  <a:latin typeface="Arial" pitchFamily="34" charset="0"/>
                  <a:cs typeface="Arial" pitchFamily="34" charset="0"/>
                </a:rPr>
                <a:t>lúc</a:t>
              </a:r>
              <a:r>
                <a:rPr lang="en-US" sz="3200" dirty="0">
                  <a:latin typeface="Arial" pitchFamily="34" charset="0"/>
                  <a:cs typeface="Arial" pitchFamily="34" charset="0"/>
                </a:rPr>
                <a:t> </a:t>
              </a:r>
              <a:r>
                <a:rPr lang="en-US" sz="3200" dirty="0" err="1">
                  <a:latin typeface="Arial" pitchFamily="34" charset="0"/>
                  <a:cs typeface="Arial" pitchFamily="34" charset="0"/>
                </a:rPr>
                <a:t>mưa</a:t>
              </a:r>
              <a:r>
                <a:rPr lang="en-US" sz="3200" dirty="0">
                  <a:latin typeface="Arial" pitchFamily="34" charset="0"/>
                  <a:cs typeface="Arial" pitchFamily="34" charset="0"/>
                </a:rPr>
                <a:t> </a:t>
              </a:r>
              <a:r>
                <a:rPr lang="en-US" sz="3200" dirty="0" err="1">
                  <a:latin typeface="Arial" pitchFamily="34" charset="0"/>
                  <a:cs typeface="Arial" pitchFamily="34" charset="0"/>
                </a:rPr>
                <a:t>đạn</a:t>
              </a:r>
              <a:r>
                <a:rPr lang="en-US" sz="3200" dirty="0">
                  <a:latin typeface="Arial" pitchFamily="34" charset="0"/>
                  <a:cs typeface="Arial" pitchFamily="34" charset="0"/>
                </a:rPr>
                <a:t> </a:t>
              </a:r>
              <a:r>
                <a:rPr lang="en-US" sz="3200" dirty="0" err="1">
                  <a:latin typeface="Arial" pitchFamily="34" charset="0"/>
                  <a:cs typeface="Arial" pitchFamily="34" charset="0"/>
                </a:rPr>
                <a:t>như</a:t>
              </a:r>
              <a:r>
                <a:rPr lang="en-US" sz="3200" dirty="0">
                  <a:latin typeface="Arial" pitchFamily="34" charset="0"/>
                  <a:cs typeface="Arial" pitchFamily="34" charset="0"/>
                </a:rPr>
                <a:t> </a:t>
              </a:r>
              <a:r>
                <a:rPr lang="en-US" sz="3200" dirty="0" err="1">
                  <a:latin typeface="Arial" pitchFamily="34" charset="0"/>
                  <a:cs typeface="Arial" pitchFamily="34" charset="0"/>
                </a:rPr>
                <a:t>vậy</a:t>
              </a:r>
              <a:r>
                <a:rPr lang="en-US" sz="3200" dirty="0">
                  <a:latin typeface="Arial" pitchFamily="34" charset="0"/>
                  <a:cs typeface="Arial" pitchFamily="34" charset="0"/>
                </a:rPr>
                <a:t>? </a:t>
              </a: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2" name="Rectangle 1"/>
          <p:cNvSpPr/>
          <p:nvPr/>
        </p:nvSpPr>
        <p:spPr>
          <a:xfrm>
            <a:off x="883823" y="2404408"/>
            <a:ext cx="7808355" cy="2062103"/>
          </a:xfrm>
          <a:prstGeom prst="rect">
            <a:avLst/>
          </a:prstGeom>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Vì</a:t>
            </a:r>
            <a:r>
              <a:rPr lang="en-US" sz="3200" dirty="0">
                <a:solidFill>
                  <a:srgbClr val="FF0000"/>
                </a:solidFill>
                <a:latin typeface="Times New Roman" panose="02020603050405020304" pitchFamily="18" charset="0"/>
                <a:cs typeface="Times New Roman" panose="02020603050405020304" pitchFamily="18" charset="0"/>
              </a:rPr>
              <a:t> Ga- </a:t>
            </a:r>
            <a:r>
              <a:rPr lang="en-US" sz="3200" dirty="0" err="1">
                <a:solidFill>
                  <a:srgbClr val="FF0000"/>
                </a:solidFill>
                <a:latin typeface="Times New Roman" panose="02020603050405020304" pitchFamily="18" charset="0"/>
                <a:cs typeface="Times New Roman" panose="02020603050405020304" pitchFamily="18" charset="0"/>
              </a:rPr>
              <a:t>vrốt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giôn</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ra</a:t>
            </a:r>
            <a:r>
              <a:rPr lang="en-US" sz="3200">
                <a:solidFill>
                  <a:srgbClr val="FF0000"/>
                </a:solidFill>
                <a:latin typeface="Times New Roman" panose="02020603050405020304" pitchFamily="18" charset="0"/>
                <a:cs typeface="Times New Roman" panose="02020603050405020304" pitchFamily="18" charset="0"/>
              </a:rPr>
              <a:t> </a:t>
            </a:r>
            <a:r>
              <a:rPr lang="en-US" sz="3200" smtClean="0">
                <a:solidFill>
                  <a:srgbClr val="FF0000"/>
                </a:solidFill>
                <a:latin typeface="Times New Roman" panose="02020603050405020304" pitchFamily="18" charset="0"/>
                <a:cs typeface="Times New Roman" panose="02020603050405020304" pitchFamily="18" charset="0"/>
              </a:rPr>
              <a:t>nói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phút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nữa</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smtClean="0">
                <a:solidFill>
                  <a:srgbClr val="FF0000"/>
                </a:solidFill>
                <a:latin typeface="Times New Roman" panose="02020603050405020304" pitchFamily="18" charset="0"/>
                <a:cs typeface="Times New Roman" panose="02020603050405020304" pitchFamily="18" charset="0"/>
              </a:rPr>
              <a:t>thì</a:t>
            </a:r>
            <a:r>
              <a:rPr lang="en-US" sz="3200" smtClean="0">
                <a:solidFill>
                  <a:srgbClr val="FF0000"/>
                </a:solidFill>
                <a:latin typeface="Times New Roman" panose="02020603050405020304" pitchFamily="18" charset="0"/>
                <a:cs typeface="Times New Roman" panose="02020603050405020304" pitchFamily="18" charset="0"/>
              </a:rPr>
              <a:t> chiến </a:t>
            </a:r>
            <a:r>
              <a:rPr lang="en-US" sz="3200" dirty="0" err="1">
                <a:solidFill>
                  <a:srgbClr val="FF0000"/>
                </a:solidFill>
                <a:latin typeface="Times New Roman" panose="02020603050405020304" pitchFamily="18" charset="0"/>
                <a:cs typeface="Times New Roman" panose="02020603050405020304" pitchFamily="18" charset="0"/>
              </a:rPr>
              <a:t>lũy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đạn</a:t>
            </a:r>
            <a:r>
              <a:rPr lang="en-US" sz="3200" dirty="0">
                <a:solidFill>
                  <a:srgbClr val="FF0000"/>
                </a:solidFill>
                <a:latin typeface="Times New Roman" panose="02020603050405020304" pitchFamily="18" charset="0"/>
                <a:cs typeface="Times New Roman" panose="02020603050405020304" pitchFamily="18" charset="0"/>
              </a:rPr>
              <a:t>.</a:t>
            </a:r>
          </a:p>
          <a:p>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6379" y="4411201"/>
            <a:ext cx="8305800" cy="584775"/>
          </a:xfrm>
          <a:prstGeom prst="rect">
            <a:avLst/>
          </a:prstGeom>
          <a:noFill/>
        </p:spPr>
        <p:txBody>
          <a:bodyPr wrap="square" rtlCol="0">
            <a:spAutoFit/>
          </a:bodyPr>
          <a:lstStyle/>
          <a:p>
            <a:r>
              <a:rPr lang="en-US" sz="3200" u="sng" smtClean="0">
                <a:solidFill>
                  <a:srgbClr val="FF0000"/>
                </a:solidFill>
                <a:latin typeface="Times New Roman" panose="02020603050405020304" pitchFamily="18" charset="0"/>
                <a:cs typeface="Times New Roman" panose="02020603050405020304" pitchFamily="18" charset="0"/>
              </a:rPr>
              <a:t>Đoạn 1</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C</a:t>
            </a:r>
            <a:r>
              <a:rPr lang="en-US" sz="3200" dirty="0" smtClean="0">
                <a:solidFill>
                  <a:srgbClr val="FF0000"/>
                </a:solidFill>
                <a:latin typeface="Times New Roman" panose="02020603050405020304" pitchFamily="18" charset="0"/>
                <a:cs typeface="Times New Roman" panose="02020603050405020304" pitchFamily="18" charset="0"/>
              </a:rPr>
              <a:t>ho </a:t>
            </a:r>
            <a:r>
              <a:rPr lang="en-US" sz="3200" dirty="0" err="1" smtClean="0">
                <a:solidFill>
                  <a:srgbClr val="FF0000"/>
                </a:solidFill>
                <a:latin typeface="Times New Roman" panose="02020603050405020304" pitchFamily="18" charset="0"/>
                <a:cs typeface="Times New Roman" panose="02020603050405020304" pitchFamily="18" charset="0"/>
              </a:rPr>
              <a:t>biết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lí</a:t>
            </a:r>
            <a:r>
              <a:rPr lang="en-US" sz="3200" dirty="0" smtClean="0">
                <a:solidFill>
                  <a:srgbClr val="FF0000"/>
                </a:solidFill>
                <a:latin typeface="Times New Roman" panose="02020603050405020304" pitchFamily="18" charset="0"/>
                <a:cs typeface="Times New Roman" panose="02020603050405020304" pitchFamily="18" charset="0"/>
              </a:rPr>
              <a:t> do Ga-</a:t>
            </a:r>
            <a:r>
              <a:rPr lang="en-US" sz="3200" dirty="0" err="1" smtClean="0">
                <a:solidFill>
                  <a:srgbClr val="FF0000"/>
                </a:solidFill>
                <a:latin typeface="Times New Roman" panose="02020603050405020304" pitchFamily="18" charset="0"/>
                <a:cs typeface="Times New Roman" panose="02020603050405020304" pitchFamily="18" charset="0"/>
              </a:rPr>
              <a:t>vrốt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ngoài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lũy</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981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500" fill="hold"/>
                                        <p:tgtEl>
                                          <p:spTgt spid="327"/>
                                        </p:tgtEl>
                                        <p:attrNameLst>
                                          <p:attrName>ppt_x</p:attrName>
                                        </p:attrNameLst>
                                      </p:cBhvr>
                                      <p:tavLst>
                                        <p:tav tm="0">
                                          <p:val>
                                            <p:strVal val="#ppt_x"/>
                                          </p:val>
                                        </p:tav>
                                        <p:tav tm="100000">
                                          <p:val>
                                            <p:strVal val="#ppt_x"/>
                                          </p:val>
                                        </p:tav>
                                      </p:tavLst>
                                    </p:anim>
                                    <p:anim calcmode="lin" valueType="num">
                                      <p:cBhvr additive="base">
                                        <p:cTn id="18"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0" y="1168051"/>
            <a:ext cx="9068696" cy="3167419"/>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23"/>
          <p:cNvGrpSpPr/>
          <p:nvPr/>
        </p:nvGrpSpPr>
        <p:grpSpPr>
          <a:xfrm>
            <a:off x="-1193163" y="440721"/>
            <a:ext cx="10659892" cy="3190824"/>
            <a:chOff x="829275" y="456451"/>
            <a:chExt cx="1306200" cy="3190824"/>
          </a:xfrm>
        </p:grpSpPr>
        <p:sp>
          <p:nvSpPr>
            <p:cNvPr id="346" name="Google Shape;346;p23"/>
            <p:cNvSpPr txBox="1"/>
            <p:nvPr/>
          </p:nvSpPr>
          <p:spPr>
            <a:xfrm>
              <a:off x="1020276" y="456451"/>
              <a:ext cx="1104021" cy="348900"/>
            </a:xfrm>
            <a:prstGeom prst="rect">
              <a:avLst/>
            </a:prstGeom>
            <a:noFill/>
            <a:ln>
              <a:noFill/>
            </a:ln>
          </p:spPr>
          <p:txBody>
            <a:bodyPr spcFirstLastPara="1" wrap="square" lIns="91425" tIns="91425" rIns="91425" bIns="91425" anchor="ctr" anchorCtr="0">
              <a:noAutofit/>
            </a:bodyPr>
            <a:lstStyle/>
            <a:p>
              <a:r>
                <a:rPr lang="en-US" sz="2800" dirty="0" err="1" smtClean="0">
                  <a:solidFill>
                    <a:schemeClr val="dk1"/>
                  </a:solidFill>
                  <a:latin typeface="Bowlby One"/>
                  <a:ea typeface="Bowlby One"/>
                  <a:cs typeface="Bowlby One"/>
                  <a:sym typeface="Bowlby One"/>
                </a:rPr>
                <a:t>Câu</a:t>
              </a:r>
              <a:r>
                <a:rPr lang="en-US" sz="2800" dirty="0" smtClean="0">
                  <a:solidFill>
                    <a:schemeClr val="dk1"/>
                  </a:solidFill>
                  <a:latin typeface="Bowlby One"/>
                  <a:ea typeface="Bowlby One"/>
                  <a:cs typeface="Bowlby One"/>
                  <a:sym typeface="Bowlby One"/>
                </a:rPr>
                <a:t> 3: </a:t>
              </a:r>
              <a:r>
                <a:rPr lang="en-US" sz="2800" dirty="0" err="1" smtClean="0">
                  <a:latin typeface="Arial" pitchFamily="34" charset="0"/>
                  <a:cs typeface="Arial" pitchFamily="34" charset="0"/>
                </a:rPr>
                <a:t>Những</a:t>
              </a:r>
              <a:r>
                <a:rPr lang="en-US" sz="2800" dirty="0">
                  <a:latin typeface="Arial" pitchFamily="34" charset="0"/>
                  <a:cs typeface="Arial" pitchFamily="34" charset="0"/>
                </a:rPr>
                <a:t> </a:t>
              </a:r>
              <a:r>
                <a:rPr lang="en-US" sz="2800" dirty="0" smtClean="0">
                  <a:latin typeface="Arial" pitchFamily="34" charset="0"/>
                  <a:cs typeface="Arial" pitchFamily="34" charset="0"/>
                </a:rPr>
                <a:t>chi </a:t>
              </a:r>
              <a:r>
                <a:rPr lang="en-US" sz="2800" dirty="0" err="1" smtClean="0">
                  <a:latin typeface="Arial" pitchFamily="34" charset="0"/>
                  <a:cs typeface="Arial" pitchFamily="34" charset="0"/>
                </a:rPr>
                <a:t>tiết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nào</a:t>
              </a:r>
              <a:r>
                <a:rPr lang="en-US" sz="2800" dirty="0" smtClean="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lòng</a:t>
              </a:r>
              <a:r>
                <a:rPr lang="en-US" sz="2800" dirty="0">
                  <a:latin typeface="Arial" pitchFamily="34" charset="0"/>
                  <a:cs typeface="Arial" pitchFamily="34" charset="0"/>
                </a:rPr>
                <a:t> </a:t>
              </a:r>
              <a:r>
                <a:rPr lang="en-US" sz="2800" dirty="0" err="1">
                  <a:latin typeface="Arial" pitchFamily="34" charset="0"/>
                  <a:cs typeface="Arial" pitchFamily="34" charset="0"/>
                </a:rPr>
                <a:t>dũng</a:t>
              </a:r>
              <a:r>
                <a:rPr lang="en-US" sz="2800" dirty="0">
                  <a:latin typeface="Arial" pitchFamily="34" charset="0"/>
                  <a:cs typeface="Arial" pitchFamily="34" charset="0"/>
                </a:rPr>
                <a:t> </a:t>
              </a:r>
              <a:r>
                <a:rPr lang="en-US" sz="2800" dirty="0" err="1">
                  <a:latin typeface="Arial" pitchFamily="34" charset="0"/>
                  <a:cs typeface="Arial" pitchFamily="34" charset="0"/>
                </a:rPr>
                <a:t>cảm</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cậu</a:t>
              </a:r>
              <a:r>
                <a:rPr lang="en-US" sz="2800" dirty="0">
                  <a:latin typeface="Arial" pitchFamily="34" charset="0"/>
                  <a:cs typeface="Arial" pitchFamily="34" charset="0"/>
                </a:rPr>
                <a:t> </a:t>
              </a:r>
              <a:r>
                <a:rPr lang="en-US" sz="2800" dirty="0" err="1">
                  <a:latin typeface="Arial" pitchFamily="34" charset="0"/>
                  <a:cs typeface="Arial" pitchFamily="34" charset="0"/>
                </a:rPr>
                <a:t>bé</a:t>
              </a:r>
              <a:r>
                <a:rPr lang="en-US" sz="2800" dirty="0">
                  <a:latin typeface="Arial" pitchFamily="34" charset="0"/>
                  <a:cs typeface="Arial" pitchFamily="34" charset="0"/>
                </a:rPr>
                <a:t> Ga-</a:t>
              </a:r>
              <a:r>
                <a:rPr lang="en-US" sz="2800" dirty="0" err="1">
                  <a:latin typeface="Arial" pitchFamily="34" charset="0"/>
                  <a:cs typeface="Arial" pitchFamily="34" charset="0"/>
                </a:rPr>
                <a:t>vrốt</a:t>
              </a:r>
              <a:r>
                <a:rPr lang="en-US" sz="2800" dirty="0">
                  <a:latin typeface="Arial" pitchFamily="34" charset="0"/>
                  <a:cs typeface="Arial" pitchFamily="34" charset="0"/>
                </a:rPr>
                <a:t> ?</a:t>
              </a:r>
            </a:p>
          </p:txBody>
        </p:sp>
        <p:sp>
          <p:nvSpPr>
            <p:cNvPr id="347" name="Google Shape;347;p23"/>
            <p:cNvSpPr txBox="1"/>
            <p:nvPr/>
          </p:nvSpPr>
          <p:spPr>
            <a:xfrm>
              <a:off x="829275" y="1878519"/>
              <a:ext cx="1306200" cy="878056"/>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2" name="Rectangle 1"/>
          <p:cNvSpPr/>
          <p:nvPr/>
        </p:nvSpPr>
        <p:spPr>
          <a:xfrm>
            <a:off x="165825" y="1193744"/>
            <a:ext cx="10096034" cy="3847207"/>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chi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dũng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cảm</a:t>
            </a:r>
            <a:r>
              <a:rPr lang="en-US" sz="2800" dirty="0" smtClean="0">
                <a:solidFill>
                  <a:srgbClr val="FF0000"/>
                </a:solidFill>
                <a:latin typeface="Times New Roman" panose="02020603050405020304" pitchFamily="18" charset="0"/>
                <a:cs typeface="Times New Roman" panose="02020603050405020304" pitchFamily="18" charset="0"/>
              </a:rPr>
              <a:t>:</a:t>
            </a:r>
          </a:p>
          <a:p>
            <a:r>
              <a:rPr lang="en-US" sz="2800" dirty="0" smtClean="0">
                <a:solidFill>
                  <a:srgbClr val="FF0000"/>
                </a:solidFill>
                <a:latin typeface="Times New Roman" panose="02020603050405020304" pitchFamily="18" charset="0"/>
                <a:cs typeface="Times New Roman" panose="02020603050405020304" pitchFamily="18" charset="0"/>
              </a:rPr>
              <a:t>- Ga-</a:t>
            </a:r>
            <a:r>
              <a:rPr lang="en-US" sz="2800" dirty="0" err="1" smtClean="0">
                <a:solidFill>
                  <a:srgbClr val="FF0000"/>
                </a:solidFill>
                <a:latin typeface="Times New Roman" panose="02020603050405020304" pitchFamily="18" charset="0"/>
                <a:cs typeface="Times New Roman" panose="02020603050405020304" pitchFamily="18" charset="0"/>
              </a:rPr>
              <a:t>vrốt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err="1" smtClean="0">
                <a:solidFill>
                  <a:srgbClr val="FF0000"/>
                </a:solidFill>
                <a:latin typeface="Times New Roman" panose="02020603050405020304" pitchFamily="18" charset="0"/>
                <a:cs typeface="Times New Roman" panose="02020603050405020304" pitchFamily="18" charset="0"/>
              </a:rPr>
              <a:t>cho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dưới</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làn</a:t>
            </a:r>
            <a:r>
              <a:rPr lang="en-US" sz="2800">
                <a:solidFill>
                  <a:srgbClr val="FF0000"/>
                </a:solidFill>
                <a:latin typeface="Times New Roman" panose="02020603050405020304" pitchFamily="18" charset="0"/>
                <a:cs typeface="Times New Roman" panose="02020603050405020304" pitchFamily="18" charset="0"/>
              </a:rPr>
              <a:t> </a:t>
            </a:r>
            <a:r>
              <a:rPr lang="en-US" sz="2800" smtClean="0">
                <a:solidFill>
                  <a:srgbClr val="FF0000"/>
                </a:solidFill>
                <a:latin typeface="Times New Roman" panose="02020603050405020304" pitchFamily="18" charset="0"/>
                <a:cs typeface="Times New Roman" panose="02020603050405020304" pitchFamily="18" charset="0"/>
              </a:rPr>
              <a:t>mưa đạn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địch</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Cuốc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phây</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rắc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cậu</a:t>
            </a:r>
            <a:r>
              <a:rPr lang="en-US" sz="2800" dirty="0">
                <a:solidFill>
                  <a:srgbClr val="FF0000"/>
                </a:solidFill>
                <a:latin typeface="Times New Roman" panose="02020603050405020304" pitchFamily="18" charset="0"/>
                <a:cs typeface="Times New Roman" panose="02020603050405020304" pitchFamily="18" charset="0"/>
              </a:rPr>
              <a:t> quay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lũy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nhưng</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Ga- </a:t>
            </a:r>
            <a:r>
              <a:rPr lang="en-US" sz="2800" dirty="0" err="1">
                <a:solidFill>
                  <a:srgbClr val="FF0000"/>
                </a:solidFill>
                <a:latin typeface="Times New Roman" panose="02020603050405020304" pitchFamily="18" charset="0"/>
                <a:cs typeface="Times New Roman" panose="02020603050405020304" pitchFamily="18" charset="0"/>
              </a:rPr>
              <a:t>vrốt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đạn</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smtClean="0">
                <a:solidFill>
                  <a:srgbClr val="FF0000"/>
                </a:solidFill>
                <a:latin typeface="Times New Roman" panose="02020603050405020304" pitchFamily="18" charset="0"/>
                <a:cs typeface="Times New Roman" panose="02020603050405020304" pitchFamily="18" charset="0"/>
              </a:rPr>
              <a:t>- Ga- </a:t>
            </a:r>
            <a:r>
              <a:rPr lang="en-US" sz="2800" dirty="0" err="1" smtClean="0">
                <a:solidFill>
                  <a:srgbClr val="FF0000"/>
                </a:solidFill>
                <a:latin typeface="Times New Roman" panose="02020603050405020304" pitchFamily="18" charset="0"/>
                <a:cs typeface="Times New Roman" panose="02020603050405020304" pitchFamily="18" charset="0"/>
              </a:rPr>
              <a:t>vrốt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lúc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ẩn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lúc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giữa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giặc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trò</a:t>
            </a:r>
            <a:r>
              <a:rPr lang="en-US" sz="2800" dirty="0" smtClean="0">
                <a:solidFill>
                  <a:srgbClr val="FF0000"/>
                </a:solidFill>
                <a:latin typeface="Times New Roman" panose="02020603050405020304" pitchFamily="18" charset="0"/>
                <a:cs typeface="Times New Roman" panose="02020603050405020304" pitchFamily="18" charset="0"/>
              </a:rPr>
              <a:t> ú </a:t>
            </a:r>
            <a:r>
              <a:rPr lang="en-US" sz="2800" dirty="0" err="1" smtClean="0">
                <a:solidFill>
                  <a:srgbClr val="FF0000"/>
                </a:solidFill>
                <a:latin typeface="Times New Roman" panose="02020603050405020304" pitchFamily="18" charset="0"/>
                <a:cs typeface="Times New Roman" panose="02020603050405020304" pitchFamily="18" charset="0"/>
              </a:rPr>
              <a:t>tim</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chết</a:t>
            </a:r>
            <a:r>
              <a:rPr lang="en-US" sz="2800" dirty="0" smtClean="0">
                <a:solidFill>
                  <a:srgbClr val="FF0000"/>
                </a:solidFill>
                <a:latin typeface="Times New Roman" panose="02020603050405020304" pitchFamily="18" charset="0"/>
                <a:cs typeface="Times New Roman" panose="02020603050405020304" pitchFamily="18" charset="0"/>
              </a:rPr>
              <a:t>.</a:t>
            </a:r>
          </a:p>
          <a:p>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8820" y="4251676"/>
            <a:ext cx="7967822" cy="738664"/>
          </a:xfrm>
          <a:prstGeom prst="rect">
            <a:avLst/>
          </a:prstGeom>
        </p:spPr>
        <p:txBody>
          <a:bodyPr wrap="square">
            <a:spAutoFit/>
          </a:bodyPr>
          <a:lstStyle/>
          <a:p>
            <a:endParaRPr lang="en-US" dirty="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=&gt; </a:t>
            </a:r>
            <a:r>
              <a:rPr lang="en-US" sz="2800" smtClean="0">
                <a:solidFill>
                  <a:srgbClr val="FF0000"/>
                </a:solidFill>
                <a:latin typeface="Arial" pitchFamily="34" charset="0"/>
                <a:cs typeface="Arial" pitchFamily="34" charset="0"/>
              </a:rPr>
              <a:t>Đoạn </a:t>
            </a:r>
            <a:r>
              <a:rPr lang="en-US" sz="2800" dirty="0">
                <a:solidFill>
                  <a:srgbClr val="FF0000"/>
                </a:solidFill>
                <a:latin typeface="Arial" pitchFamily="34" charset="0"/>
                <a:cs typeface="Arial" pitchFamily="34" charset="0"/>
              </a:rPr>
              <a:t>2: </a:t>
            </a:r>
            <a:r>
              <a:rPr lang="en-US" sz="2800" dirty="0" err="1">
                <a:solidFill>
                  <a:srgbClr val="FF0000"/>
                </a:solidFill>
                <a:latin typeface="Arial" pitchFamily="34" charset="0"/>
                <a:cs typeface="Arial" pitchFamily="34" charset="0"/>
              </a:rPr>
              <a:t>Lòng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dũng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cảm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của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chú</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bé</a:t>
            </a:r>
            <a:r>
              <a:rPr lang="en-US" sz="2800" dirty="0">
                <a:solidFill>
                  <a:srgbClr val="FF0000"/>
                </a:solidFill>
                <a:latin typeface="Arial" pitchFamily="34" charset="0"/>
                <a:cs typeface="Arial" pitchFamily="34" charset="0"/>
              </a:rPr>
              <a:t> Ga-</a:t>
            </a:r>
            <a:r>
              <a:rPr lang="en-US" sz="2800" dirty="0" err="1">
                <a:solidFill>
                  <a:srgbClr val="FF0000"/>
                </a:solidFill>
                <a:latin typeface="Arial" pitchFamily="34" charset="0"/>
                <a:cs typeface="Arial" pitchFamily="34" charset="0"/>
              </a:rPr>
              <a:t>vrốt</a:t>
            </a:r>
            <a:r>
              <a:rPr lang="en-US" sz="2800"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xmlns="" val="9883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7"/>
                                        </p:tgtEl>
                                        <p:attrNameLst>
                                          <p:attrName>style.visibility</p:attrName>
                                        </p:attrNameLst>
                                      </p:cBhvr>
                                      <p:to>
                                        <p:strVal val="visible"/>
                                      </p:to>
                                    </p:set>
                                    <p:animEffect transition="in" filter="fade">
                                      <p:cBhvr>
                                        <p:cTn id="13" dur="1000"/>
                                        <p:tgtEl>
                                          <p:spTgt spid="327"/>
                                        </p:tgtEl>
                                      </p:cBhvr>
                                    </p:animEffect>
                                    <p:anim calcmode="lin" valueType="num">
                                      <p:cBhvr>
                                        <p:cTn id="14" dur="1000" fill="hold"/>
                                        <p:tgtEl>
                                          <p:spTgt spid="327"/>
                                        </p:tgtEl>
                                        <p:attrNameLst>
                                          <p:attrName>ppt_x</p:attrName>
                                        </p:attrNameLst>
                                      </p:cBhvr>
                                      <p:tavLst>
                                        <p:tav tm="0">
                                          <p:val>
                                            <p:strVal val="#ppt_x"/>
                                          </p:val>
                                        </p:tav>
                                        <p:tav tm="100000">
                                          <p:val>
                                            <p:strVal val="#ppt_x"/>
                                          </p:val>
                                        </p:tav>
                                      </p:tavLst>
                                    </p:anim>
                                    <p:anim calcmode="lin" valueType="num">
                                      <p:cBhvr>
                                        <p:cTn id="15" dur="1000" fill="hold"/>
                                        <p:tgtEl>
                                          <p:spTgt spid="3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6"/>
        <p:cNvGrpSpPr/>
        <p:nvPr/>
      </p:nvGrpSpPr>
      <p:grpSpPr>
        <a:xfrm>
          <a:off x="0" y="0"/>
          <a:ext cx="0" cy="0"/>
          <a:chOff x="0" y="0"/>
          <a:chExt cx="0" cy="0"/>
        </a:xfrm>
      </p:grpSpPr>
      <p:sp>
        <p:nvSpPr>
          <p:cNvPr id="327" name="Google Shape;327;p23"/>
          <p:cNvSpPr/>
          <p:nvPr/>
        </p:nvSpPr>
        <p:spPr>
          <a:xfrm>
            <a:off x="250034" y="2074869"/>
            <a:ext cx="8616875" cy="2374378"/>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smtClean="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059915" y="1419970"/>
            <a:ext cx="10659892" cy="860864"/>
            <a:chOff x="829275" y="-1757023"/>
            <a:chExt cx="1306200" cy="5404298"/>
          </a:xfrm>
        </p:grpSpPr>
        <p:sp>
          <p:nvSpPr>
            <p:cNvPr id="346" name="Google Shape;346;p23"/>
            <p:cNvSpPr txBox="1"/>
            <p:nvPr/>
          </p:nvSpPr>
          <p:spPr>
            <a:xfrm>
              <a:off x="993923" y="-1757023"/>
              <a:ext cx="1110247" cy="3220598"/>
            </a:xfrm>
            <a:prstGeom prst="rect">
              <a:avLst/>
            </a:prstGeom>
            <a:noFill/>
            <a:ln>
              <a:noFill/>
            </a:ln>
          </p:spPr>
          <p:txBody>
            <a:bodyPr spcFirstLastPara="1" wrap="square" lIns="91425" tIns="91425" rIns="91425" bIns="91425" anchor="ctr" anchorCtr="0">
              <a:noAutofit/>
            </a:bodyPr>
            <a:lstStyle/>
            <a:p>
              <a:r>
                <a:rPr lang="en-US" sz="2800" dirty="0" err="1" smtClean="0">
                  <a:solidFill>
                    <a:schemeClr val="dk1"/>
                  </a:solidFill>
                  <a:latin typeface="Bowlby One"/>
                  <a:ea typeface="Bowlby One"/>
                  <a:cs typeface="Bowlby One"/>
                  <a:sym typeface="Bowlby One"/>
                </a:rPr>
                <a:t>Câu</a:t>
              </a:r>
              <a:r>
                <a:rPr lang="en-US" sz="2800" dirty="0" smtClean="0">
                  <a:solidFill>
                    <a:schemeClr val="dk1"/>
                  </a:solidFill>
                  <a:latin typeface="Bowlby One"/>
                  <a:ea typeface="Bowlby One"/>
                  <a:cs typeface="Bowlby One"/>
                  <a:sym typeface="Bowlby One"/>
                </a:rPr>
                <a:t> 4: </a:t>
              </a:r>
              <a:r>
                <a:rPr lang="en-US" sz="2800" dirty="0" err="1">
                  <a:latin typeface="Arial" pitchFamily="34" charset="0"/>
                  <a:cs typeface="Arial" pitchFamily="34" charset="0"/>
                </a:rPr>
                <a:t>Vì</a:t>
              </a:r>
              <a:r>
                <a:rPr lang="en-US" sz="2800" dirty="0">
                  <a:latin typeface="Arial" pitchFamily="34" charset="0"/>
                  <a:cs typeface="Arial" pitchFamily="34" charset="0"/>
                </a:rPr>
                <a:t> </a:t>
              </a:r>
              <a:r>
                <a:rPr lang="en-US" sz="2800" dirty="0" err="1">
                  <a:latin typeface="Arial" pitchFamily="34" charset="0"/>
                  <a:cs typeface="Arial" pitchFamily="34" charset="0"/>
                </a:rPr>
                <a:t>sao</a:t>
              </a:r>
              <a:r>
                <a:rPr lang="en-US" sz="2800" dirty="0">
                  <a:latin typeface="Arial" pitchFamily="34" charset="0"/>
                  <a:cs typeface="Arial" pitchFamily="34" charset="0"/>
                </a:rPr>
                <a:t> </a:t>
              </a:r>
              <a:r>
                <a:rPr lang="en-US" sz="2800" dirty="0" err="1">
                  <a:latin typeface="Arial" pitchFamily="34" charset="0"/>
                  <a:cs typeface="Arial" pitchFamily="34" charset="0"/>
                </a:rPr>
                <a:t>tác</a:t>
              </a:r>
              <a:r>
                <a:rPr lang="en-US" sz="2800" dirty="0">
                  <a:latin typeface="Arial" pitchFamily="34" charset="0"/>
                  <a:cs typeface="Arial" pitchFamily="34" charset="0"/>
                </a:rPr>
                <a:t> </a:t>
              </a:r>
              <a:r>
                <a:rPr lang="en-US" sz="2800" dirty="0" err="1">
                  <a:latin typeface="Arial" pitchFamily="34" charset="0"/>
                  <a:cs typeface="Arial" pitchFamily="34" charset="0"/>
                </a:rPr>
                <a:t>giả</a:t>
              </a:r>
              <a:r>
                <a:rPr lang="en-US" sz="2800" dirty="0">
                  <a:latin typeface="Arial" pitchFamily="34" charset="0"/>
                  <a:cs typeface="Arial" pitchFamily="34" charset="0"/>
                </a:rPr>
                <a:t> </a:t>
              </a:r>
              <a:r>
                <a:rPr lang="en-US" sz="2800" dirty="0" err="1">
                  <a:latin typeface="Arial" pitchFamily="34" charset="0"/>
                  <a:cs typeface="Arial" pitchFamily="34" charset="0"/>
                </a:rPr>
                <a:t>nói</a:t>
              </a:r>
              <a:r>
                <a:rPr lang="en-US" sz="2800" dirty="0">
                  <a:latin typeface="Arial" pitchFamily="34" charset="0"/>
                  <a:cs typeface="Arial" pitchFamily="34" charset="0"/>
                </a:rPr>
                <a:t> Ga- </a:t>
              </a:r>
              <a:r>
                <a:rPr lang="en-US" sz="2800" dirty="0" err="1">
                  <a:latin typeface="Arial" pitchFamily="34" charset="0"/>
                  <a:cs typeface="Arial" pitchFamily="34" charset="0"/>
                </a:rPr>
                <a:t>vrốt</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err="1">
                  <a:latin typeface="Arial" pitchFamily="34" charset="0"/>
                  <a:cs typeface="Arial" pitchFamily="34" charset="0"/>
                </a:rPr>
                <a:t>thiên</a:t>
              </a:r>
              <a:r>
                <a:rPr lang="en-US" sz="2800">
                  <a:latin typeface="Arial" pitchFamily="34" charset="0"/>
                  <a:cs typeface="Arial" pitchFamily="34" charset="0"/>
                </a:rPr>
                <a:t> </a:t>
              </a:r>
              <a:r>
                <a:rPr lang="en-US" sz="2800" smtClean="0">
                  <a:latin typeface="Arial" pitchFamily="34" charset="0"/>
                  <a:cs typeface="Arial" pitchFamily="34" charset="0"/>
                </a:rPr>
                <a:t>thần?</a:t>
              </a:r>
              <a:endParaRPr lang="en-US" sz="2800" dirty="0">
                <a:latin typeface="Arial" pitchFamily="34" charset="0"/>
                <a:cs typeface="Arial" pitchFamily="34" charset="0"/>
              </a:endParaRPr>
            </a:p>
            <a:p>
              <a:endParaRPr lang="en-US" sz="3200" dirty="0">
                <a:latin typeface="Arial" pitchFamily="34" charset="0"/>
                <a:cs typeface="Arial" pitchFamily="34" charset="0"/>
              </a:endParaRP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11" name="TextBox 10"/>
          <p:cNvSpPr txBox="1"/>
          <p:nvPr/>
        </p:nvSpPr>
        <p:spPr>
          <a:xfrm>
            <a:off x="367471" y="2203035"/>
            <a:ext cx="8382000" cy="1908215"/>
          </a:xfrm>
          <a:prstGeom prst="rect">
            <a:avLst/>
          </a:prstGeom>
          <a:noFill/>
        </p:spPr>
        <p:txBody>
          <a:bodyPr wrap="square" rtlCol="0">
            <a:spAutoFit/>
          </a:bodyPr>
          <a:lstStyle/>
          <a:p>
            <a:r>
              <a:rPr lang="en-US" sz="3400" dirty="0" smtClean="0">
                <a:solidFill>
                  <a:srgbClr val="FF0000"/>
                </a:solidFill>
                <a:latin typeface="Arial" pitchFamily="34" charset="0"/>
                <a:cs typeface="Arial" pitchFamily="34" charset="0"/>
              </a:rPr>
              <a:t>- </a:t>
            </a:r>
            <a:r>
              <a:rPr lang="en-US" sz="2800" dirty="0" err="1" smtClean="0">
                <a:solidFill>
                  <a:srgbClr val="FF0000"/>
                </a:solidFill>
                <a:latin typeface="Times New Roman" panose="02020603050405020304" pitchFamily="18" charset="0"/>
                <a:cs typeface="Times New Roman" panose="02020603050405020304" pitchFamily="18" charset="0"/>
              </a:rPr>
              <a:t>Vì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bé</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nhỏ</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chú</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ẩn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khói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như</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thần</a:t>
            </a:r>
            <a:r>
              <a:rPr lang="en-US" sz="2800" dirty="0" smtClean="0">
                <a:solidFill>
                  <a:srgbClr val="FF0000"/>
                </a:solidFill>
                <a:latin typeface="Times New Roman" panose="02020603050405020304" pitchFamily="18" charset="0"/>
                <a:cs typeface="Times New Roman" panose="02020603050405020304" pitchFamily="18" charset="0"/>
              </a:rPr>
              <a:t>.</a:t>
            </a:r>
          </a:p>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chú</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đuổi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theo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vrốt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chú</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chạy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nhanh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trò</a:t>
            </a:r>
            <a:r>
              <a:rPr lang="en-US" sz="2800" dirty="0" smtClean="0">
                <a:solidFill>
                  <a:srgbClr val="FF0000"/>
                </a:solidFill>
                <a:latin typeface="Times New Roman" panose="02020603050405020304" pitchFamily="18" charset="0"/>
                <a:cs typeface="Times New Roman" panose="02020603050405020304" pitchFamily="18" charset="0"/>
              </a:rPr>
              <a:t> ú </a:t>
            </a:r>
            <a:r>
              <a:rPr lang="en-US" sz="2800" dirty="0" err="1" smtClean="0">
                <a:solidFill>
                  <a:srgbClr val="FF0000"/>
                </a:solidFill>
                <a:latin typeface="Times New Roman" panose="02020603050405020304" pitchFamily="18" charset="0"/>
                <a:cs typeface="Times New Roman" panose="02020603050405020304" pitchFamily="18" charset="0"/>
              </a:rPr>
              <a:t>tim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chết</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021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 calcmode="lin" valueType="num">
                                      <p:cBhvr additive="base">
                                        <p:cTn id="17" dur="500" fill="hold"/>
                                        <p:tgtEl>
                                          <p:spTgt spid="327"/>
                                        </p:tgtEl>
                                        <p:attrNameLst>
                                          <p:attrName>ppt_x</p:attrName>
                                        </p:attrNameLst>
                                      </p:cBhvr>
                                      <p:tavLst>
                                        <p:tav tm="0">
                                          <p:val>
                                            <p:strVal val="#ppt_x"/>
                                          </p:val>
                                        </p:tav>
                                        <p:tav tm="100000">
                                          <p:val>
                                            <p:strVal val="#ppt_x"/>
                                          </p:val>
                                        </p:tav>
                                      </p:tavLst>
                                    </p:anim>
                                    <p:anim calcmode="lin" valueType="num">
                                      <p:cBhvr additive="base">
                                        <p:cTn id="18" dur="500" fill="hold"/>
                                        <p:tgtEl>
                                          <p:spTgt spid="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p:nvPr/>
        </p:nvSpPr>
        <p:spPr>
          <a:xfrm>
            <a:off x="203280" y="1922343"/>
            <a:ext cx="8616875" cy="2079379"/>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a:spLocks noGrp="1"/>
          </p:cNvSpPr>
          <p:nvPr>
            <p:ph type="title"/>
          </p:nvPr>
        </p:nvSpPr>
        <p:spPr>
          <a:xfrm>
            <a:off x="731150" y="218810"/>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400" dirty="0" smtClean="0">
                <a:solidFill>
                  <a:srgbClr val="FF0000"/>
                </a:solidFill>
                <a:latin typeface="Times New Roman" panose="02020603050405020304" pitchFamily="18" charset="0"/>
                <a:cs typeface="Times New Roman" panose="02020603050405020304" pitchFamily="18" charset="0"/>
              </a:rPr>
              <a:t>II. Tìm hiểu bài </a:t>
            </a:r>
            <a:endParaRPr sz="4400" dirty="0">
              <a:solidFill>
                <a:srgbClr val="FF0000"/>
              </a:solidFill>
              <a:latin typeface="Times New Roman" panose="02020603050405020304" pitchFamily="18" charset="0"/>
              <a:cs typeface="Times New Roman" panose="02020603050405020304" pitchFamily="18" charset="0"/>
            </a:endParaRPr>
          </a:p>
        </p:txBody>
      </p:sp>
      <p:grpSp>
        <p:nvGrpSpPr>
          <p:cNvPr id="345" name="Google Shape;345;p23"/>
          <p:cNvGrpSpPr/>
          <p:nvPr/>
        </p:nvGrpSpPr>
        <p:grpSpPr>
          <a:xfrm>
            <a:off x="-1214070" y="1457548"/>
            <a:ext cx="10659892" cy="352202"/>
            <a:chOff x="829275" y="1436235"/>
            <a:chExt cx="1306200" cy="2211042"/>
          </a:xfrm>
        </p:grpSpPr>
        <p:sp>
          <p:nvSpPr>
            <p:cNvPr id="346" name="Google Shape;346;p23"/>
            <p:cNvSpPr txBox="1"/>
            <p:nvPr/>
          </p:nvSpPr>
          <p:spPr>
            <a:xfrm>
              <a:off x="1041066" y="1436235"/>
              <a:ext cx="1043420" cy="437560"/>
            </a:xfrm>
            <a:prstGeom prst="rect">
              <a:avLst/>
            </a:prstGeom>
            <a:noFill/>
            <a:ln>
              <a:noFill/>
            </a:ln>
          </p:spPr>
          <p:txBody>
            <a:bodyPr spcFirstLastPara="1" wrap="square" lIns="91425" tIns="91425" rIns="91425" bIns="91425" anchor="ctr" anchorCtr="0">
              <a:noAutofit/>
            </a:bodyPr>
            <a:lstStyle/>
            <a:p>
              <a:r>
                <a:rPr lang="en-US" sz="2800" dirty="0" err="1" smtClean="0">
                  <a:solidFill>
                    <a:schemeClr val="dk1"/>
                  </a:solidFill>
                  <a:latin typeface="Bowlby One"/>
                  <a:ea typeface="Bowlby One"/>
                  <a:cs typeface="Bowlby One"/>
                  <a:sym typeface="Bowlby One"/>
                </a:rPr>
                <a:t>Câu</a:t>
              </a:r>
              <a:r>
                <a:rPr lang="en-US" sz="2800" dirty="0" smtClean="0">
                  <a:solidFill>
                    <a:schemeClr val="dk1"/>
                  </a:solidFill>
                  <a:latin typeface="Bowlby One"/>
                  <a:ea typeface="Bowlby One"/>
                  <a:cs typeface="Bowlby One"/>
                  <a:sym typeface="Bowlby One"/>
                </a:rPr>
                <a:t> 5: </a:t>
              </a:r>
              <a:r>
                <a:rPr lang="en-US" sz="2800" dirty="0" err="1">
                  <a:latin typeface="Arial" pitchFamily="34" charset="0"/>
                  <a:cs typeface="Arial" pitchFamily="34" charset="0"/>
                </a:rPr>
                <a:t>Em</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cảm</a:t>
              </a:r>
              <a:r>
                <a:rPr lang="en-US" sz="2800" dirty="0">
                  <a:latin typeface="Arial" pitchFamily="34" charset="0"/>
                  <a:cs typeface="Arial" pitchFamily="34" charset="0"/>
                </a:rPr>
                <a:t> </a:t>
              </a:r>
              <a:r>
                <a:rPr lang="en-US" sz="2800" dirty="0" err="1">
                  <a:latin typeface="Arial" pitchFamily="34" charset="0"/>
                  <a:cs typeface="Arial" pitchFamily="34" charset="0"/>
                </a:rPr>
                <a:t>nghĩ</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err="1">
                  <a:latin typeface="Arial" pitchFamily="34" charset="0"/>
                  <a:cs typeface="Arial" pitchFamily="34" charset="0"/>
                </a:rPr>
                <a:t>vật</a:t>
              </a:r>
              <a:r>
                <a:rPr lang="en-US" sz="2800">
                  <a:latin typeface="Arial" pitchFamily="34" charset="0"/>
                  <a:cs typeface="Arial" pitchFamily="34" charset="0"/>
                </a:rPr>
                <a:t> </a:t>
              </a:r>
              <a:r>
                <a:rPr lang="en-US" sz="2800" smtClean="0">
                  <a:latin typeface="Arial" pitchFamily="34" charset="0"/>
                  <a:cs typeface="Arial" pitchFamily="34" charset="0"/>
                </a:rPr>
                <a:t>Ga-vrốt?</a:t>
              </a:r>
              <a:endParaRPr lang="en-US" sz="2800" dirty="0">
                <a:latin typeface="Arial" pitchFamily="34" charset="0"/>
                <a:cs typeface="Arial" pitchFamily="34" charset="0"/>
              </a:endParaRPr>
            </a:p>
          </p:txBody>
        </p:sp>
        <p:sp>
          <p:nvSpPr>
            <p:cNvPr id="347" name="Google Shape;347;p23"/>
            <p:cNvSpPr txBox="1"/>
            <p:nvPr/>
          </p:nvSpPr>
          <p:spPr>
            <a:xfrm>
              <a:off x="829275" y="2354275"/>
              <a:ext cx="1306200" cy="402300"/>
            </a:xfrm>
            <a:prstGeom prst="rect">
              <a:avLst/>
            </a:prstGeom>
            <a:noFill/>
            <a:ln>
              <a:noFill/>
            </a:ln>
            <a:effectLst>
              <a:outerShdw dist="38100" dir="8220000" algn="bl" rotWithShape="0">
                <a:srgbClr val="FFFFFF"/>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2000" b="1" dirty="0">
                <a:solidFill>
                  <a:schemeClr val="dk1"/>
                </a:solidFill>
                <a:latin typeface="Permanent Marker"/>
                <a:ea typeface="Permanent Marker"/>
                <a:cs typeface="Permanent Marker"/>
                <a:sym typeface="Permanent Marker"/>
              </a:endParaRPr>
            </a:p>
          </p:txBody>
        </p:sp>
        <p:sp>
          <p:nvSpPr>
            <p:cNvPr id="348" name="Google Shape;348;p23"/>
            <p:cNvSpPr txBox="1"/>
            <p:nvPr/>
          </p:nvSpPr>
          <p:spPr>
            <a:xfrm>
              <a:off x="829275" y="2756575"/>
              <a:ext cx="1306200" cy="8907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dk1"/>
                </a:solidFill>
                <a:latin typeface="Assistant"/>
                <a:ea typeface="Assistant"/>
                <a:cs typeface="Assistant"/>
                <a:sym typeface="Assistant"/>
              </a:endParaRPr>
            </a:p>
          </p:txBody>
        </p:sp>
      </p:grpSp>
      <p:sp>
        <p:nvSpPr>
          <p:cNvPr id="10" name="TextBox 9"/>
          <p:cNvSpPr txBox="1"/>
          <p:nvPr/>
        </p:nvSpPr>
        <p:spPr>
          <a:xfrm>
            <a:off x="514355" y="2078118"/>
            <a:ext cx="8305800" cy="1923604"/>
          </a:xfrm>
          <a:prstGeom prst="rect">
            <a:avLst/>
          </a:prstGeom>
          <a:noFill/>
        </p:spPr>
        <p:txBody>
          <a:bodyPr wrap="square" rtlCol="0">
            <a:spAutoFit/>
          </a:bodyPr>
          <a:lstStyle/>
          <a:p>
            <a:pPr algn="just"/>
            <a:r>
              <a:rPr lang="en-US" sz="3500" dirty="0" smtClean="0">
                <a:solidFill>
                  <a:srgbClr val="FF0000"/>
                </a:solidFill>
                <a:latin typeface="Arial" pitchFamily="34" charset="0"/>
                <a:cs typeface="Arial" pitchFamily="34" charset="0"/>
              </a:rPr>
              <a:t>- </a:t>
            </a:r>
            <a:r>
              <a:rPr lang="en-US" sz="2800" dirty="0" smtClean="0">
                <a:solidFill>
                  <a:srgbClr val="FF0000"/>
                </a:solidFill>
                <a:latin typeface="Times New Roman" panose="02020603050405020304" pitchFamily="18" charset="0"/>
                <a:cs typeface="Times New Roman" panose="02020603050405020304" pitchFamily="18" charset="0"/>
              </a:rPr>
              <a:t>Ga- </a:t>
            </a:r>
            <a:r>
              <a:rPr lang="en-US" sz="2800" dirty="0" err="1" smtClean="0">
                <a:solidFill>
                  <a:srgbClr val="FF0000"/>
                </a:solidFill>
                <a:latin typeface="Times New Roman" panose="02020603050405020304" pitchFamily="18" charset="0"/>
                <a:cs typeface="Times New Roman" panose="02020603050405020304" pitchFamily="18" charset="0"/>
              </a:rPr>
              <a:t>vrốt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thiếu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anh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hùng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nguy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mình</a:t>
            </a:r>
            <a:r>
              <a:rPr lang="en-US" sz="2800" dirty="0" smtClean="0">
                <a:solidFill>
                  <a:srgbClr val="FF0000"/>
                </a:solidFill>
                <a:latin typeface="Times New Roman" panose="02020603050405020304" pitchFamily="18" charset="0"/>
                <a:cs typeface="Times New Roman" panose="02020603050405020304" pitchFamily="18" charset="0"/>
              </a:rPr>
              <a:t>, lo </a:t>
            </a:r>
            <a:r>
              <a:rPr lang="en-US" sz="2800" dirty="0" err="1" smtClean="0">
                <a:solidFill>
                  <a:srgbClr val="FF0000"/>
                </a:solidFill>
                <a:latin typeface="Times New Roman" panose="02020603050405020304" pitchFamily="18" charset="0"/>
                <a:cs typeface="Times New Roman" panose="02020603050405020304" pitchFamily="18" charset="0"/>
              </a:rPr>
              <a:t>cho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nghĩa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quân</a:t>
            </a:r>
            <a:r>
              <a:rPr lang="en-US" sz="2800" dirty="0" smtClean="0">
                <a:solidFill>
                  <a:srgbClr val="FF0000"/>
                </a:solidFill>
                <a:latin typeface="Times New Roman" panose="02020603050405020304" pitchFamily="18" charset="0"/>
                <a:cs typeface="Times New Roman" panose="02020603050405020304" pitchFamily="18" charset="0"/>
              </a:rPr>
              <a:t>.</a:t>
            </a:r>
          </a:p>
          <a:p>
            <a:pPr algn="just"/>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khâm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phục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lòng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dũng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cảm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Ga- </a:t>
            </a:r>
            <a:r>
              <a:rPr lang="en-US" sz="2800" dirty="0" err="1" smtClean="0">
                <a:solidFill>
                  <a:srgbClr val="FF0000"/>
                </a:solidFill>
                <a:latin typeface="Times New Roman" panose="02020603050405020304" pitchFamily="18" charset="0"/>
                <a:cs typeface="Times New Roman" panose="02020603050405020304" pitchFamily="18" charset="0"/>
              </a:rPr>
              <a:t>vrốt</a:t>
            </a:r>
            <a:r>
              <a:rPr lang="en-US" sz="2800" dirty="0" smtClean="0">
                <a:solidFill>
                  <a:srgbClr val="FF0000"/>
                </a:solidFill>
                <a:latin typeface="Times New Roman" panose="02020603050405020304" pitchFamily="18" charset="0"/>
                <a:cs typeface="Times New Roman" panose="02020603050405020304" pitchFamily="18" charset="0"/>
              </a:rPr>
              <a:t>.</a:t>
            </a:r>
          </a:p>
          <a:p>
            <a:pPr algn="just"/>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1708" y="4164641"/>
            <a:ext cx="9062884" cy="938719"/>
          </a:xfrm>
          <a:prstGeom prst="rect">
            <a:avLst/>
          </a:prstGeom>
        </p:spPr>
        <p:txBody>
          <a:bodyPr wrap="square">
            <a:spAutoFit/>
          </a:bodyPr>
          <a:lstStyle/>
          <a:p>
            <a:pPr algn="just"/>
            <a:r>
              <a:rPr lang="en-US" sz="2700" smtClean="0">
                <a:solidFill>
                  <a:srgbClr val="FF0000"/>
                </a:solidFill>
                <a:latin typeface="Times New Roman" panose="02020603050405020304" pitchFamily="18" charset="0"/>
                <a:cs typeface="Times New Roman" panose="02020603050405020304" pitchFamily="18" charset="0"/>
              </a:rPr>
              <a:t>=&gt; Đoạn 3:Hình </a:t>
            </a:r>
            <a:r>
              <a:rPr lang="en-US" sz="2700" dirty="0" err="1">
                <a:solidFill>
                  <a:srgbClr val="FF0000"/>
                </a:solidFill>
                <a:latin typeface="Times New Roman" panose="02020603050405020304" pitchFamily="18" charset="0"/>
                <a:cs typeface="Times New Roman" panose="02020603050405020304" pitchFamily="18" charset="0"/>
              </a:rPr>
              <a:t>ảnh</a:t>
            </a:r>
            <a:r>
              <a:rPr lang="en-US" sz="2700" dirty="0">
                <a:solidFill>
                  <a:srgbClr val="FF0000"/>
                </a:solidFill>
                <a:latin typeface="Times New Roman" panose="02020603050405020304" pitchFamily="18" charset="0"/>
                <a:cs typeface="Times New Roman" panose="02020603050405020304" pitchFamily="18" charset="0"/>
              </a:rPr>
              <a:t> Ga-</a:t>
            </a:r>
            <a:r>
              <a:rPr lang="en-US" sz="2700" dirty="0" err="1">
                <a:solidFill>
                  <a:srgbClr val="FF0000"/>
                </a:solidFill>
                <a:latin typeface="Times New Roman" panose="02020603050405020304" pitchFamily="18" charset="0"/>
                <a:cs typeface="Times New Roman" panose="02020603050405020304" pitchFamily="18" charset="0"/>
              </a:rPr>
              <a:t>vrốt</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đẹp</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như</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thiên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thần</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trong</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mưa</a:t>
            </a:r>
            <a:r>
              <a:rPr lang="en-US" sz="2700" dirty="0">
                <a:solidFill>
                  <a:srgbClr val="FF0000"/>
                </a:solidFill>
                <a:latin typeface="Times New Roman" panose="02020603050405020304" pitchFamily="18" charset="0"/>
                <a:cs typeface="Times New Roman" panose="02020603050405020304" pitchFamily="18" charset="0"/>
              </a:rPr>
              <a:t> </a:t>
            </a:r>
            <a:r>
              <a:rPr lang="en-US" sz="2700" dirty="0" err="1">
                <a:solidFill>
                  <a:srgbClr val="FF0000"/>
                </a:solidFill>
                <a:latin typeface="Times New Roman" panose="02020603050405020304" pitchFamily="18" charset="0"/>
                <a:cs typeface="Times New Roman" panose="02020603050405020304" pitchFamily="18" charset="0"/>
              </a:rPr>
              <a:t>đạn</a:t>
            </a:r>
            <a:r>
              <a:rPr lang="en-US" sz="2700" dirty="0">
                <a:solidFill>
                  <a:srgbClr val="FF0000"/>
                </a:solidFill>
                <a:latin typeface="Times New Roman" panose="02020603050405020304" pitchFamily="18" charset="0"/>
                <a:cs typeface="Times New Roman" panose="02020603050405020304" pitchFamily="18" charset="0"/>
              </a:rPr>
              <a:t>.</a:t>
            </a: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8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500" fill="hold"/>
                                        <p:tgtEl>
                                          <p:spTgt spid="345"/>
                                        </p:tgtEl>
                                        <p:attrNameLst>
                                          <p:attrName>ppt_x</p:attrName>
                                        </p:attrNameLst>
                                      </p:cBhvr>
                                      <p:tavLst>
                                        <p:tav tm="0">
                                          <p:val>
                                            <p:strVal val="#ppt_x"/>
                                          </p:val>
                                        </p:tav>
                                        <p:tav tm="100000">
                                          <p:val>
                                            <p:strVal val="#ppt_x"/>
                                          </p:val>
                                        </p:tav>
                                      </p:tavLst>
                                    </p:anim>
                                    <p:anim calcmode="lin" valueType="num">
                                      <p:cBhvr additive="base">
                                        <p:cTn id="8"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27"/>
                                        </p:tgtEl>
                                        <p:attrNameLst>
                                          <p:attrName>style.visibility</p:attrName>
                                        </p:attrNameLst>
                                      </p:cBhvr>
                                      <p:to>
                                        <p:strVal val="visible"/>
                                      </p:to>
                                    </p:set>
                                    <p:animEffect transition="in" filter="fade">
                                      <p:cBhvr>
                                        <p:cTn id="18" dur="1000"/>
                                        <p:tgtEl>
                                          <p:spTgt spid="327"/>
                                        </p:tgtEl>
                                      </p:cBhvr>
                                    </p:animEffect>
                                    <p:anim calcmode="lin" valueType="num">
                                      <p:cBhvr>
                                        <p:cTn id="19" dur="1000" fill="hold"/>
                                        <p:tgtEl>
                                          <p:spTgt spid="327"/>
                                        </p:tgtEl>
                                        <p:attrNameLst>
                                          <p:attrName>ppt_x</p:attrName>
                                        </p:attrNameLst>
                                      </p:cBhvr>
                                      <p:tavLst>
                                        <p:tav tm="0">
                                          <p:val>
                                            <p:strVal val="#ppt_x"/>
                                          </p:val>
                                        </p:tav>
                                        <p:tav tm="100000">
                                          <p:val>
                                            <p:strVal val="#ppt_x"/>
                                          </p:val>
                                        </p:tav>
                                      </p:tavLst>
                                    </p:anim>
                                    <p:anim calcmode="lin" valueType="num">
                                      <p:cBhvr>
                                        <p:cTn id="20"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1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327;p23"/>
          <p:cNvSpPr/>
          <p:nvPr/>
        </p:nvSpPr>
        <p:spPr>
          <a:xfrm>
            <a:off x="664029" y="2500211"/>
            <a:ext cx="8363025" cy="2457552"/>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53143" y="2570918"/>
            <a:ext cx="8458200" cy="2631490"/>
          </a:xfrm>
          <a:prstGeom prst="rect">
            <a:avLst/>
          </a:prstGeom>
          <a:noFill/>
        </p:spPr>
        <p:txBody>
          <a:bodyPr wrap="square" rtlCol="0">
            <a:spAutoFit/>
          </a:bodyPr>
          <a:lstStyle/>
          <a:p>
            <a:pPr algn="ctr"/>
            <a:r>
              <a:rPr lang="en-US" sz="4000" err="1" smtClean="0">
                <a:solidFill>
                  <a:srgbClr val="FF0000"/>
                </a:solidFill>
                <a:latin typeface="Times New Roman" panose="02020603050405020304" pitchFamily="18" charset="0"/>
                <a:cs typeface="Times New Roman" panose="02020603050405020304" pitchFamily="18" charset="0"/>
              </a:rPr>
              <a:t>Nội</a:t>
            </a:r>
            <a:r>
              <a:rPr lang="en-US" sz="4000" smtClean="0">
                <a:solidFill>
                  <a:srgbClr val="FF0000"/>
                </a:solidFill>
                <a:latin typeface="Times New Roman" panose="02020603050405020304" pitchFamily="18" charset="0"/>
                <a:cs typeface="Times New Roman" panose="02020603050405020304" pitchFamily="18" charset="0"/>
              </a:rPr>
              <a:t> dung bài đọc</a:t>
            </a:r>
          </a:p>
          <a:p>
            <a:pPr algn="ctr"/>
            <a:r>
              <a:rPr lang="en-US" sz="4000" smtClean="0">
                <a:solidFill>
                  <a:srgbClr val="FF0000"/>
                </a:solidFill>
                <a:latin typeface="Times New Roman" panose="02020603050405020304" pitchFamily="18" charset="0"/>
                <a:cs typeface="Times New Roman" panose="02020603050405020304" pitchFamily="18" charset="0"/>
              </a:rPr>
              <a:t>Ca </a:t>
            </a:r>
            <a:r>
              <a:rPr lang="en-US" sz="4000" dirty="0" err="1" smtClean="0">
                <a:solidFill>
                  <a:srgbClr val="FF0000"/>
                </a:solidFill>
                <a:latin typeface="Times New Roman" panose="02020603050405020304" pitchFamily="18" charset="0"/>
                <a:cs typeface="Times New Roman" panose="02020603050405020304" pitchFamily="18" charset="0"/>
              </a:rPr>
              <a:t>ngợi</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lòng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dũng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của</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chú</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err="1" smtClean="0">
                <a:solidFill>
                  <a:srgbClr val="FF0000"/>
                </a:solidFill>
                <a:latin typeface="Times New Roman" panose="02020603050405020304" pitchFamily="18" charset="0"/>
                <a:cs typeface="Times New Roman" panose="02020603050405020304" pitchFamily="18" charset="0"/>
              </a:rPr>
              <a:t>bé</a:t>
            </a:r>
            <a:r>
              <a:rPr lang="en-US" sz="4000" smtClean="0">
                <a:solidFill>
                  <a:srgbClr val="FF0000"/>
                </a:solidFill>
                <a:latin typeface="Times New Roman" panose="02020603050405020304" pitchFamily="18" charset="0"/>
                <a:cs typeface="Times New Roman" panose="02020603050405020304" pitchFamily="18" charset="0"/>
              </a:rPr>
              <a:t> </a:t>
            </a:r>
          </a:p>
          <a:p>
            <a:pPr algn="ctr"/>
            <a:r>
              <a:rPr lang="en-US" sz="4000" smtClean="0">
                <a:solidFill>
                  <a:srgbClr val="FF0000"/>
                </a:solidFill>
                <a:latin typeface="Times New Roman" panose="02020603050405020304" pitchFamily="18" charset="0"/>
                <a:cs typeface="Times New Roman" panose="02020603050405020304" pitchFamily="18" charset="0"/>
              </a:rPr>
              <a:t>Ga-vrốt - một </a:t>
            </a:r>
            <a:r>
              <a:rPr lang="en-US" sz="4000" dirty="0" err="1">
                <a:solidFill>
                  <a:srgbClr val="FF0000"/>
                </a:solidFill>
                <a:latin typeface="Times New Roman" pitchFamily="18" charset="0"/>
                <a:cs typeface="Times New Roman" pitchFamily="18" charset="0"/>
              </a:rPr>
              <a:t>thiếu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niên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anh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hùng</a:t>
            </a:r>
            <a:r>
              <a:rPr lang="en-US" sz="4000" dirty="0">
                <a:solidFill>
                  <a:srgbClr val="FF0000"/>
                </a:solidFill>
                <a:latin typeface="Times New Roman" pitchFamily="18" charset="0"/>
                <a:cs typeface="Times New Roman" pitchFamily="18" charset="0"/>
              </a:rPr>
              <a:t>.</a:t>
            </a:r>
          </a:p>
          <a:p>
            <a:endParaRPr lang="en-US" sz="4500" dirty="0">
              <a:solidFill>
                <a:srgbClr val="FF0000"/>
              </a:solidFill>
              <a:latin typeface="Arial" pitchFamily="34" charset="0"/>
              <a:cs typeface="Arial" pitchFamily="34" charset="0"/>
            </a:endParaRPr>
          </a:p>
        </p:txBody>
      </p:sp>
      <p:sp>
        <p:nvSpPr>
          <p:cNvPr id="9" name="TextBox 8"/>
          <p:cNvSpPr txBox="1"/>
          <p:nvPr/>
        </p:nvSpPr>
        <p:spPr>
          <a:xfrm>
            <a:off x="653143" y="305845"/>
            <a:ext cx="8115300" cy="492443"/>
          </a:xfrm>
          <a:prstGeom prst="rect">
            <a:avLst/>
          </a:prstGeom>
          <a:noFill/>
        </p:spPr>
        <p:txBody>
          <a:bodyPr wrap="square" rtlCol="0">
            <a:spAutoFit/>
          </a:bodyPr>
          <a:lstStyle/>
          <a:p>
            <a:r>
              <a:rPr lang="en-US" sz="2600" dirty="0" err="1">
                <a:latin typeface="Arial" pitchFamily="34" charset="0"/>
                <a:cs typeface="Arial" pitchFamily="34" charset="0"/>
              </a:rPr>
              <a:t>Đoạn</a:t>
            </a:r>
            <a:r>
              <a:rPr lang="en-US" sz="2600" dirty="0">
                <a:latin typeface="Arial" pitchFamily="34" charset="0"/>
                <a:cs typeface="Arial" pitchFamily="34" charset="0"/>
              </a:rPr>
              <a:t> </a:t>
            </a:r>
            <a:r>
              <a:rPr lang="en-US" sz="2600" dirty="0" smtClean="0">
                <a:latin typeface="Arial" pitchFamily="34" charset="0"/>
                <a:cs typeface="Arial" pitchFamily="34" charset="0"/>
              </a:rPr>
              <a:t>1: Cho </a:t>
            </a:r>
            <a:r>
              <a:rPr lang="en-US" sz="2600" dirty="0" err="1" smtClean="0">
                <a:latin typeface="Arial" pitchFamily="34" charset="0"/>
                <a:cs typeface="Arial" pitchFamily="34" charset="0"/>
              </a:rPr>
              <a:t>biết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lí</a:t>
            </a:r>
            <a:r>
              <a:rPr lang="en-US" sz="2600" dirty="0" smtClean="0">
                <a:latin typeface="Arial" pitchFamily="34" charset="0"/>
                <a:cs typeface="Arial" pitchFamily="34" charset="0"/>
              </a:rPr>
              <a:t> </a:t>
            </a:r>
            <a:r>
              <a:rPr lang="en-US" sz="2600" dirty="0">
                <a:latin typeface="Arial" pitchFamily="34" charset="0"/>
                <a:cs typeface="Arial" pitchFamily="34" charset="0"/>
              </a:rPr>
              <a:t>do Ga-</a:t>
            </a:r>
            <a:r>
              <a:rPr lang="en-US" sz="2600" dirty="0" err="1">
                <a:latin typeface="Arial" pitchFamily="34" charset="0"/>
                <a:cs typeface="Arial" pitchFamily="34" charset="0"/>
              </a:rPr>
              <a:t>vrốt</a:t>
            </a:r>
            <a:r>
              <a:rPr lang="en-US" sz="2600" dirty="0">
                <a:latin typeface="Arial" pitchFamily="34" charset="0"/>
                <a:cs typeface="Arial" pitchFamily="34" charset="0"/>
              </a:rPr>
              <a:t> </a:t>
            </a:r>
            <a:r>
              <a:rPr lang="en-US" sz="2600" dirty="0" err="1">
                <a:latin typeface="Arial" pitchFamily="34" charset="0"/>
                <a:cs typeface="Arial" pitchFamily="34" charset="0"/>
              </a:rPr>
              <a:t>ra</a:t>
            </a:r>
            <a:r>
              <a:rPr lang="en-US" sz="2600" dirty="0">
                <a:latin typeface="Arial" pitchFamily="34" charset="0"/>
                <a:cs typeface="Arial" pitchFamily="34" charset="0"/>
              </a:rPr>
              <a:t> </a:t>
            </a:r>
            <a:r>
              <a:rPr lang="en-US" sz="2600" dirty="0" err="1">
                <a:latin typeface="Arial" pitchFamily="34" charset="0"/>
                <a:cs typeface="Arial" pitchFamily="34" charset="0"/>
              </a:rPr>
              <a:t>ngoài</a:t>
            </a:r>
            <a:r>
              <a:rPr lang="en-US" sz="2600" dirty="0">
                <a:latin typeface="Arial" pitchFamily="34" charset="0"/>
                <a:cs typeface="Arial" pitchFamily="34" charset="0"/>
              </a:rPr>
              <a:t> </a:t>
            </a:r>
            <a:r>
              <a:rPr lang="en-US" sz="2600" dirty="0" err="1">
                <a:latin typeface="Arial" pitchFamily="34" charset="0"/>
                <a:cs typeface="Arial" pitchFamily="34" charset="0"/>
              </a:rPr>
              <a:t>chiến</a:t>
            </a:r>
            <a:r>
              <a:rPr lang="en-US" sz="2600" dirty="0">
                <a:latin typeface="Arial" pitchFamily="34" charset="0"/>
                <a:cs typeface="Arial" pitchFamily="34" charset="0"/>
              </a:rPr>
              <a:t> </a:t>
            </a:r>
            <a:r>
              <a:rPr lang="en-US" sz="2600" dirty="0" err="1">
                <a:latin typeface="Arial" pitchFamily="34" charset="0"/>
                <a:cs typeface="Arial" pitchFamily="34" charset="0"/>
              </a:rPr>
              <a:t>lũy</a:t>
            </a:r>
            <a:r>
              <a:rPr lang="en-US" sz="2600" dirty="0">
                <a:latin typeface="Arial" pitchFamily="34" charset="0"/>
                <a:cs typeface="Arial" pitchFamily="34" charset="0"/>
              </a:rPr>
              <a:t>. </a:t>
            </a:r>
          </a:p>
        </p:txBody>
      </p:sp>
      <p:sp>
        <p:nvSpPr>
          <p:cNvPr id="11" name="TextBox 10"/>
          <p:cNvSpPr txBox="1"/>
          <p:nvPr/>
        </p:nvSpPr>
        <p:spPr>
          <a:xfrm>
            <a:off x="664029" y="893114"/>
            <a:ext cx="7696200" cy="492443"/>
          </a:xfrm>
          <a:prstGeom prst="rect">
            <a:avLst/>
          </a:prstGeom>
          <a:noFill/>
        </p:spPr>
        <p:txBody>
          <a:bodyPr wrap="square" rtlCol="0">
            <a:spAutoFit/>
          </a:bodyPr>
          <a:lstStyle/>
          <a:p>
            <a:r>
              <a:rPr lang="en-US" sz="2600" dirty="0" err="1">
                <a:latin typeface="Arial" pitchFamily="34" charset="0"/>
                <a:cs typeface="Arial" pitchFamily="34" charset="0"/>
              </a:rPr>
              <a:t>Đoạn</a:t>
            </a:r>
            <a:r>
              <a:rPr lang="en-US" sz="2600" dirty="0">
                <a:latin typeface="Arial" pitchFamily="34" charset="0"/>
                <a:cs typeface="Arial" pitchFamily="34" charset="0"/>
              </a:rPr>
              <a:t> </a:t>
            </a:r>
            <a:r>
              <a:rPr lang="en-US" sz="2600" dirty="0" smtClean="0">
                <a:latin typeface="Arial" pitchFamily="34" charset="0"/>
                <a:cs typeface="Arial" pitchFamily="34" charset="0"/>
              </a:rPr>
              <a:t>2: </a:t>
            </a:r>
            <a:r>
              <a:rPr lang="en-US" sz="2600" dirty="0" err="1">
                <a:latin typeface="Arial" pitchFamily="34" charset="0"/>
                <a:cs typeface="Arial" pitchFamily="34" charset="0"/>
              </a:rPr>
              <a:t>Lòng</a:t>
            </a:r>
            <a:r>
              <a:rPr lang="en-US" sz="2600" dirty="0">
                <a:latin typeface="Arial" pitchFamily="34" charset="0"/>
                <a:cs typeface="Arial" pitchFamily="34" charset="0"/>
              </a:rPr>
              <a:t> </a:t>
            </a:r>
            <a:r>
              <a:rPr lang="en-US" sz="2600" dirty="0" err="1">
                <a:latin typeface="Arial" pitchFamily="34" charset="0"/>
                <a:cs typeface="Arial" pitchFamily="34" charset="0"/>
              </a:rPr>
              <a:t>dũng</a:t>
            </a:r>
            <a:r>
              <a:rPr lang="en-US" sz="2600" dirty="0">
                <a:latin typeface="Arial" pitchFamily="34" charset="0"/>
                <a:cs typeface="Arial" pitchFamily="34" charset="0"/>
              </a:rPr>
              <a:t> </a:t>
            </a:r>
            <a:r>
              <a:rPr lang="en-US" sz="2600" dirty="0" err="1">
                <a:latin typeface="Arial" pitchFamily="34" charset="0"/>
                <a:cs typeface="Arial" pitchFamily="34" charset="0"/>
              </a:rPr>
              <a:t>cảm</a:t>
            </a:r>
            <a:r>
              <a:rPr lang="en-US" sz="2600" dirty="0">
                <a:latin typeface="Arial" pitchFamily="34" charset="0"/>
                <a:cs typeface="Arial" pitchFamily="34" charset="0"/>
              </a:rPr>
              <a:t> </a:t>
            </a:r>
            <a:r>
              <a:rPr lang="en-US" sz="2600" dirty="0" err="1">
                <a:latin typeface="Arial" pitchFamily="34" charset="0"/>
                <a:cs typeface="Arial" pitchFamily="34" charset="0"/>
              </a:rPr>
              <a:t>của</a:t>
            </a:r>
            <a:r>
              <a:rPr lang="en-US" sz="2600" dirty="0">
                <a:latin typeface="Arial" pitchFamily="34" charset="0"/>
                <a:cs typeface="Arial" pitchFamily="34" charset="0"/>
              </a:rPr>
              <a:t> </a:t>
            </a:r>
            <a:r>
              <a:rPr lang="en-US" sz="2600" dirty="0" err="1">
                <a:latin typeface="Arial" pitchFamily="34" charset="0"/>
                <a:cs typeface="Arial" pitchFamily="34" charset="0"/>
              </a:rPr>
              <a:t>chú</a:t>
            </a:r>
            <a:r>
              <a:rPr lang="en-US" sz="2600" dirty="0">
                <a:latin typeface="Arial" pitchFamily="34" charset="0"/>
                <a:cs typeface="Arial" pitchFamily="34" charset="0"/>
              </a:rPr>
              <a:t> </a:t>
            </a:r>
            <a:r>
              <a:rPr lang="en-US" sz="2600" dirty="0" err="1">
                <a:latin typeface="Arial" pitchFamily="34" charset="0"/>
                <a:cs typeface="Arial" pitchFamily="34" charset="0"/>
              </a:rPr>
              <a:t>bé</a:t>
            </a:r>
            <a:r>
              <a:rPr lang="en-US" sz="2600" dirty="0">
                <a:latin typeface="Arial" pitchFamily="34" charset="0"/>
                <a:cs typeface="Arial" pitchFamily="34" charset="0"/>
              </a:rPr>
              <a:t> Ga-</a:t>
            </a:r>
            <a:r>
              <a:rPr lang="en-US" sz="2600" dirty="0" err="1">
                <a:latin typeface="Arial" pitchFamily="34" charset="0"/>
                <a:cs typeface="Arial" pitchFamily="34" charset="0"/>
              </a:rPr>
              <a:t>vrốt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13" name="TextBox 12"/>
          <p:cNvSpPr txBox="1"/>
          <p:nvPr/>
        </p:nvSpPr>
        <p:spPr>
          <a:xfrm>
            <a:off x="653143" y="1503650"/>
            <a:ext cx="8001000" cy="892552"/>
          </a:xfrm>
          <a:prstGeom prst="rect">
            <a:avLst/>
          </a:prstGeom>
          <a:noFill/>
        </p:spPr>
        <p:txBody>
          <a:bodyPr wrap="square" rtlCol="0">
            <a:spAutoFit/>
          </a:bodyPr>
          <a:lstStyle/>
          <a:p>
            <a:r>
              <a:rPr lang="en-US" sz="2600" dirty="0" err="1">
                <a:latin typeface="Arial" pitchFamily="34" charset="0"/>
                <a:cs typeface="Arial" pitchFamily="34" charset="0"/>
              </a:rPr>
              <a:t>Đoạn</a:t>
            </a:r>
            <a:r>
              <a:rPr lang="en-US" sz="2600" dirty="0">
                <a:latin typeface="Arial" pitchFamily="34" charset="0"/>
                <a:cs typeface="Arial" pitchFamily="34" charset="0"/>
              </a:rPr>
              <a:t> 3: </a:t>
            </a:r>
            <a:r>
              <a:rPr lang="en-US" sz="2600" dirty="0" err="1">
                <a:latin typeface="Arial" pitchFamily="34" charset="0"/>
                <a:cs typeface="Arial" pitchFamily="34" charset="0"/>
              </a:rPr>
              <a:t>Hình</a:t>
            </a:r>
            <a:r>
              <a:rPr lang="en-US" sz="2600" dirty="0">
                <a:latin typeface="Arial" pitchFamily="34" charset="0"/>
                <a:cs typeface="Arial" pitchFamily="34" charset="0"/>
              </a:rPr>
              <a:t> </a:t>
            </a:r>
            <a:r>
              <a:rPr lang="en-US" sz="2600" dirty="0" err="1">
                <a:latin typeface="Arial" pitchFamily="34" charset="0"/>
                <a:cs typeface="Arial" pitchFamily="34" charset="0"/>
              </a:rPr>
              <a:t>ảnh</a:t>
            </a:r>
            <a:r>
              <a:rPr lang="en-US" sz="2600" dirty="0">
                <a:latin typeface="Arial" pitchFamily="34" charset="0"/>
                <a:cs typeface="Arial" pitchFamily="34" charset="0"/>
              </a:rPr>
              <a:t> </a:t>
            </a:r>
            <a:r>
              <a:rPr lang="en-US" sz="2600" dirty="0" err="1">
                <a:latin typeface="Arial" pitchFamily="34" charset="0"/>
                <a:cs typeface="Arial" pitchFamily="34" charset="0"/>
              </a:rPr>
              <a:t>Ga-vrốt</a:t>
            </a:r>
            <a:r>
              <a:rPr lang="en-US" sz="2600" dirty="0">
                <a:latin typeface="Arial" pitchFamily="34" charset="0"/>
                <a:cs typeface="Arial" pitchFamily="34" charset="0"/>
              </a:rPr>
              <a:t> </a:t>
            </a:r>
            <a:r>
              <a:rPr lang="en-US" sz="2600" dirty="0" err="1">
                <a:latin typeface="Arial" pitchFamily="34" charset="0"/>
                <a:cs typeface="Arial" pitchFamily="34" charset="0"/>
              </a:rPr>
              <a:t>đẹp</a:t>
            </a:r>
            <a:r>
              <a:rPr lang="en-US" sz="2600" dirty="0">
                <a:latin typeface="Arial" pitchFamily="34" charset="0"/>
                <a:cs typeface="Arial" pitchFamily="34" charset="0"/>
              </a:rPr>
              <a:t> </a:t>
            </a:r>
            <a:r>
              <a:rPr lang="en-US" sz="2600" dirty="0" err="1">
                <a:latin typeface="Arial" pitchFamily="34" charset="0"/>
                <a:cs typeface="Arial" pitchFamily="34" charset="0"/>
              </a:rPr>
              <a:t>như</a:t>
            </a:r>
            <a:r>
              <a:rPr lang="en-US" sz="2600" dirty="0">
                <a:latin typeface="Arial" pitchFamily="34" charset="0"/>
                <a:cs typeface="Arial" pitchFamily="34" charset="0"/>
              </a:rPr>
              <a:t> </a:t>
            </a:r>
            <a:r>
              <a:rPr lang="en-US" sz="2600" dirty="0" err="1">
                <a:latin typeface="Arial" pitchFamily="34" charset="0"/>
                <a:cs typeface="Arial" pitchFamily="34" charset="0"/>
              </a:rPr>
              <a:t>thiên</a:t>
            </a:r>
            <a:r>
              <a:rPr lang="en-US" sz="2600" dirty="0">
                <a:latin typeface="Arial" pitchFamily="34" charset="0"/>
                <a:cs typeface="Arial" pitchFamily="34" charset="0"/>
              </a:rPr>
              <a:t> </a:t>
            </a:r>
            <a:r>
              <a:rPr lang="en-US" sz="2600" dirty="0" err="1">
                <a:latin typeface="Arial" pitchFamily="34" charset="0"/>
                <a:cs typeface="Arial" pitchFamily="34" charset="0"/>
              </a:rPr>
              <a:t>thần</a:t>
            </a:r>
            <a:r>
              <a:rPr lang="en-US" sz="2600" dirty="0">
                <a:latin typeface="Arial" pitchFamily="34" charset="0"/>
                <a:cs typeface="Arial" pitchFamily="34" charset="0"/>
              </a:rPr>
              <a:t> </a:t>
            </a:r>
            <a:r>
              <a:rPr lang="en-US" sz="2600" dirty="0" err="1">
                <a:latin typeface="Arial" pitchFamily="34" charset="0"/>
                <a:cs typeface="Arial" pitchFamily="34" charset="0"/>
              </a:rPr>
              <a:t>trong</a:t>
            </a:r>
            <a:r>
              <a:rPr lang="en-US" sz="2600" dirty="0">
                <a:latin typeface="Arial" pitchFamily="34" charset="0"/>
                <a:cs typeface="Arial" pitchFamily="34" charset="0"/>
              </a:rPr>
              <a:t> </a:t>
            </a:r>
            <a:r>
              <a:rPr lang="en-US" sz="2600" dirty="0" err="1">
                <a:latin typeface="Arial" pitchFamily="34" charset="0"/>
                <a:cs typeface="Arial" pitchFamily="34" charset="0"/>
              </a:rPr>
              <a:t>mưa</a:t>
            </a:r>
            <a:r>
              <a:rPr lang="en-US" sz="2600" dirty="0">
                <a:latin typeface="Arial" pitchFamily="34" charset="0"/>
                <a:cs typeface="Arial" pitchFamily="34" charset="0"/>
              </a:rPr>
              <a:t> </a:t>
            </a:r>
            <a:r>
              <a:rPr lang="en-US" sz="2600" dirty="0" err="1">
                <a:latin typeface="Arial" pitchFamily="34" charset="0"/>
                <a:cs typeface="Arial" pitchFamily="34" charset="0"/>
              </a:rPr>
              <a:t>đạn</a:t>
            </a:r>
            <a:r>
              <a:rPr lang="en-US" dirty="0">
                <a:latin typeface="Arial" pitchFamily="34" charset="0"/>
                <a:cs typeface="Arial" pitchFamily="34" charset="0"/>
              </a:rPr>
              <a:t>.</a:t>
            </a:r>
          </a:p>
        </p:txBody>
      </p:sp>
      <p:sp>
        <p:nvSpPr>
          <p:cNvPr id="15" name="Right Arrow 14"/>
          <p:cNvSpPr/>
          <p:nvPr/>
        </p:nvSpPr>
        <p:spPr>
          <a:xfrm>
            <a:off x="195943" y="2946527"/>
            <a:ext cx="457200" cy="50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445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8"/>
        <p:cNvGrpSpPr/>
        <p:nvPr/>
      </p:nvGrpSpPr>
      <p:grpSpPr>
        <a:xfrm>
          <a:off x="0" y="0"/>
          <a:ext cx="0" cy="0"/>
          <a:chOff x="0" y="0"/>
          <a:chExt cx="0" cy="0"/>
        </a:xfrm>
      </p:grpSpPr>
      <p:sp>
        <p:nvSpPr>
          <p:cNvPr id="949" name="Google Shape;949;p39"/>
          <p:cNvSpPr/>
          <p:nvPr/>
        </p:nvSpPr>
        <p:spPr>
          <a:xfrm>
            <a:off x="548596" y="200776"/>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txBox="1">
            <a:spLocks noGrp="1"/>
          </p:cNvSpPr>
          <p:nvPr>
            <p:ph type="title"/>
          </p:nvPr>
        </p:nvSpPr>
        <p:spPr>
          <a:xfrm>
            <a:off x="680833" y="19064"/>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800" dirty="0" smtClean="0">
                <a:latin typeface="Times New Roman" panose="02020603050405020304" pitchFamily="18" charset="0"/>
                <a:cs typeface="Times New Roman" panose="02020603050405020304" pitchFamily="18" charset="0"/>
              </a:rPr>
              <a:t>3 gốc </a:t>
            </a:r>
            <a:endParaRPr sz="4800" dirty="0">
              <a:latin typeface="Times New Roman" panose="02020603050405020304" pitchFamily="18" charset="0"/>
              <a:cs typeface="Times New Roman" panose="02020603050405020304" pitchFamily="18" charset="0"/>
            </a:endParaRPr>
          </a:p>
        </p:txBody>
      </p:sp>
      <p:cxnSp>
        <p:nvCxnSpPr>
          <p:cNvPr id="959" name="Google Shape;959;p39"/>
          <p:cNvCxnSpPr>
            <a:stCxn id="960" idx="1"/>
            <a:endCxn id="961" idx="6"/>
          </p:cNvCxnSpPr>
          <p:nvPr/>
        </p:nvCxnSpPr>
        <p:spPr>
          <a:xfrm flipH="1">
            <a:off x="1729752" y="1753763"/>
            <a:ext cx="546140" cy="219185"/>
          </a:xfrm>
          <a:prstGeom prst="straightConnector1">
            <a:avLst/>
          </a:prstGeom>
          <a:noFill/>
          <a:ln w="9525" cap="flat" cmpd="sng">
            <a:solidFill>
              <a:schemeClr val="accent6"/>
            </a:solidFill>
            <a:prstDash val="solid"/>
            <a:round/>
            <a:headEnd type="oval" w="med" len="med"/>
            <a:tailEnd type="none" w="med" len="med"/>
          </a:ln>
        </p:spPr>
      </p:cxnSp>
      <p:grpSp>
        <p:nvGrpSpPr>
          <p:cNvPr id="962" name="Google Shape;962;p39"/>
          <p:cNvGrpSpPr/>
          <p:nvPr/>
        </p:nvGrpSpPr>
        <p:grpSpPr>
          <a:xfrm>
            <a:off x="336436" y="1130714"/>
            <a:ext cx="8428865" cy="1246098"/>
            <a:chOff x="4355447" y="787657"/>
            <a:chExt cx="4113635" cy="1246098"/>
          </a:xfrm>
        </p:grpSpPr>
        <p:grpSp>
          <p:nvGrpSpPr>
            <p:cNvPr id="963" name="Google Shape;963;p39"/>
            <p:cNvGrpSpPr/>
            <p:nvPr/>
          </p:nvGrpSpPr>
          <p:grpSpPr>
            <a:xfrm>
              <a:off x="4408051" y="1316195"/>
              <a:ext cx="627392" cy="627392"/>
              <a:chOff x="1037825" y="122624"/>
              <a:chExt cx="709800" cy="709800"/>
            </a:xfrm>
          </p:grpSpPr>
          <p:sp>
            <p:nvSpPr>
              <p:cNvPr id="961" name="Google Shape;961;p39"/>
              <p:cNvSpPr/>
              <p:nvPr/>
            </p:nvSpPr>
            <p:spPr>
              <a:xfrm>
                <a:off x="1037825" y="122624"/>
                <a:ext cx="709800" cy="709800"/>
              </a:xfrm>
              <a:prstGeom prst="ellipse">
                <a:avLst/>
              </a:prstGeom>
              <a:solidFill>
                <a:srgbClr val="FFFFFF">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64" name="Google Shape;964;p39"/>
              <p:cNvSpPr/>
              <p:nvPr/>
            </p:nvSpPr>
            <p:spPr>
              <a:xfrm>
                <a:off x="1168475" y="253275"/>
                <a:ext cx="448500" cy="448500"/>
              </a:xfrm>
              <a:prstGeom prst="ellipse">
                <a:avLst/>
              </a:prstGeom>
              <a:solidFill>
                <a:srgbClr val="FFFFFF">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65" name="Google Shape;965;p39"/>
              <p:cNvSpPr/>
              <p:nvPr/>
            </p:nvSpPr>
            <p:spPr>
              <a:xfrm>
                <a:off x="1281275" y="366075"/>
                <a:ext cx="222900" cy="222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960" name="Google Shape;960;p39"/>
            <p:cNvSpPr/>
            <p:nvPr/>
          </p:nvSpPr>
          <p:spPr>
            <a:xfrm>
              <a:off x="5301982" y="787657"/>
              <a:ext cx="3167100" cy="1246098"/>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r>
                <a:rPr lang="en" sz="2800" b="1" dirty="0" smtClean="0">
                  <a:solidFill>
                    <a:srgbClr val="FF0000"/>
                  </a:solidFill>
                  <a:latin typeface="Times New Roman" panose="02020603050405020304" pitchFamily="18" charset="0"/>
                  <a:ea typeface="Assistant"/>
                  <a:cs typeface="Times New Roman" panose="02020603050405020304" pitchFamily="18" charset="0"/>
                  <a:sym typeface="Assistant"/>
                </a:rPr>
                <a:t>Đạo đức:  </a:t>
              </a:r>
              <a:r>
                <a:rPr lang="vi-VN" sz="2800" dirty="0">
                  <a:solidFill>
                    <a:srgbClr val="FF0000"/>
                  </a:solidFill>
                  <a:latin typeface="Times New Roman" panose="02020603050405020304" pitchFamily="18" charset="0"/>
                  <a:cs typeface="Times New Roman" panose="02020603050405020304" pitchFamily="18" charset="0"/>
                </a:rPr>
                <a:t>Tình yêu đất nước của Ga- vrốt khiến chú không quản ngại đến tính mạng. </a:t>
              </a:r>
              <a:endParaRPr lang="en-US" sz="2800" dirty="0">
                <a:solidFill>
                  <a:srgbClr val="FF0000"/>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2800" dirty="0">
                <a:solidFill>
                  <a:schemeClr val="dk1"/>
                </a:solidFill>
                <a:latin typeface="Times New Roman" panose="02020603050405020304" pitchFamily="18" charset="0"/>
                <a:ea typeface="Assistant"/>
                <a:cs typeface="Times New Roman" panose="02020603050405020304" pitchFamily="18" charset="0"/>
                <a:sym typeface="Assistant"/>
              </a:endParaRPr>
            </a:p>
          </p:txBody>
        </p:sp>
        <p:sp>
          <p:nvSpPr>
            <p:cNvPr id="966" name="Google Shape;966;p39"/>
            <p:cNvSpPr txBox="1"/>
            <p:nvPr/>
          </p:nvSpPr>
          <p:spPr>
            <a:xfrm>
              <a:off x="4355447" y="1518241"/>
              <a:ext cx="7326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dk1"/>
                  </a:solidFill>
                  <a:latin typeface="Times New Roman" panose="02020603050405020304" pitchFamily="18" charset="0"/>
                  <a:ea typeface="Permanent Marker"/>
                  <a:cs typeface="Times New Roman" panose="02020603050405020304" pitchFamily="18" charset="0"/>
                  <a:sym typeface="Permanent Marker"/>
                </a:rPr>
                <a:t>01</a:t>
              </a:r>
              <a:endParaRPr sz="2800" dirty="0">
                <a:solidFill>
                  <a:schemeClr val="dk1"/>
                </a:solidFill>
                <a:latin typeface="Times New Roman" panose="02020603050405020304" pitchFamily="18" charset="0"/>
                <a:ea typeface="Bowlby One"/>
                <a:cs typeface="Times New Roman" panose="02020603050405020304" pitchFamily="18" charset="0"/>
                <a:sym typeface="Bowlby One"/>
              </a:endParaRPr>
            </a:p>
          </p:txBody>
        </p:sp>
      </p:grpSp>
      <p:grpSp>
        <p:nvGrpSpPr>
          <p:cNvPr id="967" name="Google Shape;967;p39"/>
          <p:cNvGrpSpPr/>
          <p:nvPr/>
        </p:nvGrpSpPr>
        <p:grpSpPr>
          <a:xfrm>
            <a:off x="336436" y="2629046"/>
            <a:ext cx="8428865" cy="1170413"/>
            <a:chOff x="4355452" y="1827443"/>
            <a:chExt cx="4113630" cy="1170413"/>
          </a:xfrm>
        </p:grpSpPr>
        <p:grpSp>
          <p:nvGrpSpPr>
            <p:cNvPr id="968" name="Google Shape;968;p39"/>
            <p:cNvGrpSpPr/>
            <p:nvPr/>
          </p:nvGrpSpPr>
          <p:grpSpPr>
            <a:xfrm>
              <a:off x="4408051" y="2169982"/>
              <a:ext cx="627392" cy="627392"/>
              <a:chOff x="1037825" y="122625"/>
              <a:chExt cx="709800" cy="709800"/>
            </a:xfrm>
          </p:grpSpPr>
          <p:sp>
            <p:nvSpPr>
              <p:cNvPr id="969" name="Google Shape;969;p39"/>
              <p:cNvSpPr/>
              <p:nvPr/>
            </p:nvSpPr>
            <p:spPr>
              <a:xfrm>
                <a:off x="1037825" y="122625"/>
                <a:ext cx="709800" cy="709800"/>
              </a:xfrm>
              <a:prstGeom prst="ellipse">
                <a:avLst/>
              </a:prstGeom>
              <a:solidFill>
                <a:srgbClr val="FFFFFF">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0" name="Google Shape;970;p39"/>
              <p:cNvSpPr/>
              <p:nvPr/>
            </p:nvSpPr>
            <p:spPr>
              <a:xfrm>
                <a:off x="1168475" y="253275"/>
                <a:ext cx="448500" cy="448500"/>
              </a:xfrm>
              <a:prstGeom prst="ellipse">
                <a:avLst/>
              </a:prstGeom>
              <a:solidFill>
                <a:srgbClr val="FFFFFF">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1" name="Google Shape;971;p39"/>
              <p:cNvSpPr/>
              <p:nvPr/>
            </p:nvSpPr>
            <p:spPr>
              <a:xfrm>
                <a:off x="1281275" y="366075"/>
                <a:ext cx="222900" cy="222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972" name="Google Shape;972;p39"/>
            <p:cNvSpPr/>
            <p:nvPr/>
          </p:nvSpPr>
          <p:spPr>
            <a:xfrm>
              <a:off x="5301982" y="1827443"/>
              <a:ext cx="3167100" cy="1170413"/>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lvl="0"/>
              <a:r>
                <a:rPr lang="en-US" sz="2800" b="1" dirty="0" err="1" smtClean="0">
                  <a:solidFill>
                    <a:srgbClr val="FF0000"/>
                  </a:solidFill>
                  <a:latin typeface="Times New Roman" panose="02020603050405020304" pitchFamily="18" charset="0"/>
                  <a:cs typeface="Times New Roman" panose="02020603050405020304" pitchFamily="18" charset="0"/>
                </a:rPr>
                <a:t>Trí</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tuệ</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Biết </a:t>
              </a:r>
              <a:r>
                <a:rPr lang="vi-VN" sz="2800" dirty="0">
                  <a:solidFill>
                    <a:srgbClr val="FF0000"/>
                  </a:solidFill>
                  <a:latin typeface="Times New Roman" panose="02020603050405020304" pitchFamily="18" charset="0"/>
                  <a:cs typeface="Times New Roman" panose="02020603050405020304" pitchFamily="18" charset="0"/>
                </a:rPr>
                <a:t>lợi dụng hình dáng nhỏ nhắn của mình để xông ra ngoài chiến lũy nhặt đạn</a:t>
              </a:r>
              <a:endParaRPr sz="2800" dirty="0">
                <a:solidFill>
                  <a:srgbClr val="FF0000"/>
                </a:solidFill>
                <a:latin typeface="Times New Roman" panose="02020603050405020304" pitchFamily="18" charset="0"/>
                <a:ea typeface="Assistant"/>
                <a:cs typeface="Times New Roman" panose="02020603050405020304" pitchFamily="18" charset="0"/>
                <a:sym typeface="Assistant"/>
              </a:endParaRPr>
            </a:p>
          </p:txBody>
        </p:sp>
        <p:cxnSp>
          <p:nvCxnSpPr>
            <p:cNvPr id="973" name="Google Shape;973;p39"/>
            <p:cNvCxnSpPr>
              <a:stCxn id="972" idx="1"/>
              <a:endCxn id="969" idx="6"/>
            </p:cNvCxnSpPr>
            <p:nvPr/>
          </p:nvCxnSpPr>
          <p:spPr>
            <a:xfrm flipH="1">
              <a:off x="5035443" y="2412650"/>
              <a:ext cx="266539" cy="71028"/>
            </a:xfrm>
            <a:prstGeom prst="straightConnector1">
              <a:avLst/>
            </a:prstGeom>
            <a:noFill/>
            <a:ln w="9525" cap="flat" cmpd="sng">
              <a:solidFill>
                <a:schemeClr val="accent6"/>
              </a:solidFill>
              <a:prstDash val="solid"/>
              <a:round/>
              <a:headEnd type="oval" w="med" len="med"/>
              <a:tailEnd type="none" w="med" len="med"/>
            </a:ln>
          </p:spPr>
        </p:cxnSp>
        <p:sp>
          <p:nvSpPr>
            <p:cNvPr id="974" name="Google Shape;974;p39"/>
            <p:cNvSpPr txBox="1"/>
            <p:nvPr/>
          </p:nvSpPr>
          <p:spPr>
            <a:xfrm>
              <a:off x="4355452" y="2309230"/>
              <a:ext cx="7326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latin typeface="Times New Roman" panose="02020603050405020304" pitchFamily="18" charset="0"/>
                  <a:ea typeface="Permanent Marker"/>
                  <a:cs typeface="Times New Roman" panose="02020603050405020304" pitchFamily="18" charset="0"/>
                  <a:sym typeface="Permanent Marker"/>
                </a:rPr>
                <a:t>02</a:t>
              </a:r>
              <a:endParaRPr sz="2800">
                <a:solidFill>
                  <a:schemeClr val="dk1"/>
                </a:solidFill>
                <a:latin typeface="Times New Roman" panose="02020603050405020304" pitchFamily="18" charset="0"/>
                <a:ea typeface="Bowlby One"/>
                <a:cs typeface="Times New Roman" panose="02020603050405020304" pitchFamily="18" charset="0"/>
                <a:sym typeface="Bowlby One"/>
              </a:endParaRPr>
            </a:p>
          </p:txBody>
        </p:sp>
      </p:grpSp>
      <p:grpSp>
        <p:nvGrpSpPr>
          <p:cNvPr id="975" name="Google Shape;975;p39"/>
          <p:cNvGrpSpPr/>
          <p:nvPr/>
        </p:nvGrpSpPr>
        <p:grpSpPr>
          <a:xfrm>
            <a:off x="444212" y="4061380"/>
            <a:ext cx="8116848" cy="939140"/>
            <a:chOff x="4355452" y="2867907"/>
            <a:chExt cx="4090079" cy="939140"/>
          </a:xfrm>
        </p:grpSpPr>
        <p:grpSp>
          <p:nvGrpSpPr>
            <p:cNvPr id="976" name="Google Shape;976;p39"/>
            <p:cNvGrpSpPr/>
            <p:nvPr/>
          </p:nvGrpSpPr>
          <p:grpSpPr>
            <a:xfrm>
              <a:off x="4408051" y="3023782"/>
              <a:ext cx="627392" cy="627392"/>
              <a:chOff x="1037825" y="122625"/>
              <a:chExt cx="709800" cy="709800"/>
            </a:xfrm>
          </p:grpSpPr>
          <p:sp>
            <p:nvSpPr>
              <p:cNvPr id="977" name="Google Shape;977;p39"/>
              <p:cNvSpPr/>
              <p:nvPr/>
            </p:nvSpPr>
            <p:spPr>
              <a:xfrm>
                <a:off x="1037825" y="122625"/>
                <a:ext cx="709800" cy="709800"/>
              </a:xfrm>
              <a:prstGeom prst="ellipse">
                <a:avLst/>
              </a:prstGeom>
              <a:solidFill>
                <a:srgbClr val="FFFFFF">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8" name="Google Shape;978;p39"/>
              <p:cNvSpPr/>
              <p:nvPr/>
            </p:nvSpPr>
            <p:spPr>
              <a:xfrm>
                <a:off x="1168475" y="253275"/>
                <a:ext cx="448500" cy="448500"/>
              </a:xfrm>
              <a:prstGeom prst="ellipse">
                <a:avLst/>
              </a:prstGeom>
              <a:solidFill>
                <a:srgbClr val="FFFFFF">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sp>
            <p:nvSpPr>
              <p:cNvPr id="979" name="Google Shape;979;p39"/>
              <p:cNvSpPr/>
              <p:nvPr/>
            </p:nvSpPr>
            <p:spPr>
              <a:xfrm>
                <a:off x="1281275" y="366075"/>
                <a:ext cx="222900" cy="222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Times New Roman" panose="02020603050405020304" pitchFamily="18" charset="0"/>
                  <a:cs typeface="Times New Roman" panose="02020603050405020304" pitchFamily="18" charset="0"/>
                </a:endParaRPr>
              </a:p>
            </p:txBody>
          </p:sp>
        </p:grpSp>
        <p:sp>
          <p:nvSpPr>
            <p:cNvPr id="980" name="Google Shape;980;p39"/>
            <p:cNvSpPr/>
            <p:nvPr/>
          </p:nvSpPr>
          <p:spPr>
            <a:xfrm>
              <a:off x="5278431" y="2867907"/>
              <a:ext cx="3167100" cy="93914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lvl="0"/>
              <a:r>
                <a:rPr lang="en-US" sz="2800" b="1" dirty="0" err="1" smtClean="0">
                  <a:solidFill>
                    <a:srgbClr val="FF0000"/>
                  </a:solidFill>
                  <a:latin typeface="Times New Roman" panose="02020603050405020304" pitchFamily="18" charset="0"/>
                  <a:cs typeface="Times New Roman" panose="02020603050405020304" pitchFamily="18" charset="0"/>
                </a:rPr>
                <a:t>Nghị</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lực</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Dũng </a:t>
              </a:r>
              <a:r>
                <a:rPr lang="vi-VN" sz="2800" dirty="0">
                  <a:solidFill>
                    <a:srgbClr val="FF0000"/>
                  </a:solidFill>
                  <a:latin typeface="Times New Roman" panose="02020603050405020304" pitchFamily="18" charset="0"/>
                  <a:cs typeface="Times New Roman" panose="02020603050405020304" pitchFamily="18" charset="0"/>
                </a:rPr>
                <a:t>cảm đương đầu với mưa bom bão đạn, không sợ hãi trước kẻ thù. </a:t>
              </a:r>
              <a:endParaRPr sz="2800" dirty="0">
                <a:solidFill>
                  <a:srgbClr val="FF0000"/>
                </a:solidFill>
                <a:latin typeface="Times New Roman" panose="02020603050405020304" pitchFamily="18" charset="0"/>
                <a:ea typeface="Assistant"/>
                <a:cs typeface="Times New Roman" panose="02020603050405020304" pitchFamily="18" charset="0"/>
                <a:sym typeface="Assistant"/>
              </a:endParaRPr>
            </a:p>
          </p:txBody>
        </p:sp>
        <p:cxnSp>
          <p:nvCxnSpPr>
            <p:cNvPr id="981" name="Google Shape;981;p39"/>
            <p:cNvCxnSpPr>
              <a:stCxn id="980" idx="1"/>
              <a:endCxn id="977" idx="6"/>
            </p:cNvCxnSpPr>
            <p:nvPr/>
          </p:nvCxnSpPr>
          <p:spPr>
            <a:xfrm flipH="1">
              <a:off x="5035443" y="3337477"/>
              <a:ext cx="242988" cy="1"/>
            </a:xfrm>
            <a:prstGeom prst="straightConnector1">
              <a:avLst/>
            </a:prstGeom>
            <a:noFill/>
            <a:ln w="9525" cap="flat" cmpd="sng">
              <a:solidFill>
                <a:schemeClr val="accent6"/>
              </a:solidFill>
              <a:prstDash val="solid"/>
              <a:round/>
              <a:headEnd type="oval" w="med" len="med"/>
              <a:tailEnd type="none" w="med" len="med"/>
            </a:ln>
          </p:spPr>
        </p:cxnSp>
        <p:sp>
          <p:nvSpPr>
            <p:cNvPr id="982" name="Google Shape;982;p39"/>
            <p:cNvSpPr txBox="1"/>
            <p:nvPr/>
          </p:nvSpPr>
          <p:spPr>
            <a:xfrm>
              <a:off x="4355452" y="3163030"/>
              <a:ext cx="732600" cy="34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dk1"/>
                  </a:solidFill>
                  <a:latin typeface="Times New Roman" panose="02020603050405020304" pitchFamily="18" charset="0"/>
                  <a:ea typeface="Permanent Marker"/>
                  <a:cs typeface="Times New Roman" panose="02020603050405020304" pitchFamily="18" charset="0"/>
                  <a:sym typeface="Permanent Marker"/>
                </a:rPr>
                <a:t>03</a:t>
              </a:r>
              <a:endParaRPr sz="2800" dirty="0">
                <a:solidFill>
                  <a:schemeClr val="dk1"/>
                </a:solidFill>
                <a:latin typeface="Times New Roman" panose="02020603050405020304" pitchFamily="18" charset="0"/>
                <a:ea typeface="Bowlby One"/>
                <a:cs typeface="Times New Roman" panose="02020603050405020304" pitchFamily="18" charset="0"/>
                <a:sym typeface="Bowlby One"/>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327;p23"/>
          <p:cNvSpPr/>
          <p:nvPr/>
        </p:nvSpPr>
        <p:spPr>
          <a:xfrm>
            <a:off x="260430" y="1343026"/>
            <a:ext cx="8616875" cy="2744421"/>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7" name="Rectangle 1"/>
          <p:cNvSpPr>
            <a:spLocks noChangeArrowheads="1"/>
          </p:cNvSpPr>
          <p:nvPr/>
        </p:nvSpPr>
        <p:spPr bwMode="auto">
          <a:xfrm>
            <a:off x="1955325" y="562368"/>
            <a:ext cx="4867667" cy="48474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Luyện</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đọc</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diễn</a:t>
            </a:r>
            <a:r>
              <a:rPr lang="en-US" sz="2700" b="1" dirty="0">
                <a:solidFill>
                  <a:srgbClr val="FF0000"/>
                </a:solidFill>
                <a:latin typeface="Times New Roman" pitchFamily="18" charset="0"/>
                <a:ea typeface="Times New Roman" pitchFamily="18" charset="0"/>
                <a:cs typeface="Times New Roman" pitchFamily="18" charset="0"/>
              </a:rPr>
              <a:t> </a:t>
            </a:r>
            <a:r>
              <a:rPr lang="en-US" sz="2700" b="1" dirty="0" err="1">
                <a:solidFill>
                  <a:srgbClr val="FF0000"/>
                </a:solidFill>
                <a:latin typeface="Times New Roman" pitchFamily="18" charset="0"/>
                <a:ea typeface="Times New Roman" pitchFamily="18" charset="0"/>
                <a:cs typeface="Times New Roman" pitchFamily="18" charset="0"/>
              </a:rPr>
              <a:t>cảm</a:t>
            </a:r>
            <a:endParaRPr lang="en-US" sz="2700" b="1" dirty="0">
              <a:solidFill>
                <a:srgbClr val="FF0000"/>
              </a:solidFill>
              <a:latin typeface="Times New Roman" pitchFamily="18" charset="0"/>
              <a:cs typeface="Times New Roman" pitchFamily="18" charset="0"/>
            </a:endParaRPr>
          </a:p>
        </p:txBody>
      </p:sp>
      <p:sp>
        <p:nvSpPr>
          <p:cNvPr id="29698" name="Rectangle 2"/>
          <p:cNvSpPr>
            <a:spLocks noChangeArrowheads="1"/>
          </p:cNvSpPr>
          <p:nvPr/>
        </p:nvSpPr>
        <p:spPr bwMode="auto">
          <a:xfrm>
            <a:off x="533521" y="1450098"/>
            <a:ext cx="7711277" cy="249299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250" dirty="0">
                <a:solidFill>
                  <a:srgbClr val="0070C0"/>
                </a:solidFill>
              </a:rPr>
              <a:t>      </a:t>
            </a:r>
            <a:r>
              <a:rPr lang="vi-VN" sz="2250" dirty="0">
                <a:solidFill>
                  <a:srgbClr val="0070C0"/>
                </a:solidFill>
                <a:latin typeface="Times New Roman"/>
              </a:rPr>
              <a:t>Ga-vrốt dốc bảy, tám bao đạn đầu tiên không có gì nguy hiểm lắm. Em </a:t>
            </a:r>
            <a:r>
              <a:rPr lang="vi-VN" sz="2250" dirty="0">
                <a:solidFill>
                  <a:srgbClr val="FF0000"/>
                </a:solidFill>
                <a:latin typeface="Times New Roman"/>
              </a:rPr>
              <a:t>nằm xuống rồi lại đứng thẳng lên</a:t>
            </a:r>
            <a:r>
              <a:rPr lang="vi-VN" sz="2250" dirty="0">
                <a:solidFill>
                  <a:srgbClr val="0070C0"/>
                </a:solidFill>
                <a:latin typeface="Times New Roman"/>
              </a:rPr>
              <a:t>, </a:t>
            </a:r>
            <a:r>
              <a:rPr lang="vi-VN" sz="2250" dirty="0">
                <a:solidFill>
                  <a:srgbClr val="FF0000"/>
                </a:solidFill>
                <a:latin typeface="Times New Roman"/>
              </a:rPr>
              <a:t>ẩn</a:t>
            </a:r>
            <a:r>
              <a:rPr lang="vi-VN" sz="2250" dirty="0">
                <a:solidFill>
                  <a:srgbClr val="0070C0"/>
                </a:solidFill>
                <a:latin typeface="Times New Roman"/>
              </a:rPr>
              <a:t> vào một góc cửa, rồi lại </a:t>
            </a:r>
            <a:r>
              <a:rPr lang="vi-VN" sz="2250" dirty="0">
                <a:solidFill>
                  <a:srgbClr val="FF0000"/>
                </a:solidFill>
                <a:latin typeface="Times New Roman"/>
              </a:rPr>
              <a:t>phốc ra</a:t>
            </a:r>
            <a:r>
              <a:rPr lang="vi-VN" sz="2250" dirty="0">
                <a:solidFill>
                  <a:srgbClr val="0070C0"/>
                </a:solidFill>
                <a:latin typeface="Times New Roman"/>
              </a:rPr>
              <a:t>, </a:t>
            </a:r>
            <a:r>
              <a:rPr lang="vi-VN" sz="2250" dirty="0">
                <a:solidFill>
                  <a:srgbClr val="FF0000"/>
                </a:solidFill>
                <a:latin typeface="Times New Roman"/>
              </a:rPr>
              <a:t>tới</a:t>
            </a:r>
            <a:r>
              <a:rPr lang="vi-VN" sz="2250" dirty="0">
                <a:solidFill>
                  <a:srgbClr val="0070C0"/>
                </a:solidFill>
                <a:latin typeface="Times New Roman"/>
              </a:rPr>
              <a:t>, </a:t>
            </a:r>
            <a:r>
              <a:rPr lang="vi-VN" sz="2250" dirty="0">
                <a:solidFill>
                  <a:srgbClr val="FF0000"/>
                </a:solidFill>
                <a:latin typeface="Times New Roman"/>
              </a:rPr>
              <a:t>lui</a:t>
            </a:r>
            <a:r>
              <a:rPr lang="vi-VN" sz="2250" dirty="0">
                <a:solidFill>
                  <a:srgbClr val="0070C0"/>
                </a:solidFill>
                <a:latin typeface="Times New Roman"/>
              </a:rPr>
              <a:t>, </a:t>
            </a:r>
            <a:r>
              <a:rPr lang="vi-VN" sz="2250" dirty="0">
                <a:solidFill>
                  <a:srgbClr val="FF0000"/>
                </a:solidFill>
                <a:latin typeface="Times New Roman"/>
              </a:rPr>
              <a:t>dốc cạn </a:t>
            </a:r>
            <a:r>
              <a:rPr lang="vi-VN" sz="2250" dirty="0">
                <a:solidFill>
                  <a:srgbClr val="0070C0"/>
                </a:solidFill>
                <a:latin typeface="Times New Roman"/>
              </a:rPr>
              <a:t>các bao đạn và chất đầy giỏ.</a:t>
            </a:r>
          </a:p>
          <a:p>
            <a:pPr algn="just"/>
            <a:r>
              <a:rPr lang="vi-VN" sz="2250" dirty="0">
                <a:solidFill>
                  <a:srgbClr val="0070C0"/>
                </a:solidFill>
                <a:latin typeface="Times New Roman"/>
              </a:rPr>
              <a:t>   Nghĩa quân mắt </a:t>
            </a:r>
            <a:r>
              <a:rPr lang="vi-VN" sz="2250" dirty="0">
                <a:solidFill>
                  <a:srgbClr val="FF0000"/>
                </a:solidFill>
                <a:latin typeface="Times New Roman"/>
              </a:rPr>
              <a:t>không rời </a:t>
            </a:r>
            <a:r>
              <a:rPr lang="vi-VN" sz="2250" dirty="0">
                <a:solidFill>
                  <a:srgbClr val="0070C0"/>
                </a:solidFill>
                <a:latin typeface="Times New Roman"/>
              </a:rPr>
              <a:t>cậu bé. Đó không phải là một em nhỏ, không phải là một con người nữa, mà là một </a:t>
            </a:r>
            <a:r>
              <a:rPr lang="vi-VN" sz="2250" dirty="0">
                <a:solidFill>
                  <a:srgbClr val="FF0000"/>
                </a:solidFill>
                <a:latin typeface="Times New Roman"/>
              </a:rPr>
              <a:t>thiên thần</a:t>
            </a:r>
            <a:r>
              <a:rPr lang="vi-VN" sz="2250" dirty="0">
                <a:solidFill>
                  <a:srgbClr val="0070C0"/>
                </a:solidFill>
                <a:latin typeface="Times New Roman"/>
              </a:rPr>
              <a:t>. Đạn </a:t>
            </a:r>
            <a:r>
              <a:rPr lang="vi-VN" sz="2250" dirty="0">
                <a:solidFill>
                  <a:srgbClr val="FF0000"/>
                </a:solidFill>
                <a:latin typeface="Times New Roman"/>
              </a:rPr>
              <a:t>bắn</a:t>
            </a:r>
            <a:r>
              <a:rPr lang="vi-VN" sz="2250" dirty="0">
                <a:solidFill>
                  <a:srgbClr val="0070C0"/>
                </a:solidFill>
                <a:latin typeface="Times New Roman"/>
              </a:rPr>
              <a:t> theo em, em </a:t>
            </a:r>
            <a:r>
              <a:rPr lang="vi-VN" sz="2250" dirty="0">
                <a:solidFill>
                  <a:srgbClr val="FF0000"/>
                </a:solidFill>
                <a:latin typeface="Times New Roman"/>
              </a:rPr>
              <a:t>nhanh hơn </a:t>
            </a:r>
            <a:r>
              <a:rPr lang="vi-VN" sz="2250" dirty="0">
                <a:solidFill>
                  <a:srgbClr val="0070C0"/>
                </a:solidFill>
                <a:latin typeface="Times New Roman"/>
              </a:rPr>
              <a:t>đạn. Em chơi trò </a:t>
            </a:r>
            <a:r>
              <a:rPr lang="vi-VN" sz="2250" dirty="0">
                <a:solidFill>
                  <a:srgbClr val="FF0000"/>
                </a:solidFill>
                <a:latin typeface="Times New Roman"/>
              </a:rPr>
              <a:t>ú tim </a:t>
            </a:r>
            <a:r>
              <a:rPr lang="vi-VN" sz="2250" dirty="0">
                <a:solidFill>
                  <a:srgbClr val="0070C0"/>
                </a:solidFill>
                <a:latin typeface="Times New Roman"/>
              </a:rPr>
              <a:t>với cái chết một cách thật </a:t>
            </a:r>
            <a:r>
              <a:rPr lang="vi-VN" sz="2250" dirty="0">
                <a:solidFill>
                  <a:srgbClr val="FF0000"/>
                </a:solidFill>
                <a:latin typeface="Times New Roman"/>
              </a:rPr>
              <a:t>ghê rợn</a:t>
            </a:r>
            <a:r>
              <a:rPr lang="en-US" sz="2250" dirty="0">
                <a:solidFill>
                  <a:srgbClr val="FF0000"/>
                </a:solidFill>
              </a:rPr>
              <a:t>.</a:t>
            </a:r>
            <a:endParaRPr lang="en-US" sz="2250" dirty="0">
              <a:solidFill>
                <a:srgbClr val="FF0000"/>
              </a:solidFill>
              <a:cs typeface="Times New Roman" pitchFamily="18" charset="0"/>
            </a:endParaRPr>
          </a:p>
        </p:txBody>
      </p:sp>
    </p:spTree>
    <p:extLst>
      <p:ext uri="{BB962C8B-B14F-4D97-AF65-F5344CB8AC3E}">
        <p14:creationId xmlns:p14="http://schemas.microsoft.com/office/powerpoint/2010/main" xmlns="" val="3234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amond(in)">
                                      <p:cBhvr>
                                        <p:cTn id="12" dur="2000"/>
                                        <p:tgtEl>
                                          <p:spTgt spid="2969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697" grpId="0"/>
      <p:bldP spid="296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p:nvPr/>
        </p:nvSpPr>
        <p:spPr>
          <a:xfrm>
            <a:off x="2970536" y="221285"/>
            <a:ext cx="2608118"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title"/>
          </p:nvPr>
        </p:nvSpPr>
        <p:spPr>
          <a:xfrm>
            <a:off x="471159" y="156283"/>
            <a:ext cx="7704000" cy="572700"/>
          </a:xfrm>
          <a:prstGeom prst="rect">
            <a:avLst/>
          </a:prstGeom>
        </p:spPr>
        <p:txBody>
          <a:bodyPr spcFirstLastPara="1" wrap="square" lIns="91425" tIns="91425" rIns="91425" bIns="91425" anchor="t" anchorCtr="0">
            <a:noAutofit/>
          </a:bodyPr>
          <a:lstStyle/>
          <a:p>
            <a:pPr lvl="0" eaLnBrk="0" fontAlgn="base" hangingPunct="0">
              <a:spcBef>
                <a:spcPct val="0"/>
              </a:spcBef>
              <a:spcAft>
                <a:spcPct val="0"/>
              </a:spcAft>
            </a:pPr>
            <a:r>
              <a:rPr lang="en-US" b="1" dirty="0" err="1">
                <a:latin typeface="Times New Roman" pitchFamily="18" charset="0"/>
                <a:cs typeface="Times New Roman" pitchFamily="18" charset="0"/>
              </a:rPr>
              <a:t>Khám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a:t>
            </a:r>
            <a:endParaRPr lang="en-US" sz="2000" b="1" dirty="0">
              <a:latin typeface="Times New Roman" pitchFamily="18" charset="0"/>
              <a:cs typeface="Times New Roman" pitchFamily="18" charset="0"/>
            </a:endParaRPr>
          </a:p>
        </p:txBody>
      </p:sp>
      <p:pic>
        <p:nvPicPr>
          <p:cNvPr id="97" name="Google Shape;97;p16"/>
          <p:cNvPicPr preferRelativeResize="0"/>
          <p:nvPr/>
        </p:nvPicPr>
        <p:blipFill>
          <a:blip r:embed="rId3">
            <a:alphaModFix/>
          </a:blip>
          <a:stretch>
            <a:fillRect/>
          </a:stretch>
        </p:blipFill>
        <p:spPr>
          <a:xfrm>
            <a:off x="-434225" y="3832887"/>
            <a:ext cx="1526475" cy="1689863"/>
          </a:xfrm>
          <a:prstGeom prst="rect">
            <a:avLst/>
          </a:prstGeom>
          <a:noFill/>
          <a:ln>
            <a:noFill/>
          </a:ln>
        </p:spPr>
      </p:pic>
      <p:pic>
        <p:nvPicPr>
          <p:cNvPr id="98" name="Google Shape;98;p16"/>
          <p:cNvPicPr preferRelativeResize="0"/>
          <p:nvPr/>
        </p:nvPicPr>
        <p:blipFill>
          <a:blip r:embed="rId4">
            <a:alphaModFix/>
          </a:blip>
          <a:stretch>
            <a:fillRect/>
          </a:stretch>
        </p:blipFill>
        <p:spPr>
          <a:xfrm rot="-2888025">
            <a:off x="-187975" y="34913"/>
            <a:ext cx="534585" cy="994049"/>
          </a:xfrm>
          <a:prstGeom prst="rect">
            <a:avLst/>
          </a:prstGeom>
          <a:noFill/>
          <a:ln>
            <a:noFill/>
          </a:ln>
        </p:spPr>
      </p:pic>
      <p:pic>
        <p:nvPicPr>
          <p:cNvPr id="99" name="Google Shape;99;p16"/>
          <p:cNvPicPr preferRelativeResize="0"/>
          <p:nvPr/>
        </p:nvPicPr>
        <p:blipFill>
          <a:blip r:embed="rId5">
            <a:alphaModFix/>
          </a:blip>
          <a:stretch>
            <a:fillRect/>
          </a:stretch>
        </p:blipFill>
        <p:spPr>
          <a:xfrm rot="1489845">
            <a:off x="-267925" y="1334242"/>
            <a:ext cx="694500" cy="2324197"/>
          </a:xfrm>
          <a:prstGeom prst="rect">
            <a:avLst/>
          </a:prstGeom>
          <a:noFill/>
          <a:ln>
            <a:noFill/>
          </a:ln>
        </p:spPr>
      </p:pic>
      <p:pic>
        <p:nvPicPr>
          <p:cNvPr id="100" name="Google Shape;100;p16"/>
          <p:cNvPicPr preferRelativeResize="0"/>
          <p:nvPr/>
        </p:nvPicPr>
        <p:blipFill>
          <a:blip r:embed="rId4">
            <a:alphaModFix/>
          </a:blip>
          <a:stretch>
            <a:fillRect/>
          </a:stretch>
        </p:blipFill>
        <p:spPr>
          <a:xfrm rot="940536">
            <a:off x="29735" y="2715532"/>
            <a:ext cx="430827" cy="801113"/>
          </a:xfrm>
          <a:prstGeom prst="rect">
            <a:avLst/>
          </a:prstGeom>
          <a:noFill/>
          <a:ln>
            <a:noFill/>
          </a:ln>
        </p:spPr>
      </p:pic>
      <p:pic>
        <p:nvPicPr>
          <p:cNvPr id="101" name="Google Shape;101;p16"/>
          <p:cNvPicPr preferRelativeResize="0"/>
          <p:nvPr/>
        </p:nvPicPr>
        <p:blipFill>
          <a:blip r:embed="rId6">
            <a:alphaModFix/>
          </a:blip>
          <a:stretch>
            <a:fillRect/>
          </a:stretch>
        </p:blipFill>
        <p:spPr>
          <a:xfrm rot="-1133673">
            <a:off x="7889797" y="59822"/>
            <a:ext cx="1006359" cy="944225"/>
          </a:xfrm>
          <a:prstGeom prst="rect">
            <a:avLst/>
          </a:prstGeom>
          <a:noFill/>
          <a:ln>
            <a:noFill/>
          </a:ln>
        </p:spPr>
      </p:pic>
      <p:pic>
        <p:nvPicPr>
          <p:cNvPr id="102" name="Google Shape;102;p16"/>
          <p:cNvPicPr preferRelativeResize="0"/>
          <p:nvPr/>
        </p:nvPicPr>
        <p:blipFill>
          <a:blip r:embed="rId7">
            <a:alphaModFix/>
          </a:blip>
          <a:stretch>
            <a:fillRect/>
          </a:stretch>
        </p:blipFill>
        <p:spPr>
          <a:xfrm rot="-1013961">
            <a:off x="6639942" y="-526179"/>
            <a:ext cx="2930216" cy="821906"/>
          </a:xfrm>
          <a:prstGeom prst="rect">
            <a:avLst/>
          </a:prstGeom>
          <a:noFill/>
          <a:ln>
            <a:noFill/>
          </a:ln>
        </p:spPr>
      </p:pic>
      <p:pic>
        <p:nvPicPr>
          <p:cNvPr id="103" name="Google Shape;103;p16"/>
          <p:cNvPicPr preferRelativeResize="0"/>
          <p:nvPr/>
        </p:nvPicPr>
        <p:blipFill>
          <a:blip r:embed="rId8">
            <a:alphaModFix/>
          </a:blip>
          <a:stretch>
            <a:fillRect/>
          </a:stretch>
        </p:blipFill>
        <p:spPr>
          <a:xfrm rot="951602">
            <a:off x="7897004" y="2601795"/>
            <a:ext cx="1419932" cy="2462182"/>
          </a:xfrm>
          <a:prstGeom prst="rect">
            <a:avLst/>
          </a:prstGeom>
          <a:noFill/>
          <a:ln>
            <a:noFill/>
          </a:ln>
        </p:spPr>
      </p:pic>
      <p:pic>
        <p:nvPicPr>
          <p:cNvPr id="12" name="Picture 11"/>
          <p:cNvPicPr>
            <a:picLocks noChangeAspect="1"/>
          </p:cNvPicPr>
          <p:nvPr/>
        </p:nvPicPr>
        <p:blipFill>
          <a:blip r:embed="rId9"/>
          <a:stretch>
            <a:fillRect/>
          </a:stretch>
        </p:blipFill>
        <p:spPr>
          <a:xfrm>
            <a:off x="79317" y="1482449"/>
            <a:ext cx="3113655" cy="2781249"/>
          </a:xfrm>
          <a:prstGeom prst="rect">
            <a:avLst/>
          </a:prstGeom>
        </p:spPr>
      </p:pic>
      <p:sp>
        <p:nvSpPr>
          <p:cNvPr id="13" name="Text Placeholder 12"/>
          <p:cNvSpPr txBox="1">
            <a:spLocks noGrp="1"/>
          </p:cNvSpPr>
          <p:nvPr>
            <p:ph type="body" idx="1"/>
          </p:nvPr>
        </p:nvSpPr>
        <p:spPr>
          <a:xfrm>
            <a:off x="3277623" y="937841"/>
            <a:ext cx="5611975" cy="4007221"/>
          </a:xfrm>
          <a:prstGeom prst="rect">
            <a:avLst/>
          </a:prstGeom>
          <a:solidFill>
            <a:srgbClr val="FFFF66"/>
          </a:solidFill>
        </p:spPr>
        <p:txBody>
          <a:bodyPr wrap="square" rtlCol="0">
            <a:spAutoFit/>
          </a:bodyPr>
          <a:lstStyle/>
          <a:p>
            <a:pPr marL="114300" indent="0" algn="just">
              <a:buNone/>
            </a:pP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Victor Hugo (</a:t>
            </a:r>
            <a:r>
              <a:rPr lang="vi-VN" sz="2400" b="1" dirty="0" smtClean="0">
                <a:solidFill>
                  <a:schemeClr val="tx1">
                    <a:lumMod val="50000"/>
                  </a:schemeClr>
                </a:solidFill>
                <a:latin typeface="Times New Roman" panose="02020603050405020304" pitchFamily="18" charset="0"/>
                <a:cs typeface="Times New Roman" panose="02020603050405020304" pitchFamily="18" charset="0"/>
              </a:rPr>
              <a:t>Vích-to Hu</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y</a:t>
            </a:r>
            <a:r>
              <a:rPr lang="vi-VN" sz="2400" b="1" dirty="0" smtClean="0">
                <a:solidFill>
                  <a:schemeClr val="tx1">
                    <a:lumMod val="50000"/>
                  </a:schemeClr>
                </a:solidFill>
                <a:latin typeface="Times New Roman" panose="02020603050405020304" pitchFamily="18" charset="0"/>
                <a:cs typeface="Times New Roman" panose="02020603050405020304" pitchFamily="18" charset="0"/>
              </a:rPr>
              <a:t>-g</a:t>
            </a:r>
            <a:r>
              <a:rPr lang="en-US" sz="2400" b="1" dirty="0">
                <a:solidFill>
                  <a:schemeClr val="tx1">
                    <a:lumMod val="50000"/>
                  </a:schemeClr>
                </a:solidFill>
                <a:latin typeface="Times New Roman" panose="02020603050405020304" pitchFamily="18" charset="0"/>
                <a:cs typeface="Times New Roman" panose="02020603050405020304" pitchFamily="18" charset="0"/>
              </a:rPr>
              <a:t>ô</a:t>
            </a:r>
            <a:r>
              <a:rPr lang="vi-VN" sz="2400" b="1" dirty="0" smtClean="0">
                <a:solidFill>
                  <a:schemeClr val="tx1">
                    <a:lumMod val="50000"/>
                  </a:schemeClr>
                </a:solidFill>
                <a:latin typeface="Times New Roman" panose="02020603050405020304" pitchFamily="18" charset="0"/>
                <a:cs typeface="Times New Roman" panose="02020603050405020304" pitchFamily="18" charset="0"/>
              </a:rPr>
              <a:t>)</a:t>
            </a:r>
            <a:r>
              <a:rPr lang="en-US" sz="24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2400" b="1" dirty="0" smtClean="0">
                <a:solidFill>
                  <a:schemeClr val="tx1">
                    <a:lumMod val="50000"/>
                  </a:schemeClr>
                </a:solidFill>
                <a:latin typeface="Times New Roman" panose="02020603050405020304" pitchFamily="18" charset="0"/>
                <a:cs typeface="Times New Roman" panose="02020603050405020304" pitchFamily="18" charset="0"/>
              </a:rPr>
              <a:t>là </a:t>
            </a:r>
            <a:r>
              <a:rPr lang="vi-VN" sz="2400" b="1" dirty="0">
                <a:solidFill>
                  <a:schemeClr val="tx1">
                    <a:lumMod val="50000"/>
                  </a:schemeClr>
                </a:solidFill>
                <a:latin typeface="Times New Roman" panose="02020603050405020304" pitchFamily="18" charset="0"/>
                <a:cs typeface="Times New Roman" panose="02020603050405020304" pitchFamily="18" charset="0"/>
              </a:rPr>
              <a:t>một nhà văn, nhà thơ, nhà viết kịch thuộc </a:t>
            </a:r>
            <a:r>
              <a:rPr lang="vi-VN" sz="2400" b="1">
                <a:solidFill>
                  <a:schemeClr val="tx1">
                    <a:lumMod val="50000"/>
                  </a:schemeClr>
                </a:solidFill>
                <a:latin typeface="Times New Roman" panose="02020603050405020304" pitchFamily="18" charset="0"/>
                <a:cs typeface="Times New Roman" panose="02020603050405020304" pitchFamily="18" charset="0"/>
              </a:rPr>
              <a:t>chủ </a:t>
            </a:r>
            <a:r>
              <a:rPr lang="vi-VN" sz="2400" b="1" smtClean="0">
                <a:solidFill>
                  <a:schemeClr val="tx1">
                    <a:lumMod val="50000"/>
                  </a:schemeClr>
                </a:solidFill>
                <a:latin typeface="Times New Roman" panose="02020603050405020304" pitchFamily="18" charset="0"/>
                <a:cs typeface="Times New Roman" panose="02020603050405020304" pitchFamily="18" charset="0"/>
              </a:rPr>
              <a:t>nghĩa</a:t>
            </a:r>
            <a:r>
              <a:rPr lang="en-US" sz="2400" b="1" smtClean="0">
                <a:solidFill>
                  <a:schemeClr val="tx1">
                    <a:lumMod val="50000"/>
                  </a:schemeClr>
                </a:solidFill>
                <a:latin typeface="Times New Roman" panose="02020603050405020304" pitchFamily="18" charset="0"/>
                <a:cs typeface="Times New Roman" panose="02020603050405020304" pitchFamily="18" charset="0"/>
              </a:rPr>
              <a:t> lãng mạn</a:t>
            </a:r>
            <a:r>
              <a:rPr lang="vi-VN" sz="2400" b="1" smtClean="0">
                <a:solidFill>
                  <a:schemeClr val="tx1">
                    <a:lumMod val="50000"/>
                  </a:schemeClr>
                </a:solidFill>
                <a:latin typeface="Times New Roman" panose="02020603050405020304" pitchFamily="18" charset="0"/>
                <a:cs typeface="Times New Roman" panose="02020603050405020304" pitchFamily="18" charset="0"/>
              </a:rPr>
              <a:t> </a:t>
            </a:r>
            <a:r>
              <a:rPr lang="vi-VN" sz="2400" b="1" dirty="0">
                <a:solidFill>
                  <a:schemeClr val="tx1">
                    <a:lumMod val="50000"/>
                  </a:schemeClr>
                </a:solidFill>
                <a:latin typeface="Times New Roman" panose="02020603050405020304" pitchFamily="18" charset="0"/>
                <a:cs typeface="Times New Roman" panose="02020603050405020304" pitchFamily="18" charset="0"/>
              </a:rPr>
              <a:t>nổi tiếng của Pháp. Ông </a:t>
            </a:r>
            <a:r>
              <a:rPr lang="vi-VN" sz="2400" b="1">
                <a:solidFill>
                  <a:schemeClr val="tx1">
                    <a:lumMod val="50000"/>
                  </a:schemeClr>
                </a:solidFill>
                <a:latin typeface="Times New Roman" panose="02020603050405020304" pitchFamily="18" charset="0"/>
                <a:cs typeface="Times New Roman" panose="02020603050405020304" pitchFamily="18" charset="0"/>
              </a:rPr>
              <a:t>cũng </a:t>
            </a:r>
            <a:r>
              <a:rPr lang="vi-VN" sz="2400" b="1" smtClean="0">
                <a:solidFill>
                  <a:schemeClr val="tx1">
                    <a:lumMod val="50000"/>
                  </a:schemeClr>
                </a:solidFill>
                <a:latin typeface="Times New Roman" panose="02020603050405020304" pitchFamily="18" charset="0"/>
                <a:cs typeface="Times New Roman" panose="02020603050405020304" pitchFamily="18" charset="0"/>
              </a:rPr>
              <a:t>đồng </a:t>
            </a:r>
            <a:r>
              <a:rPr lang="vi-VN" sz="2400" b="1" dirty="0">
                <a:solidFill>
                  <a:schemeClr val="tx1">
                    <a:lumMod val="50000"/>
                  </a:schemeClr>
                </a:solidFill>
                <a:latin typeface="Times New Roman" panose="02020603050405020304" pitchFamily="18" charset="0"/>
                <a:cs typeface="Times New Roman" panose="02020603050405020304" pitchFamily="18" charset="0"/>
              </a:rPr>
              <a:t>thời là một nhà chính trị, </a:t>
            </a:r>
            <a:r>
              <a:rPr lang="vi-VN" sz="2400" b="1">
                <a:solidFill>
                  <a:schemeClr val="tx1">
                    <a:lumMod val="50000"/>
                  </a:schemeClr>
                </a:solidFill>
                <a:latin typeface="Times New Roman" panose="02020603050405020304" pitchFamily="18" charset="0"/>
                <a:cs typeface="Times New Roman" panose="02020603050405020304" pitchFamily="18" charset="0"/>
              </a:rPr>
              <a:t>một </a:t>
            </a:r>
            <a:r>
              <a:rPr lang="vi-VN" sz="2400" b="1" smtClean="0">
                <a:solidFill>
                  <a:schemeClr val="tx1">
                    <a:lumMod val="50000"/>
                  </a:schemeClr>
                </a:solidFill>
                <a:latin typeface="Times New Roman" panose="02020603050405020304" pitchFamily="18" charset="0"/>
                <a:cs typeface="Times New Roman" panose="02020603050405020304" pitchFamily="18" charset="0"/>
              </a:rPr>
              <a:t>trí </a:t>
            </a:r>
            <a:r>
              <a:rPr lang="vi-VN" sz="2400" b="1" dirty="0">
                <a:solidFill>
                  <a:schemeClr val="tx1">
                    <a:lumMod val="50000"/>
                  </a:schemeClr>
                </a:solidFill>
                <a:latin typeface="Times New Roman" panose="02020603050405020304" pitchFamily="18" charset="0"/>
                <a:cs typeface="Times New Roman" panose="02020603050405020304" pitchFamily="18" charset="0"/>
              </a:rPr>
              <a:t>thức dấn thân tiêu biểu </a:t>
            </a:r>
            <a:r>
              <a:rPr lang="vi-VN" sz="2400" b="1">
                <a:solidFill>
                  <a:schemeClr val="tx1">
                    <a:lumMod val="50000"/>
                  </a:schemeClr>
                </a:solidFill>
                <a:latin typeface="Times New Roman" panose="02020603050405020304" pitchFamily="18" charset="0"/>
                <a:cs typeface="Times New Roman" panose="02020603050405020304" pitchFamily="18" charset="0"/>
              </a:rPr>
              <a:t>của </a:t>
            </a:r>
            <a:r>
              <a:rPr lang="vi-VN" sz="2400" b="1" smtClean="0">
                <a:solidFill>
                  <a:schemeClr val="tx1">
                    <a:lumMod val="50000"/>
                  </a:schemeClr>
                </a:solidFill>
                <a:latin typeface="Times New Roman" panose="02020603050405020304" pitchFamily="18" charset="0"/>
                <a:cs typeface="Times New Roman" panose="02020603050405020304" pitchFamily="18" charset="0"/>
              </a:rPr>
              <a:t>thế </a:t>
            </a:r>
            <a:r>
              <a:rPr lang="vi-VN" sz="2400" b="1">
                <a:solidFill>
                  <a:schemeClr val="tx1">
                    <a:lumMod val="50000"/>
                  </a:schemeClr>
                </a:solidFill>
                <a:latin typeface="Times New Roman" panose="02020603050405020304" pitchFamily="18" charset="0"/>
                <a:cs typeface="Times New Roman" panose="02020603050405020304" pitchFamily="18" charset="0"/>
              </a:rPr>
              <a:t>kỷ </a:t>
            </a:r>
            <a:r>
              <a:rPr lang="vi-VN" sz="2400" b="1" smtClean="0">
                <a:solidFill>
                  <a:schemeClr val="tx1">
                    <a:lumMod val="50000"/>
                  </a:schemeClr>
                </a:solidFill>
                <a:latin typeface="Times New Roman" panose="02020603050405020304" pitchFamily="18" charset="0"/>
                <a:cs typeface="Times New Roman" panose="02020603050405020304" pitchFamily="18" charset="0"/>
              </a:rPr>
              <a:t>XIX</a:t>
            </a:r>
            <a:r>
              <a:rPr lang="en-US" sz="2400" b="1" smtClean="0">
                <a:solidFill>
                  <a:schemeClr val="tx1">
                    <a:lumMod val="50000"/>
                  </a:schemeClr>
                </a:solidFill>
                <a:latin typeface="Times New Roman" panose="02020603050405020304" pitchFamily="18" charset="0"/>
                <a:cs typeface="Times New Roman" panose="02020603050405020304" pitchFamily="18" charset="0"/>
              </a:rPr>
              <a:t>. Một số tác phẩm nổi tiếng của ông: </a:t>
            </a:r>
            <a:r>
              <a:rPr lang="vi-VN" sz="2400" b="1" smtClean="0">
                <a:solidFill>
                  <a:schemeClr val="tx1">
                    <a:lumMod val="50000"/>
                  </a:schemeClr>
                </a:solidFill>
                <a:latin typeface="Times New Roman" panose="02020603050405020304" pitchFamily="18" charset="0"/>
                <a:cs typeface="Times New Roman" panose="02020603050405020304" pitchFamily="18" charset="0"/>
              </a:rPr>
              <a:t>Nhà </a:t>
            </a:r>
            <a:r>
              <a:rPr lang="vi-VN" sz="2400" b="1">
                <a:solidFill>
                  <a:schemeClr val="tx1">
                    <a:lumMod val="50000"/>
                  </a:schemeClr>
                </a:solidFill>
                <a:latin typeface="Times New Roman" panose="02020603050405020304" pitchFamily="18" charset="0"/>
                <a:cs typeface="Times New Roman" panose="02020603050405020304" pitchFamily="18" charset="0"/>
              </a:rPr>
              <a:t>thờ Đức Bà  (1831; Thằng gù nhà thờ Đức </a:t>
            </a:r>
            <a:r>
              <a:rPr lang="vi-VN" sz="2400" b="1" smtClean="0">
                <a:solidFill>
                  <a:schemeClr val="tx1">
                    <a:lumMod val="50000"/>
                  </a:schemeClr>
                </a:solidFill>
                <a:latin typeface="Times New Roman" panose="02020603050405020304" pitchFamily="18" charset="0"/>
                <a:cs typeface="Times New Roman" panose="02020603050405020304" pitchFamily="18" charset="0"/>
              </a:rPr>
              <a:t>Bà) và </a:t>
            </a:r>
            <a:r>
              <a:rPr lang="vi-VN" sz="2400" b="1">
                <a:solidFill>
                  <a:schemeClr val="tx1">
                    <a:lumMod val="50000"/>
                  </a:schemeClr>
                </a:solidFill>
                <a:latin typeface="Times New Roman" panose="02020603050405020304" pitchFamily="18" charset="0"/>
                <a:cs typeface="Times New Roman" panose="02020603050405020304" pitchFamily="18" charset="0"/>
              </a:rPr>
              <a:t>(Những người khốn khổ) (1862).</a:t>
            </a:r>
            <a:endParaRPr lang="en-US" sz="2400" b="1"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im-dong-nha-sach-truc-tuyen_1.jpg"/>
          <p:cNvPicPr>
            <a:picLocks noChangeAspect="1"/>
          </p:cNvPicPr>
          <p:nvPr/>
        </p:nvPicPr>
        <p:blipFill>
          <a:blip r:embed="rId2" cstate="print"/>
          <a:stretch>
            <a:fillRect/>
          </a:stretch>
        </p:blipFill>
        <p:spPr>
          <a:xfrm>
            <a:off x="1946" y="0"/>
            <a:ext cx="4112959" cy="2514600"/>
          </a:xfrm>
          <a:prstGeom prst="rect">
            <a:avLst/>
          </a:prstGeom>
        </p:spPr>
      </p:pic>
      <p:pic>
        <p:nvPicPr>
          <p:cNvPr id="6" name="Picture 5" descr="lí tự trọng.jpg"/>
          <p:cNvPicPr>
            <a:picLocks noChangeAspect="1"/>
          </p:cNvPicPr>
          <p:nvPr/>
        </p:nvPicPr>
        <p:blipFill>
          <a:blip r:embed="rId3"/>
          <a:stretch>
            <a:fillRect/>
          </a:stretch>
        </p:blipFill>
        <p:spPr>
          <a:xfrm>
            <a:off x="0" y="2571750"/>
            <a:ext cx="4114800" cy="2571750"/>
          </a:xfrm>
          <a:prstGeom prst="rect">
            <a:avLst/>
          </a:prstGeom>
        </p:spPr>
      </p:pic>
      <p:pic>
        <p:nvPicPr>
          <p:cNvPr id="7" name="Picture 6" descr="lươm.jpg"/>
          <p:cNvPicPr>
            <a:picLocks noChangeAspect="1"/>
          </p:cNvPicPr>
          <p:nvPr/>
        </p:nvPicPr>
        <p:blipFill>
          <a:blip r:embed="rId4"/>
          <a:stretch>
            <a:fillRect/>
          </a:stretch>
        </p:blipFill>
        <p:spPr>
          <a:xfrm>
            <a:off x="4191000" y="2571750"/>
            <a:ext cx="4953000" cy="2571750"/>
          </a:xfrm>
          <a:prstGeom prst="rect">
            <a:avLst/>
          </a:prstGeom>
        </p:spPr>
      </p:pic>
      <p:pic>
        <p:nvPicPr>
          <p:cNvPr id="8" name="Picture 7" descr="Chi_Vo_Thi_Sau.jpg"/>
          <p:cNvPicPr>
            <a:picLocks noChangeAspect="1"/>
          </p:cNvPicPr>
          <p:nvPr/>
        </p:nvPicPr>
        <p:blipFill>
          <a:blip r:embed="rId5"/>
          <a:stretch>
            <a:fillRect/>
          </a:stretch>
        </p:blipFill>
        <p:spPr>
          <a:xfrm>
            <a:off x="4191000" y="0"/>
            <a:ext cx="4953000" cy="2514600"/>
          </a:xfrm>
          <a:prstGeom prst="rect">
            <a:avLst/>
          </a:prstGeom>
        </p:spPr>
      </p:pic>
    </p:spTree>
    <p:extLst>
      <p:ext uri="{BB962C8B-B14F-4D97-AF65-F5344CB8AC3E}">
        <p14:creationId xmlns:p14="http://schemas.microsoft.com/office/powerpoint/2010/main" xmlns="" val="4977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8409" y="90035"/>
            <a:ext cx="9144000" cy="5101397"/>
          </a:xfrm>
          <a:prstGeom prst="rect">
            <a:avLst/>
          </a:prstGeom>
        </p:spPr>
        <p:txBody>
          <a:bodyPr wrap="square">
            <a:spAutoFit/>
          </a:bodyPr>
          <a:lstStyle/>
          <a:p>
            <a:pPr algn="just"/>
            <a:r>
              <a:rPr lang="vi-VN" sz="1500" dirty="0" smtClean="0">
                <a:solidFill>
                  <a:srgbClr val="C00000"/>
                </a:solidFill>
                <a:latin typeface="+mj-lt"/>
              </a:rPr>
              <a:t> </a:t>
            </a:r>
            <a:r>
              <a:rPr lang="vi-VN" sz="1550" dirty="0" smtClean="0">
                <a:solidFill>
                  <a:srgbClr val="C00000"/>
                </a:solidFill>
                <a:latin typeface="+mj-lt"/>
              </a:rPr>
              <a:t> </a:t>
            </a:r>
            <a:r>
              <a:rPr lang="vi-VN" sz="1550" dirty="0" smtClean="0">
                <a:solidFill>
                  <a:schemeClr val="tx1">
                    <a:lumMod val="75000"/>
                  </a:schemeClr>
                </a:solidFill>
                <a:latin typeface="+mj-lt"/>
              </a:rPr>
              <a:t> Ăng-giôn-ra nói:</a:t>
            </a:r>
          </a:p>
          <a:p>
            <a:pPr algn="just"/>
            <a:r>
              <a:rPr lang="vi-VN" sz="1550" dirty="0" smtClean="0">
                <a:solidFill>
                  <a:schemeClr val="tx1">
                    <a:lumMod val="75000"/>
                  </a:schemeClr>
                </a:solidFill>
                <a:latin typeface="+mj-lt"/>
              </a:rPr>
              <a:t>- Chừng mười lăm phút nữa thì chiến lũy chúng ta không còn quá mười viên đạn.</a:t>
            </a:r>
          </a:p>
          <a:p>
            <a:pPr algn="just"/>
            <a:r>
              <a:rPr lang="vi-VN" sz="1550" dirty="0" smtClean="0">
                <a:solidFill>
                  <a:schemeClr val="tx1">
                    <a:lumMod val="75000"/>
                  </a:schemeClr>
                </a:solidFill>
                <a:latin typeface="+mj-lt"/>
              </a:rPr>
              <a:t>   Ga-vrốt nghe rõ câu nói đó.</a:t>
            </a:r>
          </a:p>
          <a:p>
            <a:pPr algn="just"/>
            <a:r>
              <a:rPr lang="vi-VN" sz="1550" dirty="0" smtClean="0">
                <a:solidFill>
                  <a:schemeClr val="tx1">
                    <a:lumMod val="75000"/>
                  </a:schemeClr>
                </a:solidFill>
                <a:latin typeface="+mj-lt"/>
              </a:rPr>
              <a:t>   Một lát sau, người ta thấy bóng cậu bé thấp thoáng ngoài đường phố, dưới làn mưa đạn.</a:t>
            </a:r>
          </a:p>
          <a:p>
            <a:pPr algn="just"/>
            <a:r>
              <a:rPr lang="vi-VN" sz="1550" dirty="0" smtClean="0">
                <a:solidFill>
                  <a:schemeClr val="tx1">
                    <a:lumMod val="75000"/>
                  </a:schemeClr>
                </a:solidFill>
                <a:latin typeface="+mj-lt"/>
              </a:rPr>
              <a:t>   Thì ra Ga-vrốt đã lấy một cái giỏ đựng chai trong quán ra khỏi chiến lũy. Nó dốc vào miệng giỏ những chiếc bao đầy đạn của bọn lính chết gần chiến lũy.</a:t>
            </a:r>
          </a:p>
          <a:p>
            <a:pPr algn="just"/>
            <a:r>
              <a:rPr lang="vi-VN" sz="1550" dirty="0" smtClean="0">
                <a:solidFill>
                  <a:schemeClr val="tx1">
                    <a:lumMod val="75000"/>
                  </a:schemeClr>
                </a:solidFill>
                <a:latin typeface="+mj-lt"/>
              </a:rPr>
              <a:t>- Cậu làm trò gì đấy? - Cuốc-phây-rắc hỏi.</a:t>
            </a:r>
          </a:p>
          <a:p>
            <a:pPr algn="just"/>
            <a:r>
              <a:rPr lang="vi-VN" sz="1550" dirty="0" smtClean="0">
                <a:solidFill>
                  <a:schemeClr val="tx1">
                    <a:lumMod val="75000"/>
                  </a:schemeClr>
                </a:solidFill>
                <a:latin typeface="+mj-lt"/>
              </a:rPr>
              <a:t>- Em nhặt cho đầy giỏ đây!</a:t>
            </a:r>
          </a:p>
          <a:p>
            <a:pPr algn="just"/>
            <a:r>
              <a:rPr lang="vi-VN" sz="1550" dirty="0" smtClean="0">
                <a:solidFill>
                  <a:schemeClr val="tx1">
                    <a:lumMod val="75000"/>
                  </a:schemeClr>
                </a:solidFill>
                <a:latin typeface="+mj-lt"/>
              </a:rPr>
              <a:t>- Cậu không thấy đạn réo à?</a:t>
            </a:r>
          </a:p>
          <a:p>
            <a:pPr algn="just"/>
            <a:r>
              <a:rPr lang="vi-VN" sz="1550" dirty="0" smtClean="0">
                <a:solidFill>
                  <a:schemeClr val="tx1">
                    <a:lumMod val="75000"/>
                  </a:schemeClr>
                </a:solidFill>
                <a:latin typeface="+mj-lt"/>
              </a:rPr>
              <a:t>   Ga-vrốt trả lời:</a:t>
            </a:r>
          </a:p>
          <a:p>
            <a:pPr algn="just"/>
            <a:r>
              <a:rPr lang="vi-VN" sz="1550" dirty="0" smtClean="0">
                <a:solidFill>
                  <a:schemeClr val="tx1">
                    <a:lumMod val="75000"/>
                  </a:schemeClr>
                </a:solidFill>
                <a:latin typeface="+mj-lt"/>
              </a:rPr>
              <a:t>- Có chứ, nó rơi như mưa ấy. Nhưng làm sao nào?</a:t>
            </a:r>
          </a:p>
          <a:p>
            <a:pPr algn="just"/>
            <a:r>
              <a:rPr lang="vi-VN" sz="1550" dirty="0" smtClean="0">
                <a:solidFill>
                  <a:schemeClr val="tx1">
                    <a:lumMod val="75000"/>
                  </a:schemeClr>
                </a:solidFill>
                <a:latin typeface="+mj-lt"/>
              </a:rPr>
              <a:t>   Cuốc-phây-rắc thét lên:</a:t>
            </a:r>
          </a:p>
          <a:p>
            <a:pPr algn="just"/>
            <a:r>
              <a:rPr lang="vi-VN" sz="1550" dirty="0" smtClean="0">
                <a:solidFill>
                  <a:schemeClr val="tx1">
                    <a:lumMod val="75000"/>
                  </a:schemeClr>
                </a:solidFill>
                <a:latin typeface="+mj-lt"/>
              </a:rPr>
              <a:t>- Vào ngay!</a:t>
            </a:r>
          </a:p>
          <a:p>
            <a:pPr algn="just"/>
            <a:r>
              <a:rPr lang="vi-VN" sz="1550" dirty="0" smtClean="0">
                <a:solidFill>
                  <a:schemeClr val="tx1">
                    <a:lumMod val="75000"/>
                  </a:schemeClr>
                </a:solidFill>
                <a:latin typeface="+mj-lt"/>
              </a:rPr>
              <a:t>- Tí ti thôi! Ga-vrốt nói.</a:t>
            </a:r>
          </a:p>
          <a:p>
            <a:pPr algn="just"/>
            <a:r>
              <a:rPr lang="vi-VN" sz="1550" dirty="0" smtClean="0">
                <a:solidFill>
                  <a:schemeClr val="tx1">
                    <a:lumMod val="75000"/>
                  </a:schemeClr>
                </a:solidFill>
                <a:latin typeface="+mj-lt"/>
              </a:rPr>
              <a:t>   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550" dirty="0" smtClean="0">
                <a:solidFill>
                  <a:schemeClr val="tx1">
                    <a:lumMod val="75000"/>
                  </a:schemeClr>
                </a:solidFill>
                <a:latin typeface="+mj-lt"/>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550" dirty="0" smtClean="0">
                <a:solidFill>
                  <a:schemeClr val="tx1">
                    <a:lumMod val="75000"/>
                  </a:schemeClr>
                </a:solidFill>
                <a:latin typeface="+mj-lt"/>
              </a:rPr>
              <a:t>Theo </a:t>
            </a:r>
            <a:r>
              <a:rPr lang="vi-VN" sz="1550" b="1" dirty="0" smtClean="0">
                <a:solidFill>
                  <a:schemeClr val="tx1">
                    <a:lumMod val="75000"/>
                  </a:schemeClr>
                </a:solidFill>
                <a:latin typeface="+mj-lt"/>
              </a:rPr>
              <a:t>Huy-</a:t>
            </a:r>
            <a:r>
              <a:rPr lang="en-US" sz="1550" b="1" dirty="0">
                <a:solidFill>
                  <a:schemeClr val="tx1">
                    <a:lumMod val="75000"/>
                  </a:schemeClr>
                </a:solidFill>
                <a:latin typeface="+mj-lt"/>
              </a:rPr>
              <a:t>g</a:t>
            </a:r>
            <a:r>
              <a:rPr lang="vi-VN" sz="1550" b="1" dirty="0" smtClean="0">
                <a:solidFill>
                  <a:schemeClr val="tx1">
                    <a:lumMod val="75000"/>
                  </a:schemeClr>
                </a:solidFill>
                <a:latin typeface="+mj-lt"/>
              </a:rPr>
              <a:t>ô</a:t>
            </a:r>
            <a:endParaRPr lang="vi-VN" sz="1550" dirty="0" smtClean="0">
              <a:solidFill>
                <a:schemeClr val="tx1">
                  <a:lumMod val="75000"/>
                </a:schemeClr>
              </a:solidFill>
              <a:latin typeface="+mj-lt"/>
            </a:endParaRPr>
          </a:p>
        </p:txBody>
      </p:sp>
      <p:sp>
        <p:nvSpPr>
          <p:cNvPr id="2" name="Rectangle 1"/>
          <p:cNvSpPr/>
          <p:nvPr/>
        </p:nvSpPr>
        <p:spPr>
          <a:xfrm>
            <a:off x="3234834" y="0"/>
            <a:ext cx="2791149" cy="307777"/>
          </a:xfrm>
          <a:prstGeom prst="rect">
            <a:avLst/>
          </a:prstGeom>
        </p:spPr>
        <p:txBody>
          <a:bodyPr wrap="none">
            <a:spAutoFit/>
          </a:bodyPr>
          <a:lstStyle/>
          <a:p>
            <a:r>
              <a:rPr lang="en-US" b="1">
                <a:solidFill>
                  <a:srgbClr val="FF0000"/>
                </a:solidFill>
                <a:latin typeface="Times New Roman" pitchFamily="18" charset="0"/>
                <a:cs typeface="Times New Roman" pitchFamily="18" charset="0"/>
              </a:rPr>
              <a:t>GA- VRỐT NGOÀI CHIẾN LUỸ</a:t>
            </a:r>
            <a:endParaRPr lang="en-US"/>
          </a:p>
        </p:txBody>
      </p:sp>
    </p:spTree>
    <p:extLst>
      <p:ext uri="{BB962C8B-B14F-4D97-AF65-F5344CB8AC3E}">
        <p14:creationId xmlns:p14="http://schemas.microsoft.com/office/powerpoint/2010/main" xmlns="" val="38142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Google Shape;231;p20"/>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txBox="1">
            <a:spLocks noGrp="1"/>
          </p:cNvSpPr>
          <p:nvPr>
            <p:ph type="title"/>
          </p:nvPr>
        </p:nvSpPr>
        <p:spPr>
          <a:xfrm>
            <a:off x="63675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a:buSzPts val="990"/>
            </a:pP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dirty="0"/>
          </a:p>
        </p:txBody>
      </p:sp>
      <p:sp>
        <p:nvSpPr>
          <p:cNvPr id="234" name="Google Shape;234;p20"/>
          <p:cNvSpPr/>
          <p:nvPr/>
        </p:nvSpPr>
        <p:spPr>
          <a:xfrm>
            <a:off x="457043" y="2074822"/>
            <a:ext cx="1403100" cy="3951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20"/>
          <p:cNvGrpSpPr/>
          <p:nvPr/>
        </p:nvGrpSpPr>
        <p:grpSpPr>
          <a:xfrm>
            <a:off x="421343" y="1940443"/>
            <a:ext cx="3802800" cy="590100"/>
            <a:chOff x="4635525" y="1997225"/>
            <a:chExt cx="3802800" cy="590100"/>
          </a:xfrm>
        </p:grpSpPr>
        <p:sp>
          <p:nvSpPr>
            <p:cNvPr id="243" name="Google Shape;243;p20"/>
            <p:cNvSpPr txBox="1"/>
            <p:nvPr/>
          </p:nvSpPr>
          <p:spPr>
            <a:xfrm>
              <a:off x="6110025" y="1997225"/>
              <a:ext cx="232830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Assistant"/>
                <a:ea typeface="Assistant"/>
                <a:cs typeface="Assistant"/>
                <a:sym typeface="Assistant"/>
              </a:endParaRPr>
            </a:p>
          </p:txBody>
        </p:sp>
        <p:sp>
          <p:nvSpPr>
            <p:cNvPr id="244" name="Google Shape;244;p20"/>
            <p:cNvSpPr txBox="1"/>
            <p:nvPr/>
          </p:nvSpPr>
          <p:spPr>
            <a:xfrm>
              <a:off x="4635525" y="2140808"/>
              <a:ext cx="1403100" cy="3255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chemeClr val="dk1"/>
                  </a:solidFill>
                  <a:latin typeface="Times New Roman" panose="02020603050405020304" pitchFamily="18" charset="0"/>
                  <a:ea typeface="Permanent Marker"/>
                  <a:cs typeface="Times New Roman" panose="02020603050405020304" pitchFamily="18" charset="0"/>
                  <a:sym typeface="Permanent Marker"/>
                </a:rPr>
                <a:t>Đoạn 1</a:t>
              </a:r>
              <a:endParaRPr sz="2800" b="1" dirty="0">
                <a:solidFill>
                  <a:schemeClr val="dk1"/>
                </a:solidFill>
                <a:latin typeface="Times New Roman" panose="02020603050405020304" pitchFamily="18" charset="0"/>
                <a:ea typeface="Permanent Marker"/>
                <a:cs typeface="Times New Roman" panose="02020603050405020304" pitchFamily="18" charset="0"/>
                <a:sym typeface="Permanent Marker"/>
              </a:endParaRPr>
            </a:p>
          </p:txBody>
        </p:sp>
      </p:grpSp>
      <p:sp>
        <p:nvSpPr>
          <p:cNvPr id="240" name="Google Shape;240;p20"/>
          <p:cNvSpPr/>
          <p:nvPr/>
        </p:nvSpPr>
        <p:spPr>
          <a:xfrm>
            <a:off x="457043" y="2763697"/>
            <a:ext cx="1403100" cy="3951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20"/>
          <p:cNvGrpSpPr/>
          <p:nvPr/>
        </p:nvGrpSpPr>
        <p:grpSpPr>
          <a:xfrm>
            <a:off x="421343" y="2614138"/>
            <a:ext cx="3860618" cy="590100"/>
            <a:chOff x="4577707" y="2690414"/>
            <a:chExt cx="3860618" cy="590100"/>
          </a:xfrm>
        </p:grpSpPr>
        <p:sp>
          <p:nvSpPr>
            <p:cNvPr id="246" name="Google Shape;246;p20"/>
            <p:cNvSpPr txBox="1"/>
            <p:nvPr/>
          </p:nvSpPr>
          <p:spPr>
            <a:xfrm>
              <a:off x="6110025" y="2690414"/>
              <a:ext cx="232830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dk1"/>
                </a:solidFill>
                <a:latin typeface="Assistant"/>
                <a:ea typeface="Assistant"/>
                <a:cs typeface="Assistant"/>
                <a:sym typeface="Assistant"/>
              </a:endParaRPr>
            </a:p>
          </p:txBody>
        </p:sp>
        <p:sp>
          <p:nvSpPr>
            <p:cNvPr id="247" name="Google Shape;247;p20"/>
            <p:cNvSpPr txBox="1"/>
            <p:nvPr/>
          </p:nvSpPr>
          <p:spPr>
            <a:xfrm>
              <a:off x="4577707" y="2857207"/>
              <a:ext cx="1403100" cy="3255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chemeClr val="dk1"/>
                  </a:solidFill>
                  <a:latin typeface="Times New Roman" panose="02020603050405020304" pitchFamily="18" charset="0"/>
                  <a:ea typeface="Permanent Marker"/>
                  <a:cs typeface="Times New Roman" panose="02020603050405020304" pitchFamily="18" charset="0"/>
                  <a:sym typeface="Permanent Marker"/>
                </a:rPr>
                <a:t>Đoạn 2</a:t>
              </a:r>
              <a:endParaRPr sz="2800" b="1" dirty="0">
                <a:solidFill>
                  <a:schemeClr val="dk1"/>
                </a:solidFill>
                <a:latin typeface="Times New Roman" panose="02020603050405020304" pitchFamily="18" charset="0"/>
                <a:ea typeface="Permanent Marker"/>
                <a:cs typeface="Times New Roman" panose="02020603050405020304" pitchFamily="18" charset="0"/>
                <a:sym typeface="Permanent Marker"/>
              </a:endParaRPr>
            </a:p>
          </p:txBody>
        </p:sp>
      </p:grpSp>
      <p:sp>
        <p:nvSpPr>
          <p:cNvPr id="237" name="Google Shape;237;p20"/>
          <p:cNvSpPr/>
          <p:nvPr/>
        </p:nvSpPr>
        <p:spPr>
          <a:xfrm>
            <a:off x="457043" y="3452572"/>
            <a:ext cx="1403100" cy="3951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20"/>
          <p:cNvGrpSpPr/>
          <p:nvPr/>
        </p:nvGrpSpPr>
        <p:grpSpPr>
          <a:xfrm>
            <a:off x="421343" y="3320514"/>
            <a:ext cx="4042336" cy="590100"/>
            <a:chOff x="4577707" y="3396790"/>
            <a:chExt cx="4042336" cy="590100"/>
          </a:xfrm>
        </p:grpSpPr>
        <p:sp>
          <p:nvSpPr>
            <p:cNvPr id="249" name="Google Shape;249;p20"/>
            <p:cNvSpPr txBox="1"/>
            <p:nvPr/>
          </p:nvSpPr>
          <p:spPr>
            <a:xfrm>
              <a:off x="6291743" y="3396790"/>
              <a:ext cx="2328300" cy="590100"/>
            </a:xfrm>
            <a:prstGeom prst="rect">
              <a:avLst/>
            </a:prstGeom>
            <a:noFill/>
            <a:ln>
              <a:noFill/>
            </a:ln>
          </p:spPr>
          <p:txBody>
            <a:bodyPr spcFirstLastPara="1" wrap="square" lIns="91425" tIns="91425" rIns="91425" bIns="91425" anchor="ctr" anchorCtr="0">
              <a:noAutofit/>
            </a:bodyPr>
            <a:lstStyle/>
            <a:p>
              <a:pPr lvl="0"/>
              <a:r>
                <a:rPr lang="en-US" sz="2800" dirty="0" err="1" smtClean="0">
                  <a:solidFill>
                    <a:srgbClr val="FF0000"/>
                  </a:solidFill>
                  <a:latin typeface="Times New Roman" pitchFamily="18" charset="0"/>
                  <a:cs typeface="Times New Roman" pitchFamily="18" charset="0"/>
                </a:rPr>
                <a:t>Còn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endParaRPr sz="2800" dirty="0">
                <a:solidFill>
                  <a:schemeClr val="dk1"/>
                </a:solidFill>
                <a:latin typeface="Assistant"/>
                <a:ea typeface="Assistant"/>
                <a:cs typeface="Assistant"/>
                <a:sym typeface="Assistant"/>
              </a:endParaRPr>
            </a:p>
          </p:txBody>
        </p:sp>
        <p:sp>
          <p:nvSpPr>
            <p:cNvPr id="250" name="Google Shape;250;p20"/>
            <p:cNvSpPr txBox="1"/>
            <p:nvPr/>
          </p:nvSpPr>
          <p:spPr>
            <a:xfrm>
              <a:off x="4577707" y="3528848"/>
              <a:ext cx="1403100" cy="3255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chemeClr val="dk1"/>
                  </a:solidFill>
                  <a:latin typeface="Times New Roman" panose="02020603050405020304" pitchFamily="18" charset="0"/>
                  <a:ea typeface="Permanent Marker"/>
                  <a:cs typeface="Times New Roman" panose="02020603050405020304" pitchFamily="18" charset="0"/>
                  <a:sym typeface="Permanent Marker"/>
                </a:rPr>
                <a:t>Đoạn 3</a:t>
              </a:r>
              <a:endParaRPr sz="2800" b="1" dirty="0">
                <a:solidFill>
                  <a:schemeClr val="dk1"/>
                </a:solidFill>
                <a:latin typeface="Times New Roman" panose="02020603050405020304" pitchFamily="18" charset="0"/>
                <a:ea typeface="Permanent Marker"/>
                <a:cs typeface="Times New Roman" panose="02020603050405020304" pitchFamily="18" charset="0"/>
                <a:sym typeface="Permanent Marker"/>
              </a:endParaRPr>
            </a:p>
          </p:txBody>
        </p:sp>
      </p:grpSp>
      <p:sp>
        <p:nvSpPr>
          <p:cNvPr id="27" name="Google Shape;231;p20"/>
          <p:cNvSpPr/>
          <p:nvPr/>
        </p:nvSpPr>
        <p:spPr>
          <a:xfrm>
            <a:off x="636750" y="1177812"/>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Bài</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chia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đoạn</a:t>
            </a:r>
            <a:r>
              <a:rPr lang="en-US" sz="2800" dirty="0">
                <a:solidFill>
                  <a:srgbClr val="FF0000"/>
                </a:solidFill>
                <a:latin typeface="Times New Roman" pitchFamily="18" charset="0"/>
                <a:cs typeface="Times New Roman" pitchFamily="18" charset="0"/>
              </a:rPr>
              <a:t>: </a:t>
            </a:r>
          </a:p>
        </p:txBody>
      </p:sp>
      <p:sp>
        <p:nvSpPr>
          <p:cNvPr id="2" name="Rectangle 1"/>
          <p:cNvSpPr/>
          <p:nvPr/>
        </p:nvSpPr>
        <p:spPr>
          <a:xfrm>
            <a:off x="2076918" y="2015944"/>
            <a:ext cx="5256567" cy="523220"/>
          </a:xfrm>
          <a:prstGeom prst="rect">
            <a:avLst/>
          </a:prstGeom>
        </p:spPr>
        <p:txBody>
          <a:bodyPr wrap="none">
            <a:spAutoFit/>
          </a:bodyPr>
          <a:lstStyle/>
          <a:p>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mưa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đạn</a:t>
            </a:r>
            <a:r>
              <a:rPr lang="en-US" sz="2800" dirty="0">
                <a:solidFill>
                  <a:srgbClr val="FF0000"/>
                </a:solidFill>
                <a:latin typeface="Times New Roman" pitchFamily="18" charset="0"/>
                <a:cs typeface="Times New Roman" pitchFamily="18" charset="0"/>
              </a:rPr>
              <a:t> </a:t>
            </a:r>
          </a:p>
        </p:txBody>
      </p:sp>
      <p:sp>
        <p:nvSpPr>
          <p:cNvPr id="3" name="Rectangle 2"/>
          <p:cNvSpPr/>
          <p:nvPr/>
        </p:nvSpPr>
        <p:spPr>
          <a:xfrm>
            <a:off x="2135379" y="2730414"/>
            <a:ext cx="4980851" cy="523220"/>
          </a:xfrm>
          <a:prstGeom prst="rect">
            <a:avLst/>
          </a:prstGeom>
        </p:spPr>
        <p:txBody>
          <a:bodyPr wrap="none">
            <a:spAutoFit/>
          </a:bodyPr>
          <a:lstStyle/>
          <a:p>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Ga- </a:t>
            </a:r>
            <a:r>
              <a:rPr lang="en-US" sz="2800" dirty="0" err="1">
                <a:solidFill>
                  <a:srgbClr val="FF0000"/>
                </a:solidFill>
                <a:latin typeface="Times New Roman" pitchFamily="18" charset="0"/>
                <a:cs typeface="Times New Roman" pitchFamily="18" charset="0"/>
              </a:rPr>
              <a:t>vrốt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Ga- </a:t>
            </a:r>
            <a:r>
              <a:rPr lang="en-US" sz="2800" dirty="0" err="1">
                <a:solidFill>
                  <a:srgbClr val="FF0000"/>
                </a:solidFill>
                <a:latin typeface="Times New Roman" pitchFamily="18" charset="0"/>
                <a:cs typeface="Times New Roman" pitchFamily="18" charset="0"/>
              </a:rPr>
              <a:t>vrốt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3343" y="192890"/>
            <a:ext cx="8915400" cy="4755148"/>
          </a:xfrm>
          <a:prstGeom prst="rect">
            <a:avLst/>
          </a:prstGeom>
        </p:spPr>
        <p:txBody>
          <a:bodyPr wrap="square">
            <a:spAutoFit/>
          </a:bodyPr>
          <a:lstStyle/>
          <a:p>
            <a:pPr algn="ctr"/>
            <a:r>
              <a:rPr lang="vi-VN" sz="1800" b="1" dirty="0">
                <a:solidFill>
                  <a:srgbClr val="FF0000"/>
                </a:solidFill>
                <a:latin typeface="Times New Roman"/>
              </a:rPr>
              <a:t>Ga-vrốt ngoài chiến lũy</a:t>
            </a:r>
          </a:p>
          <a:p>
            <a:pPr algn="just"/>
            <a:r>
              <a:rPr lang="vi-VN" sz="1425" dirty="0">
                <a:solidFill>
                  <a:prstClr val="black"/>
                </a:solidFill>
                <a:latin typeface="Times New Roman"/>
              </a:rPr>
              <a:t>   </a:t>
            </a:r>
            <a:r>
              <a:rPr lang="en-US" sz="1425" dirty="0">
                <a:solidFill>
                  <a:srgbClr val="F79646">
                    <a:lumMod val="50000"/>
                  </a:srgbClr>
                </a:solidFill>
              </a:rPr>
              <a:t>1. </a:t>
            </a:r>
            <a:r>
              <a:rPr lang="vi-VN" sz="1425" dirty="0">
                <a:solidFill>
                  <a:srgbClr val="F79646">
                    <a:lumMod val="50000"/>
                  </a:srgbClr>
                </a:solidFill>
                <a:latin typeface="Times New Roman"/>
              </a:rPr>
              <a:t>Ăng-giôn-ra nói:</a:t>
            </a:r>
          </a:p>
          <a:p>
            <a:pPr algn="just"/>
            <a:r>
              <a:rPr lang="vi-VN" sz="1425" dirty="0">
                <a:solidFill>
                  <a:srgbClr val="F79646">
                    <a:lumMod val="50000"/>
                  </a:srgbClr>
                </a:solidFill>
                <a:latin typeface="Times New Roman"/>
              </a:rPr>
              <a:t>- Chừng mười lăm phút nữa thì chiến lũy chúng ta không còn quá mười viên đạn.</a:t>
            </a:r>
          </a:p>
          <a:p>
            <a:pPr algn="just"/>
            <a:r>
              <a:rPr lang="vi-VN" sz="1425" dirty="0">
                <a:solidFill>
                  <a:srgbClr val="F79646">
                    <a:lumMod val="50000"/>
                  </a:srgbClr>
                </a:solidFill>
                <a:latin typeface="Times New Roman"/>
              </a:rPr>
              <a:t>   Ga-vrốt nghe rõ câu nói đó.</a:t>
            </a:r>
          </a:p>
          <a:p>
            <a:pPr algn="just"/>
            <a:r>
              <a:rPr lang="vi-VN" sz="1425" dirty="0">
                <a:solidFill>
                  <a:srgbClr val="F79646">
                    <a:lumMod val="50000"/>
                  </a:srgbClr>
                </a:solidFill>
                <a:latin typeface="Times New Roman"/>
              </a:rPr>
              <a:t>   Một lát sau, người ta thấy bóng cậu bé thấp thoáng ngoài đường phố, dưới làn mưa đạn.</a:t>
            </a:r>
          </a:p>
          <a:p>
            <a:pPr algn="just"/>
            <a:r>
              <a:rPr lang="vi-VN" sz="1425" dirty="0">
                <a:solidFill>
                  <a:srgbClr val="F79646">
                    <a:lumMod val="50000"/>
                  </a:srgbClr>
                </a:solidFill>
                <a:latin typeface="Times New Roman"/>
              </a:rPr>
              <a:t>   Thì ra Ga-vrốt đã lấy một cái giỏ đựng chai trong quán ra khỏi chiến lũy. Nó dốc vào miệng giỏ những chiếc bao đầy đạn của bọn lính chết gần chiến lũy.</a:t>
            </a:r>
          </a:p>
          <a:p>
            <a:pPr algn="just"/>
            <a:r>
              <a:rPr lang="en-US" sz="1425" dirty="0">
                <a:solidFill>
                  <a:srgbClr val="FF0000"/>
                </a:solidFill>
              </a:rPr>
              <a:t>   </a:t>
            </a:r>
            <a:r>
              <a:rPr lang="en-US" sz="1425" dirty="0">
                <a:solidFill>
                  <a:srgbClr val="FF0000"/>
                </a:solidFill>
                <a:latin typeface="Times New Roman" pitchFamily="18" charset="0"/>
                <a:cs typeface="Times New Roman" pitchFamily="18" charset="0"/>
              </a:rPr>
              <a:t>2. </a:t>
            </a:r>
            <a:r>
              <a:rPr lang="vi-VN" sz="1425" dirty="0">
                <a:solidFill>
                  <a:srgbClr val="FF0000"/>
                </a:solidFill>
                <a:latin typeface="Times New Roman"/>
              </a:rPr>
              <a:t>- Cậu làm trò gì đấy? - Cuốc-phây-rắc hỏi.</a:t>
            </a:r>
          </a:p>
          <a:p>
            <a:pPr algn="just"/>
            <a:r>
              <a:rPr lang="vi-VN" sz="1425" dirty="0">
                <a:solidFill>
                  <a:srgbClr val="FF0000"/>
                </a:solidFill>
                <a:latin typeface="Times New Roman"/>
              </a:rPr>
              <a:t>- Em nhặt cho đầy giỏ đây!</a:t>
            </a:r>
          </a:p>
          <a:p>
            <a:pPr algn="just"/>
            <a:r>
              <a:rPr lang="vi-VN" sz="1425" dirty="0">
                <a:solidFill>
                  <a:srgbClr val="FF0000"/>
                </a:solidFill>
                <a:latin typeface="Times New Roman"/>
              </a:rPr>
              <a:t>- Cậu không thấy đạn réo à?</a:t>
            </a:r>
          </a:p>
          <a:p>
            <a:pPr algn="just"/>
            <a:r>
              <a:rPr lang="vi-VN" sz="1425" dirty="0">
                <a:solidFill>
                  <a:srgbClr val="FF0000"/>
                </a:solidFill>
                <a:latin typeface="Times New Roman"/>
              </a:rPr>
              <a:t>   Ga-vrốt trả lời:</a:t>
            </a:r>
          </a:p>
          <a:p>
            <a:pPr algn="just"/>
            <a:r>
              <a:rPr lang="vi-VN" sz="1425" dirty="0">
                <a:solidFill>
                  <a:srgbClr val="FF0000"/>
                </a:solidFill>
                <a:latin typeface="Times New Roman"/>
              </a:rPr>
              <a:t>- Có chứ, nó rơi như mưa ấy. Nhưng làm sao nào?</a:t>
            </a:r>
          </a:p>
          <a:p>
            <a:pPr algn="just"/>
            <a:r>
              <a:rPr lang="vi-VN" sz="1425" dirty="0">
                <a:solidFill>
                  <a:srgbClr val="FF0000"/>
                </a:solidFill>
                <a:latin typeface="Times New Roman"/>
              </a:rPr>
              <a:t>   Cuốc-phây-rắc thét lên:</a:t>
            </a:r>
          </a:p>
          <a:p>
            <a:pPr algn="just"/>
            <a:r>
              <a:rPr lang="vi-VN" sz="1425" dirty="0">
                <a:solidFill>
                  <a:srgbClr val="FF0000"/>
                </a:solidFill>
                <a:latin typeface="Times New Roman"/>
              </a:rPr>
              <a:t>- Vào ngay!</a:t>
            </a:r>
          </a:p>
          <a:p>
            <a:pPr algn="just"/>
            <a:r>
              <a:rPr lang="vi-VN" sz="1425" dirty="0">
                <a:solidFill>
                  <a:srgbClr val="FF0000"/>
                </a:solidFill>
                <a:latin typeface="Times New Roman"/>
              </a:rPr>
              <a:t>- Tí ti thôi! Ga-vrốt nói.</a:t>
            </a:r>
          </a:p>
          <a:p>
            <a:pPr algn="just"/>
            <a:r>
              <a:rPr lang="vi-VN" sz="1425" dirty="0">
                <a:solidFill>
                  <a:prstClr val="black"/>
                </a:solidFill>
                <a:latin typeface="Times New Roman"/>
              </a:rPr>
              <a:t>  </a:t>
            </a:r>
            <a:r>
              <a:rPr lang="vi-VN" sz="1425" dirty="0">
                <a:solidFill>
                  <a:prstClr val="black"/>
                </a:solidFill>
                <a:latin typeface="Times New Roman" pitchFamily="18" charset="0"/>
                <a:cs typeface="Times New Roman" pitchFamily="18" charset="0"/>
              </a:rPr>
              <a:t> </a:t>
            </a:r>
            <a:r>
              <a:rPr lang="en-US" sz="1425" dirty="0">
                <a:solidFill>
                  <a:srgbClr val="002060"/>
                </a:solidFill>
                <a:latin typeface="Times New Roman" pitchFamily="18" charset="0"/>
                <a:cs typeface="Times New Roman" pitchFamily="18" charset="0"/>
              </a:rPr>
              <a:t>3. </a:t>
            </a:r>
            <a:r>
              <a:rPr lang="vi-VN" sz="1425" dirty="0">
                <a:solidFill>
                  <a:srgbClr val="002060"/>
                </a:solidFill>
                <a:latin typeface="Times New Roman"/>
              </a:rPr>
              <a:t>Ngoài đường, lửa khói mịt mù. Điều đó rất có lợi cho Ga-vrốt. Dười màn khói và với thân hình bé nhỏ, cậu bé có thể tiến xa ngoài đường mà không ai trông thấy. Ga-vrốt dốc bảy, tám bao đạn đầu tiên không có gì nguy hiểm lắm. Em nằm xuống rồi lại đứng thẳng lên, ẩn vào một góc cửa, rồi lại phốc ra, tới, lui, dốc cạn các bao đạn và chất đầy giỏ.</a:t>
            </a:r>
          </a:p>
          <a:p>
            <a:pPr algn="just"/>
            <a:r>
              <a:rPr lang="vi-VN" sz="1425" dirty="0">
                <a:solidFill>
                  <a:srgbClr val="002060"/>
                </a:solidFill>
                <a:latin typeface="Times New Roman"/>
              </a:rPr>
              <a:t>   Nghĩa quân mắt không rời cậu bé. Đó không phải là một em nhỏ, không phải là một con người nữa, mà là một thiên thần. Đạn bắn theo em, em nhanh hơn đạn. Em chơi trò ú tim với cái chết một cách thật ghê rợn.</a:t>
            </a:r>
          </a:p>
          <a:p>
            <a:pPr algn="r"/>
            <a:r>
              <a:rPr lang="vi-VN" sz="1425" dirty="0">
                <a:solidFill>
                  <a:srgbClr val="FF0000"/>
                </a:solidFill>
                <a:latin typeface="Times New Roman"/>
              </a:rPr>
              <a:t>Theo </a:t>
            </a:r>
            <a:r>
              <a:rPr lang="vi-VN" sz="1425" b="1" dirty="0">
                <a:solidFill>
                  <a:srgbClr val="FF0000"/>
                </a:solidFill>
                <a:latin typeface="Times New Roman"/>
              </a:rPr>
              <a:t>Huy-Gô</a:t>
            </a:r>
            <a:endParaRPr lang="vi-VN" sz="1425" dirty="0">
              <a:solidFill>
                <a:srgbClr val="FF0000"/>
              </a:solidFill>
              <a:latin typeface="Times New Roman"/>
            </a:endParaRPr>
          </a:p>
        </p:txBody>
      </p:sp>
    </p:spTree>
    <p:extLst>
      <p:ext uri="{BB962C8B-B14F-4D97-AF65-F5344CB8AC3E}">
        <p14:creationId xmlns:p14="http://schemas.microsoft.com/office/powerpoint/2010/main" xmlns="" val="23004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ox(in)">
                                      <p:cBhvr>
                                        <p:cTn id="27" dur="500"/>
                                        <p:tgtEl>
                                          <p:spTgt spid="4">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ox(in)">
                                      <p:cBhvr>
                                        <p:cTn id="30" dur="500"/>
                                        <p:tgtEl>
                                          <p:spTgt spid="4">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ox(in)">
                                      <p:cBhvr>
                                        <p:cTn id="33" dur="500"/>
                                        <p:tgtEl>
                                          <p:spTgt spid="4">
                                            <p:txEl>
                                              <p:pRg st="8" end="8"/>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ox(in)">
                                      <p:cBhvr>
                                        <p:cTn id="36" dur="500"/>
                                        <p:tgtEl>
                                          <p:spTgt spid="4">
                                            <p:txEl>
                                              <p:pRg st="9" end="9"/>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ox(in)">
                                      <p:cBhvr>
                                        <p:cTn id="39" dur="500"/>
                                        <p:tgtEl>
                                          <p:spTgt spid="4">
                                            <p:txEl>
                                              <p:pRg st="10" end="1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box(in)">
                                      <p:cBhvr>
                                        <p:cTn id="42" dur="500"/>
                                        <p:tgtEl>
                                          <p:spTgt spid="4">
                                            <p:txEl>
                                              <p:pRg st="11" end="11"/>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box(in)">
                                      <p:cBhvr>
                                        <p:cTn id="45" dur="500"/>
                                        <p:tgtEl>
                                          <p:spTgt spid="4">
                                            <p:txEl>
                                              <p:pRg st="12" end="12"/>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4">
                                            <p:txEl>
                                              <p:pRg st="13" end="13"/>
                                            </p:txEl>
                                          </p:spTgt>
                                        </p:tgtEl>
                                        <p:attrNameLst>
                                          <p:attrName>style.visibility</p:attrName>
                                        </p:attrNameLst>
                                      </p:cBhvr>
                                      <p:to>
                                        <p:strVal val="visible"/>
                                      </p:to>
                                    </p:set>
                                    <p:animEffect transition="in" filter="box(in)">
                                      <p:cBhvr>
                                        <p:cTn id="48" dur="500"/>
                                        <p:tgtEl>
                                          <p:spTgt spid="4">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53" dur="500"/>
                                        <p:tgtEl>
                                          <p:spTgt spid="4">
                                            <p:txEl>
                                              <p:pRg st="14" end="14"/>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56" dur="500"/>
                                        <p:tgtEl>
                                          <p:spTgt spid="4">
                                            <p:txEl>
                                              <p:pRg st="15" end="15"/>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Effect transition="in" filter="checkerboard(across)">
                                      <p:cBhvr>
                                        <p:cTn id="59"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p:nvPr/>
        </p:nvSpPr>
        <p:spPr>
          <a:xfrm>
            <a:off x="636750" y="445025"/>
            <a:ext cx="7870500" cy="572700"/>
          </a:xfrm>
          <a:prstGeom prst="roundRect">
            <a:avLst>
              <a:gd name="adj" fmla="val 16667"/>
            </a:avLst>
          </a:prstGeom>
          <a:solidFill>
            <a:srgbClr val="FFFFFF">
              <a:alpha val="4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rgbClr val="FF0000"/>
              </a:solidFill>
              <a:effectLst>
                <a:outerShdw blurRad="38100" dist="38100" dir="2700000" algn="tl">
                  <a:srgbClr val="000000">
                    <a:alpha val="43137"/>
                  </a:srgbClr>
                </a:outerShdw>
              </a:effectLst>
            </a:endParaRPr>
          </a:p>
        </p:txBody>
      </p:sp>
      <p:sp>
        <p:nvSpPr>
          <p:cNvPr id="257" name="Google Shape;257;p21"/>
          <p:cNvSpPr txBox="1">
            <a:spLocks noGrp="1"/>
          </p:cNvSpPr>
          <p:nvPr>
            <p:ph type="title"/>
          </p:nvPr>
        </p:nvSpPr>
        <p:spPr>
          <a:xfrm>
            <a:off x="720000" y="445025"/>
            <a:ext cx="7704000" cy="572700"/>
          </a:xfrm>
          <a:prstGeom prst="rect">
            <a:avLst/>
          </a:prstGeom>
          <a:effectLst>
            <a:outerShdw dist="47625" dir="9000000" algn="bl" rotWithShape="0">
              <a:schemeClr val="accent6"/>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từ khó </a:t>
            </a:r>
            <a:endParaRPr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74" name="Google Shape;274;p21"/>
          <p:cNvGrpSpPr/>
          <p:nvPr/>
        </p:nvGrpSpPr>
        <p:grpSpPr>
          <a:xfrm>
            <a:off x="-728398" y="1784203"/>
            <a:ext cx="5044883" cy="931173"/>
            <a:chOff x="710277" y="1706152"/>
            <a:chExt cx="5044883" cy="931173"/>
          </a:xfrm>
        </p:grpSpPr>
        <p:sp>
          <p:nvSpPr>
            <p:cNvPr id="275" name="Google Shape;275;p21"/>
            <p:cNvSpPr txBox="1"/>
            <p:nvPr/>
          </p:nvSpPr>
          <p:spPr>
            <a:xfrm>
              <a:off x="710277" y="1872325"/>
              <a:ext cx="21429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dirty="0">
                <a:solidFill>
                  <a:srgbClr val="FF0000"/>
                </a:solidFill>
                <a:effectLst>
                  <a:outerShdw blurRad="38100" dist="38100" dir="2700000" algn="tl">
                    <a:srgbClr val="000000">
                      <a:alpha val="43137"/>
                    </a:srgbClr>
                  </a:outerShdw>
                </a:effectLst>
                <a:latin typeface="Assistant"/>
                <a:ea typeface="Assistant"/>
                <a:cs typeface="Assistant"/>
                <a:sym typeface="Assistant"/>
              </a:endParaRPr>
            </a:p>
          </p:txBody>
        </p:sp>
        <p:sp>
          <p:nvSpPr>
            <p:cNvPr id="277" name="Google Shape;277;p21"/>
            <p:cNvSpPr txBox="1"/>
            <p:nvPr/>
          </p:nvSpPr>
          <p:spPr>
            <a:xfrm>
              <a:off x="3612260" y="1706152"/>
              <a:ext cx="2142900" cy="4383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285750" indent="-285750">
                <a:buFontTx/>
                <a:buChar char="-"/>
              </a:pP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Ga -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vrốt</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82" name="Google Shape;282;p21"/>
          <p:cNvSpPr txBox="1"/>
          <p:nvPr/>
        </p:nvSpPr>
        <p:spPr>
          <a:xfrm>
            <a:off x="2173586" y="2467013"/>
            <a:ext cx="3565968" cy="4383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285750" indent="-285750">
              <a:buFontTx/>
              <a:buChar char="-"/>
            </a:pP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Cuốc</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phây</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rắc</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86" name="Google Shape;286;p21"/>
          <p:cNvSpPr txBox="1"/>
          <p:nvPr/>
        </p:nvSpPr>
        <p:spPr>
          <a:xfrm>
            <a:off x="2173585" y="3149823"/>
            <a:ext cx="3142106" cy="438300"/>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marL="285750" indent="-285750">
              <a:buFontTx/>
              <a:buChar char="-"/>
            </a:pPr>
            <a:r>
              <a:rPr lang="en-US" sz="3200" dirty="0" err="1">
                <a:solidFill>
                  <a:srgbClr val="FF0000"/>
                </a:solidFill>
                <a:latin typeface="Times New Roman" pitchFamily="18" charset="0"/>
                <a:cs typeface="Times New Roman" pitchFamily="18" charset="0"/>
              </a:rPr>
              <a:t>Ăng</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giôn</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ra</a:t>
            </a:r>
            <a:endParaRPr lang="en-US" sz="3200" dirty="0">
              <a:solidFill>
                <a:srgbClr val="FF0000"/>
              </a:solidFill>
              <a:latin typeface="Times New Roman" pitchFamily="18" charset="0"/>
              <a:cs typeface="Times New Roman" pitchFamily="18" charset="0"/>
            </a:endParaRPr>
          </a:p>
        </p:txBody>
      </p:sp>
      <p:sp>
        <p:nvSpPr>
          <p:cNvPr id="290" name="Google Shape;290;p21"/>
          <p:cNvSpPr txBox="1"/>
          <p:nvPr/>
        </p:nvSpPr>
        <p:spPr>
          <a:xfrm>
            <a:off x="522459" y="3752212"/>
            <a:ext cx="3434111" cy="496465"/>
          </a:xfrm>
          <a:prstGeom prst="rect">
            <a:avLst/>
          </a:prstGeom>
          <a:noFill/>
          <a:ln>
            <a:noFill/>
          </a:ln>
          <a:effectLst>
            <a:outerShdw dist="28575" dir="7800000" algn="bl" rotWithShape="0">
              <a:srgbClr val="FFFFFF"/>
            </a:outerShdw>
          </a:effectLst>
        </p:spPr>
        <p:txBody>
          <a:bodyPr spcFirstLastPara="1" wrap="square" lIns="91425" tIns="91425" rIns="91425" bIns="91425" anchor="ctr" anchorCtr="0">
            <a:noAutofit/>
          </a:bodyPr>
          <a:lstStyle/>
          <a:p>
            <a:pPr algn="r"/>
            <a:r>
              <a:rPr lang="en-US" sz="3200" dirty="0">
                <a:solidFill>
                  <a:schemeClr val="tx1">
                    <a:lumMod val="50000"/>
                  </a:schemeClr>
                </a:solidFill>
                <a:latin typeface="Times New Roman" pitchFamily="18" charset="0"/>
                <a:ea typeface="Times New Roman" pitchFamily="18" charset="0"/>
                <a:cs typeface="Times New Roman" pitchFamily="18" charset="0"/>
              </a:rPr>
              <a:t>-</a:t>
            </a:r>
            <a:r>
              <a:rPr lang="en-US" sz="3200" dirty="0">
                <a:solidFill>
                  <a:srgbClr val="FF0000"/>
                </a:solidFill>
                <a:latin typeface="Times New Roman" pitchFamily="18" charset="0"/>
                <a:ea typeface="Times New Roman" pitchFamily="18" charset="0"/>
                <a:cs typeface="Times New Roman" pitchFamily="18" charset="0"/>
              </a:rPr>
              <a:t>  </a:t>
            </a:r>
            <a:r>
              <a:rPr lang="en-US" sz="3200" dirty="0" err="1">
                <a:solidFill>
                  <a:srgbClr val="FF0000"/>
                </a:solidFill>
                <a:latin typeface="Times New Roman" pitchFamily="18" charset="0"/>
                <a:ea typeface="Times New Roman" pitchFamily="18" charset="0"/>
                <a:cs typeface="Times New Roman" pitchFamily="18" charset="0"/>
              </a:rPr>
              <a:t>Phốc</a:t>
            </a:r>
            <a:r>
              <a:rPr lang="en-US" sz="3200" dirty="0">
                <a:solidFill>
                  <a:srgbClr val="FF0000"/>
                </a:solidFill>
                <a:latin typeface="Times New Roman" pitchFamily="18" charset="0"/>
                <a:ea typeface="Times New Roman" pitchFamily="18" charset="0"/>
                <a:cs typeface="Times New Roman" pitchFamily="18" charset="0"/>
              </a:rPr>
              <a:t> </a:t>
            </a:r>
            <a:r>
              <a:rPr lang="en-US" sz="3200" dirty="0" err="1">
                <a:solidFill>
                  <a:srgbClr val="FF0000"/>
                </a:solidFill>
                <a:latin typeface="Times New Roman" pitchFamily="18" charset="0"/>
                <a:ea typeface="Times New Roman" pitchFamily="18" charset="0"/>
                <a:cs typeface="Times New Roman" pitchFamily="18" charset="0"/>
              </a:rPr>
              <a:t>ra</a:t>
            </a:r>
            <a:endParaRPr sz="3200" dirty="0">
              <a:solidFill>
                <a:srgbClr val="FF0000"/>
              </a:solidFill>
              <a:effectLst>
                <a:outerShdw blurRad="38100" dist="38100" dir="2700000" algn="tl">
                  <a:srgbClr val="000000">
                    <a:alpha val="43137"/>
                  </a:srgbClr>
                </a:outerShdw>
              </a:effectLst>
              <a:latin typeface="Permanent Marker"/>
              <a:ea typeface="Permanent Marker"/>
              <a:cs typeface="Permanent Marker"/>
              <a:sym typeface="Permanent Marke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219385" y="571831"/>
            <a:ext cx="2988319" cy="523220"/>
          </a:xfrm>
          <a:prstGeom prst="rect">
            <a:avLst/>
          </a:prstGeom>
        </p:spPr>
        <p:txBody>
          <a:bodyPr wrap="none">
            <a:spAutoFit/>
          </a:bodyPr>
          <a:lstStyle/>
          <a:p>
            <a:pPr algn="ct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dài</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1066800" y="1491632"/>
            <a:ext cx="7239000" cy="954107"/>
          </a:xfrm>
          <a:prstGeom prst="rect">
            <a:avLst/>
          </a:prstGeom>
        </p:spPr>
        <p:txBody>
          <a:bodyPr wrap="square">
            <a:spAutoFit/>
          </a:bodyPr>
          <a:lstStyle/>
          <a:p>
            <a:r>
              <a:rPr lang="vi-VN" sz="2800" dirty="0">
                <a:solidFill>
                  <a:schemeClr val="tx1"/>
                </a:solidFill>
                <a:latin typeface="Times New Roman"/>
              </a:rPr>
              <a:t>- Chừng mười lăm phút nữa</a:t>
            </a:r>
            <a:r>
              <a:rPr lang="en-US" sz="2800" dirty="0">
                <a:solidFill>
                  <a:schemeClr val="tx1"/>
                </a:solidFill>
              </a:rPr>
              <a:t> </a:t>
            </a:r>
            <a:r>
              <a:rPr lang="vi-VN" sz="2800" dirty="0">
                <a:solidFill>
                  <a:schemeClr val="tx1"/>
                </a:solidFill>
                <a:latin typeface="Times New Roman"/>
              </a:rPr>
              <a:t> thì chiến lũy chúng ta không còn quá mười viên đạn.</a:t>
            </a:r>
          </a:p>
        </p:txBody>
      </p:sp>
      <p:sp>
        <p:nvSpPr>
          <p:cNvPr id="8" name="Rectangle 7"/>
          <p:cNvSpPr/>
          <p:nvPr/>
        </p:nvSpPr>
        <p:spPr>
          <a:xfrm>
            <a:off x="1066800" y="2748611"/>
            <a:ext cx="7239000" cy="954107"/>
          </a:xfrm>
          <a:prstGeom prst="rect">
            <a:avLst/>
          </a:prstGeom>
        </p:spPr>
        <p:txBody>
          <a:bodyPr wrap="square">
            <a:spAutoFit/>
          </a:bodyPr>
          <a:lstStyle/>
          <a:p>
            <a:r>
              <a:rPr lang="en-US" sz="2800" dirty="0">
                <a:solidFill>
                  <a:schemeClr val="tx1"/>
                </a:solidFill>
              </a:rPr>
              <a:t>- </a:t>
            </a:r>
            <a:r>
              <a:rPr lang="vi-VN" sz="2800" dirty="0">
                <a:solidFill>
                  <a:schemeClr val="tx1"/>
                </a:solidFill>
                <a:latin typeface="Times New Roman"/>
              </a:rPr>
              <a:t>Thì ra</a:t>
            </a:r>
            <a:r>
              <a:rPr lang="en-US" sz="2800" dirty="0">
                <a:solidFill>
                  <a:schemeClr val="tx1"/>
                </a:solidFill>
              </a:rPr>
              <a:t> </a:t>
            </a:r>
            <a:r>
              <a:rPr lang="vi-VN" sz="2800" dirty="0">
                <a:solidFill>
                  <a:schemeClr val="tx1"/>
                </a:solidFill>
                <a:latin typeface="Times New Roman"/>
              </a:rPr>
              <a:t> Ga-vrốt đã lấy một cái giỏ đựng chai trong quán ra</a:t>
            </a:r>
            <a:r>
              <a:rPr lang="en-US" sz="2800" dirty="0">
                <a:solidFill>
                  <a:schemeClr val="tx1"/>
                </a:solidFill>
              </a:rPr>
              <a:t> </a:t>
            </a:r>
            <a:r>
              <a:rPr lang="vi-VN" sz="2800" dirty="0">
                <a:solidFill>
                  <a:schemeClr val="tx1"/>
                </a:solidFill>
                <a:latin typeface="Times New Roman"/>
              </a:rPr>
              <a:t> khỏi chiến lũy</a:t>
            </a:r>
            <a:r>
              <a:rPr lang="en-US" sz="2800" dirty="0">
                <a:solidFill>
                  <a:schemeClr val="tx1"/>
                </a:solidFill>
              </a:rPr>
              <a:t>.</a:t>
            </a:r>
          </a:p>
        </p:txBody>
      </p:sp>
      <p:sp>
        <p:nvSpPr>
          <p:cNvPr id="9" name="Rectangle 8"/>
          <p:cNvSpPr/>
          <p:nvPr/>
        </p:nvSpPr>
        <p:spPr>
          <a:xfrm>
            <a:off x="3739250" y="1491632"/>
            <a:ext cx="284052"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t>
            </a:r>
          </a:p>
        </p:txBody>
      </p:sp>
      <p:sp>
        <p:nvSpPr>
          <p:cNvPr id="10" name="Rectangle 9"/>
          <p:cNvSpPr/>
          <p:nvPr/>
        </p:nvSpPr>
        <p:spPr>
          <a:xfrm>
            <a:off x="2208458" y="2748611"/>
            <a:ext cx="284052"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237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2"/>
          <a:stretch>
            <a:fillRect/>
          </a:stretch>
        </p:blipFill>
        <p:spPr>
          <a:xfrm>
            <a:off x="0" y="0"/>
            <a:ext cx="9144000" cy="5143500"/>
          </a:xfrm>
          <a:prstGeom prst="rect">
            <a:avLst/>
          </a:prstGeom>
        </p:spPr>
      </p:pic>
      <p:sp>
        <p:nvSpPr>
          <p:cNvPr id="9" name="Rectangle 8"/>
          <p:cNvSpPr/>
          <p:nvPr/>
        </p:nvSpPr>
        <p:spPr>
          <a:xfrm>
            <a:off x="495300" y="930593"/>
            <a:ext cx="7772400" cy="1292662"/>
          </a:xfrm>
          <a:prstGeom prst="rect">
            <a:avLst/>
          </a:prstGeom>
        </p:spPr>
        <p:txBody>
          <a:bodyPr wrap="square">
            <a:spAutoFit/>
          </a:bodyPr>
          <a:lstStyle/>
          <a:p>
            <a:pPr algn="just"/>
            <a:r>
              <a:rPr lang="en-US" sz="2400" b="1" dirty="0" smtClean="0">
                <a:solidFill>
                  <a:srgbClr val="FF0000"/>
                </a:solidFill>
                <a:latin typeface="+mj-lt"/>
              </a:rPr>
              <a:t>- </a:t>
            </a:r>
            <a:r>
              <a:rPr lang="vi-VN" sz="2400" b="1" dirty="0" smtClean="0">
                <a:solidFill>
                  <a:srgbClr val="FF0000"/>
                </a:solidFill>
                <a:latin typeface="+mj-lt"/>
              </a:rPr>
              <a:t>Chiến luỹ:</a:t>
            </a:r>
            <a:r>
              <a:rPr lang="vi-VN" sz="2400" dirty="0" smtClean="0">
                <a:solidFill>
                  <a:schemeClr val="accent1"/>
                </a:solidFill>
                <a:latin typeface="+mj-lt"/>
              </a:rPr>
              <a:t> </a:t>
            </a:r>
            <a:r>
              <a:rPr lang="vi-VN" sz="2600" dirty="0" smtClean="0">
                <a:latin typeface="+mj-lt"/>
              </a:rPr>
              <a:t>tuyến phòng thủ được xây dựng kiên cố hoặc dựng tạm bằng các vật có tác dụng che đỡ như bao cát, giường, tủ, bàn, ghế,…</a:t>
            </a:r>
            <a:endParaRPr lang="en-US" sz="2600" dirty="0">
              <a:latin typeface="+mj-lt"/>
            </a:endParaRPr>
          </a:p>
        </p:txBody>
      </p:sp>
      <p:pic>
        <p:nvPicPr>
          <p:cNvPr id="10" name="Picture 5"/>
          <p:cNvPicPr>
            <a:picLocks noChangeAspect="1" noChangeArrowheads="1"/>
          </p:cNvPicPr>
          <p:nvPr/>
        </p:nvPicPr>
        <p:blipFill>
          <a:blip r:embed="rId3"/>
          <a:srcRect b="7408"/>
          <a:stretch>
            <a:fillRect/>
          </a:stretch>
        </p:blipFill>
        <p:spPr>
          <a:xfrm>
            <a:off x="-27879" y="2457450"/>
            <a:ext cx="9171879" cy="2686050"/>
          </a:xfrm>
          <a:prstGeom prst="rect">
            <a:avLst/>
          </a:prstGeom>
          <a:noFill/>
        </p:spPr>
      </p:pic>
      <p:sp>
        <p:nvSpPr>
          <p:cNvPr id="4" name="TextBox 3"/>
          <p:cNvSpPr txBox="1"/>
          <p:nvPr/>
        </p:nvSpPr>
        <p:spPr>
          <a:xfrm>
            <a:off x="3564731" y="373856"/>
            <a:ext cx="4343400" cy="492443"/>
          </a:xfrm>
          <a:prstGeom prst="rect">
            <a:avLst/>
          </a:prstGeom>
          <a:noFill/>
        </p:spPr>
        <p:txBody>
          <a:bodyPr wrap="square" rtlCol="0">
            <a:spAutoFit/>
          </a:bodyPr>
          <a:lstStyle/>
          <a:p>
            <a:r>
              <a:rPr lang="en-US" sz="2600" b="1" dirty="0" err="1" smtClean="0">
                <a:solidFill>
                  <a:srgbClr val="FF0000"/>
                </a:solidFill>
                <a:latin typeface="Times New Roman" pitchFamily="18" charset="0"/>
                <a:cs typeface="Times New Roman" pitchFamily="18" charset="0"/>
              </a:rPr>
              <a:t>Giải</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nghĩa</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từ</a:t>
            </a:r>
            <a:endParaRPr lang="en-US" sz="2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606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f9f67cdc384ea0a29f3943a16201251.jpg"/>
          <p:cNvPicPr>
            <a:picLocks noChangeAspect="1"/>
          </p:cNvPicPr>
          <p:nvPr/>
        </p:nvPicPr>
        <p:blipFill>
          <a:blip r:embed="rId3"/>
          <a:stretch>
            <a:fillRect/>
          </a:stretch>
        </p:blipFill>
        <p:spPr>
          <a:xfrm>
            <a:off x="-110836" y="0"/>
            <a:ext cx="9254836" cy="5143500"/>
          </a:xfrm>
          <a:prstGeom prst="rect">
            <a:avLst/>
          </a:prstGeom>
        </p:spPr>
      </p:pic>
      <p:sp>
        <p:nvSpPr>
          <p:cNvPr id="9" name="Rectangle 8"/>
          <p:cNvSpPr/>
          <p:nvPr/>
        </p:nvSpPr>
        <p:spPr>
          <a:xfrm>
            <a:off x="730827" y="1064785"/>
            <a:ext cx="6005945" cy="923330"/>
          </a:xfrm>
          <a:prstGeom prst="rect">
            <a:avLst/>
          </a:prstGeom>
        </p:spPr>
        <p:txBody>
          <a:bodyPr wrap="square">
            <a:spAutoFit/>
          </a:bodyPr>
          <a:lstStyle/>
          <a:p>
            <a:pPr algn="just"/>
            <a:r>
              <a:rPr lang="vi-VN" sz="3000" dirty="0">
                <a:solidFill>
                  <a:schemeClr val="accent1"/>
                </a:solidFill>
              </a:rPr>
              <a:t> </a:t>
            </a:r>
            <a:r>
              <a:rPr lang="en-US" sz="2800" dirty="0">
                <a:solidFill>
                  <a:schemeClr val="accent1"/>
                </a:solidFill>
                <a:latin typeface="Times New Roman" pitchFamily="18" charset="0"/>
                <a:ea typeface="Tahoma" pitchFamily="34" charset="0"/>
                <a:cs typeface="Times New Roman" pitchFamily="18" charset="0"/>
              </a:rPr>
              <a:t> </a:t>
            </a:r>
            <a:r>
              <a:rPr lang="en-US" sz="2800" dirty="0" smtClean="0">
                <a:solidFill>
                  <a:srgbClr val="FF0000"/>
                </a:solidFill>
                <a:latin typeface="Times New Roman" pitchFamily="18" charset="0"/>
                <a:ea typeface="Tahoma" pitchFamily="34" charset="0"/>
                <a:cs typeface="Times New Roman" pitchFamily="18" charset="0"/>
              </a:rPr>
              <a:t>-</a:t>
            </a:r>
            <a:r>
              <a:rPr lang="en-US" sz="2800" dirty="0" smtClean="0">
                <a:solidFill>
                  <a:schemeClr val="accent1"/>
                </a:solidFill>
                <a:latin typeface="Times New Roman" pitchFamily="18" charset="0"/>
                <a:ea typeface="Tahoma" pitchFamily="34" charset="0"/>
                <a:cs typeface="Times New Roman" pitchFamily="18" charset="0"/>
              </a:rPr>
              <a:t> </a:t>
            </a:r>
            <a:r>
              <a:rPr lang="en-US" sz="2800" b="1" dirty="0" err="1" smtClean="0">
                <a:solidFill>
                  <a:srgbClr val="FF0000"/>
                </a:solidFill>
                <a:latin typeface="Times New Roman" pitchFamily="18" charset="0"/>
                <a:ea typeface="Tahoma" pitchFamily="34" charset="0"/>
                <a:cs typeface="Times New Roman" pitchFamily="18" charset="0"/>
              </a:rPr>
              <a:t>Nghĩa</a:t>
            </a:r>
            <a:r>
              <a:rPr lang="en-US" sz="2800" b="1" dirty="0" smtClean="0">
                <a:solidFill>
                  <a:srgbClr val="FF0000"/>
                </a:solidFill>
                <a:latin typeface="Times New Roman" pitchFamily="18" charset="0"/>
                <a:ea typeface="Tahoma" pitchFamily="34" charset="0"/>
                <a:cs typeface="Times New Roman" pitchFamily="18" charset="0"/>
              </a:rPr>
              <a:t> </a:t>
            </a:r>
            <a:r>
              <a:rPr lang="en-US" sz="2800" b="1" dirty="0" err="1">
                <a:solidFill>
                  <a:srgbClr val="FF0000"/>
                </a:solidFill>
                <a:latin typeface="Times New Roman" pitchFamily="18" charset="0"/>
                <a:ea typeface="Tahoma" pitchFamily="34" charset="0"/>
                <a:cs typeface="Times New Roman" pitchFamily="18" charset="0"/>
              </a:rPr>
              <a:t>quân</a:t>
            </a:r>
            <a:r>
              <a:rPr lang="en-US" sz="2800" b="1" dirty="0">
                <a:solidFill>
                  <a:srgbClr val="FF0000"/>
                </a:solidFill>
                <a:latin typeface="Times New Roman" pitchFamily="18" charset="0"/>
                <a:ea typeface="Tahoma" pitchFamily="34" charset="0"/>
                <a:cs typeface="Times New Roman" pitchFamily="18" charset="0"/>
              </a:rPr>
              <a:t>:</a:t>
            </a:r>
            <a:r>
              <a:rPr lang="en-US" sz="2800" b="1" dirty="0">
                <a:solidFill>
                  <a:schemeClr val="accent1"/>
                </a:solidFill>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quân</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khởi</a:t>
            </a:r>
            <a:r>
              <a:rPr lang="en-US" sz="2800" dirty="0">
                <a:latin typeface="Times New Roman" pitchFamily="18" charset="0"/>
                <a:ea typeface="Tahoma" pitchFamily="34" charset="0"/>
                <a:cs typeface="Times New Roman" pitchFamily="18" charset="0"/>
              </a:rPr>
              <a:t> </a:t>
            </a:r>
            <a:r>
              <a:rPr lang="en-US" sz="2800" dirty="0" err="1" smtClean="0">
                <a:latin typeface="Times New Roman" pitchFamily="18" charset="0"/>
                <a:ea typeface="Tahoma" pitchFamily="34" charset="0"/>
                <a:cs typeface="Times New Roman" pitchFamily="18" charset="0"/>
              </a:rPr>
              <a:t>nghĩa</a:t>
            </a:r>
            <a:r>
              <a:rPr lang="en-US" sz="2800" dirty="0" smtClean="0">
                <a:latin typeface="Times New Roman" pitchFamily="18" charset="0"/>
                <a:ea typeface="Tahoma" pitchFamily="34" charset="0"/>
                <a:cs typeface="Times New Roman" pitchFamily="18" charset="0"/>
              </a:rPr>
              <a:t>.</a:t>
            </a:r>
            <a:endParaRPr lang="en-US" sz="2800" dirty="0">
              <a:latin typeface="Times New Roman" pitchFamily="18" charset="0"/>
              <a:ea typeface="Tahoma" pitchFamily="34" charset="0"/>
              <a:cs typeface="Times New Roman" pitchFamily="18" charset="0"/>
            </a:endParaRPr>
          </a:p>
          <a:p>
            <a:pPr algn="just"/>
            <a:endParaRPr lang="en-US" sz="2400" dirty="0"/>
          </a:p>
        </p:txBody>
      </p:sp>
      <p:sp>
        <p:nvSpPr>
          <p:cNvPr id="4" name="TextBox 3"/>
          <p:cNvSpPr txBox="1"/>
          <p:nvPr/>
        </p:nvSpPr>
        <p:spPr>
          <a:xfrm>
            <a:off x="585954" y="2857500"/>
            <a:ext cx="7772399" cy="369332"/>
          </a:xfrm>
          <a:prstGeom prst="rect">
            <a:avLst/>
          </a:prstGeom>
          <a:noFill/>
        </p:spPr>
        <p:txBody>
          <a:bodyPr wrap="square" rtlCol="0">
            <a:spAutoFit/>
          </a:bodyPr>
          <a:lstStyle/>
          <a:p>
            <a:endParaRPr lang="en-US" dirty="0"/>
          </a:p>
        </p:txBody>
      </p:sp>
      <p:pic>
        <p:nvPicPr>
          <p:cNvPr id="1026" name="Picture 2" descr="C:\Users\sony\Desktop\unname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9982" y="1640919"/>
            <a:ext cx="5822134" cy="2686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219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ional Wildlife Day Infographics by Slidesgo">
  <a:themeElements>
    <a:clrScheme name="Simple Light">
      <a:dk1>
        <a:srgbClr val="42443F"/>
      </a:dk1>
      <a:lt1>
        <a:srgbClr val="9BB786"/>
      </a:lt1>
      <a:dk2>
        <a:srgbClr val="B5C999"/>
      </a:dk2>
      <a:lt2>
        <a:srgbClr val="8A9B70"/>
      </a:lt2>
      <a:accent1>
        <a:srgbClr val="8C6646"/>
      </a:accent1>
      <a:accent2>
        <a:srgbClr val="C6905C"/>
      </a:accent2>
      <a:accent3>
        <a:srgbClr val="EFA365"/>
      </a:accent3>
      <a:accent4>
        <a:srgbClr val="F9C19B"/>
      </a:accent4>
      <a:accent5>
        <a:srgbClr val="C4B8A1"/>
      </a:accent5>
      <a:accent6>
        <a:srgbClr val="FFFFF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720</Words>
  <Application>Microsoft Office PowerPoint</Application>
  <PresentationFormat>On-screen Show (16:9)</PresentationFormat>
  <Paragraphs>108</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Times New Roman</vt:lpstr>
      <vt:lpstr>Permanent Marker</vt:lpstr>
      <vt:lpstr>Assistant</vt:lpstr>
      <vt:lpstr>Anaheim</vt:lpstr>
      <vt:lpstr>Tahoma</vt:lpstr>
      <vt:lpstr>Bowlby One</vt:lpstr>
      <vt:lpstr>National Wildlife Day Infographics by Slidesgo</vt:lpstr>
      <vt:lpstr>Slide 1</vt:lpstr>
      <vt:lpstr>Khám phá</vt:lpstr>
      <vt:lpstr>Slide 3</vt:lpstr>
      <vt:lpstr>Bài được chia làm mấy đoạn ? </vt:lpstr>
      <vt:lpstr>Slide 5</vt:lpstr>
      <vt:lpstr>Luyện đọc từ khó </vt:lpstr>
      <vt:lpstr>Slide 7</vt:lpstr>
      <vt:lpstr>Slide 8</vt:lpstr>
      <vt:lpstr>Slide 9</vt:lpstr>
      <vt:lpstr>Slide 10</vt:lpstr>
      <vt:lpstr>Slide 11</vt:lpstr>
      <vt:lpstr>II. Tìm hiểu bài </vt:lpstr>
      <vt:lpstr>II. Tìm hiểu bài </vt:lpstr>
      <vt:lpstr>Slide 14</vt:lpstr>
      <vt:lpstr>II. Tìm hiểu bài </vt:lpstr>
      <vt:lpstr>II. Tìm hiểu bài </vt:lpstr>
      <vt:lpstr>Slide 17</vt:lpstr>
      <vt:lpstr>3 gốc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dc:creator>
  <cp:lastModifiedBy>Tommy_Phan</cp:lastModifiedBy>
  <cp:revision>26</cp:revision>
  <dcterms:modified xsi:type="dcterms:W3CDTF">2023-03-10T01:07:53Z</dcterms:modified>
</cp:coreProperties>
</file>