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7" r:id="rId2"/>
    <p:sldId id="257" r:id="rId3"/>
    <p:sldId id="258" r:id="rId4"/>
    <p:sldId id="259" r:id="rId5"/>
    <p:sldId id="273" r:id="rId6"/>
    <p:sldId id="275" r:id="rId7"/>
    <p:sldId id="274" r:id="rId8"/>
    <p:sldId id="276" r:id="rId9"/>
    <p:sldId id="280" r:id="rId10"/>
    <p:sldId id="261" r:id="rId11"/>
    <p:sldId id="260" r:id="rId12"/>
    <p:sldId id="265" r:id="rId13"/>
    <p:sldId id="266" r:id="rId14"/>
    <p:sldId id="267" r:id="rId15"/>
    <p:sldId id="268" r:id="rId16"/>
    <p:sldId id="262" r:id="rId17"/>
    <p:sldId id="263" r:id="rId18"/>
    <p:sldId id="269" r:id="rId19"/>
    <p:sldId id="270" r:id="rId20"/>
    <p:sldId id="271" r:id="rId21"/>
    <p:sldId id="281" r:id="rId22"/>
    <p:sldId id="282" r:id="rId23"/>
    <p:sldId id="283" r:id="rId24"/>
    <p:sldId id="286" r:id="rId25"/>
    <p:sldId id="285" r:id="rId26"/>
    <p:sldId id="288" r:id="rId27"/>
    <p:sldId id="289" r:id="rId28"/>
    <p:sldId id="272" r:id="rId29"/>
  </p:sldIdLst>
  <p:sldSz cx="12192000" cy="6858000"/>
  <p:notesSz cx="6858000" cy="9144000"/>
  <p:embeddedFontLst>
    <p:embeddedFont>
      <p:font typeface="Tahoma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SVN-Cookie" charset="0"/>
      <p:regular r:id="rId38"/>
    </p:embeddedFont>
    <p:embeddedFont>
      <p:font typeface="Calibri Light" pitchFamily="34" charset="0"/>
      <p:regular r:id="rId39"/>
      <p:italic r:id="rId40"/>
    </p:embeddedFont>
    <p:embeddedFont>
      <p:font typeface="Cambria Math" pitchFamily="18" charset="0"/>
      <p:regular r:id="rId41"/>
    </p:embeddedFont>
    <p:embeddedFont>
      <p:font typeface=".VnTime"/>
      <p:regular r:id="rId42"/>
    </p:embeddedFont>
    <p:embeddedFont>
      <p:font typeface="等线" charset="-122"/>
      <p:regular r:id="rId43"/>
      <p:bold r:id="rId4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F75"/>
    <a:srgbClr val="FDD4DA"/>
    <a:srgbClr val="C12B97"/>
    <a:srgbClr val="952E2E"/>
    <a:srgbClr val="88D656"/>
    <a:srgbClr val="F7F2ED"/>
    <a:srgbClr val="891717"/>
    <a:srgbClr val="55D1BE"/>
    <a:srgbClr val="FF4554"/>
    <a:srgbClr val="FFA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-56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image" Target="../media/image128.wmf"/><Relationship Id="rId7" Type="http://schemas.openxmlformats.org/officeDocument/2006/relationships/image" Target="../media/image132.wmf"/><Relationship Id="rId2" Type="http://schemas.openxmlformats.org/officeDocument/2006/relationships/image" Target="../media/image127.wmf"/><Relationship Id="rId1" Type="http://schemas.openxmlformats.org/officeDocument/2006/relationships/image" Target="../media/image126.e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Relationship Id="rId5" Type="http://schemas.openxmlformats.org/officeDocument/2006/relationships/image" Target="../media/image143.wmf"/><Relationship Id="rId4" Type="http://schemas.openxmlformats.org/officeDocument/2006/relationships/image" Target="../media/image14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12" Type="http://schemas.openxmlformats.org/officeDocument/2006/relationships/image" Target="../media/image155.emf"/><Relationship Id="rId2" Type="http://schemas.openxmlformats.org/officeDocument/2006/relationships/image" Target="../media/image145.emf"/><Relationship Id="rId1" Type="http://schemas.openxmlformats.org/officeDocument/2006/relationships/image" Target="../media/image144.emf"/><Relationship Id="rId6" Type="http://schemas.openxmlformats.org/officeDocument/2006/relationships/image" Target="../media/image149.emf"/><Relationship Id="rId11" Type="http://schemas.openxmlformats.org/officeDocument/2006/relationships/image" Target="../media/image154.emf"/><Relationship Id="rId5" Type="http://schemas.openxmlformats.org/officeDocument/2006/relationships/image" Target="../media/image148.emf"/><Relationship Id="rId10" Type="http://schemas.openxmlformats.org/officeDocument/2006/relationships/image" Target="../media/image1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wmf"/><Relationship Id="rId3" Type="http://schemas.openxmlformats.org/officeDocument/2006/relationships/image" Target="../media/image158.wmf"/><Relationship Id="rId7" Type="http://schemas.openxmlformats.org/officeDocument/2006/relationships/image" Target="../media/image162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6" Type="http://schemas.openxmlformats.org/officeDocument/2006/relationships/image" Target="../media/image161.wmf"/><Relationship Id="rId5" Type="http://schemas.openxmlformats.org/officeDocument/2006/relationships/image" Target="../media/image160.wmf"/><Relationship Id="rId4" Type="http://schemas.openxmlformats.org/officeDocument/2006/relationships/image" Target="../media/image1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B8610A7-DDA9-41AA-8E68-1B737E3CE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DD924B-775E-4624-A2EA-5151020C80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F548F-E8F3-4AF2-A149-1C32DD7F738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DB5580-A964-468B-BEF0-898891ADA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642877-3848-4E5A-8E2B-9FEDE964F8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23848-93DF-4E7D-9AD7-BFD0B3280D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690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9BEFF-F798-4C31-A8AD-A2F99723691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C78F6-F823-4A6A-BE48-DBF24F825A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85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20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71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370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C55AF-30FD-495D-A6E7-A87FC98CE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2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82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45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27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03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63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8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6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12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3F16DA-104F-47DF-B4EB-DE2E5D49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D7A880-1057-4EAB-8A0B-37E22954C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5AA555-607A-46D8-BD17-C86DBCB13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FDA8B-3B4F-4ED7-9A97-D51481496BD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8E126E-64FE-4901-870C-DFD096E2E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5602F-B2D2-4E4D-B3DC-1BE55B5EA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EA5695-C54B-4A2E-AA94-DF5661D5E2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71359" y="-52252"/>
            <a:ext cx="12711701" cy="70921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623006" y="7865234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71" y="-4042410"/>
            <a:ext cx="2287544" cy="3890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05" y="5920229"/>
            <a:ext cx="2287544" cy="3890010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A037A2CC-04C3-5A46-B99E-D2D1CD8DCCBE}"/>
              </a:ext>
            </a:extLst>
          </p:cNvPr>
          <p:cNvSpPr txBox="1"/>
          <p:nvPr userDrawn="1"/>
        </p:nvSpPr>
        <p:spPr>
          <a:xfrm>
            <a:off x="-144621" y="7320722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18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12" Type="http://schemas.openxmlformats.org/officeDocument/2006/relationships/image" Target="../media/image240.png"/><Relationship Id="rId17" Type="http://schemas.openxmlformats.org/officeDocument/2006/relationships/image" Target="../media/image39.png"/><Relationship Id="rId2" Type="http://schemas.openxmlformats.org/officeDocument/2006/relationships/image" Target="../media/image14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11" Type="http://schemas.openxmlformats.org/officeDocument/2006/relationships/image" Target="../media/image230.png"/><Relationship Id="rId5" Type="http://schemas.openxmlformats.org/officeDocument/2006/relationships/image" Target="../media/image370.png"/><Relationship Id="rId15" Type="http://schemas.openxmlformats.org/officeDocument/2006/relationships/image" Target="../media/image19.png"/><Relationship Id="rId10" Type="http://schemas.openxmlformats.org/officeDocument/2006/relationships/image" Target="../media/image220.png"/><Relationship Id="rId4" Type="http://schemas.openxmlformats.org/officeDocument/2006/relationships/image" Target="../media/image160.png"/><Relationship Id="rId9" Type="http://schemas.openxmlformats.org/officeDocument/2006/relationships/image" Target="../media/image210.png"/><Relationship Id="rId1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51.png"/><Relationship Id="rId3" Type="http://schemas.openxmlformats.org/officeDocument/2006/relationships/image" Target="../media/image300.png"/><Relationship Id="rId21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image" Target="../media/image290.png"/><Relationship Id="rId16" Type="http://schemas.openxmlformats.org/officeDocument/2006/relationships/image" Target="../media/image44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24" Type="http://schemas.openxmlformats.org/officeDocument/2006/relationships/image" Target="../media/image49.png"/><Relationship Id="rId5" Type="http://schemas.openxmlformats.org/officeDocument/2006/relationships/image" Target="../media/image320.png"/><Relationship Id="rId15" Type="http://schemas.openxmlformats.org/officeDocument/2006/relationships/image" Target="../media/image420.png"/><Relationship Id="rId23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10.png"/><Relationship Id="rId9" Type="http://schemas.openxmlformats.org/officeDocument/2006/relationships/image" Target="../media/image390.png"/><Relationship Id="rId14" Type="http://schemas.openxmlformats.org/officeDocument/2006/relationships/image" Target="../media/image410.png"/><Relationship Id="rId22" Type="http://schemas.openxmlformats.org/officeDocument/2006/relationships/image" Target="../media/image38.png"/><Relationship Id="rId27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2.png"/><Relationship Id="rId3" Type="http://schemas.openxmlformats.org/officeDocument/2006/relationships/image" Target="../media/image500.png"/><Relationship Id="rId21" Type="http://schemas.openxmlformats.org/officeDocument/2006/relationships/image" Target="../media/image68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1.png"/><Relationship Id="rId2" Type="http://schemas.openxmlformats.org/officeDocument/2006/relationships/image" Target="../media/image510.png"/><Relationship Id="rId16" Type="http://schemas.openxmlformats.org/officeDocument/2006/relationships/image" Target="../media/image6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24" Type="http://schemas.openxmlformats.org/officeDocument/2006/relationships/image" Target="../media/image7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38.png"/><Relationship Id="rId27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2.png"/><Relationship Id="rId18" Type="http://schemas.openxmlformats.org/officeDocument/2006/relationships/image" Target="../media/image83.png"/><Relationship Id="rId26" Type="http://schemas.openxmlformats.org/officeDocument/2006/relationships/image" Target="../media/image90.png"/><Relationship Id="rId3" Type="http://schemas.openxmlformats.org/officeDocument/2006/relationships/image" Target="../media/image730.png"/><Relationship Id="rId21" Type="http://schemas.openxmlformats.org/officeDocument/2006/relationships/image" Target="../media/image38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image" Target="../media/image89.png"/><Relationship Id="rId2" Type="http://schemas.openxmlformats.org/officeDocument/2006/relationships/image" Target="../media/image720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78.png"/><Relationship Id="rId24" Type="http://schemas.openxmlformats.org/officeDocument/2006/relationships/image" Target="../media/image88.png"/><Relationship Id="rId5" Type="http://schemas.openxmlformats.org/officeDocument/2006/relationships/image" Target="../media/image74.png"/><Relationship Id="rId15" Type="http://schemas.openxmlformats.org/officeDocument/2006/relationships/image" Target="../media/image63.png"/><Relationship Id="rId23" Type="http://schemas.openxmlformats.org/officeDocument/2006/relationships/image" Target="../media/image87.png"/><Relationship Id="rId10" Type="http://schemas.openxmlformats.org/officeDocument/2006/relationships/image" Target="../media/image77.png"/><Relationship Id="rId19" Type="http://schemas.openxmlformats.org/officeDocument/2006/relationships/image" Target="../media/image84.png"/><Relationship Id="rId4" Type="http://schemas.openxmlformats.org/officeDocument/2006/relationships/image" Target="../media/image53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0.png"/><Relationship Id="rId7" Type="http://schemas.openxmlformats.org/officeDocument/2006/relationships/image" Target="../media/image970.png"/><Relationship Id="rId12" Type="http://schemas.openxmlformats.org/officeDocument/2006/relationships/image" Target="../media/image102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11" Type="http://schemas.openxmlformats.org/officeDocument/2006/relationships/image" Target="../media/image101.png"/><Relationship Id="rId5" Type="http://schemas.openxmlformats.org/officeDocument/2006/relationships/image" Target="../media/image950.png"/><Relationship Id="rId10" Type="http://schemas.openxmlformats.org/officeDocument/2006/relationships/image" Target="../media/image100.png"/><Relationship Id="rId4" Type="http://schemas.openxmlformats.org/officeDocument/2006/relationships/image" Target="../media/image940.png"/><Relationship Id="rId9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03.png"/><Relationship Id="rId10" Type="http://schemas.openxmlformats.org/officeDocument/2006/relationships/image" Target="../media/image111.png"/><Relationship Id="rId4" Type="http://schemas.openxmlformats.org/officeDocument/2006/relationships/image" Target="../media/image1050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13" Type="http://schemas.openxmlformats.org/officeDocument/2006/relationships/image" Target="../media/image121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20.png"/><Relationship Id="rId2" Type="http://schemas.openxmlformats.org/officeDocument/2006/relationships/image" Target="../media/image104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7.png"/><Relationship Id="rId5" Type="http://schemas.openxmlformats.org/officeDocument/2006/relationships/image" Target="../media/image106.png"/><Relationship Id="rId15" Type="http://schemas.openxmlformats.org/officeDocument/2006/relationships/image" Target="../media/image122.png"/><Relationship Id="rId10" Type="http://schemas.openxmlformats.org/officeDocument/2006/relationships/image" Target="../media/image116.png"/><Relationship Id="rId4" Type="http://schemas.openxmlformats.org/officeDocument/2006/relationships/image" Target="../media/image1050.png"/><Relationship Id="rId9" Type="http://schemas.openxmlformats.org/officeDocument/2006/relationships/image" Target="../media/image122.pn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13" Type="http://schemas.openxmlformats.org/officeDocument/2006/relationships/image" Target="../media/image1140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25.png"/><Relationship Id="rId2" Type="http://schemas.openxmlformats.org/officeDocument/2006/relationships/image" Target="../media/image104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24.png"/><Relationship Id="rId5" Type="http://schemas.openxmlformats.org/officeDocument/2006/relationships/image" Target="../media/image106.png"/><Relationship Id="rId15" Type="http://schemas.openxmlformats.org/officeDocument/2006/relationships/image" Target="../media/image103.png"/><Relationship Id="rId10" Type="http://schemas.openxmlformats.org/officeDocument/2006/relationships/image" Target="../media/image1230.png"/><Relationship Id="rId4" Type="http://schemas.openxmlformats.org/officeDocument/2006/relationships/image" Target="../media/image1050.png"/><Relationship Id="rId9" Type="http://schemas.openxmlformats.org/officeDocument/2006/relationships/image" Target="../media/image1220.png"/><Relationship Id="rId14" Type="http://schemas.openxmlformats.org/officeDocument/2006/relationships/image" Target="../media/image11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3.png"/><Relationship Id="rId4" Type="http://schemas.openxmlformats.org/officeDocument/2006/relationships/image" Target="../media/image124.wmf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29.wmf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115.png"/><Relationship Id="rId21" Type="http://schemas.openxmlformats.org/officeDocument/2006/relationships/image" Target="../media/image133.wmf"/><Relationship Id="rId7" Type="http://schemas.openxmlformats.org/officeDocument/2006/relationships/image" Target="../media/image126.e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3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28.wmf"/><Relationship Id="rId5" Type="http://schemas.openxmlformats.org/officeDocument/2006/relationships/image" Target="../media/image7.png"/><Relationship Id="rId15" Type="http://schemas.openxmlformats.org/officeDocument/2006/relationships/image" Target="../media/image130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132.wmf"/><Relationship Id="rId4" Type="http://schemas.openxmlformats.org/officeDocument/2006/relationships/image" Target="../media/image4.png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18.bin"/><Relationship Id="rId3" Type="http://schemas.openxmlformats.org/officeDocument/2006/relationships/image" Target="../media/image123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36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8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135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3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13" Type="http://schemas.openxmlformats.org/officeDocument/2006/relationships/image" Target="../media/image7.png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1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0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142.wmf"/><Relationship Id="rId4" Type="http://schemas.openxmlformats.org/officeDocument/2006/relationships/image" Target="../media/image139.wmf"/><Relationship Id="rId9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147.emf"/><Relationship Id="rId18" Type="http://schemas.openxmlformats.org/officeDocument/2006/relationships/oleObject" Target="../embeddings/oleObject31.bin"/><Relationship Id="rId26" Type="http://schemas.openxmlformats.org/officeDocument/2006/relationships/oleObject" Target="../embeddings/oleObject35.bin"/><Relationship Id="rId3" Type="http://schemas.openxmlformats.org/officeDocument/2006/relationships/image" Target="../media/image123.png"/><Relationship Id="rId21" Type="http://schemas.openxmlformats.org/officeDocument/2006/relationships/image" Target="../media/image151.emf"/><Relationship Id="rId7" Type="http://schemas.openxmlformats.org/officeDocument/2006/relationships/image" Target="../media/image144.e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149.emf"/><Relationship Id="rId25" Type="http://schemas.openxmlformats.org/officeDocument/2006/relationships/image" Target="../media/image153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29" Type="http://schemas.openxmlformats.org/officeDocument/2006/relationships/image" Target="../media/image155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146.emf"/><Relationship Id="rId24" Type="http://schemas.openxmlformats.org/officeDocument/2006/relationships/oleObject" Target="../embeddings/oleObject34.bin"/><Relationship Id="rId5" Type="http://schemas.openxmlformats.org/officeDocument/2006/relationships/image" Target="../media/image4.png"/><Relationship Id="rId15" Type="http://schemas.openxmlformats.org/officeDocument/2006/relationships/image" Target="../media/image148.emf"/><Relationship Id="rId23" Type="http://schemas.openxmlformats.org/officeDocument/2006/relationships/image" Target="../media/image152.emf"/><Relationship Id="rId28" Type="http://schemas.openxmlformats.org/officeDocument/2006/relationships/oleObject" Target="../embeddings/oleObject36.bin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150.emf"/><Relationship Id="rId4" Type="http://schemas.openxmlformats.org/officeDocument/2006/relationships/image" Target="../media/image103.png"/><Relationship Id="rId9" Type="http://schemas.openxmlformats.org/officeDocument/2006/relationships/image" Target="../media/image145.emf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3.bin"/><Relationship Id="rId27" Type="http://schemas.openxmlformats.org/officeDocument/2006/relationships/image" Target="../media/image1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13" Type="http://schemas.openxmlformats.org/officeDocument/2006/relationships/oleObject" Target="../embeddings/oleObject41.bin"/><Relationship Id="rId18" Type="http://schemas.openxmlformats.org/officeDocument/2006/relationships/oleObject" Target="../embeddings/oleObject44.bin"/><Relationship Id="rId26" Type="http://schemas.openxmlformats.org/officeDocument/2006/relationships/oleObject" Target="../embeddings/oleObject52.bin"/><Relationship Id="rId39" Type="http://schemas.openxmlformats.org/officeDocument/2006/relationships/oleObject" Target="../embeddings/oleObject65.bin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7.bin"/><Relationship Id="rId34" Type="http://schemas.openxmlformats.org/officeDocument/2006/relationships/oleObject" Target="../embeddings/oleObject60.bin"/><Relationship Id="rId42" Type="http://schemas.openxmlformats.org/officeDocument/2006/relationships/oleObject" Target="../embeddings/oleObject68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159.wmf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51.bin"/><Relationship Id="rId33" Type="http://schemas.openxmlformats.org/officeDocument/2006/relationships/oleObject" Target="../embeddings/oleObject59.bin"/><Relationship Id="rId38" Type="http://schemas.openxmlformats.org/officeDocument/2006/relationships/oleObject" Target="../embeddings/oleObject6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1.wmf"/><Relationship Id="rId20" Type="http://schemas.openxmlformats.org/officeDocument/2006/relationships/oleObject" Target="../embeddings/oleObject46.bin"/><Relationship Id="rId29" Type="http://schemas.openxmlformats.org/officeDocument/2006/relationships/oleObject" Target="../embeddings/oleObject55.bin"/><Relationship Id="rId41" Type="http://schemas.openxmlformats.org/officeDocument/2006/relationships/oleObject" Target="../embeddings/oleObject67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6.wmf"/><Relationship Id="rId11" Type="http://schemas.openxmlformats.org/officeDocument/2006/relationships/oleObject" Target="../embeddings/oleObject40.bin"/><Relationship Id="rId24" Type="http://schemas.openxmlformats.org/officeDocument/2006/relationships/oleObject" Target="../embeddings/oleObject50.bin"/><Relationship Id="rId32" Type="http://schemas.openxmlformats.org/officeDocument/2006/relationships/oleObject" Target="../embeddings/oleObject58.bin"/><Relationship Id="rId37" Type="http://schemas.openxmlformats.org/officeDocument/2006/relationships/oleObject" Target="../embeddings/oleObject63.bin"/><Relationship Id="rId40" Type="http://schemas.openxmlformats.org/officeDocument/2006/relationships/oleObject" Target="../embeddings/oleObject66.bin"/><Relationship Id="rId45" Type="http://schemas.openxmlformats.org/officeDocument/2006/relationships/image" Target="../media/image163.wmf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9.bin"/><Relationship Id="rId28" Type="http://schemas.openxmlformats.org/officeDocument/2006/relationships/oleObject" Target="../embeddings/oleObject54.bin"/><Relationship Id="rId36" Type="http://schemas.openxmlformats.org/officeDocument/2006/relationships/oleObject" Target="../embeddings/oleObject62.bin"/><Relationship Id="rId10" Type="http://schemas.openxmlformats.org/officeDocument/2006/relationships/image" Target="../media/image158.wmf"/><Relationship Id="rId19" Type="http://schemas.openxmlformats.org/officeDocument/2006/relationships/oleObject" Target="../embeddings/oleObject45.bin"/><Relationship Id="rId31" Type="http://schemas.openxmlformats.org/officeDocument/2006/relationships/oleObject" Target="../embeddings/oleObject57.bin"/><Relationship Id="rId44" Type="http://schemas.openxmlformats.org/officeDocument/2006/relationships/oleObject" Target="../embeddings/oleObject69.bin"/><Relationship Id="rId4" Type="http://schemas.openxmlformats.org/officeDocument/2006/relationships/image" Target="../media/image164.png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160.wmf"/><Relationship Id="rId22" Type="http://schemas.openxmlformats.org/officeDocument/2006/relationships/oleObject" Target="../embeddings/oleObject48.bin"/><Relationship Id="rId27" Type="http://schemas.openxmlformats.org/officeDocument/2006/relationships/oleObject" Target="../embeddings/oleObject53.bin"/><Relationship Id="rId30" Type="http://schemas.openxmlformats.org/officeDocument/2006/relationships/oleObject" Target="../embeddings/oleObject56.bin"/><Relationship Id="rId35" Type="http://schemas.openxmlformats.org/officeDocument/2006/relationships/oleObject" Target="../embeddings/oleObject61.bin"/><Relationship Id="rId43" Type="http://schemas.openxmlformats.org/officeDocument/2006/relationships/image" Target="../media/image16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slide" Target="slide7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01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11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1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1.png"/><Relationship Id="rId7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7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1110BF-81CA-41D3-85E8-C5E9D0CA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77"/>
            <a:ext cx="12559397" cy="7091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881894-68C7-4164-A352-B5C03FC0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0" y="4429919"/>
            <a:ext cx="1970382" cy="2322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5563022-E685-4C2B-B6C3-7801F8904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348" y="581829"/>
            <a:ext cx="1399037" cy="1233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064DCE0-39C5-4523-9A8D-B50B22927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9910217" y="2467755"/>
            <a:ext cx="1486461" cy="16557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8BD0533-3789-47E3-AAFC-48CED8DAC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6387">
            <a:off x="-10978" y="2658206"/>
            <a:ext cx="1606350" cy="18876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23537D-D9C7-4E24-B7C9-3D62630B3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795" y="4816662"/>
            <a:ext cx="1512878" cy="1762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D385916-D8F5-4F65-84A2-CEDCC255F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922" y="105527"/>
            <a:ext cx="2091109" cy="14509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8333" y="1999859"/>
            <a:ext cx="73714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</a:rPr>
              <a:t>Chào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mừng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</a:rPr>
              <a:t> con </a:t>
            </a:r>
            <a:r>
              <a:rPr lang="en-US" sz="6600" b="1" dirty="0" err="1" smtClean="0">
                <a:solidFill>
                  <a:srgbClr val="FF0000"/>
                </a:solidFill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</a:rPr>
              <a:t>học</a:t>
            </a:r>
            <a:r>
              <a:rPr lang="en-US" sz="6600" b="1" dirty="0" smtClean="0">
                <a:solidFill>
                  <a:srgbClr val="FF0000"/>
                </a:solidFill>
              </a:rPr>
              <a:t> !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9D5CEF-F02E-4082-82DD-57E711DB4AA6}"/>
              </a:ext>
            </a:extLst>
          </p:cNvPr>
          <p:cNvGrpSpPr/>
          <p:nvPr/>
        </p:nvGrpSpPr>
        <p:grpSpPr>
          <a:xfrm>
            <a:off x="2564704" y="0"/>
            <a:ext cx="3352800" cy="1922908"/>
            <a:chOff x="3944517" y="1"/>
            <a:chExt cx="3352800" cy="19229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E5784C7-F181-4BB6-83B3-8CF01049E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5" t="8700" r="1073" b="66097"/>
            <a:stretch/>
          </p:blipFill>
          <p:spPr>
            <a:xfrm>
              <a:off x="3944517" y="1"/>
              <a:ext cx="3352800" cy="19229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F3FC901-71EA-43D9-940E-AA60620B8D53}"/>
                </a:ext>
              </a:extLst>
            </p:cNvPr>
            <p:cNvSpPr txBox="1"/>
            <p:nvPr/>
          </p:nvSpPr>
          <p:spPr>
            <a:xfrm>
              <a:off x="4355253" y="374487"/>
              <a:ext cx="24770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UTM Gradoo" panose="02040603050506020204" pitchFamily="18" charset="0"/>
                </a:rPr>
                <a:t>Bài</a:t>
              </a:r>
              <a:r>
                <a:rPr lang="en-US" sz="6600" b="1" dirty="0">
                  <a:solidFill>
                    <a:prstClr val="black"/>
                  </a:solidFill>
                  <a:latin typeface="UTM Gradoo" panose="02040603050506020204" pitchFamily="18" charset="0"/>
                </a:rPr>
                <a:t> </a:t>
              </a:r>
              <a:r>
                <a:rPr lang="en-US" sz="8000" b="1" dirty="0">
                  <a:solidFill>
                    <a:prstClr val="black"/>
                  </a:solidFill>
                  <a:latin typeface="UTM Gradoo" panose="02040603050506020204" pitchFamily="18" charset="0"/>
                </a:rPr>
                <a:t>1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9286A7-B2EC-4234-846B-F7863664C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020" y="3224027"/>
            <a:ext cx="2322777" cy="3767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8AFFA2-EAEB-45E3-BCE4-DE7993A8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12" y="3659339"/>
            <a:ext cx="2523963" cy="32189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95B51D7-7E9D-47CD-ADED-F1D6A7B54D00}"/>
              </a:ext>
            </a:extLst>
          </p:cNvPr>
          <p:cNvGrpSpPr/>
          <p:nvPr/>
        </p:nvGrpSpPr>
        <p:grpSpPr>
          <a:xfrm>
            <a:off x="0" y="1376524"/>
            <a:ext cx="7670462" cy="1953472"/>
            <a:chOff x="1291835" y="1444488"/>
            <a:chExt cx="9192530" cy="43396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73C641D-41EE-4966-A2A9-4556E912E13F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Hoa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tặng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mẹ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86A628-3C95-4557-8465-663537A7A012}"/>
                </a:ext>
              </a:extLst>
            </p:cNvPr>
            <p:cNvSpPr txBox="1"/>
            <p:nvPr/>
          </p:nvSpPr>
          <p:spPr>
            <a:xfrm>
              <a:off x="1291835" y="1444488"/>
              <a:ext cx="9186035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85000">
                        <a:srgbClr val="FBCF2C"/>
                      </a:gs>
                      <a:gs pos="51000">
                        <a:srgbClr val="73A853"/>
                      </a:gs>
                      <a:gs pos="23000">
                        <a:srgbClr val="A579B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Hoa</a:t>
              </a:r>
              <a:r>
                <a:rPr lang="en-US" sz="13800" b="1" dirty="0">
                  <a:gradFill flip="none" rotWithShape="1">
                    <a:gsLst>
                      <a:gs pos="85000">
                        <a:srgbClr val="FBCF2C"/>
                      </a:gs>
                      <a:gs pos="51000">
                        <a:srgbClr val="73A853"/>
                      </a:gs>
                      <a:gs pos="23000">
                        <a:srgbClr val="A579B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85000">
                        <a:srgbClr val="FBCF2C"/>
                      </a:gs>
                      <a:gs pos="51000">
                        <a:srgbClr val="73A853"/>
                      </a:gs>
                      <a:gs pos="23000">
                        <a:srgbClr val="A579B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tặng</a:t>
              </a:r>
              <a:r>
                <a:rPr lang="en-US" sz="13800" b="1" dirty="0">
                  <a:gradFill flip="none" rotWithShape="1">
                    <a:gsLst>
                      <a:gs pos="85000">
                        <a:srgbClr val="FBCF2C"/>
                      </a:gs>
                      <a:gs pos="51000">
                        <a:srgbClr val="73A853"/>
                      </a:gs>
                      <a:gs pos="23000">
                        <a:srgbClr val="A579B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85000">
                        <a:srgbClr val="FBCF2C"/>
                      </a:gs>
                      <a:gs pos="51000">
                        <a:srgbClr val="73A853"/>
                      </a:gs>
                      <a:gs pos="23000">
                        <a:srgbClr val="A579B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mẹ</a:t>
              </a:r>
              <a:endParaRPr lang="vi-VN" sz="13800" b="1" dirty="0">
                <a:gradFill flip="none" rotWithShape="1">
                  <a:gsLst>
                    <a:gs pos="85000">
                      <a:srgbClr val="FBCF2C"/>
                    </a:gs>
                    <a:gs pos="51000">
                      <a:srgbClr val="73A853"/>
                    </a:gs>
                    <a:gs pos="23000">
                      <a:srgbClr val="A579BA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C8CAC8-E684-4E77-83B1-3DB0132B43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" t="2777" r="83125" b="58984"/>
          <a:stretch/>
        </p:blipFill>
        <p:spPr>
          <a:xfrm>
            <a:off x="4278042" y="3882713"/>
            <a:ext cx="2808476" cy="3348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4EE7C8-8063-4B20-9B03-B345954DF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68" y="74883"/>
            <a:ext cx="4717345" cy="3614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DB3596F-FE3F-4261-9700-A569984DB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159" y="2986739"/>
            <a:ext cx="6303810" cy="415783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E470C0-9F04-426C-9C79-E01C32271ACD}"/>
              </a:ext>
            </a:extLst>
          </p:cNvPr>
          <p:cNvSpPr txBox="1"/>
          <p:nvPr/>
        </p:nvSpPr>
        <p:spPr>
          <a:xfrm>
            <a:off x="426720" y="144219"/>
            <a:ext cx="692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>
                <a:latin typeface="UTM Avo" panose="02040603050506020204" pitchFamily="18" charset="0"/>
              </a:rPr>
              <a:t>Bài</a:t>
            </a:r>
            <a:r>
              <a:rPr lang="en-US" sz="4400" b="1" u="sng" dirty="0">
                <a:latin typeface="UTM Avo" panose="02040603050506020204" pitchFamily="18" charset="0"/>
              </a:rPr>
              <a:t> 1</a:t>
            </a:r>
            <a:r>
              <a:rPr lang="en-US" sz="4400" b="1" dirty="0">
                <a:latin typeface="UTM Avo" panose="02040603050506020204" pitchFamily="18" charset="0"/>
              </a:rPr>
              <a:t>: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rồi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rút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gọn</a:t>
            </a:r>
            <a:endParaRPr lang="vi-VN" sz="4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45F773-C1E8-4FCD-A21E-1326819F67BB}"/>
              </a:ext>
            </a:extLst>
          </p:cNvPr>
          <p:cNvCxnSpPr>
            <a:cxnSpLocks/>
          </p:cNvCxnSpPr>
          <p:nvPr/>
        </p:nvCxnSpPr>
        <p:spPr>
          <a:xfrm>
            <a:off x="2343150" y="845259"/>
            <a:ext cx="11239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0858094-2320-4285-990B-8B422E56D465}"/>
              </a:ext>
            </a:extLst>
          </p:cNvPr>
          <p:cNvCxnSpPr>
            <a:cxnSpLocks/>
          </p:cNvCxnSpPr>
          <p:nvPr/>
        </p:nvCxnSpPr>
        <p:spPr>
          <a:xfrm>
            <a:off x="4514850" y="913660"/>
            <a:ext cx="2057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xmlns="" id="{FD073C67-E39D-4B78-9626-01D3FEFCE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460426"/>
              </p:ext>
            </p:extLst>
          </p:nvPr>
        </p:nvGraphicFramePr>
        <p:xfrm>
          <a:off x="364325" y="1373327"/>
          <a:ext cx="2111385" cy="167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3" imgW="495085" imgH="393529" progId="Equation.3">
                  <p:embed/>
                </p:oleObj>
              </mc:Choice>
              <mc:Fallback>
                <p:oleObj name="Equation" r:id="rId3" imgW="495085" imgH="393529" progId="Equation.3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xmlns="" id="{165958DB-FBB0-48AF-8FF9-65C792A655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25" y="1373327"/>
                        <a:ext cx="2111385" cy="1678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xmlns="" id="{B12026C9-94A9-41D4-BFE6-9C97E8FED9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023125"/>
              </p:ext>
            </p:extLst>
          </p:nvPr>
        </p:nvGraphicFramePr>
        <p:xfrm>
          <a:off x="3224574" y="1373327"/>
          <a:ext cx="1937975" cy="1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5" imgW="469696" imgH="393529" progId="Equation.3">
                  <p:embed/>
                </p:oleObj>
              </mc:Choice>
              <mc:Fallback>
                <p:oleObj name="Equation" r:id="rId5" imgW="469696" imgH="393529" progId="Equation.3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xmlns="" id="{0916CE5F-C0A1-41CB-A873-9E4EC08107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574" y="1373327"/>
                        <a:ext cx="1937975" cy="1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xmlns="" id="{4B7FB250-288C-43EF-981F-41AB2B0910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558749"/>
              </p:ext>
            </p:extLst>
          </p:nvPr>
        </p:nvGraphicFramePr>
        <p:xfrm>
          <a:off x="6141024" y="1322097"/>
          <a:ext cx="2251349" cy="1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7" imgW="545863" imgH="393529" progId="Equation.3">
                  <p:embed/>
                </p:oleObj>
              </mc:Choice>
              <mc:Fallback>
                <p:oleObj name="Equation" r:id="rId7" imgW="545863" imgH="393529" progId="Equation.3">
                  <p:embed/>
                  <p:pic>
                    <p:nvPicPr>
                      <p:cNvPr id="10" name="Object 7">
                        <a:extLst>
                          <a:ext uri="{FF2B5EF4-FFF2-40B4-BE49-F238E27FC236}">
                            <a16:creationId xmlns:a16="http://schemas.microsoft.com/office/drawing/2014/main" xmlns="" id="{1917C5BC-C84C-4CAE-B807-3008BB40D5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1024" y="1322097"/>
                        <a:ext cx="2251349" cy="1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xmlns="" id="{842C44D9-60D1-44D3-AB04-EEEF160C8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917236"/>
              </p:ext>
            </p:extLst>
          </p:nvPr>
        </p:nvGraphicFramePr>
        <p:xfrm>
          <a:off x="9182100" y="1268247"/>
          <a:ext cx="2377752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9" imgW="558558" imgH="393529" progId="Equation.3">
                  <p:embed/>
                </p:oleObj>
              </mc:Choice>
              <mc:Fallback>
                <p:oleObj name="Equation" r:id="rId9" imgW="558558" imgH="393529" progId="Equation.3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:a16="http://schemas.microsoft.com/office/drawing/2014/main" xmlns="" id="{C5CFBBAF-B517-48DE-AD37-484083276F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2100" y="1268247"/>
                        <a:ext cx="2377752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4E448B-BAD4-44D1-A30A-7CD4915992AA}"/>
              </a:ext>
            </a:extLst>
          </p:cNvPr>
          <p:cNvSpPr txBox="1"/>
          <p:nvPr/>
        </p:nvSpPr>
        <p:spPr>
          <a:xfrm>
            <a:off x="2696821" y="2950513"/>
            <a:ext cx="1788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vi-VN" sz="4400" b="1" dirty="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9C52AA-86C8-4F1A-989C-21EE180709E1}"/>
              </a:ext>
            </a:extLst>
          </p:cNvPr>
          <p:cNvGrpSpPr/>
          <p:nvPr/>
        </p:nvGrpSpPr>
        <p:grpSpPr>
          <a:xfrm>
            <a:off x="507475" y="3742596"/>
            <a:ext cx="5427113" cy="2934073"/>
            <a:chOff x="507475" y="3742596"/>
            <a:chExt cx="5427113" cy="293407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B829AAC-C02E-4C85-A924-DCAC27F1B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475" y="3742596"/>
              <a:ext cx="5427113" cy="293407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A1EF918-FD6A-4E11-AFC2-5F0A71DABF3C}"/>
                </a:ext>
              </a:extLst>
            </p:cNvPr>
            <p:cNvSpPr txBox="1"/>
            <p:nvPr/>
          </p:nvSpPr>
          <p:spPr>
            <a:xfrm>
              <a:off x="952500" y="4154936"/>
              <a:ext cx="46482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UTM Avo" panose="02040603050506020204" pitchFamily="18" charset="0"/>
                </a:rPr>
                <a:t>Phép</a:t>
              </a:r>
              <a:r>
                <a:rPr lang="en-US" sz="3200" b="1" dirty="0">
                  <a:latin typeface="UTM Avo" panose="02040603050506020204" pitchFamily="18" charset="0"/>
                </a:rPr>
                <a:t> chia </a:t>
              </a:r>
              <a:r>
                <a:rPr lang="en-US" sz="3200" b="1" dirty="0" err="1">
                  <a:latin typeface="UTM Avo" panose="02040603050506020204" pitchFamily="18" charset="0"/>
                </a:rPr>
                <a:t>phân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lấy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phân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số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thứ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nhất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nhân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với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phân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số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thứ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hai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đảo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ngược</a:t>
              </a:r>
              <a:endParaRPr lang="vi-VN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AF763A1-00A9-4090-8408-7A25CA32C721}"/>
              </a:ext>
            </a:extLst>
          </p:cNvPr>
          <p:cNvGrpSpPr/>
          <p:nvPr/>
        </p:nvGrpSpPr>
        <p:grpSpPr>
          <a:xfrm>
            <a:off x="7277099" y="3693168"/>
            <a:ext cx="4914901" cy="3164832"/>
            <a:chOff x="7277099" y="3693168"/>
            <a:chExt cx="4914901" cy="316483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AF5928F-1B37-4A79-9E7C-A407E7B3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77099" y="3693168"/>
              <a:ext cx="4914901" cy="316483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E01196-DADF-4A31-8E39-68291B1AB41C}"/>
                </a:ext>
              </a:extLst>
            </p:cNvPr>
            <p:cNvSpPr txBox="1"/>
            <p:nvPr/>
          </p:nvSpPr>
          <p:spPr>
            <a:xfrm>
              <a:off x="7905009" y="3908716"/>
              <a:ext cx="377951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UTM Avo" panose="02040603050506020204" pitchFamily="18" charset="0"/>
                </a:rPr>
                <a:t>Chia </a:t>
              </a:r>
              <a:r>
                <a:rPr lang="en-US" sz="3200" b="1" dirty="0" err="1">
                  <a:latin typeface="UTM Avo" panose="02040603050506020204" pitchFamily="18" charset="0"/>
                </a:rPr>
                <a:t>cả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tử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và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mẫu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một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tự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nhiên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</a:rPr>
                <a:t>lớn</a:t>
              </a:r>
              <a:r>
                <a:rPr lang="en-US" sz="3200" b="1" dirty="0" smtClean="0"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</a:rPr>
                <a:t>hơn</a:t>
              </a:r>
              <a:r>
                <a:rPr lang="en-US" sz="3200" b="1" dirty="0" smtClean="0">
                  <a:latin typeface="UTM Avo" panose="02040603050506020204" pitchFamily="18" charset="0"/>
                </a:rPr>
                <a:t> 1, </a:t>
              </a:r>
              <a:r>
                <a:rPr lang="en-US" sz="3200" dirty="0" err="1">
                  <a:latin typeface="UTM Avo" panose="02040603050506020204" pitchFamily="18" charset="0"/>
                </a:rPr>
                <a:t>đến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khi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tìm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được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phân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số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tối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latin typeface="UTM Avo" panose="02040603050506020204" pitchFamily="18" charset="0"/>
                </a:rPr>
                <a:t>giản</a:t>
              </a:r>
              <a:r>
                <a:rPr lang="en-US" sz="3200" dirty="0" smtClean="0">
                  <a:latin typeface="UTM Avo" panose="02040603050506020204" pitchFamily="18" charset="0"/>
                </a:rPr>
                <a:t>.</a:t>
              </a:r>
              <a:endParaRPr lang="vi-VN" sz="32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6B5ED5A-256E-4463-A32E-9B6EADF5BDFE}"/>
              </a:ext>
            </a:extLst>
          </p:cNvPr>
          <p:cNvSpPr txBox="1"/>
          <p:nvPr/>
        </p:nvSpPr>
        <p:spPr>
          <a:xfrm>
            <a:off x="8392373" y="2973156"/>
            <a:ext cx="2869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Rút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gọn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89141B3-DFFE-4A27-AB4F-A2D0071FE518}"/>
                  </a:ext>
                </a:extLst>
              </p:cNvPr>
              <p:cNvSpPr txBox="1"/>
              <p:nvPr/>
            </p:nvSpPr>
            <p:spPr>
              <a:xfrm>
                <a:off x="6288605" y="1264038"/>
                <a:ext cx="1970382" cy="149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kumimoji="0" lang="vi-VN" sz="4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kumimoji="0" lang="en-US" sz="4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kumimoji="0" lang="vi-VN" sz="4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9141B3-DFFE-4A27-AB4F-A2D0071F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605" y="1264038"/>
                <a:ext cx="1970382" cy="14950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D361CED-3C4A-4E63-B694-063281B33D4E}"/>
                  </a:ext>
                </a:extLst>
              </p:cNvPr>
              <p:cNvSpPr txBox="1"/>
              <p:nvPr/>
            </p:nvSpPr>
            <p:spPr>
              <a:xfrm>
                <a:off x="4271729" y="1292284"/>
                <a:ext cx="1970382" cy="1411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361CED-3C4A-4E63-B694-063281B33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729" y="1292284"/>
                <a:ext cx="1970382" cy="1411156"/>
              </a:xfrm>
              <a:prstGeom prst="rect">
                <a:avLst/>
              </a:prstGeom>
              <a:blipFill>
                <a:blip r:embed="rId3"/>
                <a:stretch>
                  <a:fillRect t="-866" b="-1342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BBCEEFD-882D-44F6-A66F-315B66EAFCDB}"/>
                  </a:ext>
                </a:extLst>
              </p:cNvPr>
              <p:cNvSpPr txBox="1"/>
              <p:nvPr/>
            </p:nvSpPr>
            <p:spPr>
              <a:xfrm>
                <a:off x="5852715" y="158092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BCEEFD-882D-44F6-A66F-315B66EAF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15" y="1580925"/>
                <a:ext cx="8717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F54AE9A-C667-4D25-BD80-47F81FE69959}"/>
                  </a:ext>
                </a:extLst>
              </p:cNvPr>
              <p:cNvSpPr txBox="1"/>
              <p:nvPr/>
            </p:nvSpPr>
            <p:spPr>
              <a:xfrm>
                <a:off x="8590822" y="1321842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54AE9A-C667-4D25-BD80-47F81FE69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822" y="1321842"/>
                <a:ext cx="871779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9483737-8047-4788-8338-8C75CD0AFAF3}"/>
                  </a:ext>
                </a:extLst>
              </p:cNvPr>
              <p:cNvSpPr txBox="1"/>
              <p:nvPr/>
            </p:nvSpPr>
            <p:spPr>
              <a:xfrm>
                <a:off x="7834391" y="158092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483737-8047-4788-8338-8C75CD0AF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391" y="1580925"/>
                <a:ext cx="87177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991BC03-55D0-4B28-A025-0E4094CA28FE}"/>
                  </a:ext>
                </a:extLst>
              </p:cNvPr>
              <p:cNvSpPr txBox="1"/>
              <p:nvPr/>
            </p:nvSpPr>
            <p:spPr>
              <a:xfrm>
                <a:off x="1581418" y="1335596"/>
                <a:ext cx="2200580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kumimoji="0" lang="en-US" sz="6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91BC03-55D0-4B28-A025-0E4094CA2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18" y="1335596"/>
                <a:ext cx="2200580" cy="1423531"/>
              </a:xfrm>
              <a:prstGeom prst="rect">
                <a:avLst/>
              </a:prstGeom>
              <a:blipFill>
                <a:blip r:embed="rId7"/>
                <a:stretch>
                  <a:fillRect l="-6925" b="-149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999FC6-D32B-47A8-8E1E-00692B829AE3}"/>
                  </a:ext>
                </a:extLst>
              </p:cNvPr>
              <p:cNvSpPr txBox="1"/>
              <p:nvPr/>
            </p:nvSpPr>
            <p:spPr>
              <a:xfrm>
                <a:off x="3536556" y="1514138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999FC6-D32B-47A8-8E1E-00692B82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56" y="1514138"/>
                <a:ext cx="8717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904D74D-FFE6-4072-B707-EF115D0D7E3F}"/>
                  </a:ext>
                </a:extLst>
              </p:cNvPr>
              <p:cNvSpPr txBox="1"/>
              <p:nvPr/>
            </p:nvSpPr>
            <p:spPr>
              <a:xfrm>
                <a:off x="2293511" y="314711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04D74D-FFE6-4072-B707-EF115D0D7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511" y="3147114"/>
                <a:ext cx="87177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65BDF5F-9F9F-4708-B099-DBEA1CE63511}"/>
                  </a:ext>
                </a:extLst>
              </p:cNvPr>
              <p:cNvSpPr txBox="1"/>
              <p:nvPr/>
            </p:nvSpPr>
            <p:spPr>
              <a:xfrm>
                <a:off x="3148118" y="340334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5BDF5F-9F9F-4708-B099-DBEA1CE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118" y="3403342"/>
                <a:ext cx="871779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A9E8B31-FDF8-4057-B25C-DDA5FD0AB1F1}"/>
                  </a:ext>
                </a:extLst>
              </p:cNvPr>
              <p:cNvSpPr txBox="1"/>
              <p:nvPr/>
            </p:nvSpPr>
            <p:spPr>
              <a:xfrm>
                <a:off x="3698495" y="3117462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10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28 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2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9E8B31-FDF8-4057-B25C-DDA5FD0A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495" y="3117462"/>
                <a:ext cx="1970382" cy="13756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B6919EB-4145-4012-9F7F-2EF1A4BEF81B}"/>
                  </a:ext>
                </a:extLst>
              </p:cNvPr>
              <p:cNvSpPr txBox="1"/>
              <p:nvPr/>
            </p:nvSpPr>
            <p:spPr>
              <a:xfrm>
                <a:off x="6202082" y="3071319"/>
                <a:ext cx="871779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6919EB-4145-4012-9F7F-2EF1A4BEF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082" y="3071319"/>
                <a:ext cx="871779" cy="13781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E73442-F361-4101-8F22-8E28B62F68D3}"/>
                  </a:ext>
                </a:extLst>
              </p:cNvPr>
              <p:cNvSpPr txBox="1"/>
              <p:nvPr/>
            </p:nvSpPr>
            <p:spPr>
              <a:xfrm>
                <a:off x="5445651" y="33304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E73442-F361-4101-8F22-8E28B62F6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651" y="3330402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0D144DE-F4C6-4480-BB4A-8CD58F561310}"/>
                  </a:ext>
                </a:extLst>
              </p:cNvPr>
              <p:cNvSpPr txBox="1"/>
              <p:nvPr/>
            </p:nvSpPr>
            <p:spPr>
              <a:xfrm>
                <a:off x="10134783" y="1321842"/>
                <a:ext cx="871779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D144DE-F4C6-4480-BB4A-8CD58F56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783" y="1321842"/>
                <a:ext cx="871779" cy="13781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CF5EFE2-2C08-4A8E-B282-251F6B597574}"/>
                  </a:ext>
                </a:extLst>
              </p:cNvPr>
              <p:cNvSpPr txBox="1"/>
              <p:nvPr/>
            </p:nvSpPr>
            <p:spPr>
              <a:xfrm>
                <a:off x="9378352" y="158092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F5EFE2-2C08-4A8E-B282-251F6B597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352" y="1580925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0E149B-5D2C-472A-A294-357D1205AD2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" t="2777" r="83125" b="58984"/>
          <a:stretch/>
        </p:blipFill>
        <p:spPr>
          <a:xfrm flipH="1">
            <a:off x="8828722" y="3443812"/>
            <a:ext cx="3189587" cy="37250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174F0E0-80A7-4A58-B6EC-455CD4F748AB}"/>
              </a:ext>
            </a:extLst>
          </p:cNvPr>
          <p:cNvGrpSpPr/>
          <p:nvPr/>
        </p:nvGrpSpPr>
        <p:grpSpPr>
          <a:xfrm>
            <a:off x="526152" y="62090"/>
            <a:ext cx="5894363" cy="961425"/>
            <a:chOff x="526152" y="62090"/>
            <a:chExt cx="5894363" cy="9614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F75AE86-4B06-4A9A-A7DA-C5D8D4011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6152" y="62090"/>
              <a:ext cx="5894363" cy="9614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CB1F829-8553-4542-A5F0-8FE3DA5B7589}"/>
                </a:ext>
              </a:extLst>
            </p:cNvPr>
            <p:cNvSpPr txBox="1"/>
            <p:nvPr/>
          </p:nvSpPr>
          <p:spPr>
            <a:xfrm>
              <a:off x="942101" y="181479"/>
              <a:ext cx="515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7E6FF1-FE9B-4056-BFCE-D5F044AE54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5718" y="947199"/>
            <a:ext cx="1693287" cy="21953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0C7BE6F-855C-4616-8B42-2234862FB9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423086">
            <a:off x="10256363" y="4525875"/>
            <a:ext cx="1399443" cy="18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89141B3-DFFE-4A27-AB4F-A2D0071FE518}"/>
                  </a:ext>
                </a:extLst>
              </p:cNvPr>
              <p:cNvSpPr txBox="1"/>
              <p:nvPr/>
            </p:nvSpPr>
            <p:spPr>
              <a:xfrm>
                <a:off x="6705142" y="1074182"/>
                <a:ext cx="1970382" cy="149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kumimoji="0" lang="vi-VN" sz="4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kumimoji="0" lang="en-US" sz="4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kumimoji="0" lang="vi-VN" sz="4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9141B3-DFFE-4A27-AB4F-A2D0071F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142" y="1074182"/>
                <a:ext cx="1970382" cy="14950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D361CED-3C4A-4E63-B694-063281B33D4E}"/>
                  </a:ext>
                </a:extLst>
              </p:cNvPr>
              <p:cNvSpPr txBox="1"/>
              <p:nvPr/>
            </p:nvSpPr>
            <p:spPr>
              <a:xfrm>
                <a:off x="4688266" y="1102428"/>
                <a:ext cx="1970382" cy="1404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361CED-3C4A-4E63-B694-063281B33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266" y="1102428"/>
                <a:ext cx="1970382" cy="1404359"/>
              </a:xfrm>
              <a:prstGeom prst="rect">
                <a:avLst/>
              </a:prstGeom>
              <a:blipFill>
                <a:blip r:embed="rId3"/>
                <a:stretch>
                  <a:fillRect t="-1739" b="-13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BBCEEFD-882D-44F6-A66F-315B66EAFCDB}"/>
                  </a:ext>
                </a:extLst>
              </p:cNvPr>
              <p:cNvSpPr txBox="1"/>
              <p:nvPr/>
            </p:nvSpPr>
            <p:spPr>
              <a:xfrm>
                <a:off x="6269252" y="139106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BCEEFD-882D-44F6-A66F-315B66EAF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52" y="1391069"/>
                <a:ext cx="8717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F54AE9A-C667-4D25-BD80-47F81FE69959}"/>
                  </a:ext>
                </a:extLst>
              </p:cNvPr>
              <p:cNvSpPr txBox="1"/>
              <p:nvPr/>
            </p:nvSpPr>
            <p:spPr>
              <a:xfrm>
                <a:off x="9007359" y="1131986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72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54AE9A-C667-4D25-BD80-47F81FE69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359" y="1131986"/>
                <a:ext cx="871779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9483737-8047-4788-8338-8C75CD0AFAF3}"/>
                  </a:ext>
                </a:extLst>
              </p:cNvPr>
              <p:cNvSpPr txBox="1"/>
              <p:nvPr/>
            </p:nvSpPr>
            <p:spPr>
              <a:xfrm>
                <a:off x="8250928" y="139106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483737-8047-4788-8338-8C75CD0AF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928" y="1391069"/>
                <a:ext cx="87177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991BC03-55D0-4B28-A025-0E4094CA28FE}"/>
                  </a:ext>
                </a:extLst>
              </p:cNvPr>
              <p:cNvSpPr txBox="1"/>
              <p:nvPr/>
            </p:nvSpPr>
            <p:spPr>
              <a:xfrm>
                <a:off x="1997955" y="1145740"/>
                <a:ext cx="2200580" cy="1426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kumimoji="0" lang="en-US" sz="6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91BC03-55D0-4B28-A025-0E4094CA2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955" y="1145740"/>
                <a:ext cx="2200580" cy="1426288"/>
              </a:xfrm>
              <a:prstGeom prst="rect">
                <a:avLst/>
              </a:prstGeom>
              <a:blipFill>
                <a:blip r:embed="rId7"/>
                <a:stretch>
                  <a:fillRect l="-7202" b="-149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999FC6-D32B-47A8-8E1E-00692B829AE3}"/>
                  </a:ext>
                </a:extLst>
              </p:cNvPr>
              <p:cNvSpPr txBox="1"/>
              <p:nvPr/>
            </p:nvSpPr>
            <p:spPr>
              <a:xfrm>
                <a:off x="3953093" y="132428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999FC6-D32B-47A8-8E1E-00692B82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093" y="132428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904D74D-FFE6-4072-B707-EF115D0D7E3F}"/>
                  </a:ext>
                </a:extLst>
              </p:cNvPr>
              <p:cNvSpPr txBox="1"/>
              <p:nvPr/>
            </p:nvSpPr>
            <p:spPr>
              <a:xfrm>
                <a:off x="682170" y="3427435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04D74D-FFE6-4072-B707-EF115D0D7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70" y="3427435"/>
                <a:ext cx="871779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65BDF5F-9F9F-4708-B099-DBEA1CE63511}"/>
                  </a:ext>
                </a:extLst>
              </p:cNvPr>
              <p:cNvSpPr txBox="1"/>
              <p:nvPr/>
            </p:nvSpPr>
            <p:spPr>
              <a:xfrm>
                <a:off x="1536777" y="3683663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5BDF5F-9F9F-4708-B099-DBEA1CE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77" y="3683663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A9E8B31-FDF8-4057-B25C-DDA5FD0AB1F1}"/>
                  </a:ext>
                </a:extLst>
              </p:cNvPr>
              <p:cNvSpPr txBox="1"/>
              <p:nvPr/>
            </p:nvSpPr>
            <p:spPr>
              <a:xfrm>
                <a:off x="2087154" y="3397783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12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72 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2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9E8B31-FDF8-4057-B25C-DDA5FD0A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154" y="3397783"/>
                <a:ext cx="1970382" cy="13756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B6919EB-4145-4012-9F7F-2EF1A4BEF81B}"/>
                  </a:ext>
                </a:extLst>
              </p:cNvPr>
              <p:cNvSpPr txBox="1"/>
              <p:nvPr/>
            </p:nvSpPr>
            <p:spPr>
              <a:xfrm>
                <a:off x="4476441" y="3313540"/>
                <a:ext cx="871779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6919EB-4145-4012-9F7F-2EF1A4BEF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41" y="3313540"/>
                <a:ext cx="871779" cy="13781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E73442-F361-4101-8F22-8E28B62F68D3}"/>
                  </a:ext>
                </a:extLst>
              </p:cNvPr>
              <p:cNvSpPr txBox="1"/>
              <p:nvPr/>
            </p:nvSpPr>
            <p:spPr>
              <a:xfrm>
                <a:off x="3720010" y="3572623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E73442-F361-4101-8F22-8E28B62F6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010" y="3572623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0D144DE-F4C6-4480-BB4A-8CD58F561310}"/>
                  </a:ext>
                </a:extLst>
              </p:cNvPr>
              <p:cNvSpPr txBox="1"/>
              <p:nvPr/>
            </p:nvSpPr>
            <p:spPr>
              <a:xfrm>
                <a:off x="10551320" y="1131986"/>
                <a:ext cx="87177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D144DE-F4C6-4480-BB4A-8CD58F56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320" y="1131986"/>
                <a:ext cx="871779" cy="13599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CF5EFE2-2C08-4A8E-B282-251F6B597574}"/>
                  </a:ext>
                </a:extLst>
              </p:cNvPr>
              <p:cNvSpPr txBox="1"/>
              <p:nvPr/>
            </p:nvSpPr>
            <p:spPr>
              <a:xfrm>
                <a:off x="9794889" y="139106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F5EFE2-2C08-4A8E-B282-251F6B597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889" y="1391069"/>
                <a:ext cx="871779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83159C8-13C5-42E1-9B0B-24F5DEB86E7C}"/>
                  </a:ext>
                </a:extLst>
              </p:cNvPr>
              <p:cNvSpPr txBox="1"/>
              <p:nvPr/>
            </p:nvSpPr>
            <p:spPr>
              <a:xfrm>
                <a:off x="5197498" y="3546311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3159C8-13C5-42E1-9B0B-24F5DEB8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498" y="3546311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18F1171-8CB1-42D0-A2DC-93A1B50198C4}"/>
                  </a:ext>
                </a:extLst>
              </p:cNvPr>
              <p:cNvSpPr txBox="1"/>
              <p:nvPr/>
            </p:nvSpPr>
            <p:spPr>
              <a:xfrm>
                <a:off x="5747875" y="3260431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6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36 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3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8F1171-8CB1-42D0-A2DC-93A1B5019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875" y="3260431"/>
                <a:ext cx="1970382" cy="13756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7DA9DFE2-DBF2-4827-B33B-E6D9EF3F695F}"/>
                  </a:ext>
                </a:extLst>
              </p:cNvPr>
              <p:cNvSpPr txBox="1"/>
              <p:nvPr/>
            </p:nvSpPr>
            <p:spPr>
              <a:xfrm>
                <a:off x="8014533" y="3260431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A9DFE2-DBF2-4827-B33B-E6D9EF3F6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533" y="3260431"/>
                <a:ext cx="871779" cy="136441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20F3601D-507B-4B52-B861-AF74166C4F3B}"/>
                  </a:ext>
                </a:extLst>
              </p:cNvPr>
              <p:cNvSpPr txBox="1"/>
              <p:nvPr/>
            </p:nvSpPr>
            <p:spPr>
              <a:xfrm>
                <a:off x="7258102" y="3519514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F3601D-507B-4B52-B861-AF74166C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102" y="3519514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B6D999C-4CC5-4059-B3C8-728A73ACB2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9630" y="2751057"/>
            <a:ext cx="2638237" cy="4279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654FDE-90D5-4865-A6A6-DB932B3589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958" y="711514"/>
            <a:ext cx="1970382" cy="23225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3ECCC73-C0CF-486A-AE81-58C1635F61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743159">
            <a:off x="10096857" y="3160457"/>
            <a:ext cx="2045534" cy="24111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2EE8F0E-9FEC-4FF8-BCAB-07F8E0BE6DA7}"/>
              </a:ext>
            </a:extLst>
          </p:cNvPr>
          <p:cNvGrpSpPr/>
          <p:nvPr/>
        </p:nvGrpSpPr>
        <p:grpSpPr>
          <a:xfrm>
            <a:off x="526152" y="62090"/>
            <a:ext cx="5894363" cy="961425"/>
            <a:chOff x="526152" y="62090"/>
            <a:chExt cx="5894363" cy="9614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55D48F87-8A28-4E21-B6CC-4A4F2BC49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6152" y="62090"/>
              <a:ext cx="5894363" cy="9614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7179547-EE01-49A3-BF9B-A21DDFFC8409}"/>
                </a:ext>
              </a:extLst>
            </p:cNvPr>
            <p:cNvSpPr txBox="1"/>
            <p:nvPr/>
          </p:nvSpPr>
          <p:spPr>
            <a:xfrm>
              <a:off x="942101" y="181479"/>
              <a:ext cx="515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1186E03-124D-4FF7-A062-B10FBE33CF1B}"/>
                  </a:ext>
                </a:extLst>
              </p:cNvPr>
              <p:cNvSpPr txBox="1"/>
              <p:nvPr/>
            </p:nvSpPr>
            <p:spPr>
              <a:xfrm>
                <a:off x="834058" y="500238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1186E03-124D-4FF7-A062-B10FBE33C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58" y="5002384"/>
                <a:ext cx="871779" cy="136441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2243668-1BD9-499A-9CE1-A8ED36D19D84}"/>
                  </a:ext>
                </a:extLst>
              </p:cNvPr>
              <p:cNvSpPr txBox="1"/>
              <p:nvPr/>
            </p:nvSpPr>
            <p:spPr>
              <a:xfrm>
                <a:off x="1932375" y="4996741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12 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2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2243668-1BD9-499A-9CE1-A8ED36D19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375" y="4996741"/>
                <a:ext cx="1970382" cy="13756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A58C463F-B3D2-4E78-953B-D913887508F9}"/>
                  </a:ext>
                </a:extLst>
              </p:cNvPr>
              <p:cNvSpPr txBox="1"/>
              <p:nvPr/>
            </p:nvSpPr>
            <p:spPr>
              <a:xfrm>
                <a:off x="4057536" y="5034033"/>
                <a:ext cx="871779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58C463F-B3D2-4E78-953B-D91388750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536" y="5034033"/>
                <a:ext cx="871779" cy="137819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303E052F-524D-4684-9936-D2A418CFBE7C}"/>
                  </a:ext>
                </a:extLst>
              </p:cNvPr>
              <p:cNvSpPr txBox="1"/>
              <p:nvPr/>
            </p:nvSpPr>
            <p:spPr>
              <a:xfrm>
                <a:off x="3519337" y="5261951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3E052F-524D-4684-9936-D2A418CFB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337" y="5261951"/>
                <a:ext cx="871779" cy="92333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D79651C-C9C6-4D79-8834-20376DB8B0E1}"/>
                  </a:ext>
                </a:extLst>
              </p:cNvPr>
              <p:cNvSpPr txBox="1"/>
              <p:nvPr/>
            </p:nvSpPr>
            <p:spPr>
              <a:xfrm>
                <a:off x="1485192" y="5239834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D79651C-C9C6-4D79-8834-20376DB8B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92" y="5239834"/>
                <a:ext cx="871779" cy="92333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ounded Rectangle 35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50"/>
                            </p:stCondLst>
                            <p:childTnLst>
                              <p:par>
                                <p:cTn id="1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  <p:bldP spid="34" grpId="0"/>
      <p:bldP spid="35" grpId="0"/>
      <p:bldP spid="3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89141B3-DFFE-4A27-AB4F-A2D0071FE518}"/>
                  </a:ext>
                </a:extLst>
              </p:cNvPr>
              <p:cNvSpPr txBox="1"/>
              <p:nvPr/>
            </p:nvSpPr>
            <p:spPr>
              <a:xfrm>
                <a:off x="7079821" y="1076348"/>
                <a:ext cx="1970382" cy="13602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kumimoji="0" lang="vi-VN" sz="4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21 </m:t>
                          </m:r>
                          <m:r>
                            <m:rPr>
                              <m:nor/>
                            </m:rPr>
                            <a:rPr kumimoji="0" lang="vi-VN" sz="4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9141B3-DFFE-4A27-AB4F-A2D0071F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821" y="1076348"/>
                <a:ext cx="1970382" cy="13602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D361CED-3C4A-4E63-B694-063281B33D4E}"/>
                  </a:ext>
                </a:extLst>
              </p:cNvPr>
              <p:cNvSpPr txBox="1"/>
              <p:nvPr/>
            </p:nvSpPr>
            <p:spPr>
              <a:xfrm>
                <a:off x="4604929" y="1116168"/>
                <a:ext cx="2093434" cy="1398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361CED-3C4A-4E63-B694-063281B33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929" y="1116168"/>
                <a:ext cx="2093434" cy="1398011"/>
              </a:xfrm>
              <a:prstGeom prst="rect">
                <a:avLst/>
              </a:prstGeom>
              <a:blipFill>
                <a:blip r:embed="rId3"/>
                <a:stretch>
                  <a:fillRect t="-1310" b="-135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BBCEEFD-882D-44F6-A66F-315B66EAFCDB}"/>
                  </a:ext>
                </a:extLst>
              </p:cNvPr>
              <p:cNvSpPr txBox="1"/>
              <p:nvPr/>
            </p:nvSpPr>
            <p:spPr>
              <a:xfrm>
                <a:off x="6478419" y="1312636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BCEEFD-882D-44F6-A66F-315B66EAF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419" y="1312636"/>
                <a:ext cx="8717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F54AE9A-C667-4D25-BD80-47F81FE69959}"/>
                  </a:ext>
                </a:extLst>
              </p:cNvPr>
              <p:cNvSpPr txBox="1"/>
              <p:nvPr/>
            </p:nvSpPr>
            <p:spPr>
              <a:xfrm>
                <a:off x="9400482" y="1076604"/>
                <a:ext cx="871779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56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84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54AE9A-C667-4D25-BD80-47F81FE69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82" y="1076604"/>
                <a:ext cx="871779" cy="13781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9483737-8047-4788-8338-8C75CD0AFAF3}"/>
                  </a:ext>
                </a:extLst>
              </p:cNvPr>
              <p:cNvSpPr txBox="1"/>
              <p:nvPr/>
            </p:nvSpPr>
            <p:spPr>
              <a:xfrm>
                <a:off x="8644051" y="133568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483737-8047-4788-8338-8C75CD0AF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051" y="1335687"/>
                <a:ext cx="87177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991BC03-55D0-4B28-A025-0E4094CA28FE}"/>
                  </a:ext>
                </a:extLst>
              </p:cNvPr>
              <p:cNvSpPr txBox="1"/>
              <p:nvPr/>
            </p:nvSpPr>
            <p:spPr>
              <a:xfrm>
                <a:off x="1677813" y="1092281"/>
                <a:ext cx="2470879" cy="1421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c)</a:t>
                </a:r>
                <a14:m>
                  <m:oMath xmlns:m="http://schemas.openxmlformats.org/officeDocument/2006/math">
                    <m:r>
                      <a:rPr kumimoji="0" lang="en-US" sz="6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91BC03-55D0-4B28-A025-0E4094CA2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13" y="1092281"/>
                <a:ext cx="2470879" cy="1421608"/>
              </a:xfrm>
              <a:prstGeom prst="rect">
                <a:avLst/>
              </a:prstGeom>
              <a:blipFill>
                <a:blip r:embed="rId7"/>
                <a:stretch>
                  <a:fillRect l="-6158" b="-154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999FC6-D32B-47A8-8E1E-00692B829AE3}"/>
                  </a:ext>
                </a:extLst>
              </p:cNvPr>
              <p:cNvSpPr txBox="1"/>
              <p:nvPr/>
            </p:nvSpPr>
            <p:spPr>
              <a:xfrm>
                <a:off x="3953093" y="132428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999FC6-D32B-47A8-8E1E-00692B82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093" y="132428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904D74D-FFE6-4072-B707-EF115D0D7E3F}"/>
                  </a:ext>
                </a:extLst>
              </p:cNvPr>
              <p:cNvSpPr txBox="1"/>
              <p:nvPr/>
            </p:nvSpPr>
            <p:spPr>
              <a:xfrm>
                <a:off x="420112" y="3139300"/>
                <a:ext cx="871779" cy="1378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𝟓𝟔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𝟖𝟒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04D74D-FFE6-4072-B707-EF115D0D7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12" y="3139300"/>
                <a:ext cx="871779" cy="13784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65BDF5F-9F9F-4708-B099-DBEA1CE63511}"/>
                  </a:ext>
                </a:extLst>
              </p:cNvPr>
              <p:cNvSpPr txBox="1"/>
              <p:nvPr/>
            </p:nvSpPr>
            <p:spPr>
              <a:xfrm>
                <a:off x="1121863" y="3397200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5BDF5F-9F9F-4708-B099-DBEA1CE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63" y="3397200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A9E8B31-FDF8-4057-B25C-DDA5FD0AB1F1}"/>
                  </a:ext>
                </a:extLst>
              </p:cNvPr>
              <p:cNvSpPr txBox="1"/>
              <p:nvPr/>
            </p:nvSpPr>
            <p:spPr>
              <a:xfrm>
                <a:off x="1672240" y="3111320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56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84  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2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9E8B31-FDF8-4057-B25C-DDA5FD0A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40" y="3111320"/>
                <a:ext cx="1970382" cy="13756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B6919EB-4145-4012-9F7F-2EF1A4BEF81B}"/>
                  </a:ext>
                </a:extLst>
              </p:cNvPr>
              <p:cNvSpPr txBox="1"/>
              <p:nvPr/>
            </p:nvSpPr>
            <p:spPr>
              <a:xfrm>
                <a:off x="4005031" y="317665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𝟐𝟖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6919EB-4145-4012-9F7F-2EF1A4BEF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031" y="3176659"/>
                <a:ext cx="871779" cy="13644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E73442-F361-4101-8F22-8E28B62F68D3}"/>
                  </a:ext>
                </a:extLst>
              </p:cNvPr>
              <p:cNvSpPr txBox="1"/>
              <p:nvPr/>
            </p:nvSpPr>
            <p:spPr>
              <a:xfrm>
                <a:off x="3342604" y="3361964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E73442-F361-4101-8F22-8E28B62F6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604" y="3361964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0D144DE-F4C6-4480-BB4A-8CD58F561310}"/>
                  </a:ext>
                </a:extLst>
              </p:cNvPr>
              <p:cNvSpPr txBox="1"/>
              <p:nvPr/>
            </p:nvSpPr>
            <p:spPr>
              <a:xfrm>
                <a:off x="10752302" y="1092281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D144DE-F4C6-4480-BB4A-8CD58F56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2302" y="1092281"/>
                <a:ext cx="871779" cy="13644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CF5EFE2-2C08-4A8E-B282-251F6B597574}"/>
                  </a:ext>
                </a:extLst>
              </p:cNvPr>
              <p:cNvSpPr txBox="1"/>
              <p:nvPr/>
            </p:nvSpPr>
            <p:spPr>
              <a:xfrm>
                <a:off x="10188012" y="133568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F5EFE2-2C08-4A8E-B282-251F6B597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8012" y="1335687"/>
                <a:ext cx="871779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83159C8-13C5-42E1-9B0B-24F5DEB86E7C}"/>
                  </a:ext>
                </a:extLst>
              </p:cNvPr>
              <p:cNvSpPr txBox="1"/>
              <p:nvPr/>
            </p:nvSpPr>
            <p:spPr>
              <a:xfrm>
                <a:off x="4777923" y="3397200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3159C8-13C5-42E1-9B0B-24F5DEB8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923" y="3397200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18F1171-8CB1-42D0-A2DC-93A1B50198C4}"/>
                  </a:ext>
                </a:extLst>
              </p:cNvPr>
              <p:cNvSpPr txBox="1"/>
              <p:nvPr/>
            </p:nvSpPr>
            <p:spPr>
              <a:xfrm>
                <a:off x="5334767" y="3177873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28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42 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: 2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8F1171-8CB1-42D0-A2DC-93A1B5019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767" y="3177873"/>
                <a:ext cx="1970382" cy="13756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7DA9DFE2-DBF2-4827-B33B-E6D9EF3F695F}"/>
                  </a:ext>
                </a:extLst>
              </p:cNvPr>
              <p:cNvSpPr txBox="1"/>
              <p:nvPr/>
            </p:nvSpPr>
            <p:spPr>
              <a:xfrm>
                <a:off x="7772272" y="3158980"/>
                <a:ext cx="87177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A9DFE2-DBF2-4827-B33B-E6D9EF3F6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272" y="3158980"/>
                <a:ext cx="871779" cy="135998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20F3601D-507B-4B52-B861-AF74166C4F3B}"/>
                  </a:ext>
                </a:extLst>
              </p:cNvPr>
              <p:cNvSpPr txBox="1"/>
              <p:nvPr/>
            </p:nvSpPr>
            <p:spPr>
              <a:xfrm>
                <a:off x="7024038" y="341586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F3601D-507B-4B52-B861-AF74166C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038" y="3415865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B4F38E-F108-46F8-912A-30AB8A0602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819" y="756677"/>
            <a:ext cx="1730563" cy="2033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A3573E-3737-4371-A8E3-F95F0CA8FE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8812880" y="3156344"/>
            <a:ext cx="2750264" cy="37016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489E97-E24E-4ECE-957B-EC0A9B4CD8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386357">
            <a:off x="10536213" y="2883875"/>
            <a:ext cx="1786478" cy="2099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1A6B97-D555-4BB3-921F-B8E5CADFADE2}"/>
              </a:ext>
            </a:extLst>
          </p:cNvPr>
          <p:cNvGrpSpPr/>
          <p:nvPr/>
        </p:nvGrpSpPr>
        <p:grpSpPr>
          <a:xfrm>
            <a:off x="526152" y="62090"/>
            <a:ext cx="5894363" cy="961425"/>
            <a:chOff x="526152" y="62090"/>
            <a:chExt cx="5894363" cy="96142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DEA98C83-6436-4FB2-A5EC-F8FBEC25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6152" y="62090"/>
              <a:ext cx="5894363" cy="9614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24ECDD3-9005-4A7B-B8C3-F3C2123DF879}"/>
                </a:ext>
              </a:extLst>
            </p:cNvPr>
            <p:cNvSpPr txBox="1"/>
            <p:nvPr/>
          </p:nvSpPr>
          <p:spPr>
            <a:xfrm>
              <a:off x="942101" y="181479"/>
              <a:ext cx="515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A79B096-1A7A-4BA9-8CFA-3CA8E75F07DB}"/>
                  </a:ext>
                </a:extLst>
              </p:cNvPr>
              <p:cNvSpPr txBox="1"/>
              <p:nvPr/>
            </p:nvSpPr>
            <p:spPr>
              <a:xfrm>
                <a:off x="420112" y="4840817"/>
                <a:ext cx="87177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79B096-1A7A-4BA9-8CFA-3CA8E75F0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12" y="4840817"/>
                <a:ext cx="871779" cy="135998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ADA53BD7-2039-4B27-9E2C-1FD09B8C6760}"/>
                  </a:ext>
                </a:extLst>
              </p:cNvPr>
              <p:cNvSpPr txBox="1"/>
              <p:nvPr/>
            </p:nvSpPr>
            <p:spPr>
              <a:xfrm>
                <a:off x="1517507" y="4871518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14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21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7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DA53BD7-2039-4B27-9E2C-1FD09B8C6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507" y="4871518"/>
                <a:ext cx="1970382" cy="13756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E3F7FAB6-AD49-4D36-A037-D3BAE7E5FB0C}"/>
                  </a:ext>
                </a:extLst>
              </p:cNvPr>
              <p:cNvSpPr txBox="1"/>
              <p:nvPr/>
            </p:nvSpPr>
            <p:spPr>
              <a:xfrm>
                <a:off x="3646749" y="4851512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3F7FAB6-AD49-4D36-A037-D3BAE7E5F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749" y="4851512"/>
                <a:ext cx="871779" cy="136441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42DB54D-7EEF-4252-8845-D018FD38675C}"/>
                  </a:ext>
                </a:extLst>
              </p:cNvPr>
              <p:cNvSpPr txBox="1"/>
              <p:nvPr/>
            </p:nvSpPr>
            <p:spPr>
              <a:xfrm>
                <a:off x="3048429" y="5119616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42DB54D-7EEF-4252-8845-D018FD386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429" y="5119616"/>
                <a:ext cx="871779" cy="92333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F1CB1EF7-808C-452C-B936-2CAD95D320DD}"/>
                  </a:ext>
                </a:extLst>
              </p:cNvPr>
              <p:cNvSpPr txBox="1"/>
              <p:nvPr/>
            </p:nvSpPr>
            <p:spPr>
              <a:xfrm>
                <a:off x="1048022" y="50977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1CB1EF7-808C-452C-B936-2CAD95D32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22" y="5097702"/>
                <a:ext cx="871779" cy="92333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00"/>
                            </p:stCondLst>
                            <p:childTnLst>
                              <p:par>
                                <p:cTn id="1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  <p:bldP spid="34" grpId="0"/>
      <p:bldP spid="35" grpId="0"/>
      <p:bldP spid="33" grpId="0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89141B3-DFFE-4A27-AB4F-A2D0071FE518}"/>
                  </a:ext>
                </a:extLst>
              </p:cNvPr>
              <p:cNvSpPr txBox="1"/>
              <p:nvPr/>
            </p:nvSpPr>
            <p:spPr>
              <a:xfrm>
                <a:off x="7079821" y="1076348"/>
                <a:ext cx="1970382" cy="1374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kumimoji="0" lang="vi-VN" sz="4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</m:t>
                          </m:r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vi-VN" sz="4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9141B3-DFFE-4A27-AB4F-A2D0071F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821" y="1076348"/>
                <a:ext cx="1970382" cy="13740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D361CED-3C4A-4E63-B694-063281B33D4E}"/>
                  </a:ext>
                </a:extLst>
              </p:cNvPr>
              <p:cNvSpPr txBox="1"/>
              <p:nvPr/>
            </p:nvSpPr>
            <p:spPr>
              <a:xfrm>
                <a:off x="4584582" y="1103534"/>
                <a:ext cx="2093434" cy="1417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361CED-3C4A-4E63-B694-063281B33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582" y="1103534"/>
                <a:ext cx="2093434" cy="1417504"/>
              </a:xfrm>
              <a:prstGeom prst="rect">
                <a:avLst/>
              </a:prstGeom>
              <a:blipFill>
                <a:blip r:embed="rId3"/>
                <a:stretch>
                  <a:fillRect t="-429" b="-124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BBCEEFD-882D-44F6-A66F-315B66EAFCDB}"/>
                  </a:ext>
                </a:extLst>
              </p:cNvPr>
              <p:cNvSpPr txBox="1"/>
              <p:nvPr/>
            </p:nvSpPr>
            <p:spPr>
              <a:xfrm>
                <a:off x="6478419" y="1312636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BCEEFD-882D-44F6-A66F-315B66EAF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419" y="1312636"/>
                <a:ext cx="8717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F54AE9A-C667-4D25-BD80-47F81FE69959}"/>
                  </a:ext>
                </a:extLst>
              </p:cNvPr>
              <p:cNvSpPr txBox="1"/>
              <p:nvPr/>
            </p:nvSpPr>
            <p:spPr>
              <a:xfrm>
                <a:off x="9316233" y="1076348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120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54AE9A-C667-4D25-BD80-47F81FE69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233" y="1076348"/>
                <a:ext cx="871779" cy="1361911"/>
              </a:xfrm>
              <a:prstGeom prst="rect">
                <a:avLst/>
              </a:prstGeom>
              <a:blipFill>
                <a:blip r:embed="rId5"/>
                <a:stretch>
                  <a:fillRect r="-17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9483737-8047-4788-8338-8C75CD0AFAF3}"/>
                  </a:ext>
                </a:extLst>
              </p:cNvPr>
              <p:cNvSpPr txBox="1"/>
              <p:nvPr/>
            </p:nvSpPr>
            <p:spPr>
              <a:xfrm>
                <a:off x="8644051" y="133568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483737-8047-4788-8338-8C75CD0AF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051" y="1335687"/>
                <a:ext cx="87177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991BC03-55D0-4B28-A025-0E4094CA28FE}"/>
                  </a:ext>
                </a:extLst>
              </p:cNvPr>
              <p:cNvSpPr txBox="1"/>
              <p:nvPr/>
            </p:nvSpPr>
            <p:spPr>
              <a:xfrm>
                <a:off x="1677813" y="1092281"/>
                <a:ext cx="2470879" cy="1479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kumimoji="0" lang="en-US" sz="6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91BC03-55D0-4B28-A025-0E4094CA2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13" y="1092281"/>
                <a:ext cx="2470879" cy="1479764"/>
              </a:xfrm>
              <a:prstGeom prst="rect">
                <a:avLst/>
              </a:prstGeom>
              <a:blipFill>
                <a:blip r:embed="rId7"/>
                <a:stretch>
                  <a:fillRect l="-6158" b="-115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999FC6-D32B-47A8-8E1E-00692B829AE3}"/>
                  </a:ext>
                </a:extLst>
              </p:cNvPr>
              <p:cNvSpPr txBox="1"/>
              <p:nvPr/>
            </p:nvSpPr>
            <p:spPr>
              <a:xfrm>
                <a:off x="3953093" y="132428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999FC6-D32B-47A8-8E1E-00692B82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093" y="132428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904D74D-FFE6-4072-B707-EF115D0D7E3F}"/>
                  </a:ext>
                </a:extLst>
              </p:cNvPr>
              <p:cNvSpPr txBox="1"/>
              <p:nvPr/>
            </p:nvSpPr>
            <p:spPr>
              <a:xfrm>
                <a:off x="430864" y="3327988"/>
                <a:ext cx="871779" cy="13621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𝟒𝟎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𝟏𝟐𝟎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04D74D-FFE6-4072-B707-EF115D0D7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64" y="3327988"/>
                <a:ext cx="871779" cy="1362168"/>
              </a:xfrm>
              <a:prstGeom prst="rect">
                <a:avLst/>
              </a:prstGeom>
              <a:blipFill>
                <a:blip r:embed="rId9"/>
                <a:stretch>
                  <a:fillRect r="-25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65BDF5F-9F9F-4708-B099-DBEA1CE63511}"/>
                  </a:ext>
                </a:extLst>
              </p:cNvPr>
              <p:cNvSpPr txBox="1"/>
              <p:nvPr/>
            </p:nvSpPr>
            <p:spPr>
              <a:xfrm>
                <a:off x="1371770" y="3599956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5BDF5F-9F9F-4708-B099-DBEA1CE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770" y="3599956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A9E8B31-FDF8-4057-B25C-DDA5FD0AB1F1}"/>
                  </a:ext>
                </a:extLst>
              </p:cNvPr>
              <p:cNvSpPr txBox="1"/>
              <p:nvPr/>
            </p:nvSpPr>
            <p:spPr>
              <a:xfrm>
                <a:off x="1978419" y="3314076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40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120</m:t>
                          </m:r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5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9E8B31-FDF8-4057-B25C-DDA5FD0A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419" y="3314076"/>
                <a:ext cx="1970382" cy="13756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B6919EB-4145-4012-9F7F-2EF1A4BEF81B}"/>
                  </a:ext>
                </a:extLst>
              </p:cNvPr>
              <p:cNvSpPr txBox="1"/>
              <p:nvPr/>
            </p:nvSpPr>
            <p:spPr>
              <a:xfrm>
                <a:off x="4311210" y="3379415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6919EB-4145-4012-9F7F-2EF1A4BEF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210" y="3379415"/>
                <a:ext cx="871779" cy="13644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E73442-F361-4101-8F22-8E28B62F68D3}"/>
                  </a:ext>
                </a:extLst>
              </p:cNvPr>
              <p:cNvSpPr txBox="1"/>
              <p:nvPr/>
            </p:nvSpPr>
            <p:spPr>
              <a:xfrm>
                <a:off x="3716460" y="3599956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E73442-F361-4101-8F22-8E28B62F6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460" y="3599956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0D144DE-F4C6-4480-BB4A-8CD58F561310}"/>
                  </a:ext>
                </a:extLst>
              </p:cNvPr>
              <p:cNvSpPr txBox="1"/>
              <p:nvPr/>
            </p:nvSpPr>
            <p:spPr>
              <a:xfrm>
                <a:off x="10752302" y="1092281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D144DE-F4C6-4480-BB4A-8CD58F56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2302" y="1092281"/>
                <a:ext cx="871779" cy="13644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CF5EFE2-2C08-4A8E-B282-251F6B597574}"/>
                  </a:ext>
                </a:extLst>
              </p:cNvPr>
              <p:cNvSpPr txBox="1"/>
              <p:nvPr/>
            </p:nvSpPr>
            <p:spPr>
              <a:xfrm>
                <a:off x="10188012" y="133568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F5EFE2-2C08-4A8E-B282-251F6B597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8012" y="1335687"/>
                <a:ext cx="871779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83159C8-13C5-42E1-9B0B-24F5DEB86E7C}"/>
                  </a:ext>
                </a:extLst>
              </p:cNvPr>
              <p:cNvSpPr txBox="1"/>
              <p:nvPr/>
            </p:nvSpPr>
            <p:spPr>
              <a:xfrm>
                <a:off x="5084102" y="3599956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3159C8-13C5-42E1-9B0B-24F5DEB8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102" y="3599956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18F1171-8CB1-42D0-A2DC-93A1B50198C4}"/>
                  </a:ext>
                </a:extLst>
              </p:cNvPr>
              <p:cNvSpPr txBox="1"/>
              <p:nvPr/>
            </p:nvSpPr>
            <p:spPr>
              <a:xfrm>
                <a:off x="5640946" y="3380629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24 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: 2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8F1171-8CB1-42D0-A2DC-93A1B5019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946" y="3380629"/>
                <a:ext cx="1970382" cy="13756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7DA9DFE2-DBF2-4827-B33B-E6D9EF3F695F}"/>
                  </a:ext>
                </a:extLst>
              </p:cNvPr>
              <p:cNvSpPr txBox="1"/>
              <p:nvPr/>
            </p:nvSpPr>
            <p:spPr>
              <a:xfrm>
                <a:off x="8042656" y="3388428"/>
                <a:ext cx="87177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A9DFE2-DBF2-4827-B33B-E6D9EF3F6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656" y="3388428"/>
                <a:ext cx="871779" cy="13599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20F3601D-507B-4B52-B861-AF74166C4F3B}"/>
                  </a:ext>
                </a:extLst>
              </p:cNvPr>
              <p:cNvSpPr txBox="1"/>
              <p:nvPr/>
            </p:nvSpPr>
            <p:spPr>
              <a:xfrm>
                <a:off x="7330217" y="3618621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F3601D-507B-4B52-B861-AF74166C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217" y="3618621"/>
                <a:ext cx="871779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204335-DF8A-451F-988C-1DCF675512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852" y="947199"/>
            <a:ext cx="1575098" cy="1951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3EE8D0-C489-4C68-87E3-B7C5A00AF7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9088685" y="2709717"/>
            <a:ext cx="3033119" cy="41995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D54CD80-86F1-42A3-870D-D7869FC72F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742511">
            <a:off x="8643398" y="4223032"/>
            <a:ext cx="1685279" cy="20877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400B8D4-CAA2-4C6F-8E16-CFBBDE1CA96F}"/>
              </a:ext>
            </a:extLst>
          </p:cNvPr>
          <p:cNvGrpSpPr/>
          <p:nvPr/>
        </p:nvGrpSpPr>
        <p:grpSpPr>
          <a:xfrm>
            <a:off x="526152" y="62090"/>
            <a:ext cx="5894363" cy="961425"/>
            <a:chOff x="526152" y="62090"/>
            <a:chExt cx="5894363" cy="96142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BB70670F-6928-44F1-8070-86C5B45D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26152" y="62090"/>
              <a:ext cx="5894363" cy="96142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C4EA654-9206-4A96-8D70-FEE141EE9FF0}"/>
                </a:ext>
              </a:extLst>
            </p:cNvPr>
            <p:cNvSpPr txBox="1"/>
            <p:nvPr/>
          </p:nvSpPr>
          <p:spPr>
            <a:xfrm>
              <a:off x="942101" y="181479"/>
              <a:ext cx="515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733B594B-5131-4DEA-A87F-B461C5B858E3}"/>
                  </a:ext>
                </a:extLst>
              </p:cNvPr>
              <p:cNvSpPr txBox="1"/>
              <p:nvPr/>
            </p:nvSpPr>
            <p:spPr>
              <a:xfrm>
                <a:off x="598057" y="4885642"/>
                <a:ext cx="87177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3B594B-5131-4DEA-A87F-B461C5B85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57" y="4885642"/>
                <a:ext cx="871779" cy="135998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8BB81EF-8777-47E9-8FDC-B258D1F2C23E}"/>
                  </a:ext>
                </a:extLst>
              </p:cNvPr>
              <p:cNvSpPr txBox="1"/>
              <p:nvPr/>
            </p:nvSpPr>
            <p:spPr>
              <a:xfrm>
                <a:off x="1844494" y="4889651"/>
                <a:ext cx="1970382" cy="137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 :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12 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: 4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8BB81EF-8777-47E9-8FDC-B258D1F2C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494" y="4889651"/>
                <a:ext cx="1970382" cy="13756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716EAEFD-36BA-4C71-8646-4B841FC5C6D0}"/>
                  </a:ext>
                </a:extLst>
              </p:cNvPr>
              <p:cNvSpPr txBox="1"/>
              <p:nvPr/>
            </p:nvSpPr>
            <p:spPr>
              <a:xfrm>
                <a:off x="3973736" y="4910315"/>
                <a:ext cx="871779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6EAEFD-36BA-4C71-8646-4B841FC5C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736" y="4910315"/>
                <a:ext cx="871779" cy="13781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ED15C7C-2D78-46B9-AF7C-A06AC83D58B1}"/>
                  </a:ext>
                </a:extLst>
              </p:cNvPr>
              <p:cNvSpPr txBox="1"/>
              <p:nvPr/>
            </p:nvSpPr>
            <p:spPr>
              <a:xfrm>
                <a:off x="3375416" y="513774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ED15C7C-2D78-46B9-AF7C-A06AC83D5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416" y="5137749"/>
                <a:ext cx="871779" cy="92333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5561254-5091-469D-82EA-1E7196016F4C}"/>
                  </a:ext>
                </a:extLst>
              </p:cNvPr>
              <p:cNvSpPr txBox="1"/>
              <p:nvPr/>
            </p:nvSpPr>
            <p:spPr>
              <a:xfrm>
                <a:off x="1375009" y="511583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561254-5091-469D-82EA-1E7196016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009" y="5115835"/>
                <a:ext cx="871779" cy="92333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50"/>
                            </p:stCondLst>
                            <p:childTnLst>
                              <p:par>
                                <p:cTn id="1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  <p:bldP spid="34" grpId="0"/>
      <p:bldP spid="35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50E5D8-9CD1-44C6-A822-CD03E275C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1877">
            <a:off x="10260863" y="4215307"/>
            <a:ext cx="2124019" cy="2704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8A21DF-5B6A-425F-89FC-6080CAC5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1" y="5077847"/>
            <a:ext cx="2172638" cy="1676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478733-FB81-4A9F-BE20-99D4A5CB5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05" y="829873"/>
            <a:ext cx="9154589" cy="5792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E85968-D02C-45F1-9098-52E9BD509DF1}"/>
              </a:ext>
            </a:extLst>
          </p:cNvPr>
          <p:cNvSpPr txBox="1"/>
          <p:nvPr/>
        </p:nvSpPr>
        <p:spPr>
          <a:xfrm>
            <a:off x="4908374" y="1089167"/>
            <a:ext cx="247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u="sng" dirty="0" err="1">
                <a:solidFill>
                  <a:srgbClr val="5F3812"/>
                </a:solidFill>
                <a:latin typeface="UTM Gradoo" panose="02040603050506020204" pitchFamily="18" charset="0"/>
              </a:rPr>
              <a:t>Bài</a:t>
            </a:r>
            <a:r>
              <a:rPr lang="en-US" sz="6600" b="1" u="sng" dirty="0">
                <a:solidFill>
                  <a:srgbClr val="5F3812"/>
                </a:solidFill>
                <a:latin typeface="UTM Gradoo" panose="02040603050506020204" pitchFamily="18" charset="0"/>
              </a:rPr>
              <a:t> </a:t>
            </a:r>
            <a:r>
              <a:rPr lang="en-US" sz="8000" b="1" u="sng" dirty="0">
                <a:solidFill>
                  <a:srgbClr val="5F3812"/>
                </a:solidFill>
                <a:latin typeface="UTM Gradoo" panose="02040603050506020204" pitchFamily="18" charset="0"/>
              </a:rPr>
              <a:t>2</a:t>
            </a:r>
            <a:endParaRPr kumimoji="0" lang="vi-VN" sz="6600" b="1" i="0" u="sng" strike="noStrike" kern="1200" cap="none" spc="0" normalizeH="0" baseline="0" noProof="0" dirty="0">
              <a:ln>
                <a:noFill/>
              </a:ln>
              <a:solidFill>
                <a:srgbClr val="5F38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B19F12B-E7A1-4BB5-AEAB-AC4EC60DC06D}"/>
              </a:ext>
            </a:extLst>
          </p:cNvPr>
          <p:cNvGrpSpPr/>
          <p:nvPr/>
        </p:nvGrpSpPr>
        <p:grpSpPr>
          <a:xfrm>
            <a:off x="3725321" y="1980391"/>
            <a:ext cx="4848612" cy="1857828"/>
            <a:chOff x="1298330" y="1444488"/>
            <a:chExt cx="9186035" cy="506269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C223AFF-CFA8-433E-9BE9-6ED480EAADB0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498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Điểm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10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E24471D-4E58-4420-896B-E18D8FF23E55}"/>
                </a:ext>
              </a:extLst>
            </p:cNvPr>
            <p:cNvSpPr txBox="1"/>
            <p:nvPr/>
          </p:nvSpPr>
          <p:spPr>
            <a:xfrm>
              <a:off x="1298331" y="1521913"/>
              <a:ext cx="9186034" cy="498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67000">
                        <a:srgbClr val="FF546D"/>
                      </a:gs>
                      <a:gs pos="28000">
                        <a:srgbClr val="55C2FF"/>
                      </a:gs>
                      <a:gs pos="92000">
                        <a:srgbClr val="95847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Điểm</a:t>
              </a:r>
              <a:r>
                <a:rPr lang="en-US" sz="13800" b="1" dirty="0">
                  <a:gradFill flip="none" rotWithShape="1">
                    <a:gsLst>
                      <a:gs pos="67000">
                        <a:srgbClr val="FF546D"/>
                      </a:gs>
                      <a:gs pos="28000">
                        <a:srgbClr val="55C2FF"/>
                      </a:gs>
                      <a:gs pos="92000">
                        <a:srgbClr val="95847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10</a:t>
              </a:r>
              <a:endParaRPr lang="vi-VN" sz="13800" b="1" dirty="0">
                <a:gradFill flip="none" rotWithShape="1">
                  <a:gsLst>
                    <a:gs pos="67000">
                      <a:srgbClr val="FF546D"/>
                    </a:gs>
                    <a:gs pos="28000">
                      <a:srgbClr val="55C2FF"/>
                    </a:gs>
                    <a:gs pos="92000">
                      <a:srgbClr val="95847A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75FF63-5527-440C-BBC4-1252C1BF9B59}"/>
              </a:ext>
            </a:extLst>
          </p:cNvPr>
          <p:cNvGrpSpPr/>
          <p:nvPr/>
        </p:nvGrpSpPr>
        <p:grpSpPr>
          <a:xfrm>
            <a:off x="3825339" y="3371639"/>
            <a:ext cx="4848613" cy="2275114"/>
            <a:chOff x="1298328" y="1444488"/>
            <a:chExt cx="9186037" cy="59324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F8C702B-CCAE-4033-B948-CAC4AEFCC745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577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tặng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cô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84720AE-5501-4A61-BD7C-B805500DFA2D}"/>
                </a:ext>
              </a:extLst>
            </p:cNvPr>
            <p:cNvSpPr txBox="1"/>
            <p:nvPr/>
          </p:nvSpPr>
          <p:spPr>
            <a:xfrm>
              <a:off x="1298328" y="1598994"/>
              <a:ext cx="9186033" cy="577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67000">
                        <a:srgbClr val="FF546D"/>
                      </a:gs>
                      <a:gs pos="28000">
                        <a:srgbClr val="55C2FF"/>
                      </a:gs>
                      <a:gs pos="92000">
                        <a:srgbClr val="95847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tặng</a:t>
              </a:r>
              <a:r>
                <a:rPr lang="en-US" sz="13800" b="1" dirty="0">
                  <a:gradFill flip="none" rotWithShape="1">
                    <a:gsLst>
                      <a:gs pos="67000">
                        <a:srgbClr val="FF546D"/>
                      </a:gs>
                      <a:gs pos="28000">
                        <a:srgbClr val="55C2FF"/>
                      </a:gs>
                      <a:gs pos="92000">
                        <a:srgbClr val="95847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67000">
                        <a:srgbClr val="FF546D"/>
                      </a:gs>
                      <a:gs pos="28000">
                        <a:srgbClr val="55C2FF"/>
                      </a:gs>
                      <a:gs pos="92000">
                        <a:srgbClr val="95847A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cô</a:t>
              </a:r>
              <a:endParaRPr lang="vi-VN" sz="13800" b="1" dirty="0">
                <a:gradFill flip="none" rotWithShape="1">
                  <a:gsLst>
                    <a:gs pos="67000">
                      <a:srgbClr val="FF546D"/>
                    </a:gs>
                    <a:gs pos="28000">
                      <a:srgbClr val="55C2FF"/>
                    </a:gs>
                    <a:gs pos="92000">
                      <a:srgbClr val="95847A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7F8810-CEFD-46E2-BF7A-05BEFAF85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6" t="32837" r="35629" b="37107"/>
          <a:stretch/>
        </p:blipFill>
        <p:spPr>
          <a:xfrm rot="2334339">
            <a:off x="10340911" y="1834029"/>
            <a:ext cx="1827775" cy="1723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3FBBD5-EAB4-4595-93E8-025A96E19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148" y="-143969"/>
            <a:ext cx="3103133" cy="2731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AE7325-A70D-4FCF-B9C4-B3EC6C1CB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40" y="235246"/>
            <a:ext cx="3237257" cy="1828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105D01-0F9B-4698-A7D3-652CC0E94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37" y="2472476"/>
            <a:ext cx="1924607" cy="2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102A888-0FE3-48AB-8AFF-F7CAF0A14833}"/>
              </a:ext>
            </a:extLst>
          </p:cNvPr>
          <p:cNvSpPr/>
          <p:nvPr/>
        </p:nvSpPr>
        <p:spPr>
          <a:xfrm>
            <a:off x="1972331" y="1236943"/>
            <a:ext cx="7719139" cy="16469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1DE10-7E7C-4305-B011-2EFF0AF46253}"/>
              </a:ext>
            </a:extLst>
          </p:cNvPr>
          <p:cNvSpPr txBox="1"/>
          <p:nvPr/>
        </p:nvSpPr>
        <p:spPr>
          <a:xfrm>
            <a:off x="172609" y="321483"/>
            <a:ext cx="712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latin typeface="UTM Avo" panose="02040603050506020204" pitchFamily="18" charset="0"/>
              </a:rPr>
              <a:t>Bài</a:t>
            </a:r>
            <a:r>
              <a:rPr lang="en-US" sz="4000" b="1" u="sng" dirty="0">
                <a:latin typeface="UTM Avo" panose="02040603050506020204" pitchFamily="18" charset="0"/>
              </a:rPr>
              <a:t> 2</a:t>
            </a:r>
            <a:r>
              <a:rPr lang="en-US" sz="4000" b="1" dirty="0">
                <a:latin typeface="UTM Avo" panose="02040603050506020204" pitchFamily="18" charset="0"/>
              </a:rPr>
              <a:t>: </a:t>
            </a:r>
            <a:r>
              <a:rPr lang="en-US" sz="4000" b="1" dirty="0" err="1">
                <a:latin typeface="UTM Avo" panose="02040603050506020204" pitchFamily="18" charset="0"/>
              </a:rPr>
              <a:t>Tính</a:t>
            </a:r>
            <a:r>
              <a:rPr lang="en-US" sz="4000" b="1" dirty="0"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latin typeface="UTM Avo" panose="02040603050506020204" pitchFamily="18" charset="0"/>
              </a:rPr>
              <a:t>theo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mẫu</a:t>
            </a:r>
            <a:r>
              <a:rPr lang="en-US" sz="4000" b="1" dirty="0">
                <a:latin typeface="UTM Avo" panose="02040603050506020204" pitchFamily="18" charset="0"/>
              </a:rPr>
              <a:t>)</a:t>
            </a:r>
            <a:endParaRPr lang="vi-VN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2E3988-6D62-46EF-9E21-071A675AB896}"/>
              </a:ext>
            </a:extLst>
          </p:cNvPr>
          <p:cNvSpPr txBox="1"/>
          <p:nvPr/>
        </p:nvSpPr>
        <p:spPr>
          <a:xfrm>
            <a:off x="543142" y="1705514"/>
            <a:ext cx="129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Mẫu</a:t>
            </a:r>
            <a:endParaRPr lang="vi-VN" sz="36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D8D612A-D4B2-4102-B916-2D1E3259101C}"/>
                  </a:ext>
                </a:extLst>
              </p:cNvPr>
              <p:cNvSpPr txBox="1"/>
              <p:nvPr/>
            </p:nvSpPr>
            <p:spPr>
              <a:xfrm>
                <a:off x="4125618" y="1298819"/>
                <a:ext cx="1970382" cy="1402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600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8D612A-D4B2-4102-B916-2D1E32591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618" y="1298819"/>
                <a:ext cx="1970382" cy="1402948"/>
              </a:xfrm>
              <a:prstGeom prst="rect">
                <a:avLst/>
              </a:prstGeom>
              <a:blipFill>
                <a:blip r:embed="rId2"/>
                <a:stretch>
                  <a:fillRect t="-1304" b="-13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BF4CC87-B946-408B-9C55-BED9A88E0A90}"/>
                  </a:ext>
                </a:extLst>
              </p:cNvPr>
              <p:cNvSpPr txBox="1"/>
              <p:nvPr/>
            </p:nvSpPr>
            <p:spPr>
              <a:xfrm>
                <a:off x="5602436" y="1538628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F4CC87-B946-408B-9C55-BED9A88E0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436" y="1538628"/>
                <a:ext cx="871779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FDF7530-3BB0-4682-8148-C64E390B5AEB}"/>
                  </a:ext>
                </a:extLst>
              </p:cNvPr>
              <p:cNvSpPr txBox="1"/>
              <p:nvPr/>
            </p:nvSpPr>
            <p:spPr>
              <a:xfrm>
                <a:off x="8778643" y="1332418"/>
                <a:ext cx="718474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US" sz="4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DF7530-3BB0-4682-8148-C64E390B5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643" y="1332418"/>
                <a:ext cx="718474" cy="1361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3823F9E-CB06-4623-BA14-2DA29C9C2B9F}"/>
                  </a:ext>
                </a:extLst>
              </p:cNvPr>
              <p:cNvSpPr txBox="1"/>
              <p:nvPr/>
            </p:nvSpPr>
            <p:spPr>
              <a:xfrm>
                <a:off x="8022212" y="1591501"/>
                <a:ext cx="71847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823F9E-CB06-4623-BA14-2DA29C9C2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212" y="1591501"/>
                <a:ext cx="718474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EEB169D-B0F7-4E8E-A813-07A389090366}"/>
                  </a:ext>
                </a:extLst>
              </p:cNvPr>
              <p:cNvSpPr txBox="1"/>
              <p:nvPr/>
            </p:nvSpPr>
            <p:spPr>
              <a:xfrm>
                <a:off x="1972331" y="1258551"/>
                <a:ext cx="2200580" cy="1421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EB169D-B0F7-4E8E-A813-07A38909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331" y="1258551"/>
                <a:ext cx="2200580" cy="1421608"/>
              </a:xfrm>
              <a:prstGeom prst="rect">
                <a:avLst/>
              </a:prstGeom>
              <a:blipFill>
                <a:blip r:embed="rId6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503BBB0B-7B5F-48FA-A04A-CBFF1BF509EC}"/>
                  </a:ext>
                </a:extLst>
              </p:cNvPr>
              <p:cNvSpPr txBox="1"/>
              <p:nvPr/>
            </p:nvSpPr>
            <p:spPr>
              <a:xfrm>
                <a:off x="3301132" y="1518754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3BBB0B-7B5F-48FA-A04A-CBFF1BF50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132" y="1518754"/>
                <a:ext cx="87177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1C8EA95-4366-4EE1-AEC8-C4F9B3DC74BA}"/>
                  </a:ext>
                </a:extLst>
              </p:cNvPr>
              <p:cNvSpPr txBox="1"/>
              <p:nvPr/>
            </p:nvSpPr>
            <p:spPr>
              <a:xfrm>
                <a:off x="6413789" y="1298819"/>
                <a:ext cx="2093434" cy="1398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6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1C8EA95-4366-4EE1-AEC8-C4F9B3DC7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789" y="1298819"/>
                <a:ext cx="2093434" cy="1398011"/>
              </a:xfrm>
              <a:prstGeom prst="rect">
                <a:avLst/>
              </a:prstGeom>
              <a:blipFill>
                <a:blip r:embed="rId8"/>
                <a:stretch>
                  <a:fillRect t="-1310" b="-135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40F6FD-6FBD-4722-8067-8272C010C0EF}"/>
              </a:ext>
            </a:extLst>
          </p:cNvPr>
          <p:cNvSpPr txBox="1"/>
          <p:nvPr/>
        </p:nvSpPr>
        <p:spPr>
          <a:xfrm>
            <a:off x="892593" y="3161535"/>
            <a:ext cx="712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Ta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gọn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sau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:</a:t>
            </a:r>
            <a:endParaRPr lang="vi-VN" sz="36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C40DF67-79FE-4D8B-9C65-9AA793A873BB}"/>
                  </a:ext>
                </a:extLst>
              </p:cNvPr>
              <p:cNvSpPr txBox="1"/>
              <p:nvPr/>
            </p:nvSpPr>
            <p:spPr>
              <a:xfrm>
                <a:off x="4278019" y="3764630"/>
                <a:ext cx="2200580" cy="1421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40DF67-79FE-4D8B-9C65-9AA793A87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19" y="3764630"/>
                <a:ext cx="2200580" cy="1421608"/>
              </a:xfrm>
              <a:prstGeom prst="rect">
                <a:avLst/>
              </a:prstGeom>
              <a:blipFill>
                <a:blip r:embed="rId9"/>
                <a:stretch>
                  <a:fillRect b="-154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2EBDDC2-9F05-4930-BB1A-D22CDF807139}"/>
                  </a:ext>
                </a:extLst>
              </p:cNvPr>
              <p:cNvSpPr txBox="1"/>
              <p:nvPr/>
            </p:nvSpPr>
            <p:spPr>
              <a:xfrm>
                <a:off x="6096000" y="3764630"/>
                <a:ext cx="1970382" cy="1374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kumimoji="0" lang="vi-VN" sz="4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BDDC2-9F05-4930-BB1A-D22CDF807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64630"/>
                <a:ext cx="1970382" cy="13740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F5CF4EB-9956-4B0A-A2B2-3970FF267426}"/>
                  </a:ext>
                </a:extLst>
              </p:cNvPr>
              <p:cNvSpPr txBox="1"/>
              <p:nvPr/>
            </p:nvSpPr>
            <p:spPr>
              <a:xfrm>
                <a:off x="8239235" y="3764630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5CF4EB-9956-4B0A-A2B2-3970FF267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235" y="3764630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DC363F70-EE4C-46FC-94F5-56A0C077BEC3}"/>
                  </a:ext>
                </a:extLst>
              </p:cNvPr>
              <p:cNvSpPr txBox="1"/>
              <p:nvPr/>
            </p:nvSpPr>
            <p:spPr>
              <a:xfrm>
                <a:off x="7619579" y="402396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363F70-EE4C-46FC-94F5-56A0C077B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579" y="4023969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AA4B1FC1-7B81-4AEF-B954-D21AD3E3CF34}"/>
                  </a:ext>
                </a:extLst>
              </p:cNvPr>
              <p:cNvSpPr txBox="1"/>
              <p:nvPr/>
            </p:nvSpPr>
            <p:spPr>
              <a:xfrm>
                <a:off x="5577553" y="402396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4B1FC1-7B81-4AEF-B954-D21AD3E3C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553" y="4023969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4DF6C08-9443-4D0B-BC9D-6C7D5CB3E6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3867" y="4022769"/>
            <a:ext cx="2484397" cy="283523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5D070C57-243B-4BA7-BD2A-E06FE072BC92}"/>
              </a:ext>
            </a:extLst>
          </p:cNvPr>
          <p:cNvSpPr/>
          <p:nvPr/>
        </p:nvSpPr>
        <p:spPr>
          <a:xfrm>
            <a:off x="2951985" y="3811932"/>
            <a:ext cx="5800745" cy="16790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CD7A57E-B4FA-4A52-B5FB-3A18C706F259}"/>
              </a:ext>
            </a:extLst>
          </p:cNvPr>
          <p:cNvGrpSpPr/>
          <p:nvPr/>
        </p:nvGrpSpPr>
        <p:grpSpPr>
          <a:xfrm>
            <a:off x="388299" y="228514"/>
            <a:ext cx="5688385" cy="1009354"/>
            <a:chOff x="388299" y="228514"/>
            <a:chExt cx="5688385" cy="1009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73EB024-2473-415C-A0C0-EA314DC4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299" y="228514"/>
              <a:ext cx="5663086" cy="10093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5994001-B8F3-41C3-B5D2-F03FB9C642AB}"/>
                </a:ext>
              </a:extLst>
            </p:cNvPr>
            <p:cNvSpPr txBox="1"/>
            <p:nvPr/>
          </p:nvSpPr>
          <p:spPr>
            <a:xfrm>
              <a:off x="519946" y="416919"/>
              <a:ext cx="5556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err="1">
                  <a:latin typeface="UTM Avo" panose="02040603050506020204" pitchFamily="18" charset="0"/>
                </a:rPr>
                <a:t>Bài</a:t>
              </a:r>
              <a:r>
                <a:rPr lang="en-US" sz="3600" b="1" u="sng" dirty="0">
                  <a:latin typeface="UTM Avo" panose="02040603050506020204" pitchFamily="18" charset="0"/>
                </a:rPr>
                <a:t> 2</a:t>
              </a:r>
              <a:r>
                <a:rPr lang="en-US" sz="3600" b="1" dirty="0">
                  <a:latin typeface="UTM Avo" panose="02040603050506020204" pitchFamily="18" charset="0"/>
                </a:rPr>
                <a:t>: </a:t>
              </a:r>
              <a:r>
                <a:rPr lang="en-US" sz="3600" b="1" dirty="0" err="1">
                  <a:latin typeface="UTM Avo" panose="02040603050506020204" pitchFamily="18" charset="0"/>
                </a:rPr>
                <a:t>Tính</a:t>
              </a:r>
              <a:r>
                <a:rPr lang="en-US" sz="3600" b="1" dirty="0">
                  <a:latin typeface="UTM Avo" panose="02040603050506020204" pitchFamily="18" charset="0"/>
                </a:rPr>
                <a:t> (</a:t>
              </a:r>
              <a:r>
                <a:rPr lang="en-US" sz="3600" b="1" dirty="0" err="1">
                  <a:latin typeface="UTM Avo" panose="02040603050506020204" pitchFamily="18" charset="0"/>
                </a:rPr>
                <a:t>theo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latin typeface="UTM Avo" panose="02040603050506020204" pitchFamily="18" charset="0"/>
                </a:rPr>
                <a:t>)</a:t>
              </a:r>
              <a:endParaRPr lang="vi-VN" sz="3600" b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32659C9-8405-4920-AFB7-7062DD641AFC}"/>
              </a:ext>
            </a:extLst>
          </p:cNvPr>
          <p:cNvGrpSpPr/>
          <p:nvPr/>
        </p:nvGrpSpPr>
        <p:grpSpPr>
          <a:xfrm>
            <a:off x="5174240" y="1237436"/>
            <a:ext cx="2751964" cy="2170386"/>
            <a:chOff x="3586488" y="1203314"/>
            <a:chExt cx="2751964" cy="21703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EA9BBFA-F007-463D-9BDE-F0D17E302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87" r="6672" b="5773"/>
            <a:stretch/>
          </p:blipFill>
          <p:spPr>
            <a:xfrm rot="8914162">
              <a:off x="3586488" y="1203314"/>
              <a:ext cx="2359149" cy="21703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64DD629-65E5-4B92-ACA6-84A370A71183}"/>
                    </a:ext>
                  </a:extLst>
                </p:cNvPr>
                <p:cNvSpPr txBox="1"/>
                <p:nvPr/>
              </p:nvSpPr>
              <p:spPr>
                <a:xfrm>
                  <a:off x="3867573" y="1549980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b)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𝟒</m:t>
                      </m:r>
                    </m:oMath>
                  </a14:m>
                  <a:r>
                    <a:rPr kumimoji="0" lang="en-US" sz="60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64DD629-65E5-4B92-ACA6-84A370A71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7573" y="1549980"/>
                  <a:ext cx="2470879" cy="1422377"/>
                </a:xfrm>
                <a:prstGeom prst="rect">
                  <a:avLst/>
                </a:prstGeom>
                <a:blipFill>
                  <a:blip r:embed="rId4"/>
                  <a:stretch>
                    <a:fillRect l="-5185" b="-1495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858EEA2-07D1-4142-8231-CF002986364B}"/>
              </a:ext>
            </a:extLst>
          </p:cNvPr>
          <p:cNvGrpSpPr/>
          <p:nvPr/>
        </p:nvGrpSpPr>
        <p:grpSpPr>
          <a:xfrm>
            <a:off x="8748402" y="503616"/>
            <a:ext cx="2609832" cy="2925384"/>
            <a:chOff x="6953145" y="503616"/>
            <a:chExt cx="2609832" cy="292538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E1E8F6-89C1-4717-B3B0-55385AA8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3145" y="503616"/>
              <a:ext cx="2515830" cy="2925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2D9A8C08-7520-45D8-B717-2495A7A2B2DB}"/>
                    </a:ext>
                  </a:extLst>
                </p:cNvPr>
                <p:cNvSpPr txBox="1"/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c)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𝟓</m:t>
                      </m:r>
                    </m:oMath>
                  </a14:m>
                  <a:r>
                    <a:rPr kumimoji="0" lang="en-US" sz="60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D9A8C08-7520-45D8-B717-2495A7A2B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blipFill>
                  <a:blip r:embed="rId6"/>
                  <a:stretch>
                    <a:fillRect l="-4938" b="-1545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508B0CD-46C6-410F-A0E4-4F0DA0D194FC}"/>
              </a:ext>
            </a:extLst>
          </p:cNvPr>
          <p:cNvGrpSpPr/>
          <p:nvPr/>
        </p:nvGrpSpPr>
        <p:grpSpPr>
          <a:xfrm>
            <a:off x="519946" y="1322589"/>
            <a:ext cx="2671862" cy="1941342"/>
            <a:chOff x="634112" y="1319191"/>
            <a:chExt cx="2671862" cy="19413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0402BA2-6471-4BEF-B020-6B83ED2F6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54" t="26017" r="10572" b="15662"/>
            <a:stretch/>
          </p:blipFill>
          <p:spPr>
            <a:xfrm>
              <a:off x="634112" y="1319191"/>
              <a:ext cx="2164080" cy="19413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2A3947C2-9EF0-4A1D-8B18-7BEF1F25A524}"/>
                    </a:ext>
                  </a:extLst>
                </p:cNvPr>
                <p:cNvSpPr txBox="1"/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a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𝟑</m:t>
                      </m:r>
                    </m:oMath>
                  </a14:m>
                  <a:r>
                    <a:rPr kumimoji="0" lang="en-US" sz="60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A3947C2-9EF0-4A1D-8B18-7BEF1F25A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blipFill>
                  <a:blip r:embed="rId8"/>
                  <a:stretch>
                    <a:fillRect l="-4926" b="-1152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511EC80-0B56-4706-B364-C3876E6C5A87}"/>
              </a:ext>
            </a:extLst>
          </p:cNvPr>
          <p:cNvGrpSpPr/>
          <p:nvPr/>
        </p:nvGrpSpPr>
        <p:grpSpPr>
          <a:xfrm>
            <a:off x="519946" y="3637415"/>
            <a:ext cx="2671862" cy="1941342"/>
            <a:chOff x="634112" y="1319191"/>
            <a:chExt cx="2671862" cy="19413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63D7DB1-DE09-43B0-9D08-D2034DC3A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54" t="26017" r="10572" b="15662"/>
            <a:stretch/>
          </p:blipFill>
          <p:spPr>
            <a:xfrm>
              <a:off x="634112" y="1319191"/>
              <a:ext cx="2164080" cy="19413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AC347D48-4F6F-4B0A-AF79-C15B036814A7}"/>
                    </a:ext>
                  </a:extLst>
                </p:cNvPr>
                <p:cNvSpPr txBox="1"/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a)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𝟑</m:t>
                      </m:r>
                    </m:oMath>
                  </a14:m>
                  <a:r>
                    <a:rPr kumimoji="0" lang="en-US" sz="60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C347D48-4F6F-4B0A-AF79-C15B036814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blipFill>
                  <a:blip r:embed="rId9"/>
                  <a:stretch>
                    <a:fillRect l="-5185" b="-1152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070C7F9-93C4-48B5-AA7C-CF1A927BCF6D}"/>
                  </a:ext>
                </a:extLst>
              </p:cNvPr>
              <p:cNvSpPr txBox="1"/>
              <p:nvPr/>
            </p:nvSpPr>
            <p:spPr>
              <a:xfrm>
                <a:off x="3356259" y="3959469"/>
                <a:ext cx="2200580" cy="1479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70C7F9-93C4-48B5-AA7C-CF1A927BC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259" y="3959469"/>
                <a:ext cx="2200580" cy="1479764"/>
              </a:xfrm>
              <a:prstGeom prst="rect">
                <a:avLst/>
              </a:prstGeom>
              <a:blipFill>
                <a:blip r:embed="rId10"/>
                <a:stretch>
                  <a:fillRect b="-119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76B0926-B037-4C9F-B0CA-DA7D3A321409}"/>
                  </a:ext>
                </a:extLst>
              </p:cNvPr>
              <p:cNvSpPr txBox="1"/>
              <p:nvPr/>
            </p:nvSpPr>
            <p:spPr>
              <a:xfrm>
                <a:off x="5174240" y="3959469"/>
                <a:ext cx="1970382" cy="1374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kumimoji="0" lang="vi-VN" sz="440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76B0926-B037-4C9F-B0CA-DA7D3A32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240" y="3959469"/>
                <a:ext cx="1970382" cy="13740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7801EC97-2EBF-4D9F-BB88-B9281E8F92EC}"/>
                  </a:ext>
                </a:extLst>
              </p:cNvPr>
              <p:cNvSpPr txBox="1"/>
              <p:nvPr/>
            </p:nvSpPr>
            <p:spPr>
              <a:xfrm>
                <a:off x="7403331" y="395946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01EC97-2EBF-4D9F-BB88-B9281E8F9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331" y="3959469"/>
                <a:ext cx="871779" cy="13644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CD11A08-ADEF-4AC0-93E3-ECDC409B6C7E}"/>
                  </a:ext>
                </a:extLst>
              </p:cNvPr>
              <p:cNvSpPr txBox="1"/>
              <p:nvPr/>
            </p:nvSpPr>
            <p:spPr>
              <a:xfrm>
                <a:off x="6697819" y="4218808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D11A08-ADEF-4AC0-93E3-ECDC409B6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819" y="4218808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16D020C-17E0-4457-BAC0-CD5CE4B7325C}"/>
                  </a:ext>
                </a:extLst>
              </p:cNvPr>
              <p:cNvSpPr txBox="1"/>
              <p:nvPr/>
            </p:nvSpPr>
            <p:spPr>
              <a:xfrm>
                <a:off x="4655793" y="4218808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6D020C-17E0-4457-BAC0-CD5CE4B73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793" y="4218808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6A57C2B-3709-4380-A214-59133B48357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652" t="10088" r="15238" b="6867"/>
          <a:stretch/>
        </p:blipFill>
        <p:spPr>
          <a:xfrm>
            <a:off x="8533819" y="3137192"/>
            <a:ext cx="2091847" cy="1453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A2BDEC-420C-4321-8268-E3C911E391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91082" y="4013800"/>
            <a:ext cx="2484397" cy="283523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5D070C57-243B-4BA7-BD2A-E06FE072BC92}"/>
              </a:ext>
            </a:extLst>
          </p:cNvPr>
          <p:cNvSpPr/>
          <p:nvPr/>
        </p:nvSpPr>
        <p:spPr>
          <a:xfrm>
            <a:off x="2573395" y="4093226"/>
            <a:ext cx="6738784" cy="16790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E7A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EB9A49-E1CB-4CC3-8EC8-9AD4A541BB3D}"/>
              </a:ext>
            </a:extLst>
          </p:cNvPr>
          <p:cNvGrpSpPr/>
          <p:nvPr/>
        </p:nvGrpSpPr>
        <p:grpSpPr>
          <a:xfrm>
            <a:off x="469508" y="205496"/>
            <a:ext cx="5663087" cy="1009354"/>
            <a:chOff x="112542" y="139198"/>
            <a:chExt cx="5663087" cy="1009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73EB024-2473-415C-A0C0-EA314DC4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542" y="139198"/>
              <a:ext cx="5663086" cy="10093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5994001-B8F3-41C3-B5D2-F03FB9C642AB}"/>
                </a:ext>
              </a:extLst>
            </p:cNvPr>
            <p:cNvSpPr txBox="1"/>
            <p:nvPr/>
          </p:nvSpPr>
          <p:spPr>
            <a:xfrm>
              <a:off x="218891" y="309838"/>
              <a:ext cx="5556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32659C9-8405-4920-AFB7-7062DD641AFC}"/>
              </a:ext>
            </a:extLst>
          </p:cNvPr>
          <p:cNvGrpSpPr/>
          <p:nvPr/>
        </p:nvGrpSpPr>
        <p:grpSpPr>
          <a:xfrm>
            <a:off x="4538599" y="1204669"/>
            <a:ext cx="2751964" cy="2170386"/>
            <a:chOff x="3586488" y="1203314"/>
            <a:chExt cx="2751964" cy="21703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EA9BBFA-F007-463D-9BDE-F0D17E302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87" r="6672" b="5773"/>
            <a:stretch/>
          </p:blipFill>
          <p:spPr>
            <a:xfrm rot="8914162">
              <a:off x="3586488" y="1203314"/>
              <a:ext cx="2359149" cy="21703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64DD629-65E5-4B92-ACA6-84A370A71183}"/>
                    </a:ext>
                  </a:extLst>
                </p:cNvPr>
                <p:cNvSpPr txBox="1"/>
                <p:nvPr/>
              </p:nvSpPr>
              <p:spPr>
                <a:xfrm>
                  <a:off x="3867573" y="1549980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b)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𝟒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64DD629-65E5-4B92-ACA6-84A370A71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7573" y="1549980"/>
                  <a:ext cx="2470879" cy="1422377"/>
                </a:xfrm>
                <a:prstGeom prst="rect">
                  <a:avLst/>
                </a:prstGeom>
                <a:blipFill>
                  <a:blip r:embed="rId4"/>
                  <a:stretch>
                    <a:fillRect l="-5185" b="-1495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858EEA2-07D1-4142-8231-CF002986364B}"/>
              </a:ext>
            </a:extLst>
          </p:cNvPr>
          <p:cNvGrpSpPr/>
          <p:nvPr/>
        </p:nvGrpSpPr>
        <p:grpSpPr>
          <a:xfrm>
            <a:off x="7627513" y="503616"/>
            <a:ext cx="2609832" cy="2925384"/>
            <a:chOff x="6953145" y="503616"/>
            <a:chExt cx="2609832" cy="292538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E1E8F6-89C1-4717-B3B0-55385AA8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3145" y="503616"/>
              <a:ext cx="2515830" cy="2925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2D9A8C08-7520-45D8-B717-2495A7A2B2DB}"/>
                    </a:ext>
                  </a:extLst>
                </p:cNvPr>
                <p:cNvSpPr txBox="1"/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c)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𝟓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D9A8C08-7520-45D8-B717-2495A7A2B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blipFill>
                  <a:blip r:embed="rId6"/>
                  <a:stretch>
                    <a:fillRect l="-4938" b="-1545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508B0CD-46C6-410F-A0E4-4F0DA0D194FC}"/>
              </a:ext>
            </a:extLst>
          </p:cNvPr>
          <p:cNvGrpSpPr/>
          <p:nvPr/>
        </p:nvGrpSpPr>
        <p:grpSpPr>
          <a:xfrm>
            <a:off x="1136972" y="1319191"/>
            <a:ext cx="2671862" cy="1941342"/>
            <a:chOff x="634112" y="1319191"/>
            <a:chExt cx="2671862" cy="19413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0402BA2-6471-4BEF-B020-6B83ED2F6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54" t="26017" r="10572" b="15662"/>
            <a:stretch/>
          </p:blipFill>
          <p:spPr>
            <a:xfrm>
              <a:off x="634112" y="1319191"/>
              <a:ext cx="2164080" cy="19413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2A3947C2-9EF0-4A1D-8B18-7BEF1F25A524}"/>
                    </a:ext>
                  </a:extLst>
                </p:cNvPr>
                <p:cNvSpPr txBox="1"/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a)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𝟑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A3947C2-9EF0-4A1D-8B18-7BEF1F25A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blipFill>
                  <a:blip r:embed="rId8"/>
                  <a:stretch>
                    <a:fillRect l="-4926" b="-1152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070C7F9-93C4-48B5-AA7C-CF1A927BCF6D}"/>
                  </a:ext>
                </a:extLst>
              </p:cNvPr>
              <p:cNvSpPr txBox="1"/>
              <p:nvPr/>
            </p:nvSpPr>
            <p:spPr>
              <a:xfrm>
                <a:off x="2879822" y="4192392"/>
                <a:ext cx="2200580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070C7F9-93C4-48B5-AA7C-CF1A927BC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822" y="4192392"/>
                <a:ext cx="2200580" cy="1425968"/>
              </a:xfrm>
              <a:prstGeom prst="rect">
                <a:avLst/>
              </a:prstGeom>
              <a:blipFill rotWithShape="1">
                <a:blip r:embed="rId9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76B0926-B037-4C9F-B0CA-DA7D3A321409}"/>
                  </a:ext>
                </a:extLst>
              </p:cNvPr>
              <p:cNvSpPr txBox="1"/>
              <p:nvPr/>
            </p:nvSpPr>
            <p:spPr>
              <a:xfrm>
                <a:off x="4697803" y="4192392"/>
                <a:ext cx="1970382" cy="1374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vi-VN" sz="4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76B0926-B037-4C9F-B0CA-DA7D3A32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803" y="4192392"/>
                <a:ext cx="1970382" cy="137403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7801EC97-2EBF-4D9F-BB88-B9281E8F92EC}"/>
                  </a:ext>
                </a:extLst>
              </p:cNvPr>
              <p:cNvSpPr txBox="1"/>
              <p:nvPr/>
            </p:nvSpPr>
            <p:spPr>
              <a:xfrm>
                <a:off x="6926894" y="4192392"/>
                <a:ext cx="87177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01EC97-2EBF-4D9F-BB88-B9281E8F9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94" y="4192392"/>
                <a:ext cx="871779" cy="135998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CD11A08-ADEF-4AC0-93E3-ECDC409B6C7E}"/>
                  </a:ext>
                </a:extLst>
              </p:cNvPr>
              <p:cNvSpPr txBox="1"/>
              <p:nvPr/>
            </p:nvSpPr>
            <p:spPr>
              <a:xfrm>
                <a:off x="6221382" y="4451731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D11A08-ADEF-4AC0-93E3-ECDC409B6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382" y="4451731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16D020C-17E0-4457-BAC0-CD5CE4B7325C}"/>
                  </a:ext>
                </a:extLst>
              </p:cNvPr>
              <p:cNvSpPr txBox="1"/>
              <p:nvPr/>
            </p:nvSpPr>
            <p:spPr>
              <a:xfrm>
                <a:off x="4179356" y="4451731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6D020C-17E0-4457-BAC0-CD5CE4B73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356" y="4451731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00B2966-E1B2-425C-BACA-9FBA105FADD2}"/>
              </a:ext>
            </a:extLst>
          </p:cNvPr>
          <p:cNvSpPr txBox="1"/>
          <p:nvPr/>
        </p:nvSpPr>
        <p:spPr>
          <a:xfrm>
            <a:off x="8291548" y="4625745"/>
            <a:ext cx="8717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12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9DB0B4AF-E7EA-4DA7-9C49-0A1660A9704F}"/>
                  </a:ext>
                </a:extLst>
              </p:cNvPr>
              <p:cNvSpPr txBox="1"/>
              <p:nvPr/>
            </p:nvSpPr>
            <p:spPr>
              <a:xfrm>
                <a:off x="7586036" y="4451731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DB0B4AF-E7EA-4DA7-9C49-0A1660A97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036" y="4451731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5F6FED7-089C-408B-80B9-D2B71460B2AF}"/>
              </a:ext>
            </a:extLst>
          </p:cNvPr>
          <p:cNvGrpSpPr/>
          <p:nvPr/>
        </p:nvGrpSpPr>
        <p:grpSpPr>
          <a:xfrm>
            <a:off x="315715" y="3260533"/>
            <a:ext cx="2609832" cy="2925384"/>
            <a:chOff x="6953145" y="503616"/>
            <a:chExt cx="2609832" cy="292538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EA72322C-3FC9-4D60-A988-8AD619188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3145" y="503616"/>
              <a:ext cx="2515830" cy="2925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0DB89A55-A94E-4267-8CC5-1F6DBB9432C5}"/>
                    </a:ext>
                  </a:extLst>
                </p:cNvPr>
                <p:cNvSpPr txBox="1"/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kern="0" dirty="0" smtClean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kumimoji="0" lang="en-US" sz="4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Arial" panose="020B0604020202020204" pitchFamily="34" charset="0"/>
                        </a:rPr>
                        <m:t>4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DB89A55-A94E-4267-8CC5-1F6DBB9432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518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E522E3-772B-4830-92E4-A1DA3535DBB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52" t="10088" r="15238" b="6867"/>
          <a:stretch/>
        </p:blipFill>
        <p:spPr>
          <a:xfrm>
            <a:off x="8429758" y="3128023"/>
            <a:ext cx="2091847" cy="1453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B45D8B-C297-414C-AEBE-891FC4D28D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6518" y="3723375"/>
            <a:ext cx="2515829" cy="31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8A41B15-E40D-4B61-B5E5-01729C6BB314}"/>
              </a:ext>
            </a:extLst>
          </p:cNvPr>
          <p:cNvGrpSpPr/>
          <p:nvPr/>
        </p:nvGrpSpPr>
        <p:grpSpPr>
          <a:xfrm>
            <a:off x="85258" y="1655028"/>
            <a:ext cx="2688450" cy="3775769"/>
            <a:chOff x="85258" y="1655028"/>
            <a:chExt cx="2688450" cy="37757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F10D47E-93D8-459C-B479-DC47B39F3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258" y="1655028"/>
              <a:ext cx="2688450" cy="37757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0210B7B-77DC-4A60-AA93-14836AA090B4}"/>
                </a:ext>
              </a:extLst>
            </p:cNvPr>
            <p:cNvSpPr txBox="1"/>
            <p:nvPr/>
          </p:nvSpPr>
          <p:spPr>
            <a:xfrm>
              <a:off x="534953" y="2384299"/>
              <a:ext cx="2097505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Kiến</a:t>
              </a:r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thức</a:t>
              </a:r>
              <a:endParaRPr lang="vi-VN" sz="4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5136B2-A18F-47D9-99DB-EF6B2630397F}"/>
              </a:ext>
            </a:extLst>
          </p:cNvPr>
          <p:cNvGrpSpPr/>
          <p:nvPr/>
        </p:nvGrpSpPr>
        <p:grpSpPr>
          <a:xfrm>
            <a:off x="2771847" y="952619"/>
            <a:ext cx="3301513" cy="5061948"/>
            <a:chOff x="2771847" y="952619"/>
            <a:chExt cx="3301513" cy="50619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8F6326B-DA9D-4130-A198-B4D2607C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1847" y="952619"/>
              <a:ext cx="3301513" cy="50619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329F3CE-1890-4FE5-A199-AB394354BC73}"/>
                </a:ext>
              </a:extLst>
            </p:cNvPr>
            <p:cNvSpPr txBox="1"/>
            <p:nvPr/>
          </p:nvSpPr>
          <p:spPr>
            <a:xfrm>
              <a:off x="3587059" y="1848389"/>
              <a:ext cx="184126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Kĩ</a:t>
              </a:r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năng</a:t>
              </a:r>
              <a:endParaRPr lang="vi-VN" sz="4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9153902-D14D-40C6-AB96-64C41298DD03}"/>
              </a:ext>
            </a:extLst>
          </p:cNvPr>
          <p:cNvGrpSpPr/>
          <p:nvPr/>
        </p:nvGrpSpPr>
        <p:grpSpPr>
          <a:xfrm>
            <a:off x="6004043" y="1646355"/>
            <a:ext cx="2904304" cy="3849767"/>
            <a:chOff x="6004043" y="1646355"/>
            <a:chExt cx="2904304" cy="38497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F8C75F1-73AC-4219-812C-E13E63528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4043" y="1646355"/>
              <a:ext cx="2904304" cy="38497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64B31BA-650A-4A02-9ACF-C8C017661676}"/>
                </a:ext>
              </a:extLst>
            </p:cNvPr>
            <p:cNvSpPr txBox="1"/>
            <p:nvPr/>
          </p:nvSpPr>
          <p:spPr>
            <a:xfrm>
              <a:off x="6309435" y="2419178"/>
              <a:ext cx="2311967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Phẩm</a:t>
              </a:r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chất</a:t>
              </a:r>
              <a:endParaRPr lang="vi-VN" sz="4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60AC7B-9800-406C-AF25-415DC3EEA7DB}"/>
              </a:ext>
            </a:extLst>
          </p:cNvPr>
          <p:cNvSpPr txBox="1"/>
          <p:nvPr/>
        </p:nvSpPr>
        <p:spPr>
          <a:xfrm>
            <a:off x="260630" y="3062438"/>
            <a:ext cx="2392708" cy="152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</a:rPr>
              <a:t>Củng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</a:t>
            </a:r>
            <a:endParaRPr lang="vi-VN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09D896-4672-44CA-B4AC-3B124F66D7A3}"/>
              </a:ext>
            </a:extLst>
          </p:cNvPr>
          <p:cNvSpPr txBox="1"/>
          <p:nvPr/>
        </p:nvSpPr>
        <p:spPr>
          <a:xfrm>
            <a:off x="2921915" y="2556974"/>
            <a:ext cx="2929389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hai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, chia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endParaRPr lang="vi-VN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2CB705-FE49-4DB5-8A1C-CA5B5744ECD4}"/>
              </a:ext>
            </a:extLst>
          </p:cNvPr>
          <p:cNvSpPr txBox="1"/>
          <p:nvPr/>
        </p:nvSpPr>
        <p:spPr>
          <a:xfrm>
            <a:off x="5932507" y="3222338"/>
            <a:ext cx="2929389" cy="152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HS </a:t>
            </a:r>
            <a:r>
              <a:rPr lang="en-US" sz="2800" dirty="0" err="1">
                <a:latin typeface="UTM Avo" panose="02040603050506020204" pitchFamily="18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cẩn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thận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endParaRPr lang="vi-VN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F943631-EAE1-4B86-97F9-6F24D9DC3EBB}"/>
              </a:ext>
            </a:extLst>
          </p:cNvPr>
          <p:cNvGrpSpPr/>
          <p:nvPr/>
        </p:nvGrpSpPr>
        <p:grpSpPr>
          <a:xfrm>
            <a:off x="8658657" y="1011938"/>
            <a:ext cx="3222328" cy="5061948"/>
            <a:chOff x="8817878" y="963462"/>
            <a:chExt cx="3222328" cy="50619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9BB49AA4-329F-489C-A336-A714669C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7878" y="963462"/>
              <a:ext cx="3222328" cy="50619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3873B9B-D5A3-4B33-990E-036526D5D31F}"/>
                </a:ext>
              </a:extLst>
            </p:cNvPr>
            <p:cNvSpPr txBox="1"/>
            <p:nvPr/>
          </p:nvSpPr>
          <p:spPr>
            <a:xfrm>
              <a:off x="9675272" y="1848389"/>
              <a:ext cx="184126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SVN-Cookie" panose="020B0606040200020203" pitchFamily="34" charset="0"/>
                </a:rPr>
                <a:t>PTNL</a:t>
              </a:r>
              <a:endParaRPr lang="vi-VN" sz="4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8782B81-CDE2-4485-96B8-FCC9BA01A5B9}"/>
              </a:ext>
            </a:extLst>
          </p:cNvPr>
          <p:cNvSpPr txBox="1"/>
          <p:nvPr/>
        </p:nvSpPr>
        <p:spPr>
          <a:xfrm>
            <a:off x="8972404" y="2364517"/>
            <a:ext cx="2762044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UTM Avo" panose="02040603050506020204" pitchFamily="18" charset="0"/>
              </a:rPr>
              <a:t>Năng lực tự học, NL giải quyết vấn đề và sáng tạo, NL tư duy - lập luận logic.</a:t>
            </a:r>
            <a:endParaRPr lang="vi-VN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539ECF-774A-4B89-A332-4D8DAFBB5587}"/>
              </a:ext>
            </a:extLst>
          </p:cNvPr>
          <p:cNvGrpSpPr/>
          <p:nvPr/>
        </p:nvGrpSpPr>
        <p:grpSpPr>
          <a:xfrm>
            <a:off x="3586147" y="-33949"/>
            <a:ext cx="4692719" cy="1133903"/>
            <a:chOff x="3517936" y="-80461"/>
            <a:chExt cx="4692719" cy="11339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B993AF0-2A5D-4F77-9132-CE194F1D269B}"/>
                </a:ext>
              </a:extLst>
            </p:cNvPr>
            <p:cNvSpPr txBox="1"/>
            <p:nvPr/>
          </p:nvSpPr>
          <p:spPr>
            <a:xfrm>
              <a:off x="3517936" y="-54554"/>
              <a:ext cx="46808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Yêu</a:t>
              </a:r>
              <a:r>
                <a:rPr lang="en-US" sz="66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66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cầu</a:t>
              </a:r>
              <a:r>
                <a:rPr lang="en-US" sz="66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66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cần</a:t>
              </a:r>
              <a:r>
                <a:rPr lang="en-US" sz="66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66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đạt</a:t>
              </a:r>
              <a:endParaRPr lang="vi-VN" sz="6600" dirty="0">
                <a:ln w="139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B562033-A615-44E5-A323-A31BF08324AB}"/>
                </a:ext>
              </a:extLst>
            </p:cNvPr>
            <p:cNvSpPr txBox="1"/>
            <p:nvPr/>
          </p:nvSpPr>
          <p:spPr>
            <a:xfrm>
              <a:off x="3529798" y="-80461"/>
              <a:ext cx="46808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latin typeface="SVN-Cookie" panose="020B0606040200020203" pitchFamily="34" charset="0"/>
                </a:rPr>
                <a:t>Yêu</a:t>
              </a:r>
              <a:r>
                <a:rPr lang="en-US" sz="6600" dirty="0">
                  <a:latin typeface="SVN-Cookie" panose="020B0606040200020203" pitchFamily="34" charset="0"/>
                </a:rPr>
                <a:t> </a:t>
              </a:r>
              <a:r>
                <a:rPr lang="en-US" sz="6600" dirty="0" err="1">
                  <a:latin typeface="SVN-Cookie" panose="020B0606040200020203" pitchFamily="34" charset="0"/>
                </a:rPr>
                <a:t>cầu</a:t>
              </a:r>
              <a:r>
                <a:rPr lang="en-US" sz="6600" dirty="0">
                  <a:latin typeface="SVN-Cookie" panose="020B0606040200020203" pitchFamily="34" charset="0"/>
                </a:rPr>
                <a:t> </a:t>
              </a:r>
              <a:r>
                <a:rPr lang="en-US" sz="6600" dirty="0" err="1">
                  <a:latin typeface="SVN-Cookie" panose="020B0606040200020203" pitchFamily="34" charset="0"/>
                </a:rPr>
                <a:t>cần</a:t>
              </a:r>
              <a:r>
                <a:rPr lang="en-US" sz="6600" dirty="0">
                  <a:latin typeface="SVN-Cookie" panose="020B0606040200020203" pitchFamily="34" charset="0"/>
                </a:rPr>
                <a:t> </a:t>
              </a:r>
              <a:r>
                <a:rPr lang="en-US" sz="6600" dirty="0" err="1">
                  <a:latin typeface="SVN-Cookie" panose="020B0606040200020203" pitchFamily="34" charset="0"/>
                </a:rPr>
                <a:t>đạt</a:t>
              </a:r>
              <a:endParaRPr lang="vi-VN" sz="6600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5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5D070C57-243B-4BA7-BD2A-E06FE072BC92}"/>
              </a:ext>
            </a:extLst>
          </p:cNvPr>
          <p:cNvSpPr/>
          <p:nvPr/>
        </p:nvSpPr>
        <p:spPr>
          <a:xfrm>
            <a:off x="3370363" y="4074332"/>
            <a:ext cx="6434843" cy="16790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71373B1-C6CA-4D43-9A75-EB7DC6832BB2}"/>
              </a:ext>
            </a:extLst>
          </p:cNvPr>
          <p:cNvGrpSpPr/>
          <p:nvPr/>
        </p:nvGrpSpPr>
        <p:grpSpPr>
          <a:xfrm>
            <a:off x="256887" y="228601"/>
            <a:ext cx="5663087" cy="1009354"/>
            <a:chOff x="112542" y="139198"/>
            <a:chExt cx="5663087" cy="1009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73EB024-2473-415C-A0C0-EA314DC4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542" y="139198"/>
              <a:ext cx="5663086" cy="10093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5994001-B8F3-41C3-B5D2-F03FB9C642AB}"/>
                </a:ext>
              </a:extLst>
            </p:cNvPr>
            <p:cNvSpPr txBox="1"/>
            <p:nvPr/>
          </p:nvSpPr>
          <p:spPr>
            <a:xfrm>
              <a:off x="218891" y="309838"/>
              <a:ext cx="5556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32659C9-8405-4920-AFB7-7062DD641AFC}"/>
              </a:ext>
            </a:extLst>
          </p:cNvPr>
          <p:cNvGrpSpPr/>
          <p:nvPr/>
        </p:nvGrpSpPr>
        <p:grpSpPr>
          <a:xfrm>
            <a:off x="4538599" y="1204669"/>
            <a:ext cx="2751964" cy="2170386"/>
            <a:chOff x="3586488" y="1203314"/>
            <a:chExt cx="2751964" cy="21703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EA9BBFA-F007-463D-9BDE-F0D17E302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87" r="6672" b="5773"/>
            <a:stretch/>
          </p:blipFill>
          <p:spPr>
            <a:xfrm rot="8914162">
              <a:off x="3586488" y="1203314"/>
              <a:ext cx="2359149" cy="21703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064DD629-65E5-4B92-ACA6-84A370A71183}"/>
                    </a:ext>
                  </a:extLst>
                </p:cNvPr>
                <p:cNvSpPr txBox="1"/>
                <p:nvPr/>
              </p:nvSpPr>
              <p:spPr>
                <a:xfrm>
                  <a:off x="3867573" y="1549980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b)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𝟒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64DD629-65E5-4B92-ACA6-84A370A71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7573" y="1549980"/>
                  <a:ext cx="2470879" cy="1422377"/>
                </a:xfrm>
                <a:prstGeom prst="rect">
                  <a:avLst/>
                </a:prstGeom>
                <a:blipFill>
                  <a:blip r:embed="rId4"/>
                  <a:stretch>
                    <a:fillRect l="-5185" b="-1495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858EEA2-07D1-4142-8231-CF002986364B}"/>
              </a:ext>
            </a:extLst>
          </p:cNvPr>
          <p:cNvGrpSpPr/>
          <p:nvPr/>
        </p:nvGrpSpPr>
        <p:grpSpPr>
          <a:xfrm>
            <a:off x="7627513" y="503616"/>
            <a:ext cx="2609832" cy="2925384"/>
            <a:chOff x="6953145" y="503616"/>
            <a:chExt cx="2609832" cy="292538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E1E8F6-89C1-4717-B3B0-55385AA8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3145" y="503616"/>
              <a:ext cx="2515830" cy="2925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2D9A8C08-7520-45D8-B717-2495A7A2B2DB}"/>
                    </a:ext>
                  </a:extLst>
                </p:cNvPr>
                <p:cNvSpPr txBox="1"/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c)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𝟓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D9A8C08-7520-45D8-B717-2495A7A2B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098" y="1375463"/>
                  <a:ext cx="2470879" cy="1422377"/>
                </a:xfrm>
                <a:prstGeom prst="rect">
                  <a:avLst/>
                </a:prstGeom>
                <a:blipFill>
                  <a:blip r:embed="rId6"/>
                  <a:stretch>
                    <a:fillRect l="-4938" b="-1545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508B0CD-46C6-410F-A0E4-4F0DA0D194FC}"/>
              </a:ext>
            </a:extLst>
          </p:cNvPr>
          <p:cNvGrpSpPr/>
          <p:nvPr/>
        </p:nvGrpSpPr>
        <p:grpSpPr>
          <a:xfrm>
            <a:off x="1136972" y="1319191"/>
            <a:ext cx="2671862" cy="1941342"/>
            <a:chOff x="634112" y="1319191"/>
            <a:chExt cx="2671862" cy="19413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0402BA2-6471-4BEF-B020-6B83ED2F6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54" t="26017" r="10572" b="15662"/>
            <a:stretch/>
          </p:blipFill>
          <p:spPr>
            <a:xfrm>
              <a:off x="634112" y="1319191"/>
              <a:ext cx="2164080" cy="19413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2A3947C2-9EF0-4A1D-8B18-7BEF1F25A524}"/>
                    </a:ext>
                  </a:extLst>
                </p:cNvPr>
                <p:cNvSpPr txBox="1"/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a)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𝟑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A3947C2-9EF0-4A1D-8B18-7BEF1F25A5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95" y="1549980"/>
                  <a:ext cx="2470879" cy="1479764"/>
                </a:xfrm>
                <a:prstGeom prst="rect">
                  <a:avLst/>
                </a:prstGeom>
                <a:blipFill>
                  <a:blip r:embed="rId8"/>
                  <a:stretch>
                    <a:fillRect l="-4926" b="-1152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511EC80-0B56-4706-B364-C3876E6C5A87}"/>
              </a:ext>
            </a:extLst>
          </p:cNvPr>
          <p:cNvGrpSpPr/>
          <p:nvPr/>
        </p:nvGrpSpPr>
        <p:grpSpPr>
          <a:xfrm>
            <a:off x="883081" y="3909492"/>
            <a:ext cx="2671862" cy="1941342"/>
            <a:chOff x="634112" y="1319191"/>
            <a:chExt cx="2671862" cy="19413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63D7DB1-DE09-43B0-9D08-D2034DC3A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54" t="26017" r="10572" b="15662"/>
            <a:stretch/>
          </p:blipFill>
          <p:spPr>
            <a:xfrm>
              <a:off x="634112" y="1319191"/>
              <a:ext cx="2164080" cy="1941342"/>
            </a:xfrm>
            <a:prstGeom prst="rect">
              <a:avLst/>
            </a:prstGeom>
            <a:solidFill>
              <a:schemeClr val="accent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AC347D48-4F6F-4B0A-AF79-C15B036814A7}"/>
                    </a:ext>
                  </a:extLst>
                </p:cNvPr>
                <p:cNvSpPr txBox="1"/>
                <p:nvPr/>
              </p:nvSpPr>
              <p:spPr>
                <a:xfrm>
                  <a:off x="835095" y="1549980"/>
                  <a:ext cx="2470879" cy="14223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kern="0" dirty="0" smtClean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Arial" panose="020B0604020202020204" pitchFamily="34" charset="0"/>
                        </a:rPr>
                        <m:t>5</m:t>
                      </m:r>
                    </m:oMath>
                  </a14:m>
                  <a:r>
                    <a:rPr kumimoji="0" lang="en-US" sz="6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</a:t>
                  </a:r>
                  <a:r>
                    <a:rPr kumimoji="0" lang="en-US" sz="6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C347D48-4F6F-4B0A-AF79-C15B036814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95" y="1549980"/>
                  <a:ext cx="2470879" cy="14223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5185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070C7F9-93C4-48B5-AA7C-CF1A927BCF6D}"/>
                  </a:ext>
                </a:extLst>
              </p:cNvPr>
              <p:cNvSpPr txBox="1"/>
              <p:nvPr/>
            </p:nvSpPr>
            <p:spPr>
              <a:xfrm>
                <a:off x="3719394" y="4231546"/>
                <a:ext cx="220058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𝟓</m:t>
                    </m:r>
                  </m:oMath>
                </a14:m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070C7F9-93C4-48B5-AA7C-CF1A927BC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394" y="4231546"/>
                <a:ext cx="2200580" cy="1422377"/>
              </a:xfrm>
              <a:prstGeom prst="rect">
                <a:avLst/>
              </a:prstGeom>
              <a:blipFill rotWithShape="1">
                <a:blip r:embed="rId10"/>
                <a:stretch>
                  <a:fillRect b="-15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76B0926-B037-4C9F-B0CA-DA7D3A321409}"/>
                  </a:ext>
                </a:extLst>
              </p:cNvPr>
              <p:cNvSpPr txBox="1"/>
              <p:nvPr/>
            </p:nvSpPr>
            <p:spPr>
              <a:xfrm>
                <a:off x="5537375" y="4231546"/>
                <a:ext cx="1970382" cy="1374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vi-VN" sz="4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76B0926-B037-4C9F-B0CA-DA7D3A32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375" y="4231546"/>
                <a:ext cx="1970382" cy="137403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7801EC97-2EBF-4D9F-BB88-B9281E8F92EC}"/>
                  </a:ext>
                </a:extLst>
              </p:cNvPr>
              <p:cNvSpPr txBox="1"/>
              <p:nvPr/>
            </p:nvSpPr>
            <p:spPr>
              <a:xfrm>
                <a:off x="7766466" y="4255546"/>
                <a:ext cx="2221596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𝟑𝟎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30</a:t>
                </a:r>
                <a:endPara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01EC97-2EBF-4D9F-BB88-B9281E8F9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466" y="4255546"/>
                <a:ext cx="2221596" cy="1288686"/>
              </a:xfrm>
              <a:prstGeom prst="rect">
                <a:avLst/>
              </a:prstGeom>
              <a:blipFill rotWithShape="1">
                <a:blip r:embed="rId12"/>
                <a:stretch>
                  <a:fillRect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CD11A08-ADEF-4AC0-93E3-ECDC409B6C7E}"/>
                  </a:ext>
                </a:extLst>
              </p:cNvPr>
              <p:cNvSpPr txBox="1"/>
              <p:nvPr/>
            </p:nvSpPr>
            <p:spPr>
              <a:xfrm>
                <a:off x="7060954" y="449088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D11A08-ADEF-4AC0-93E3-ECDC409B6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954" y="4490885"/>
                <a:ext cx="871779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16D020C-17E0-4457-BAC0-CD5CE4B7325C}"/>
                  </a:ext>
                </a:extLst>
              </p:cNvPr>
              <p:cNvSpPr txBox="1"/>
              <p:nvPr/>
            </p:nvSpPr>
            <p:spPr>
              <a:xfrm>
                <a:off x="5018928" y="4490885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6D020C-17E0-4457-BAC0-CD5CE4B73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928" y="4490885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49F275-234C-49A8-89B2-00A77CC22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5206" y="4010717"/>
            <a:ext cx="2484397" cy="28352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67A2605-09A9-47C0-A27F-AEF7BB26127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652" t="10088" r="15238" b="6867"/>
          <a:stretch/>
        </p:blipFill>
        <p:spPr>
          <a:xfrm>
            <a:off x="8759282" y="2973712"/>
            <a:ext cx="2091847" cy="145301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8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905000" y="259936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  <a:latin typeface="Times New Roman" pitchFamily="18" charset="0"/>
              </a:rPr>
              <a:t>Bài 3</a:t>
            </a:r>
            <a:r>
              <a:rPr lang="vi-VN" altLang="en-US" b="1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 Tính bằng hai cách: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05000" y="1525173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</a:rPr>
              <a:t>a)</a:t>
            </a:r>
            <a:endParaRPr lang="en-US" alt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010400" y="1525173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</a:rPr>
              <a:t>b)</a:t>
            </a:r>
            <a:endParaRPr lang="en-US" alt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249087"/>
              </p:ext>
            </p:extLst>
          </p:nvPr>
        </p:nvGraphicFramePr>
        <p:xfrm>
          <a:off x="2514600" y="1220373"/>
          <a:ext cx="2438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672808" imgH="393529" progId="Equation.DSMT4">
                  <p:embed/>
                </p:oleObj>
              </mc:Choice>
              <mc:Fallback>
                <p:oleObj name="Equation" r:id="rId3" imgW="67280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20373"/>
                        <a:ext cx="2438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94626"/>
              </p:ext>
            </p:extLst>
          </p:nvPr>
        </p:nvGraphicFramePr>
        <p:xfrm>
          <a:off x="7620000" y="1220373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5" imgW="672808" imgH="393529" progId="Equation.DSMT4">
                  <p:embed/>
                </p:oleObj>
              </mc:Choice>
              <mc:Fallback>
                <p:oleObj name="Equation" r:id="rId5" imgW="67280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220373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B45D8B-C297-414C-AEBE-891FC4D28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1579" y="3723375"/>
            <a:ext cx="2515829" cy="3134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9607" y="1830434"/>
            <a:ext cx="1970382" cy="2322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36387">
            <a:off x="2959918" y="4346854"/>
            <a:ext cx="1606350" cy="1887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49F275-234C-49A8-89B2-00A77CC22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800" y="3989860"/>
            <a:ext cx="2484397" cy="28352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A57C2B-3709-4380-A214-59133B483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2" t="10088" r="15238" b="6867"/>
          <a:stretch/>
        </p:blipFill>
        <p:spPr>
          <a:xfrm>
            <a:off x="613708" y="365857"/>
            <a:ext cx="2091847" cy="1453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618" y="-257942"/>
            <a:ext cx="1970382" cy="2322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36387">
            <a:off x="447842" y="4861001"/>
            <a:ext cx="1606350" cy="1887666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192399"/>
              </p:ext>
            </p:extLst>
          </p:nvPr>
        </p:nvGraphicFramePr>
        <p:xfrm>
          <a:off x="5133060" y="678594"/>
          <a:ext cx="265747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6" imgW="800174" imgH="361819" progId="Equation.3">
                  <p:embed/>
                </p:oleObj>
              </mc:Choice>
              <mc:Fallback>
                <p:oleObj name="Equation" r:id="rId6" imgW="800174" imgH="3618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060" y="678594"/>
                        <a:ext cx="2657475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366173" y="1954944"/>
            <a:ext cx="1712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altLang="en-US" b="1" u="sng">
                <a:solidFill>
                  <a:srgbClr val="C00000"/>
                </a:solidFill>
                <a:latin typeface=".VnTime" pitchFamily="34" charset="0"/>
              </a:rPr>
              <a:t>:</a:t>
            </a: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9100"/>
              </p:ext>
            </p:extLst>
          </p:nvPr>
        </p:nvGraphicFramePr>
        <p:xfrm>
          <a:off x="3047085" y="3917094"/>
          <a:ext cx="2390775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8" imgW="545863" imgH="393529" progId="Equation.3">
                  <p:embed/>
                </p:oleObj>
              </mc:Choice>
              <mc:Fallback>
                <p:oleObj name="Equation" r:id="rId8" imgW="54586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085" y="3917094"/>
                        <a:ext cx="2390775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8181060" y="1929544"/>
            <a:ext cx="2571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altLang="en-US" sz="24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506048"/>
              </p:ext>
            </p:extLst>
          </p:nvPr>
        </p:nvGraphicFramePr>
        <p:xfrm>
          <a:off x="7611148" y="3634519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10" imgW="926698" imgH="393529" progId="Equation.3">
                  <p:embed/>
                </p:oleObj>
              </mc:Choice>
              <mc:Fallback>
                <p:oleObj name="Equation" r:id="rId10" imgW="92669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1148" y="3634519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694660" y="73757"/>
            <a:ext cx="433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itchFamily="18" charset="0"/>
              </a:rPr>
              <a:t>Bài 3: Tính bằng 2 cách</a:t>
            </a:r>
          </a:p>
        </p:txBody>
      </p:sp>
      <p:graphicFrame>
        <p:nvGraphicFramePr>
          <p:cNvPr id="1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739106"/>
              </p:ext>
            </p:extLst>
          </p:nvPr>
        </p:nvGraphicFramePr>
        <p:xfrm>
          <a:off x="3051848" y="2661382"/>
          <a:ext cx="2386012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12" imgW="736600" imgH="431800" progId="Equation.3">
                  <p:embed/>
                </p:oleObj>
              </mc:Choice>
              <mc:Fallback>
                <p:oleObj name="Equation" r:id="rId12" imgW="736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1848" y="2661382"/>
                        <a:ext cx="2386012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795216"/>
              </p:ext>
            </p:extLst>
          </p:nvPr>
        </p:nvGraphicFramePr>
        <p:xfrm>
          <a:off x="7611148" y="2583594"/>
          <a:ext cx="26654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14" imgW="736600" imgH="431800" progId="Equation.3">
                  <p:embed/>
                </p:oleObj>
              </mc:Choice>
              <mc:Fallback>
                <p:oleObj name="Equation" r:id="rId14" imgW="736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1148" y="2583594"/>
                        <a:ext cx="26654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648277"/>
              </p:ext>
            </p:extLst>
          </p:nvPr>
        </p:nvGraphicFramePr>
        <p:xfrm>
          <a:off x="3047085" y="5079144"/>
          <a:ext cx="2409825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16" imgW="647419" imgH="393529" progId="Equation.3">
                  <p:embed/>
                </p:oleObj>
              </mc:Choice>
              <mc:Fallback>
                <p:oleObj name="Equation" r:id="rId16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085" y="5079144"/>
                        <a:ext cx="2409825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630806"/>
              </p:ext>
            </p:extLst>
          </p:nvPr>
        </p:nvGraphicFramePr>
        <p:xfrm>
          <a:off x="7611148" y="4599719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18" imgW="558558" imgH="393529" progId="Equation.3">
                  <p:embed/>
                </p:oleObj>
              </mc:Choice>
              <mc:Fallback>
                <p:oleObj name="Equation" r:id="rId18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1148" y="4599719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908895"/>
              </p:ext>
            </p:extLst>
          </p:nvPr>
        </p:nvGraphicFramePr>
        <p:xfrm>
          <a:off x="7596860" y="5558569"/>
          <a:ext cx="26797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20" imgW="1282700" imgH="393700" progId="Equation.3">
                  <p:embed/>
                </p:oleObj>
              </mc:Choice>
              <mc:Fallback>
                <p:oleObj name="Equation" r:id="rId20" imgW="1282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860" y="5558569"/>
                        <a:ext cx="26797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B45D8B-C297-414C-AEBE-891FC4D28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63" y="4333962"/>
            <a:ext cx="1999931" cy="2524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6387">
            <a:off x="4926111" y="5054919"/>
            <a:ext cx="1606350" cy="1887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49F275-234C-49A8-89B2-00A77CC22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025" y="4221805"/>
            <a:ext cx="2309990" cy="2636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618" y="-257942"/>
            <a:ext cx="1970382" cy="232255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54312" y="1247335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1: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649198"/>
              </p:ext>
            </p:extLst>
          </p:nvPr>
        </p:nvGraphicFramePr>
        <p:xfrm>
          <a:off x="2411412" y="3061848"/>
          <a:ext cx="2057400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7" imgW="647419" imgH="812447" progId="Equation.3">
                  <p:embed/>
                </p:oleObj>
              </mc:Choice>
              <mc:Fallback>
                <p:oleObj name="Equation" r:id="rId7" imgW="647419" imgH="812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2" y="3061848"/>
                        <a:ext cx="2057400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005762" y="1171135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2: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24370"/>
              </p:ext>
            </p:extLst>
          </p:nvPr>
        </p:nvGraphicFramePr>
        <p:xfrm>
          <a:off x="7442200" y="2953898"/>
          <a:ext cx="26955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9" imgW="927100" imgH="1219200" progId="Equation.3">
                  <p:embed/>
                </p:oleObj>
              </mc:Choice>
              <mc:Fallback>
                <p:oleObj name="Equation" r:id="rId9" imgW="9271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200" y="2953898"/>
                        <a:ext cx="26955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536708"/>
              </p:ext>
            </p:extLst>
          </p:nvPr>
        </p:nvGraphicFramePr>
        <p:xfrm>
          <a:off x="4881562" y="567885"/>
          <a:ext cx="21336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11" imgW="847522" imgH="419166" progId="Equation.3">
                  <p:embed/>
                </p:oleObj>
              </mc:Choice>
              <mc:Fallback>
                <p:oleObj name="Equation" r:id="rId11" imgW="847522" imgH="41916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562" y="567885"/>
                        <a:ext cx="213360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638163"/>
              </p:ext>
            </p:extLst>
          </p:nvPr>
        </p:nvGraphicFramePr>
        <p:xfrm>
          <a:off x="2411412" y="1882335"/>
          <a:ext cx="2057400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13" imgW="723826" imgH="419166" progId="Equation.3">
                  <p:embed/>
                </p:oleObj>
              </mc:Choice>
              <mc:Fallback>
                <p:oleObj name="Equation" r:id="rId13" imgW="723826" imgH="41916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2" y="1882335"/>
                        <a:ext cx="2057400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265947"/>
              </p:ext>
            </p:extLst>
          </p:nvPr>
        </p:nvGraphicFramePr>
        <p:xfrm>
          <a:off x="7704137" y="1771210"/>
          <a:ext cx="2170113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15" imgW="667009" imgH="361819" progId="Equation.3">
                  <p:embed/>
                </p:oleObj>
              </mc:Choice>
              <mc:Fallback>
                <p:oleObj name="Equation" r:id="rId15" imgW="667009" imgH="3618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137" y="1771210"/>
                        <a:ext cx="2170113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909762" y="42423"/>
            <a:ext cx="3819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itchFamily="18" charset="0"/>
              </a:rPr>
              <a:t>Bài</a:t>
            </a:r>
            <a:r>
              <a:rPr lang="en-US" altLang="en-US" sz="2800" b="1" dirty="0">
                <a:latin typeface="Times New Roman" pitchFamily="18" charset="0"/>
              </a:rPr>
              <a:t> 3: </a:t>
            </a:r>
            <a:r>
              <a:rPr lang="en-US" altLang="en-US" sz="2800" b="1" dirty="0" err="1">
                <a:latin typeface="Times New Roman" pitchFamily="18" charset="0"/>
              </a:rPr>
              <a:t>Tính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</a:rPr>
              <a:t> 2 </a:t>
            </a:r>
            <a:r>
              <a:rPr lang="en-US" altLang="en-US" sz="2800" b="1" dirty="0" err="1">
                <a:latin typeface="Times New Roman" pitchFamily="18" charset="0"/>
              </a:rPr>
              <a:t>cách</a:t>
            </a:r>
            <a:endParaRPr lang="en-US" altLang="en-US" sz="2800" b="1" dirty="0">
              <a:latin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1814732" y="913606"/>
            <a:ext cx="91440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Cho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           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gấp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 ? </a:t>
            </a:r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068021"/>
              </p:ext>
            </p:extLst>
          </p:nvPr>
        </p:nvGraphicFramePr>
        <p:xfrm>
          <a:off x="5396132" y="761206"/>
          <a:ext cx="1981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3" imgW="647419" imgH="393529" progId="Equation.DSMT4">
                  <p:embed/>
                </p:oleObj>
              </mc:Choice>
              <mc:Fallback>
                <p:oleObj name="Equation" r:id="rId3" imgW="64741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6132" y="761206"/>
                        <a:ext cx="1981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167440"/>
              </p:ext>
            </p:extLst>
          </p:nvPr>
        </p:nvGraphicFramePr>
        <p:xfrm>
          <a:off x="3754657" y="1447006"/>
          <a:ext cx="3921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5" imgW="203112" imgH="393529" progId="Equation.DSMT4">
                  <p:embed/>
                </p:oleObj>
              </mc:Choice>
              <mc:Fallback>
                <p:oleObj name="Equation" r:id="rId5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4657" y="1447006"/>
                        <a:ext cx="3921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814732" y="289480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 i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altLang="en-US" sz="2400" b="1" i="1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779978"/>
              </p:ext>
            </p:extLst>
          </p:nvPr>
        </p:nvGraphicFramePr>
        <p:xfrm>
          <a:off x="3033932" y="2590006"/>
          <a:ext cx="4419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7" imgW="1497950" imgH="393529" progId="Equation.DSMT4">
                  <p:embed/>
                </p:oleObj>
              </mc:Choice>
              <mc:Fallback>
                <p:oleObj name="Equation" r:id="rId7" imgW="149795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932" y="2590006"/>
                        <a:ext cx="4419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377332" y="2818606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 Vậy:      gấp 6 lần      </a:t>
            </a: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96043"/>
              </p:ext>
            </p:extLst>
          </p:nvPr>
        </p:nvGraphicFramePr>
        <p:xfrm>
          <a:off x="8367932" y="2590006"/>
          <a:ext cx="3238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9" imgW="152334" imgH="393529" progId="Equation.DSMT4">
                  <p:embed/>
                </p:oleObj>
              </mc:Choice>
              <mc:Fallback>
                <p:oleObj name="Equation" r:id="rId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932" y="2590006"/>
                        <a:ext cx="3238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872755"/>
              </p:ext>
            </p:extLst>
          </p:nvPr>
        </p:nvGraphicFramePr>
        <p:xfrm>
          <a:off x="10253882" y="2513806"/>
          <a:ext cx="4000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11" imgW="203112" imgH="393529" progId="Equation.DSMT4">
                  <p:embed/>
                </p:oleObj>
              </mc:Choice>
              <mc:Fallback>
                <p:oleObj name="Equation" r:id="rId11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3882" y="2513806"/>
                        <a:ext cx="4000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36387">
            <a:off x="5216791" y="4450804"/>
            <a:ext cx="1606350" cy="188766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0" y="6485206"/>
            <a:ext cx="1716258" cy="3727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9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B45D8B-C297-414C-AEBE-891FC4D28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63" y="4333962"/>
            <a:ext cx="1999931" cy="252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49F275-234C-49A8-89B2-00A77CC22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6025" y="4221805"/>
            <a:ext cx="2309990" cy="2636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618" y="-257942"/>
            <a:ext cx="1970382" cy="2322554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611018" y="265912"/>
            <a:ext cx="109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Bài 4: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215617"/>
              </p:ext>
            </p:extLst>
          </p:nvPr>
        </p:nvGraphicFramePr>
        <p:xfrm>
          <a:off x="1763418" y="875512"/>
          <a:ext cx="128905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Equation" r:id="rId6" imgW="381148" imgH="380737" progId="Equation.3">
                  <p:embed/>
                </p:oleObj>
              </mc:Choice>
              <mc:Fallback>
                <p:oleObj name="Equation" r:id="rId6" imgW="381148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418" y="875512"/>
                        <a:ext cx="1289050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498356"/>
              </p:ext>
            </p:extLst>
          </p:nvPr>
        </p:nvGraphicFramePr>
        <p:xfrm>
          <a:off x="1785643" y="2475712"/>
          <a:ext cx="1273175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Equation" r:id="rId8" imgW="381148" imgH="380737" progId="Equation.3">
                  <p:embed/>
                </p:oleObj>
              </mc:Choice>
              <mc:Fallback>
                <p:oleObj name="Equation" r:id="rId8" imgW="381148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643" y="2475712"/>
                        <a:ext cx="1273175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5345"/>
              </p:ext>
            </p:extLst>
          </p:nvPr>
        </p:nvGraphicFramePr>
        <p:xfrm>
          <a:off x="1752306" y="4369600"/>
          <a:ext cx="124142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Equation" r:id="rId10" imgW="381148" imgH="380737" progId="Equation.3">
                  <p:embed/>
                </p:oleObj>
              </mc:Choice>
              <mc:Fallback>
                <p:oleObj name="Equation" r:id="rId10" imgW="381148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306" y="4369600"/>
                        <a:ext cx="1241425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74366"/>
              </p:ext>
            </p:extLst>
          </p:nvPr>
        </p:nvGraphicFramePr>
        <p:xfrm>
          <a:off x="3135018" y="799312"/>
          <a:ext cx="30480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Equation" r:id="rId12" imgW="1067096" imgH="380737" progId="Equation.3">
                  <p:embed/>
                </p:oleObj>
              </mc:Choice>
              <mc:Fallback>
                <p:oleObj name="Equation" r:id="rId12" imgW="1067096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018" y="799312"/>
                        <a:ext cx="304800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457324"/>
              </p:ext>
            </p:extLst>
          </p:nvPr>
        </p:nvGraphicFramePr>
        <p:xfrm>
          <a:off x="3063581" y="2461425"/>
          <a:ext cx="3214687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Equation" r:id="rId14" imgW="1067096" imgH="380737" progId="Equation.3">
                  <p:embed/>
                </p:oleObj>
              </mc:Choice>
              <mc:Fallback>
                <p:oleObj name="Equation" r:id="rId14" imgW="1067096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581" y="2461425"/>
                        <a:ext cx="3214687" cy="130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134867"/>
              </p:ext>
            </p:extLst>
          </p:nvPr>
        </p:nvGraphicFramePr>
        <p:xfrm>
          <a:off x="3074693" y="4285462"/>
          <a:ext cx="31845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name="Equation" r:id="rId16" imgW="1086035" imgH="380737" progId="Equation.3">
                  <p:embed/>
                </p:oleObj>
              </mc:Choice>
              <mc:Fallback>
                <p:oleObj name="Equation" r:id="rId16" imgW="1086035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693" y="4285462"/>
                        <a:ext cx="3184525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95756" y="1180312"/>
            <a:ext cx="3040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Vậy:        gấp 4 lần</a:t>
            </a: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546797"/>
              </p:ext>
            </p:extLst>
          </p:nvPr>
        </p:nvGraphicFramePr>
        <p:xfrm>
          <a:off x="7270456" y="789787"/>
          <a:ext cx="566737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Equation" r:id="rId18" imgW="133165" imgH="380737" progId="Equation.3">
                  <p:embed/>
                </p:oleObj>
              </mc:Choice>
              <mc:Fallback>
                <p:oleObj name="Equation" r:id="rId18" imgW="133165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456" y="789787"/>
                        <a:ext cx="566737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153201"/>
              </p:ext>
            </p:extLst>
          </p:nvPr>
        </p:nvGraphicFramePr>
        <p:xfrm>
          <a:off x="9540581" y="875512"/>
          <a:ext cx="6810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Equation" r:id="rId20" imgW="190574" imgH="380737" progId="Equation.3">
                  <p:embed/>
                </p:oleObj>
              </mc:Choice>
              <mc:Fallback>
                <p:oleObj name="Equation" r:id="rId20" imgW="190574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581" y="875512"/>
                        <a:ext cx="681037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567193" y="2932912"/>
            <a:ext cx="303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Vậy:       gấp 3 lần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568781" y="4725200"/>
            <a:ext cx="30384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Vậy:       gấp 2 lần</a:t>
            </a:r>
          </a:p>
        </p:txBody>
      </p:sp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276455"/>
              </p:ext>
            </p:extLst>
          </p:nvPr>
        </p:nvGraphicFramePr>
        <p:xfrm>
          <a:off x="7365706" y="2542387"/>
          <a:ext cx="5842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Equation" r:id="rId22" imgW="142635" imgH="380737" progId="Equation.3">
                  <p:embed/>
                </p:oleObj>
              </mc:Choice>
              <mc:Fallback>
                <p:oleObj name="Equation" r:id="rId22" imgW="142635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5706" y="2542387"/>
                        <a:ext cx="5842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277528"/>
              </p:ext>
            </p:extLst>
          </p:nvPr>
        </p:nvGraphicFramePr>
        <p:xfrm>
          <a:off x="7454606" y="4401350"/>
          <a:ext cx="60007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24" imgW="142635" imgH="380737" progId="Equation.3">
                  <p:embed/>
                </p:oleObj>
              </mc:Choice>
              <mc:Fallback>
                <p:oleObj name="Equation" r:id="rId24" imgW="142635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606" y="4401350"/>
                        <a:ext cx="600075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963270"/>
              </p:ext>
            </p:extLst>
          </p:nvPr>
        </p:nvGraphicFramePr>
        <p:xfrm>
          <a:off x="9480256" y="4404525"/>
          <a:ext cx="6731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26" imgW="190574" imgH="380737" progId="Equation.3">
                  <p:embed/>
                </p:oleObj>
              </mc:Choice>
              <mc:Fallback>
                <p:oleObj name="Equation" r:id="rId26" imgW="190574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0256" y="4404525"/>
                        <a:ext cx="673100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358957"/>
              </p:ext>
            </p:extLst>
          </p:nvPr>
        </p:nvGraphicFramePr>
        <p:xfrm>
          <a:off x="9492956" y="2596362"/>
          <a:ext cx="6905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quation" r:id="rId28" imgW="190574" imgH="380737" progId="Equation.3">
                  <p:embed/>
                </p:oleObj>
              </mc:Choice>
              <mc:Fallback>
                <p:oleObj name="Equation" r:id="rId28" imgW="190574" imgH="3807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2956" y="2596362"/>
                        <a:ext cx="6905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85258" y="6499274"/>
            <a:ext cx="1631000" cy="358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1"/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100584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– Ai đúng </a:t>
            </a:r>
            <a:endParaRPr lang="en-US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65F905-75FA-45F5-BEC3-7A1809BE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2000"/>
          <a:stretch/>
        </p:blipFill>
        <p:spPr>
          <a:xfrm>
            <a:off x="-102326" y="0"/>
            <a:ext cx="124880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0" y="4429919"/>
            <a:ext cx="1970382" cy="2322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0F405A-9EB4-4A09-ACFD-282886E5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69" y="31021"/>
            <a:ext cx="1399037" cy="1233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195CBE-0390-496B-94A5-D86586CB1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9910217" y="2467755"/>
            <a:ext cx="1486461" cy="1655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6387">
            <a:off x="57551" y="2658205"/>
            <a:ext cx="1606350" cy="1887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8794" y="2278966"/>
            <a:ext cx="626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CỦNG CỐ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1030289"/>
            <a:ext cx="1320800" cy="852487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174" name="Text Box 54"/>
          <p:cNvSpPr txBox="1">
            <a:spLocks noChangeArrowheads="1"/>
          </p:cNvSpPr>
          <p:nvPr/>
        </p:nvSpPr>
        <p:spPr bwMode="auto">
          <a:xfrm>
            <a:off x="10752667" y="876301"/>
            <a:ext cx="565151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FF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9460" name="Text Box 76"/>
          <p:cNvSpPr txBox="1">
            <a:spLocks noChangeArrowheads="1"/>
          </p:cNvSpPr>
          <p:nvPr/>
        </p:nvSpPr>
        <p:spPr bwMode="auto">
          <a:xfrm>
            <a:off x="203200" y="457201"/>
            <a:ext cx="1036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</a:rPr>
              <a:t>Đúng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</a:rPr>
              <a:t> Đ ;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</a:rPr>
              <a:t>Sai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</a:rPr>
              <a:t> S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</a:rPr>
              <a:t>vào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</a:rPr>
              <a:t> ô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itchFamily="18" charset="0"/>
              </a:rPr>
              <a:t>trống</a:t>
            </a:r>
            <a:endParaRPr lang="en-US" altLang="en-US" sz="28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19461" name="Picture 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2114550"/>
            <a:ext cx="1320800" cy="852488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9462" name="Picture 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4373564"/>
            <a:ext cx="1320800" cy="852487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211" name="Text Box 91"/>
          <p:cNvSpPr txBox="1">
            <a:spLocks noChangeArrowheads="1"/>
          </p:cNvSpPr>
          <p:nvPr/>
        </p:nvSpPr>
        <p:spPr bwMode="auto">
          <a:xfrm>
            <a:off x="10629900" y="2135188"/>
            <a:ext cx="812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FF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5213" name="Text Box 93"/>
          <p:cNvSpPr txBox="1">
            <a:spLocks noChangeArrowheads="1"/>
          </p:cNvSpPr>
          <p:nvPr/>
        </p:nvSpPr>
        <p:spPr bwMode="auto">
          <a:xfrm>
            <a:off x="10752667" y="4233864"/>
            <a:ext cx="768351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FF00"/>
                </a:solidFill>
                <a:latin typeface="Times New Roman" pitchFamily="18" charset="0"/>
              </a:rPr>
              <a:t>s</a:t>
            </a:r>
          </a:p>
        </p:txBody>
      </p:sp>
      <p:pic>
        <p:nvPicPr>
          <p:cNvPr id="19465" name="Picture 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5568950"/>
            <a:ext cx="1320800" cy="852488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246" name="Text Box 126"/>
          <p:cNvSpPr txBox="1">
            <a:spLocks noChangeArrowheads="1"/>
          </p:cNvSpPr>
          <p:nvPr/>
        </p:nvSpPr>
        <p:spPr bwMode="auto">
          <a:xfrm>
            <a:off x="10727267" y="5634038"/>
            <a:ext cx="768351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FF00"/>
                </a:solidFill>
                <a:latin typeface="Times New Roman" pitchFamily="18" charset="0"/>
              </a:rPr>
              <a:t>Đ</a:t>
            </a:r>
          </a:p>
        </p:txBody>
      </p:sp>
      <p:pic>
        <p:nvPicPr>
          <p:cNvPr id="19467" name="Picture 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3217864"/>
            <a:ext cx="1320800" cy="852487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249" name="Text Box 129"/>
          <p:cNvSpPr txBox="1">
            <a:spLocks noChangeArrowheads="1"/>
          </p:cNvSpPr>
          <p:nvPr/>
        </p:nvSpPr>
        <p:spPr bwMode="auto">
          <a:xfrm>
            <a:off x="10706100" y="3265488"/>
            <a:ext cx="812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FF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9469" name="Text Box 134"/>
          <p:cNvSpPr txBox="1">
            <a:spLocks noChangeArrowheads="1"/>
          </p:cNvSpPr>
          <p:nvPr/>
        </p:nvSpPr>
        <p:spPr bwMode="auto">
          <a:xfrm>
            <a:off x="1320800" y="1344613"/>
            <a:ext cx="599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Tahoma" pitchFamily="34" charset="0"/>
            </a:endParaRPr>
          </a:p>
        </p:txBody>
      </p:sp>
      <p:graphicFrame>
        <p:nvGraphicFramePr>
          <p:cNvPr id="19470" name="Object 139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53534" y="2052638"/>
          <a:ext cx="373591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8" name="Equation" r:id="rId5" imgW="1205977" imgH="393529" progId="Equation.3">
                  <p:embed/>
                </p:oleObj>
              </mc:Choice>
              <mc:Fallback>
                <p:oleObj name="Equation" r:id="rId5" imgW="120597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34" y="2052638"/>
                        <a:ext cx="373591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1" name="Object 14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2734" y="3216275"/>
          <a:ext cx="216323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9" name="Equation" r:id="rId7" imgW="698197" imgH="393529" progId="Equation.3">
                  <p:embed/>
                </p:oleObj>
              </mc:Choice>
              <mc:Fallback>
                <p:oleObj name="Equation" r:id="rId7" imgW="69819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34" y="3216275"/>
                        <a:ext cx="216323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2" name="Object 14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7567" y="4283076"/>
          <a:ext cx="255693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0" name="Equation" r:id="rId9" imgW="774364" imgH="393529" progId="Equation.DSMT4">
                  <p:embed/>
                </p:oleObj>
              </mc:Choice>
              <mc:Fallback>
                <p:oleObj name="Equation" r:id="rId9" imgW="77436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67" y="4283076"/>
                        <a:ext cx="2556933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3" name="Object 181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68867" y="5500688"/>
          <a:ext cx="387773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1" name="Equation" r:id="rId11" imgW="1155700" imgH="393700" progId="Equation.3">
                  <p:embed/>
                </p:oleObj>
              </mc:Choice>
              <mc:Fallback>
                <p:oleObj name="Equation" r:id="rId11" imgW="1155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867" y="5500688"/>
                        <a:ext cx="387773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4" name="Object 150"/>
          <p:cNvGraphicFramePr>
            <a:graphicFrameLocks noChangeAspect="1"/>
          </p:cNvGraphicFramePr>
          <p:nvPr/>
        </p:nvGraphicFramePr>
        <p:xfrm>
          <a:off x="472017" y="1077913"/>
          <a:ext cx="4876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2" name="Equation" r:id="rId13" imgW="1155700" imgH="393700" progId="Equation.3">
                  <p:embed/>
                </p:oleObj>
              </mc:Choice>
              <mc:Fallback>
                <p:oleObj name="Equation" r:id="rId13" imgW="1155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017" y="1077913"/>
                        <a:ext cx="4876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5" name="Object 152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" name="Equation" r:id="rId15" imgW="114151" imgH="215619" progId="Equation.3">
                  <p:embed/>
                </p:oleObj>
              </mc:Choice>
              <mc:Fallback>
                <p:oleObj name="Equation" r:id="rId1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6" name="Object 156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" name="Equation" r:id="rId17" imgW="114151" imgH="215619" progId="Equation.3">
                  <p:embed/>
                </p:oleObj>
              </mc:Choice>
              <mc:Fallback>
                <p:oleObj name="Equation" r:id="rId1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7" name="Object 160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" name="Equation" r:id="rId18" imgW="114151" imgH="215619" progId="Equation.3">
                  <p:embed/>
                </p:oleObj>
              </mc:Choice>
              <mc:Fallback>
                <p:oleObj name="Equation" r:id="rId1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8" name="Object 161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" name="Equation" r:id="rId19" imgW="114151" imgH="215619" progId="Equation.3">
                  <p:embed/>
                </p:oleObj>
              </mc:Choice>
              <mc:Fallback>
                <p:oleObj name="Equation" r:id="rId1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9" name="Object 162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" name="Equation" r:id="rId20" imgW="114151" imgH="215619" progId="Equation.3">
                  <p:embed/>
                </p:oleObj>
              </mc:Choice>
              <mc:Fallback>
                <p:oleObj name="Equation" r:id="rId20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0" name="Object 163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" name="Equation" r:id="rId21" imgW="114151" imgH="215619" progId="Equation.3">
                  <p:embed/>
                </p:oleObj>
              </mc:Choice>
              <mc:Fallback>
                <p:oleObj name="Equation" r:id="rId21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1" name="Object 164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" name="Equation" r:id="rId22" imgW="114151" imgH="215619" progId="Equation.3">
                  <p:embed/>
                </p:oleObj>
              </mc:Choice>
              <mc:Fallback>
                <p:oleObj name="Equation" r:id="rId2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2" name="Object 165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" name="Equation" r:id="rId23" imgW="114151" imgH="215619" progId="Equation.3">
                  <p:embed/>
                </p:oleObj>
              </mc:Choice>
              <mc:Fallback>
                <p:oleObj name="Equation" r:id="rId2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3" name="Object 166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" name="Equation" r:id="rId24" imgW="114151" imgH="215619" progId="Equation.3">
                  <p:embed/>
                </p:oleObj>
              </mc:Choice>
              <mc:Fallback>
                <p:oleObj name="Equation" r:id="rId2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4" name="Object 167"/>
          <p:cNvGraphicFramePr>
            <a:graphicFrameLocks noChangeAspect="1"/>
          </p:cNvGraphicFramePr>
          <p:nvPr/>
        </p:nvGraphicFramePr>
        <p:xfrm>
          <a:off x="6093885" y="3014663"/>
          <a:ext cx="4233" cy="1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" name="Equation" r:id="rId25" imgW="114151" imgH="215619" progId="Equation.3">
                  <p:embed/>
                </p:oleObj>
              </mc:Choice>
              <mc:Fallback>
                <p:oleObj name="Equation" r:id="rId2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885" y="3014663"/>
                        <a:ext cx="4233" cy="1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5" name="Object 169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" name="Equation" r:id="rId26" imgW="114151" imgH="215619" progId="Equation.3">
                  <p:embed/>
                </p:oleObj>
              </mc:Choice>
              <mc:Fallback>
                <p:oleObj name="Equation" r:id="rId2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" name="Object 170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Equation" r:id="rId27" imgW="114151" imgH="215619" progId="Equation.3">
                  <p:embed/>
                </p:oleObj>
              </mc:Choice>
              <mc:Fallback>
                <p:oleObj name="Equation" r:id="rId2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7" name="Object 171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" name="Equation" r:id="rId28" imgW="114151" imgH="215619" progId="Equation.3">
                  <p:embed/>
                </p:oleObj>
              </mc:Choice>
              <mc:Fallback>
                <p:oleObj name="Equation" r:id="rId2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8" name="Object 172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Equation" r:id="rId29" imgW="114151" imgH="215619" progId="Equation.3">
                  <p:embed/>
                </p:oleObj>
              </mc:Choice>
              <mc:Fallback>
                <p:oleObj name="Equation" r:id="rId2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9" name="Object 173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Equation" r:id="rId30" imgW="114151" imgH="215619" progId="Equation.3">
                  <p:embed/>
                </p:oleObj>
              </mc:Choice>
              <mc:Fallback>
                <p:oleObj name="Equation" r:id="rId30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0" name="Object 174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" name="Equation" r:id="rId31" imgW="114151" imgH="215619" progId="Equation.3">
                  <p:embed/>
                </p:oleObj>
              </mc:Choice>
              <mc:Fallback>
                <p:oleObj name="Equation" r:id="rId31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1" name="Object 175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Equation" r:id="rId32" imgW="114151" imgH="215619" progId="Equation.3">
                  <p:embed/>
                </p:oleObj>
              </mc:Choice>
              <mc:Fallback>
                <p:oleObj name="Equation" r:id="rId3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2" name="Object 185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" name="Equation" r:id="rId33" imgW="114151" imgH="215619" progId="Equation.3">
                  <p:embed/>
                </p:oleObj>
              </mc:Choice>
              <mc:Fallback>
                <p:oleObj name="Equation" r:id="rId3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3" name="Object 186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1" name="Equation" r:id="rId34" imgW="114151" imgH="215619" progId="Equation.3">
                  <p:embed/>
                </p:oleObj>
              </mc:Choice>
              <mc:Fallback>
                <p:oleObj name="Equation" r:id="rId3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4" name="Object 187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2" name="Equation" r:id="rId35" imgW="114151" imgH="215619" progId="Equation.3">
                  <p:embed/>
                </p:oleObj>
              </mc:Choice>
              <mc:Fallback>
                <p:oleObj name="Equation" r:id="rId3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5" name="Object 188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" name="Equation" r:id="rId36" imgW="114151" imgH="215619" progId="Equation.3">
                  <p:embed/>
                </p:oleObj>
              </mc:Choice>
              <mc:Fallback>
                <p:oleObj name="Equation" r:id="rId3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6" name="Object 190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" name="Equation" r:id="rId37" imgW="114151" imgH="215619" progId="Equation.3">
                  <p:embed/>
                </p:oleObj>
              </mc:Choice>
              <mc:Fallback>
                <p:oleObj name="Equation" r:id="rId3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7" name="Object 191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5" name="Equation" r:id="rId38" imgW="114151" imgH="215619" progId="Equation.3">
                  <p:embed/>
                </p:oleObj>
              </mc:Choice>
              <mc:Fallback>
                <p:oleObj name="Equation" r:id="rId3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8" name="Object 193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6" name="Equation" r:id="rId39" imgW="114151" imgH="215619" progId="Equation.3">
                  <p:embed/>
                </p:oleObj>
              </mc:Choice>
              <mc:Fallback>
                <p:oleObj name="Equation" r:id="rId3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9" name="Object 194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7" name="Equation" r:id="rId40" imgW="114151" imgH="215619" progId="Equation.3">
                  <p:embed/>
                </p:oleObj>
              </mc:Choice>
              <mc:Fallback>
                <p:oleObj name="Equation" r:id="rId40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0" name="Object 195"/>
          <p:cNvGraphicFramePr>
            <a:graphicFrameLocks noChangeAspect="1"/>
          </p:cNvGraphicFramePr>
          <p:nvPr/>
        </p:nvGraphicFramePr>
        <p:xfrm>
          <a:off x="6019800" y="291306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8" name="Equation" r:id="rId41" imgW="114151" imgH="215619" progId="Equation.3">
                  <p:embed/>
                </p:oleObj>
              </mc:Choice>
              <mc:Fallback>
                <p:oleObj name="Equation" r:id="rId41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91306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33"/>
          <p:cNvGraphicFramePr>
            <a:graphicFrameLocks noChangeAspect="1"/>
          </p:cNvGraphicFramePr>
          <p:nvPr/>
        </p:nvGraphicFramePr>
        <p:xfrm>
          <a:off x="5452534" y="1022350"/>
          <a:ext cx="474768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9" name="Equation" r:id="rId42" imgW="1358310" imgH="393529" progId="Equation.3">
                  <p:embed/>
                </p:oleObj>
              </mc:Choice>
              <mc:Fallback>
                <p:oleObj name="Equation" r:id="rId42" imgW="13583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2534" y="1022350"/>
                        <a:ext cx="4747684" cy="914400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34"/>
          <p:cNvGraphicFramePr>
            <a:graphicFrameLocks noChangeAspect="1"/>
          </p:cNvGraphicFramePr>
          <p:nvPr/>
        </p:nvGraphicFramePr>
        <p:xfrm>
          <a:off x="5452533" y="4283075"/>
          <a:ext cx="354753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0" name="Equation" r:id="rId44" imgW="1016000" imgH="393700" progId="Equation.3">
                  <p:embed/>
                </p:oleObj>
              </mc:Choice>
              <mc:Fallback>
                <p:oleObj name="Equation" r:id="rId44" imgW="1016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2533" y="4283075"/>
                        <a:ext cx="3547533" cy="914400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0" y="6569612"/>
            <a:ext cx="1744394" cy="288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4" grpId="0"/>
      <p:bldP spid="5211" grpId="0"/>
      <p:bldP spid="5213" grpId="0"/>
      <p:bldP spid="5246" grpId="0"/>
      <p:bldP spid="52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8E6D2-C36F-4E56-8CCA-EF549CA1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04BFE-097B-4BC1-BFF4-B508C4914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65F905-75FA-45F5-BEC3-7A1809BE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2000"/>
          <a:stretch/>
        </p:blipFill>
        <p:spPr>
          <a:xfrm>
            <a:off x="-102326" y="0"/>
            <a:ext cx="1248809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9C7F1D-EAD5-432A-9E76-64A032CA719C}"/>
              </a:ext>
            </a:extLst>
          </p:cNvPr>
          <p:cNvGrpSpPr/>
          <p:nvPr/>
        </p:nvGrpSpPr>
        <p:grpSpPr>
          <a:xfrm>
            <a:off x="2316333" y="1135657"/>
            <a:ext cx="7238794" cy="2235585"/>
            <a:chOff x="1298330" y="1444488"/>
            <a:chExt cx="9186035" cy="35169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9EC4348-1E7A-403A-89B4-71DE434B1280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34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Chúc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các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con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794D5BE-6A28-401A-BE68-8783411DF06E}"/>
                </a:ext>
              </a:extLst>
            </p:cNvPr>
            <p:cNvSpPr txBox="1"/>
            <p:nvPr/>
          </p:nvSpPr>
          <p:spPr>
            <a:xfrm>
              <a:off x="1397445" y="1475313"/>
              <a:ext cx="8999889" cy="34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Chúc</a:t>
              </a:r>
              <a:r>
                <a:rPr lang="en-US" sz="13800" b="1" dirty="0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các</a:t>
              </a:r>
              <a:r>
                <a:rPr lang="en-US" sz="13800" b="1" dirty="0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con</a:t>
              </a:r>
              <a:endParaRPr lang="vi-VN" sz="13800" b="1" dirty="0">
                <a:gradFill flip="none" rotWithShape="1">
                  <a:gsLst>
                    <a:gs pos="43000">
                      <a:srgbClr val="55D1BE"/>
                    </a:gs>
                    <a:gs pos="62000">
                      <a:srgbClr val="FF4554"/>
                    </a:gs>
                    <a:gs pos="83000">
                      <a:srgbClr val="FFA633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0" y="4429919"/>
            <a:ext cx="1970382" cy="2322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0F405A-9EB4-4A09-ACFD-282886E5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69" y="31021"/>
            <a:ext cx="1399037" cy="123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195CBE-0390-496B-94A5-D86586CB1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9910217" y="2467755"/>
            <a:ext cx="1486461" cy="1655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6387">
            <a:off x="57551" y="2658205"/>
            <a:ext cx="1606350" cy="1887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CE0B9A-DE66-4320-9BD7-704833118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795" y="4816662"/>
            <a:ext cx="1512878" cy="1762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2F69CE-536F-40A7-A412-85219270E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922" y="105527"/>
            <a:ext cx="2091109" cy="14509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91CE44C-69DC-49EF-B1CE-D648C0E04A89}"/>
              </a:ext>
            </a:extLst>
          </p:cNvPr>
          <p:cNvGrpSpPr/>
          <p:nvPr/>
        </p:nvGrpSpPr>
        <p:grpSpPr>
          <a:xfrm>
            <a:off x="3726007" y="2745486"/>
            <a:ext cx="4457597" cy="2223416"/>
            <a:chOff x="1298330" y="1432806"/>
            <a:chExt cx="9186035" cy="349781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C2C1162-AE38-4686-8C8F-4D156E732C08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34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học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tôt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D6EE4A9-1EC0-4A42-B219-0F8C82D17B5B}"/>
                </a:ext>
              </a:extLst>
            </p:cNvPr>
            <p:cNvSpPr txBox="1"/>
            <p:nvPr/>
          </p:nvSpPr>
          <p:spPr>
            <a:xfrm>
              <a:off x="1391402" y="1432806"/>
              <a:ext cx="8999889" cy="348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học</a:t>
              </a:r>
              <a:r>
                <a:rPr lang="en-US" sz="13800" b="1" dirty="0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tốt</a:t>
              </a:r>
              <a:endParaRPr lang="vi-VN" sz="13800" b="1" dirty="0">
                <a:gradFill flip="none" rotWithShape="1">
                  <a:gsLst>
                    <a:gs pos="43000">
                      <a:srgbClr val="55D1BE"/>
                    </a:gs>
                    <a:gs pos="62000">
                      <a:srgbClr val="FF4554"/>
                    </a:gs>
                    <a:gs pos="83000">
                      <a:srgbClr val="FFA633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05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DC929F2-E2CA-4091-8831-F5EFDC7E3A63}"/>
              </a:ext>
            </a:extLst>
          </p:cNvPr>
          <p:cNvSpPr/>
          <p:nvPr/>
        </p:nvSpPr>
        <p:spPr>
          <a:xfrm flipV="1">
            <a:off x="1197061" y="141112"/>
            <a:ext cx="5505887" cy="1379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33B1478-5CA9-43EA-BC84-02C53E8FE294}"/>
              </a:ext>
            </a:extLst>
          </p:cNvPr>
          <p:cNvGrpSpPr/>
          <p:nvPr/>
        </p:nvGrpSpPr>
        <p:grpSpPr>
          <a:xfrm>
            <a:off x="-426304" y="1327597"/>
            <a:ext cx="9186035" cy="1862048"/>
            <a:chOff x="1298330" y="1444488"/>
            <a:chExt cx="9186035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8584593-C050-4F18-B65D-CD9F35639175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Món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quà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tặng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bà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endParaRPr lang="vi-VN" sz="115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6491B79-E5F9-433E-AEAD-7EDB60E5D0C4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Món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quà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tặng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bà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endParaRPr lang="vi-VN" sz="11500" b="1" dirty="0">
                <a:gradFill flip="none" rotWithShape="1">
                  <a:gsLst>
                    <a:gs pos="80000">
                      <a:srgbClr val="FF5FAF"/>
                    </a:gs>
                    <a:gs pos="54000">
                      <a:srgbClr val="89C924"/>
                    </a:gs>
                    <a:gs pos="29000">
                      <a:srgbClr val="FF761D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BFB1D23-E8B7-499D-8CE1-A61689C72546}"/>
              </a:ext>
            </a:extLst>
          </p:cNvPr>
          <p:cNvGrpSpPr/>
          <p:nvPr/>
        </p:nvGrpSpPr>
        <p:grpSpPr>
          <a:xfrm>
            <a:off x="1138624" y="263648"/>
            <a:ext cx="5878291" cy="1220352"/>
            <a:chOff x="2952201" y="591724"/>
            <a:chExt cx="5878291" cy="12203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F3FC901-71EA-43D9-940E-AA60620B8D53}"/>
                </a:ext>
              </a:extLst>
            </p:cNvPr>
            <p:cNvSpPr txBox="1"/>
            <p:nvPr/>
          </p:nvSpPr>
          <p:spPr>
            <a:xfrm>
              <a:off x="2952205" y="591724"/>
              <a:ext cx="5878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190500">
                    <a:solidFill>
                      <a:schemeClr val="bg1"/>
                    </a:solidFill>
                  </a:ln>
                  <a:noFill/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UTM Gradoo" panose="02040603050506020204" pitchFamily="18" charset="0"/>
                </a:rPr>
                <a:t>KHỞI ĐỘNG</a:t>
              </a:r>
              <a:endParaRPr lang="vi-VN" sz="7200" b="1" dirty="0">
                <a:ln w="190500">
                  <a:solidFill>
                    <a:schemeClr val="bg1"/>
                  </a:solidFill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F5CED3D-C550-42E0-AA75-5EC3272DE10F}"/>
                </a:ext>
              </a:extLst>
            </p:cNvPr>
            <p:cNvSpPr txBox="1"/>
            <p:nvPr/>
          </p:nvSpPr>
          <p:spPr>
            <a:xfrm>
              <a:off x="2952201" y="611747"/>
              <a:ext cx="5878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A24C3D"/>
                  </a:solidFill>
                  <a:latin typeface="UTM Gradoo" panose="02040603050506020204" pitchFamily="18" charset="0"/>
                </a:rPr>
                <a:t>KHỞI ĐỘNG</a:t>
              </a:r>
              <a:endParaRPr lang="vi-VN" sz="7200" b="1" dirty="0">
                <a:solidFill>
                  <a:srgbClr val="A24C3D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82CDEB-9F73-4CAB-B84D-B0905C333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10" y="1425072"/>
            <a:ext cx="3225108" cy="54329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F1AE402-0EFA-4FD1-A9AD-A2130954E3D2}"/>
              </a:ext>
            </a:extLst>
          </p:cNvPr>
          <p:cNvGrpSpPr/>
          <p:nvPr/>
        </p:nvGrpSpPr>
        <p:grpSpPr>
          <a:xfrm>
            <a:off x="2582764" y="3464159"/>
            <a:ext cx="2523963" cy="3218967"/>
            <a:chOff x="2582764" y="3464159"/>
            <a:chExt cx="2523963" cy="32189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B8AFFA2-EAEB-45E3-BCE4-DE7993A8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2764" y="3464159"/>
              <a:ext cx="2523963" cy="32189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B5383F1-80F5-426C-A7C5-49C139AB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2163" y="5176910"/>
              <a:ext cx="977630" cy="11389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0784FF-9219-4C20-9798-7356504B326E}"/>
              </a:ext>
            </a:extLst>
          </p:cNvPr>
          <p:cNvGrpSpPr/>
          <p:nvPr/>
        </p:nvGrpSpPr>
        <p:grpSpPr>
          <a:xfrm>
            <a:off x="207161" y="3277223"/>
            <a:ext cx="2720134" cy="3767655"/>
            <a:chOff x="207161" y="3277223"/>
            <a:chExt cx="2720134" cy="3767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49286A7-B2EC-4234-846B-F7863664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161" y="3277223"/>
              <a:ext cx="2322777" cy="37676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B374775-34EC-4F29-BE4A-9091C3AF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1147" y="4243397"/>
              <a:ext cx="1146148" cy="127417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8268B8B-2450-402B-9B77-EE763122E76A}"/>
              </a:ext>
            </a:extLst>
          </p:cNvPr>
          <p:cNvGrpSpPr/>
          <p:nvPr/>
        </p:nvGrpSpPr>
        <p:grpSpPr>
          <a:xfrm>
            <a:off x="4856393" y="3714233"/>
            <a:ext cx="3936163" cy="2837276"/>
            <a:chOff x="4856393" y="3714233"/>
            <a:chExt cx="3936163" cy="28372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6FE5149-6305-4BF0-9DC4-5F0726D1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393" y="3714233"/>
              <a:ext cx="3412928" cy="28372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153B0AB-D33E-4048-8909-1367A005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23171" y="4337658"/>
              <a:ext cx="1669385" cy="1471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2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459A197-91AE-48CA-8397-9C9D7BCC539A}"/>
              </a:ext>
            </a:extLst>
          </p:cNvPr>
          <p:cNvGrpSpPr/>
          <p:nvPr/>
        </p:nvGrpSpPr>
        <p:grpSpPr>
          <a:xfrm>
            <a:off x="1685859" y="-154744"/>
            <a:ext cx="9186036" cy="1862048"/>
            <a:chOff x="1298329" y="1444488"/>
            <a:chExt cx="9186036" cy="18620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0D56788-E817-4FA2-B56D-1F70B88E7A8B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Món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quà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tặng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bà</a:t>
              </a:r>
              <a:r>
                <a:rPr lang="en-US" sz="115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endParaRPr lang="vi-VN" sz="115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E933513-A728-419D-8577-235050D672D7}"/>
                </a:ext>
              </a:extLst>
            </p:cNvPr>
            <p:cNvSpPr txBox="1"/>
            <p:nvPr/>
          </p:nvSpPr>
          <p:spPr>
            <a:xfrm>
              <a:off x="1298329" y="1444488"/>
              <a:ext cx="918603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Món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quà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tặng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1500" b="1" dirty="0" err="1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bà</a:t>
              </a:r>
              <a:r>
                <a:rPr lang="en-US" sz="11500" b="1" dirty="0">
                  <a:gradFill flip="none" rotWithShape="1">
                    <a:gsLst>
                      <a:gs pos="80000">
                        <a:srgbClr val="FF5FAF"/>
                      </a:gs>
                      <a:gs pos="54000">
                        <a:srgbClr val="89C924"/>
                      </a:gs>
                      <a:gs pos="29000">
                        <a:srgbClr val="FF761D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endParaRPr lang="vi-VN" sz="11500" b="1" dirty="0">
                <a:gradFill flip="none" rotWithShape="1">
                  <a:gsLst>
                    <a:gs pos="80000">
                      <a:srgbClr val="FF5FAF"/>
                    </a:gs>
                    <a:gs pos="54000">
                      <a:srgbClr val="89C924"/>
                    </a:gs>
                    <a:gs pos="29000">
                      <a:srgbClr val="FF761D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430" y="3004167"/>
            <a:ext cx="855294" cy="849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8853" y="3237158"/>
            <a:ext cx="855294" cy="84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891" y="5612456"/>
            <a:ext cx="855294" cy="84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39" y="5719795"/>
            <a:ext cx="855294" cy="84966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829"/>
            <a:ext cx="2283500" cy="2660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548534" y="1488792"/>
                <a:ext cx="4302209" cy="3139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4A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latin typeface="UTM Avo" panose="02040603050506020204" pitchFamily="18" charset="0"/>
                  </a:rPr>
                  <a:t>18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sinh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nữ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nam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sinh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nữ</a:t>
                </a:r>
                <a:r>
                  <a:rPr lang="en-US" sz="3200" dirty="0"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3200">
                    <a:latin typeface="UTM Avo" panose="02040603050506020204" pitchFamily="18" charset="0"/>
                  </a:rPr>
                  <a:t> </a:t>
                </a:r>
                <a:r>
                  <a:rPr lang="en-US" sz="3200" smtClean="0">
                    <a:latin typeface="UTM Avo" panose="02040603050506020204" pitchFamily="18" charset="0"/>
                  </a:rPr>
                  <a:t>4A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nam</a:t>
                </a:r>
                <a:r>
                  <a:rPr lang="en-US" sz="3200" dirty="0">
                    <a:latin typeface="UTM Avo" panose="02040603050506020204" pitchFamily="18" charset="0"/>
                  </a:rPr>
                  <a:t>?</a:t>
                </a:r>
                <a:endParaRPr lang="vi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534" y="1488792"/>
                <a:ext cx="4302209" cy="3139962"/>
              </a:xfrm>
              <a:prstGeom prst="rect">
                <a:avLst/>
              </a:prstGeom>
              <a:blipFill rotWithShape="1">
                <a:blip r:embed="rId4"/>
                <a:stretch>
                  <a:fillRect l="-3541" t="-2524" r="-1133" b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7187265" y="1741350"/>
            <a:ext cx="4659086" cy="1291771"/>
            <a:chOff x="7313923" y="3018971"/>
            <a:chExt cx="4659086" cy="12917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13923" y="3018971"/>
              <a:ext cx="4659086" cy="12917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682521" y="3321024"/>
              <a:ext cx="4252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15 </a:t>
              </a:r>
              <a:r>
                <a:rPr lang="en-US" sz="3600" b="1" dirty="0" err="1">
                  <a:latin typeface="UTM Avo" panose="02040603050506020204" pitchFamily="18" charset="0"/>
                </a:rPr>
                <a:t>học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sinh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nam</a:t>
              </a:r>
              <a:endParaRPr lang="vi-VN" sz="3600" b="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224978" y="2798830"/>
                <a:ext cx="4302209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978" y="2798830"/>
                <a:ext cx="4302209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-138732" y="4275404"/>
            <a:ext cx="2527504" cy="2815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14F5B9B-9CCD-42FF-B1F1-436A91A7F380}"/>
                  </a:ext>
                </a:extLst>
              </p:cNvPr>
              <p:cNvSpPr txBox="1"/>
              <p:nvPr/>
            </p:nvSpPr>
            <p:spPr>
              <a:xfrm>
                <a:off x="2723598" y="1875365"/>
                <a:ext cx="1918741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Tìm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598" y="1875365"/>
                <a:ext cx="1918741" cy="753861"/>
              </a:xfrm>
              <a:prstGeom prst="rect">
                <a:avLst/>
              </a:prstGeom>
              <a:blipFill>
                <a:blip r:embed="rId5"/>
                <a:stretch>
                  <a:fillRect l="-9841" t="-2439" b="-268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926E0C-BDBF-4D9B-AD09-A54A7D931258}"/>
              </a:ext>
            </a:extLst>
          </p:cNvPr>
          <p:cNvGrpSpPr/>
          <p:nvPr/>
        </p:nvGrpSpPr>
        <p:grpSpPr>
          <a:xfrm>
            <a:off x="7333112" y="1560796"/>
            <a:ext cx="2534201" cy="1978044"/>
            <a:chOff x="7712940" y="2123525"/>
            <a:chExt cx="2534201" cy="1978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712940" y="2123525"/>
              <a:ext cx="2534201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F5317EE0-C673-4D85-9672-79A7ECBAD5D0}"/>
                    </a:ext>
                  </a:extLst>
                </p:cNvPr>
                <p:cNvSpPr txBox="1"/>
                <p:nvPr/>
              </p:nvSpPr>
              <p:spPr>
                <a:xfrm>
                  <a:off x="7815917" y="2333184"/>
                  <a:ext cx="2151105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5917" y="2333184"/>
                  <a:ext cx="2151105" cy="14800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1648" y="436098"/>
            <a:ext cx="4876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EC8928-20E0-45DD-BBEA-99E979E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-26650" y="4542514"/>
            <a:ext cx="2078297" cy="2759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2C89B27-3B16-4D65-BD93-635B8D95273D}"/>
              </a:ext>
            </a:extLst>
          </p:cNvPr>
          <p:cNvGrpSpPr/>
          <p:nvPr/>
        </p:nvGrpSpPr>
        <p:grpSpPr>
          <a:xfrm>
            <a:off x="2127739" y="1875365"/>
            <a:ext cx="4302209" cy="2336593"/>
            <a:chOff x="2127739" y="1875365"/>
            <a:chExt cx="4302209" cy="2336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A088E839-1B78-4BB1-B736-A1121D9909CB}"/>
                    </a:ext>
                  </a:extLst>
                </p:cNvPr>
                <p:cNvSpPr txBox="1"/>
                <p:nvPr/>
              </p:nvSpPr>
              <p:spPr>
                <a:xfrm>
                  <a:off x="2127739" y="2731937"/>
                  <a:ext cx="4302209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7739" y="2731937"/>
                  <a:ext cx="4302209" cy="14800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5EC3948-24F1-4C85-B93A-34556D1663D1}"/>
                </a:ext>
              </a:extLst>
            </p:cNvPr>
            <p:cNvSpPr txBox="1"/>
            <p:nvPr/>
          </p:nvSpPr>
          <p:spPr>
            <a:xfrm>
              <a:off x="2723598" y="1875365"/>
              <a:ext cx="1918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30947B-F1C3-48CC-BB11-B292D14990C4}"/>
              </a:ext>
            </a:extLst>
          </p:cNvPr>
          <p:cNvGrpSpPr/>
          <p:nvPr/>
        </p:nvGrpSpPr>
        <p:grpSpPr>
          <a:xfrm>
            <a:off x="7204195" y="1200509"/>
            <a:ext cx="3579103" cy="1996041"/>
            <a:chOff x="7712940" y="2123525"/>
            <a:chExt cx="3287996" cy="19960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35EDEFA8-0F11-4C4F-9707-9CF582D232EC}"/>
                </a:ext>
              </a:extLst>
            </p:cNvPr>
            <p:cNvSpPr/>
            <p:nvPr/>
          </p:nvSpPr>
          <p:spPr>
            <a:xfrm>
              <a:off x="7712940" y="2123525"/>
              <a:ext cx="3287996" cy="1996041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EA32D880-46ED-4627-AAC0-FE915A231FC2}"/>
                    </a:ext>
                  </a:extLst>
                </p:cNvPr>
                <p:cNvSpPr txBox="1"/>
                <p:nvPr/>
              </p:nvSpPr>
              <p:spPr>
                <a:xfrm>
                  <a:off x="7815917" y="2333184"/>
                  <a:ext cx="2151105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5917" y="2333184"/>
                  <a:ext cx="2151105" cy="14800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8D998C1-780D-4599-B2AB-B9B8C366B5A6}"/>
                  </a:ext>
                </a:extLst>
              </p:cNvPr>
              <p:cNvSpPr txBox="1"/>
              <p:nvPr/>
            </p:nvSpPr>
            <p:spPr>
              <a:xfrm>
                <a:off x="9372084" y="1421403"/>
                <a:ext cx="1384354" cy="1480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12B97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12B9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12B9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C12B97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D998C1-780D-4599-B2AB-B9B8C366B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084" y="1421403"/>
                <a:ext cx="1384354" cy="14803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B8EC68-30A4-4605-AA31-3B06D90DBF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600398" y="3122639"/>
            <a:ext cx="2508842" cy="3566160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F8F314F-F7C9-445A-9262-EA5D3964DC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836" r="8438" b="21274"/>
          <a:stretch/>
        </p:blipFill>
        <p:spPr>
          <a:xfrm>
            <a:off x="9692687" y="5790789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379729" y="94147"/>
            <a:ext cx="4876800" cy="5472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076600" y="1488792"/>
                <a:ext cx="3795995" cy="2683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3200" noProof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noProof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đảo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ngược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;</a:t>
                </a:r>
                <a:r>
                  <a:rPr lang="en-US" sz="48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;</a:t>
                </a:r>
                <a:r>
                  <a:rPr lang="en-US" sz="48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600" y="1488792"/>
                <a:ext cx="3795995" cy="2683042"/>
              </a:xfrm>
              <a:prstGeom prst="rect">
                <a:avLst/>
              </a:prstGeom>
              <a:blipFill>
                <a:blip r:embed="rId3"/>
                <a:stretch>
                  <a:fillRect l="-4180" t="-29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881" y="4518886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304DE35-B823-48B5-82E1-BFD17AB43F8B}"/>
              </a:ext>
            </a:extLst>
          </p:cNvPr>
          <p:cNvGrpSpPr/>
          <p:nvPr/>
        </p:nvGrpSpPr>
        <p:grpSpPr>
          <a:xfrm>
            <a:off x="6942215" y="1488792"/>
            <a:ext cx="3245793" cy="1978044"/>
            <a:chOff x="7712940" y="1835161"/>
            <a:chExt cx="3245793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20564B63-896D-4846-938A-95CC8E4BAFA3}"/>
                    </a:ext>
                  </a:extLst>
                </p:cNvPr>
                <p:cNvSpPr txBox="1"/>
                <p:nvPr/>
              </p:nvSpPr>
              <p:spPr>
                <a:xfrm>
                  <a:off x="7994294" y="2177852"/>
                  <a:ext cx="2964439" cy="1292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rPr>
                    <a:t>;</a:t>
                  </a:r>
                  <a:r>
                    <a:rPr lang="en-US" sz="5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prstClr val="black"/>
                      </a:solidFill>
                      <a:latin typeface="UTM Avo" panose="02040603050506020204" pitchFamily="18" charset="0"/>
                    </a:rPr>
                    <a:t> ;</a:t>
                  </a:r>
                  <a:r>
                    <a:rPr lang="en-US" sz="5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 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564B63-896D-4846-938A-95CC8E4B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4294" y="2177852"/>
                  <a:ext cx="2964439" cy="12926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5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8E6D2-C36F-4E56-8CCA-EF549CA1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04BFE-097B-4BC1-BFF4-B508C4914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65F905-75FA-45F5-BEC3-7A1809BE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2000"/>
          <a:stretch/>
        </p:blipFill>
        <p:spPr>
          <a:xfrm>
            <a:off x="0" y="0"/>
            <a:ext cx="1248809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0" y="4429919"/>
            <a:ext cx="1970382" cy="2322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0F405A-9EB4-4A09-ACFD-282886E5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69" y="31021"/>
            <a:ext cx="1399037" cy="123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195CBE-0390-496B-94A5-D86586CB1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9910217" y="2467755"/>
            <a:ext cx="1486461" cy="1655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6387">
            <a:off x="57551" y="2658205"/>
            <a:ext cx="1606350" cy="1887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CE0B9A-DE66-4320-9BD7-704833118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795" y="4816662"/>
            <a:ext cx="1512878" cy="1762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2F69CE-536F-40A7-A412-85219270E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922" y="105527"/>
            <a:ext cx="2091109" cy="145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190" y="1871002"/>
            <a:ext cx="88105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Thứ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ba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err="1" smtClean="0">
                <a:solidFill>
                  <a:srgbClr val="7030A0"/>
                </a:solidFill>
              </a:rPr>
              <a:t>ngày</a:t>
            </a:r>
            <a:r>
              <a:rPr lang="en-US" sz="4400" b="1" smtClean="0">
                <a:solidFill>
                  <a:srgbClr val="7030A0"/>
                </a:solidFill>
              </a:rPr>
              <a:t> </a:t>
            </a:r>
            <a:r>
              <a:rPr lang="en-US" sz="4400" b="1" smtClean="0">
                <a:solidFill>
                  <a:srgbClr val="7030A0"/>
                </a:solidFill>
              </a:rPr>
              <a:t>14 </a:t>
            </a:r>
            <a:r>
              <a:rPr lang="en-US" sz="4400" b="1" dirty="0" err="1" smtClean="0">
                <a:solidFill>
                  <a:srgbClr val="7030A0"/>
                </a:solidFill>
              </a:rPr>
              <a:t>tháng</a:t>
            </a:r>
            <a:r>
              <a:rPr lang="en-US" sz="4400" b="1" dirty="0" smtClean="0">
                <a:solidFill>
                  <a:srgbClr val="7030A0"/>
                </a:solidFill>
              </a:rPr>
              <a:t> 3 </a:t>
            </a:r>
            <a:r>
              <a:rPr lang="en-US" sz="4400" b="1" err="1" smtClean="0">
                <a:solidFill>
                  <a:srgbClr val="7030A0"/>
                </a:solidFill>
              </a:rPr>
              <a:t>năm</a:t>
            </a:r>
            <a:r>
              <a:rPr lang="en-US" sz="4400" b="1" smtClean="0">
                <a:solidFill>
                  <a:srgbClr val="7030A0"/>
                </a:solidFill>
              </a:rPr>
              <a:t> </a:t>
            </a:r>
            <a:r>
              <a:rPr lang="en-US" sz="4400" b="1" smtClean="0">
                <a:solidFill>
                  <a:srgbClr val="7030A0"/>
                </a:solidFill>
              </a:rPr>
              <a:t>2023</a:t>
            </a:r>
            <a:endParaRPr lang="en-US" sz="4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4400" b="1" dirty="0" err="1" smtClean="0">
                <a:solidFill>
                  <a:srgbClr val="00B050"/>
                </a:solidFill>
              </a:rPr>
              <a:t>Toán</a:t>
            </a:r>
            <a:endParaRPr lang="en-US" sz="44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</a:rPr>
              <a:t>Luyện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tập</a:t>
            </a:r>
            <a:r>
              <a:rPr lang="en-US" sz="4400" b="1" dirty="0" smtClean="0">
                <a:solidFill>
                  <a:srgbClr val="002060"/>
                </a:solidFill>
              </a:rPr>
              <a:t> (</a:t>
            </a:r>
            <a:r>
              <a:rPr lang="en-US" sz="4400" b="1" dirty="0" err="1" smtClean="0">
                <a:solidFill>
                  <a:srgbClr val="002060"/>
                </a:solidFill>
              </a:rPr>
              <a:t>Tr</a:t>
            </a:r>
            <a:r>
              <a:rPr lang="en-US" sz="4400" b="1" dirty="0" smtClean="0">
                <a:solidFill>
                  <a:srgbClr val="002060"/>
                </a:solidFill>
              </a:rPr>
              <a:t> 137)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1109</Words>
  <Application>Microsoft Office PowerPoint</Application>
  <PresentationFormat>Custom</PresentationFormat>
  <Paragraphs>208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SVN-Newton</vt:lpstr>
      <vt:lpstr>Times New Roman</vt:lpstr>
      <vt:lpstr>Tahoma</vt:lpstr>
      <vt:lpstr>Calibri</vt:lpstr>
      <vt:lpstr>SVN-Cookie</vt:lpstr>
      <vt:lpstr>Calibri Light</vt:lpstr>
      <vt:lpstr>UTM Gradoo</vt:lpstr>
      <vt:lpstr>Cambria Math</vt:lpstr>
      <vt:lpstr>.VnTime</vt:lpstr>
      <vt:lpstr>等线</vt:lpstr>
      <vt:lpstr>UTM Avo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MangnonTeam</dc:title>
  <dc:subject>Toan 4</dc:subject>
  <dc:creator>KHuyen</dc:creator>
  <cp:lastModifiedBy>THANH HUONG</cp:lastModifiedBy>
  <cp:revision>40</cp:revision>
  <dcterms:created xsi:type="dcterms:W3CDTF">2022-02-22T08:32:09Z</dcterms:created>
  <dcterms:modified xsi:type="dcterms:W3CDTF">2023-03-12T14:04:14Z</dcterms:modified>
  <cp:category>Mang non Team</cp:category>
</cp:coreProperties>
</file>