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1" r:id="rId1"/>
  </p:sldMasterIdLst>
  <p:notesMasterIdLst>
    <p:notesMasterId r:id="rId16"/>
  </p:notesMasterIdLst>
  <p:sldIdLst>
    <p:sldId id="259" r:id="rId2"/>
    <p:sldId id="258" r:id="rId3"/>
    <p:sldId id="257" r:id="rId4"/>
    <p:sldId id="260" r:id="rId5"/>
    <p:sldId id="264" r:id="rId6"/>
    <p:sldId id="261" r:id="rId7"/>
    <p:sldId id="271" r:id="rId8"/>
    <p:sldId id="267" r:id="rId9"/>
    <p:sldId id="295" r:id="rId10"/>
    <p:sldId id="296" r:id="rId11"/>
    <p:sldId id="294" r:id="rId12"/>
    <p:sldId id="273" r:id="rId13"/>
    <p:sldId id="276" r:id="rId14"/>
    <p:sldId id="277" r:id="rId15"/>
  </p:sldIdLst>
  <p:sldSz cx="12192000" cy="6858000"/>
  <p:notesSz cx="6858000" cy="9144000"/>
  <p:embeddedFontLst>
    <p:embeddedFont>
      <p:font typeface="#9Slide05 SVNEgregio Script" charset="0"/>
      <p:regular r:id="rId17"/>
    </p:embeddedFont>
    <p:embeddedFont>
      <p:font typeface="Griffy" charset="0"/>
      <p:regular r:id="rId18"/>
    </p:embeddedFont>
    <p:embeddedFont>
      <p:font typeface="UVF NarzissDrops" charset="0"/>
      <p:regular r:id="rId19"/>
    </p:embeddedFont>
    <p:embeddedFont>
      <p:font typeface="宋体" pitchFamily="2" charset="-122"/>
      <p:regular r:id="rId20"/>
    </p:embeddedFont>
    <p:embeddedFont>
      <p:font typeface="#9Slide05 Angelline" charset="0"/>
      <p:regular r:id="rId21"/>
    </p:embeddedFont>
    <p:embeddedFont>
      <p:font typeface="Abril Fatface" charset="0"/>
      <p:regular r:id="rId22"/>
    </p:embeddedFont>
    <p:embeddedFont>
      <p:font typeface="Gochi Hand" charset="0"/>
      <p:regular r:id="rId23"/>
    </p:embeddedFont>
    <p:embeddedFont>
      <p:font typeface="UVF TypoSlabserif" charset="0"/>
      <p:regular r:id="rId24"/>
    </p:embeddedFont>
    <p:embeddedFont>
      <p:font typeface="#9Slide07 HoneyCream" charset="0"/>
      <p:regular r:id="rId25"/>
    </p:embeddedFont>
    <p:embeddedFont>
      <p:font typeface="Aldrich" charset="0"/>
      <p:regular r:id="rId26"/>
    </p:embeddedFont>
    <p:embeddedFont>
      <p:font typeface="UVF Typewriterhand" charset="0"/>
      <p:regular r:id="rId27"/>
    </p:embeddedFont>
    <p:embeddedFont>
      <p:font typeface="Baloo 2" charset="0"/>
      <p:regular r:id="rId28"/>
      <p:bold r:id="rId29"/>
    </p:embeddedFont>
    <p:embeddedFont>
      <p:font typeface="Cambria Math" pitchFamily="18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2B75"/>
    <a:srgbClr val="FFFF66"/>
    <a:srgbClr val="3A4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40" autoAdjust="0"/>
    <p:restoredTop sz="90099" autoAdjust="0"/>
  </p:normalViewPr>
  <p:slideViewPr>
    <p:cSldViewPr snapToGrid="0">
      <p:cViewPr>
        <p:scale>
          <a:sx n="45" d="100"/>
          <a:sy n="45" d="100"/>
        </p:scale>
        <p:origin x="-1400" y="-4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10" Type="http://schemas.openxmlformats.org/officeDocument/2006/relationships/image" Target="../media/image25.wmf"/><Relationship Id="rId4" Type="http://schemas.openxmlformats.org/officeDocument/2006/relationships/image" Target="../media/image19.wmf"/><Relationship Id="rId9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7.wmf"/><Relationship Id="rId7" Type="http://schemas.openxmlformats.org/officeDocument/2006/relationships/image" Target="../media/image39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516762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" name="Google Shape;3860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1" name="Google Shape;3861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5" name="Google Shape;3745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6" name="Google Shape;3746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3" name="Google Shape;392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4" name="Google Shape;392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6" name="Google Shape;3956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7" name="Google Shape;3957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0" name="Google Shape;3930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1" name="Google Shape;3931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7" name="Google Shape;4477;ga073618e60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8" name="Google Shape;4478;ga073618e60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4" name="Google Shape;4004;ga073618e60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5" name="Google Shape;4005;ga073618e60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0" name="Google Shape;4660;ga073618e60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1" name="Google Shape;4661;ga073618e60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CUSTOM_18_1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CUSTOM_17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0D0D0505-D11F-4703-BB64-936817B846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58" y="1218910"/>
            <a:ext cx="5829161" cy="56526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62E82ED4-375F-4F08-A54B-E5C986F28C77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1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043" name="Google Shape;2043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044" name="Google Shape;2044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45" name="Google Shape;2045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46" name="Google Shape;2046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47" name="Google Shape;2047;p9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48" name="Google Shape;2048;p9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049" name="Google Shape;2049;p9"/>
          <p:cNvGrpSpPr/>
          <p:nvPr/>
        </p:nvGrpSpPr>
        <p:grpSpPr>
          <a:xfrm>
            <a:off x="9381189" y="5719681"/>
            <a:ext cx="2707325" cy="1299722"/>
            <a:chOff x="6723350" y="566875"/>
            <a:chExt cx="1552188" cy="1732500"/>
          </a:xfrm>
        </p:grpSpPr>
        <p:cxnSp>
          <p:nvCxnSpPr>
            <p:cNvPr id="2050" name="Google Shape;2050;p9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1" name="Google Shape;2051;p9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2" name="Google Shape;2052;p9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3" name="Google Shape;2053;p9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4" name="Google Shape;2054;p9"/>
            <p:cNvCxnSpPr/>
            <p:nvPr/>
          </p:nvCxnSpPr>
          <p:spPr>
            <a:xfrm>
              <a:off x="7610314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5" name="Google Shape;2055;p9"/>
            <p:cNvCxnSpPr/>
            <p:nvPr/>
          </p:nvCxnSpPr>
          <p:spPr>
            <a:xfrm>
              <a:off x="7832055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6" name="Google Shape;2056;p9"/>
            <p:cNvCxnSpPr/>
            <p:nvPr/>
          </p:nvCxnSpPr>
          <p:spPr>
            <a:xfrm>
              <a:off x="8053796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7" name="Google Shape;2057;p9"/>
            <p:cNvCxnSpPr/>
            <p:nvPr/>
          </p:nvCxnSpPr>
          <p:spPr>
            <a:xfrm>
              <a:off x="8275538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58" name="Google Shape;2058;p9"/>
          <p:cNvGrpSpPr/>
          <p:nvPr/>
        </p:nvGrpSpPr>
        <p:grpSpPr>
          <a:xfrm rot="5400000">
            <a:off x="9545961" y="3953195"/>
            <a:ext cx="789219" cy="4636607"/>
            <a:chOff x="6723350" y="566875"/>
            <a:chExt cx="452482" cy="2658300"/>
          </a:xfrm>
        </p:grpSpPr>
        <p:cxnSp>
          <p:nvCxnSpPr>
            <p:cNvPr id="2059" name="Google Shape;2059;p9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0" name="Google Shape;2060;p9"/>
            <p:cNvCxnSpPr/>
            <p:nvPr/>
          </p:nvCxnSpPr>
          <p:spPr>
            <a:xfrm rot="-5400000" flipH="1">
              <a:off x="5972191" y="1539775"/>
              <a:ext cx="1957200" cy="11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1" name="Google Shape;2061;p9"/>
            <p:cNvCxnSpPr/>
            <p:nvPr/>
          </p:nvCxnSpPr>
          <p:spPr>
            <a:xfrm rot="-5400000" flipH="1">
              <a:off x="5842182" y="1891525"/>
              <a:ext cx="2658300" cy="9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2062" name="Google Shape;2062;p9"/>
          <p:cNvCxnSpPr/>
          <p:nvPr/>
        </p:nvCxnSpPr>
        <p:spPr>
          <a:xfrm>
            <a:off x="8969752" y="6014907"/>
            <a:ext cx="0" cy="1004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3" name="Google Shape;2063;p9"/>
          <p:cNvCxnSpPr/>
          <p:nvPr/>
        </p:nvCxnSpPr>
        <p:spPr>
          <a:xfrm>
            <a:off x="8577276" y="6236398"/>
            <a:ext cx="600" cy="782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4" name="Google Shape;2064;p9"/>
          <p:cNvCxnSpPr/>
          <p:nvPr/>
        </p:nvCxnSpPr>
        <p:spPr>
          <a:xfrm>
            <a:off x="8185950" y="6012649"/>
            <a:ext cx="0" cy="100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5" name="Google Shape;2065;p9"/>
          <p:cNvCxnSpPr/>
          <p:nvPr/>
        </p:nvCxnSpPr>
        <p:spPr>
          <a:xfrm>
            <a:off x="7794050" y="6238225"/>
            <a:ext cx="9600" cy="768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 userDrawn="1">
  <p:cSld name="CUSTOM_7">
    <p:spTree>
      <p:nvGrpSpPr>
        <p:cNvPr id="1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7" name="Google Shape;2307;p12"/>
          <p:cNvGrpSpPr/>
          <p:nvPr/>
        </p:nvGrpSpPr>
        <p:grpSpPr>
          <a:xfrm rot="-7797437">
            <a:off x="-496553" y="3198004"/>
            <a:ext cx="4067722" cy="3261568"/>
            <a:chOff x="5353050" y="2833686"/>
            <a:chExt cx="1488947" cy="1193863"/>
          </a:xfrm>
        </p:grpSpPr>
        <p:sp>
          <p:nvSpPr>
            <p:cNvPr id="2308" name="Google Shape;2308;p12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12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12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12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12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12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12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12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12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12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12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12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12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12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12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12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12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12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12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12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12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12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12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12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12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12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12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12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12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12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12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12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12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12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12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12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12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12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12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12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12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12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12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12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12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12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12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12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12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12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12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12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12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12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12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12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12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12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12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12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12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12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12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12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12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12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12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12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12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12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12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12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12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12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12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12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12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12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12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12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12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12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12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12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12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12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12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12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12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12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12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12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12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12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5" name="Google Shape;2405;p12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406" name="Google Shape;2406;p12"/>
          <p:cNvGrpSpPr/>
          <p:nvPr/>
        </p:nvGrpSpPr>
        <p:grpSpPr>
          <a:xfrm>
            <a:off x="8097513" y="5231784"/>
            <a:ext cx="4925970" cy="1710276"/>
            <a:chOff x="7332906" y="5338665"/>
            <a:chExt cx="4925970" cy="1710276"/>
          </a:xfrm>
        </p:grpSpPr>
        <p:grpSp>
          <p:nvGrpSpPr>
            <p:cNvPr id="2407" name="Google Shape;2407;p1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2408" name="Google Shape;2408;p1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9" name="Google Shape;2409;p1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0" name="Google Shape;2410;p1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1" name="Google Shape;2411;p1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2" name="Google Shape;2412;p1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3" name="Google Shape;2413;p1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4" name="Google Shape;2414;p1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5" name="Google Shape;2415;p1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416" name="Google Shape;2416;p1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2417" name="Google Shape;2417;p1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8" name="Google Shape;2418;p1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9" name="Google Shape;2419;p1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0" name="Google Shape;2420;p1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21" name="Google Shape;2421;p1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2" name="Google Shape;2422;p1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3" name="Google Shape;2423;p1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4" name="Google Shape;2424;p1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5" name="Google Shape;2425;p1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426" name="Google Shape;2426;p12"/>
          <p:cNvGrpSpPr/>
          <p:nvPr/>
        </p:nvGrpSpPr>
        <p:grpSpPr>
          <a:xfrm>
            <a:off x="9456707" y="2712381"/>
            <a:ext cx="2582507" cy="2611377"/>
            <a:chOff x="5529738" y="2852832"/>
            <a:chExt cx="1135168" cy="1147858"/>
          </a:xfrm>
        </p:grpSpPr>
        <p:sp>
          <p:nvSpPr>
            <p:cNvPr id="2427" name="Google Shape;2427;p1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1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1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1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1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1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1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1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1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1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1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1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1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1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1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1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1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1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1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1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1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1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1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1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1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1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1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1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1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1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1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1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1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1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1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1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1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1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1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1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1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1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1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1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1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1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1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1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1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1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1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1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1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1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1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1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1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1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1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1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1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1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1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1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1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1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1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1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1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1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1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1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1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1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1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1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1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1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1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1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1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1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1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1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1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1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1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1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1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1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1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1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1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1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1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1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1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1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1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1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1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1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1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1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1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1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3" name="Google Shape;2533;p1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4" name="Google Shape;2534;p1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1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1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1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1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9" name="Google Shape;2539;p1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0" name="Google Shape;2540;p1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1" name="Google Shape;2541;p1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2" name="Google Shape;2542;p1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3" name="Google Shape;2543;p1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Google Shape;2544;p1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5" name="Google Shape;2545;p1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6" name="Google Shape;2546;p1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7" name="Google Shape;2547;p1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1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9" name="Google Shape;2549;p1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1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1" name="Google Shape;2551;p1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1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3" name="Google Shape;2553;p1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4" name="Google Shape;2554;p1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5" name="Google Shape;2555;p1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6" name="Google Shape;2556;p1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7" name="Google Shape;2557;p1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8" name="Google Shape;2558;p1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9" name="Google Shape;2559;p1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0" name="Google Shape;2560;p1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" name="Google Shape;2561;p1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406;p12">
            <a:extLst>
              <a:ext uri="{FF2B5EF4-FFF2-40B4-BE49-F238E27FC236}">
                <a16:creationId xmlns="" xmlns:a16="http://schemas.microsoft.com/office/drawing/2014/main" id="{E772F829-50EB-4830-A924-52AB9E90B83A}"/>
              </a:ext>
            </a:extLst>
          </p:cNvPr>
          <p:cNvGrpSpPr/>
          <p:nvPr userDrawn="1"/>
        </p:nvGrpSpPr>
        <p:grpSpPr>
          <a:xfrm flipH="1">
            <a:off x="-107794" y="-363522"/>
            <a:ext cx="3358987" cy="1386856"/>
            <a:chOff x="7332906" y="5338665"/>
            <a:chExt cx="4925970" cy="1710276"/>
          </a:xfrm>
        </p:grpSpPr>
        <p:grpSp>
          <p:nvGrpSpPr>
            <p:cNvPr id="259" name="Google Shape;2407;p12">
              <a:extLst>
                <a:ext uri="{FF2B5EF4-FFF2-40B4-BE49-F238E27FC236}">
                  <a16:creationId xmlns="" xmlns:a16="http://schemas.microsoft.com/office/drawing/2014/main" id="{B4DB7399-5104-4FC2-BB06-FC6805930441}"/>
                </a:ext>
              </a:extLst>
            </p:cNvPr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270" name="Google Shape;2408;p12">
                <a:extLst>
                  <a:ext uri="{FF2B5EF4-FFF2-40B4-BE49-F238E27FC236}">
                    <a16:creationId xmlns="" xmlns:a16="http://schemas.microsoft.com/office/drawing/2014/main" id="{6B855CE3-634C-4F40-ACC5-7E54812EC179}"/>
                  </a:ext>
                </a:extLst>
              </p:cNvPr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409;p12">
                <a:extLst>
                  <a:ext uri="{FF2B5EF4-FFF2-40B4-BE49-F238E27FC236}">
                    <a16:creationId xmlns="" xmlns:a16="http://schemas.microsoft.com/office/drawing/2014/main" id="{1F403606-363A-4625-BE23-DD97109CB357}"/>
                  </a:ext>
                </a:extLst>
              </p:cNvPr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410;p12">
                <a:extLst>
                  <a:ext uri="{FF2B5EF4-FFF2-40B4-BE49-F238E27FC236}">
                    <a16:creationId xmlns="" xmlns:a16="http://schemas.microsoft.com/office/drawing/2014/main" id="{A684DF2E-AB96-4DF5-90AE-57FD3D2C426A}"/>
                  </a:ext>
                </a:extLst>
              </p:cNvPr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411;p12">
                <a:extLst>
                  <a:ext uri="{FF2B5EF4-FFF2-40B4-BE49-F238E27FC236}">
                    <a16:creationId xmlns="" xmlns:a16="http://schemas.microsoft.com/office/drawing/2014/main" id="{CD85D19A-AA72-48DB-92EB-8B392FA76753}"/>
                  </a:ext>
                </a:extLst>
              </p:cNvPr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412;p12">
                <a:extLst>
                  <a:ext uri="{FF2B5EF4-FFF2-40B4-BE49-F238E27FC236}">
                    <a16:creationId xmlns="" xmlns:a16="http://schemas.microsoft.com/office/drawing/2014/main" id="{F5C5BC10-1EEB-4C1D-95B4-F5B2B7829080}"/>
                  </a:ext>
                </a:extLst>
              </p:cNvPr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413;p12">
                <a:extLst>
                  <a:ext uri="{FF2B5EF4-FFF2-40B4-BE49-F238E27FC236}">
                    <a16:creationId xmlns="" xmlns:a16="http://schemas.microsoft.com/office/drawing/2014/main" id="{79A84CEA-DAA7-4EC4-8EEF-161A302A5415}"/>
                  </a:ext>
                </a:extLst>
              </p:cNvPr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414;p12">
                <a:extLst>
                  <a:ext uri="{FF2B5EF4-FFF2-40B4-BE49-F238E27FC236}">
                    <a16:creationId xmlns="" xmlns:a16="http://schemas.microsoft.com/office/drawing/2014/main" id="{49AFD92A-2737-430D-8726-E9D269860D3D}"/>
                  </a:ext>
                </a:extLst>
              </p:cNvPr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415;p12">
                <a:extLst>
                  <a:ext uri="{FF2B5EF4-FFF2-40B4-BE49-F238E27FC236}">
                    <a16:creationId xmlns="" xmlns:a16="http://schemas.microsoft.com/office/drawing/2014/main" id="{B81A329A-EE79-42FE-AC4A-BC2A161185AB}"/>
                  </a:ext>
                </a:extLst>
              </p:cNvPr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0" name="Google Shape;2416;p12">
              <a:extLst>
                <a:ext uri="{FF2B5EF4-FFF2-40B4-BE49-F238E27FC236}">
                  <a16:creationId xmlns="" xmlns:a16="http://schemas.microsoft.com/office/drawing/2014/main" id="{8550C3AD-F71B-4341-B687-5B100D4F6F5E}"/>
                </a:ext>
              </a:extLst>
            </p:cNvPr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266" name="Google Shape;2417;p12">
                <a:extLst>
                  <a:ext uri="{FF2B5EF4-FFF2-40B4-BE49-F238E27FC236}">
                    <a16:creationId xmlns="" xmlns:a16="http://schemas.microsoft.com/office/drawing/2014/main" id="{52CD80A9-9470-4F4F-A082-2004BE594A19}"/>
                  </a:ext>
                </a:extLst>
              </p:cNvPr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418;p12">
                <a:extLst>
                  <a:ext uri="{FF2B5EF4-FFF2-40B4-BE49-F238E27FC236}">
                    <a16:creationId xmlns="" xmlns:a16="http://schemas.microsoft.com/office/drawing/2014/main" id="{26913818-B373-471C-9AF1-A8C59F6875B6}"/>
                  </a:ext>
                </a:extLst>
              </p:cNvPr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419;p12">
                <a:extLst>
                  <a:ext uri="{FF2B5EF4-FFF2-40B4-BE49-F238E27FC236}">
                    <a16:creationId xmlns="" xmlns:a16="http://schemas.microsoft.com/office/drawing/2014/main" id="{62DA61A8-CD1C-494E-8A5B-FBC5A615007A}"/>
                  </a:ext>
                </a:extLst>
              </p:cNvPr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420;p12">
                <a:extLst>
                  <a:ext uri="{FF2B5EF4-FFF2-40B4-BE49-F238E27FC236}">
                    <a16:creationId xmlns="" xmlns:a16="http://schemas.microsoft.com/office/drawing/2014/main" id="{33BA95D0-A629-4194-BB64-2C9CC4652E41}"/>
                  </a:ext>
                </a:extLst>
              </p:cNvPr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1" name="Google Shape;2421;p12">
              <a:extLst>
                <a:ext uri="{FF2B5EF4-FFF2-40B4-BE49-F238E27FC236}">
                  <a16:creationId xmlns="" xmlns:a16="http://schemas.microsoft.com/office/drawing/2014/main" id="{A5604BC1-80AA-4EFF-B621-2BAB9FDDB934}"/>
                </a:ext>
              </a:extLst>
            </p:cNvPr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422;p12">
              <a:extLst>
                <a:ext uri="{FF2B5EF4-FFF2-40B4-BE49-F238E27FC236}">
                  <a16:creationId xmlns="" xmlns:a16="http://schemas.microsoft.com/office/drawing/2014/main" id="{1BD3DA96-F555-439A-B7A7-168C43A4E74A}"/>
                </a:ext>
              </a:extLst>
            </p:cNvPr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423;p12">
              <a:extLst>
                <a:ext uri="{FF2B5EF4-FFF2-40B4-BE49-F238E27FC236}">
                  <a16:creationId xmlns="" xmlns:a16="http://schemas.microsoft.com/office/drawing/2014/main" id="{B6CE2ABD-C64E-4C4C-A7F2-0D202E59D3A8}"/>
                </a:ext>
              </a:extLst>
            </p:cNvPr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424;p12">
              <a:extLst>
                <a:ext uri="{FF2B5EF4-FFF2-40B4-BE49-F238E27FC236}">
                  <a16:creationId xmlns="" xmlns:a16="http://schemas.microsoft.com/office/drawing/2014/main" id="{3B4C3C91-D02F-4EBB-A387-C167EEB4604E}"/>
                </a:ext>
              </a:extLst>
            </p:cNvPr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425;p12">
              <a:extLst>
                <a:ext uri="{FF2B5EF4-FFF2-40B4-BE49-F238E27FC236}">
                  <a16:creationId xmlns="" xmlns:a16="http://schemas.microsoft.com/office/drawing/2014/main" id="{00F3878C-242D-4031-8C6B-B64A01287504}"/>
                </a:ext>
              </a:extLst>
            </p:cNvPr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CUSTOM_11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5 Timeline">
  <p:cSld name="CUSTOM_14">
    <p:spTree>
      <p:nvGrpSpPr>
        <p:cNvPr id="1" name="Shape 2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" name="Google Shape;2868;p20"/>
          <p:cNvSpPr txBox="1">
            <a:spLocks noGrp="1"/>
          </p:cNvSpPr>
          <p:nvPr>
            <p:ph type="subTitle" idx="1"/>
          </p:nvPr>
        </p:nvSpPr>
        <p:spPr>
          <a:xfrm>
            <a:off x="415600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869" name="Google Shape;2869;p20"/>
          <p:cNvSpPr txBox="1">
            <a:spLocks noGrp="1"/>
          </p:cNvSpPr>
          <p:nvPr>
            <p:ph type="subTitle" idx="2"/>
          </p:nvPr>
        </p:nvSpPr>
        <p:spPr>
          <a:xfrm>
            <a:off x="277537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870" name="Google Shape;2870;p20"/>
          <p:cNvSpPr txBox="1">
            <a:spLocks noGrp="1"/>
          </p:cNvSpPr>
          <p:nvPr>
            <p:ph type="subTitle" idx="3"/>
          </p:nvPr>
        </p:nvSpPr>
        <p:spPr>
          <a:xfrm>
            <a:off x="5135153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871" name="Google Shape;2871;p20"/>
          <p:cNvSpPr txBox="1">
            <a:spLocks noGrp="1"/>
          </p:cNvSpPr>
          <p:nvPr>
            <p:ph type="subTitle" idx="4"/>
          </p:nvPr>
        </p:nvSpPr>
        <p:spPr>
          <a:xfrm>
            <a:off x="7494930" y="23425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872" name="Google Shape;2872;p20"/>
          <p:cNvSpPr txBox="1">
            <a:spLocks noGrp="1"/>
          </p:cNvSpPr>
          <p:nvPr>
            <p:ph type="subTitle" idx="5"/>
          </p:nvPr>
        </p:nvSpPr>
        <p:spPr>
          <a:xfrm>
            <a:off x="9854707" y="2316000"/>
            <a:ext cx="19977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 b="1"/>
            </a:lvl1pPr>
            <a:lvl2pPr lvl="1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2pPr>
            <a:lvl3pPr lvl="2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3pPr>
            <a:lvl4pPr lvl="3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4pPr>
            <a:lvl5pPr lvl="4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5pPr>
            <a:lvl6pPr lvl="5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6pPr>
            <a:lvl7pPr lvl="6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7pPr>
            <a:lvl8pPr lvl="7" algn="ctr" rtl="0">
              <a:spcBef>
                <a:spcPts val="2100"/>
              </a:spcBef>
              <a:spcAft>
                <a:spcPts val="0"/>
              </a:spcAft>
              <a:buSzPts val="2200"/>
              <a:buNone/>
              <a:defRPr sz="2200" b="1"/>
            </a:lvl8pPr>
            <a:lvl9pPr lvl="8" algn="ctr" rtl="0">
              <a:spcBef>
                <a:spcPts val="2100"/>
              </a:spcBef>
              <a:spcAft>
                <a:spcPts val="2100"/>
              </a:spcAft>
              <a:buSzPts val="2200"/>
              <a:buNone/>
              <a:defRPr sz="2200" b="1"/>
            </a:lvl9pPr>
          </a:lstStyle>
          <a:p>
            <a:endParaRPr/>
          </a:p>
        </p:txBody>
      </p:sp>
      <p:sp>
        <p:nvSpPr>
          <p:cNvPr id="2873" name="Google Shape;2873;p20"/>
          <p:cNvSpPr txBox="1">
            <a:spLocks noGrp="1"/>
          </p:cNvSpPr>
          <p:nvPr>
            <p:ph type="title"/>
          </p:nvPr>
        </p:nvSpPr>
        <p:spPr>
          <a:xfrm>
            <a:off x="415600" y="974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874" name="Google Shape;2874;p20"/>
          <p:cNvSpPr txBox="1">
            <a:spLocks noGrp="1"/>
          </p:cNvSpPr>
          <p:nvPr>
            <p:ph type="body" idx="6"/>
          </p:nvPr>
        </p:nvSpPr>
        <p:spPr>
          <a:xfrm>
            <a:off x="415600" y="3590225"/>
            <a:ext cx="1997700" cy="197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75" name="Google Shape;2875;p20"/>
          <p:cNvSpPr txBox="1">
            <a:spLocks noGrp="1"/>
          </p:cNvSpPr>
          <p:nvPr>
            <p:ph type="body" idx="7"/>
          </p:nvPr>
        </p:nvSpPr>
        <p:spPr>
          <a:xfrm>
            <a:off x="2775375" y="3590225"/>
            <a:ext cx="1997700" cy="197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76" name="Google Shape;2876;p20"/>
          <p:cNvSpPr txBox="1">
            <a:spLocks noGrp="1"/>
          </p:cNvSpPr>
          <p:nvPr>
            <p:ph type="body" idx="8"/>
          </p:nvPr>
        </p:nvSpPr>
        <p:spPr>
          <a:xfrm>
            <a:off x="5135150" y="3590225"/>
            <a:ext cx="1997700" cy="197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77" name="Google Shape;2877;p20"/>
          <p:cNvSpPr txBox="1">
            <a:spLocks noGrp="1"/>
          </p:cNvSpPr>
          <p:nvPr>
            <p:ph type="body" idx="9"/>
          </p:nvPr>
        </p:nvSpPr>
        <p:spPr>
          <a:xfrm>
            <a:off x="7494925" y="3590225"/>
            <a:ext cx="1997700" cy="197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78" name="Google Shape;2878;p20"/>
          <p:cNvSpPr txBox="1">
            <a:spLocks noGrp="1"/>
          </p:cNvSpPr>
          <p:nvPr>
            <p:ph type="body" idx="13"/>
          </p:nvPr>
        </p:nvSpPr>
        <p:spPr>
          <a:xfrm>
            <a:off x="9854700" y="3590225"/>
            <a:ext cx="1997700" cy="197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2879" name="Google Shape;2879;p20"/>
          <p:cNvGrpSpPr/>
          <p:nvPr/>
        </p:nvGrpSpPr>
        <p:grpSpPr>
          <a:xfrm rot="14606458">
            <a:off x="7446698" y="3744562"/>
            <a:ext cx="5571781" cy="858988"/>
            <a:chOff x="-305" y="2816302"/>
            <a:chExt cx="12192305" cy="773920"/>
          </a:xfrm>
        </p:grpSpPr>
        <p:grpSp>
          <p:nvGrpSpPr>
            <p:cNvPr id="2880" name="Google Shape;2880;p20"/>
            <p:cNvGrpSpPr/>
            <p:nvPr/>
          </p:nvGrpSpPr>
          <p:grpSpPr>
            <a:xfrm rot="5400000">
              <a:off x="5714661" y="-2887116"/>
              <a:ext cx="762372" cy="12192305"/>
              <a:chOff x="2605105" y="-1404695"/>
              <a:chExt cx="324000" cy="5181600"/>
            </a:xfrm>
          </p:grpSpPr>
          <p:sp>
            <p:nvSpPr>
              <p:cNvPr id="2881" name="Google Shape;2881;p20"/>
              <p:cNvSpPr/>
              <p:nvPr/>
            </p:nvSpPr>
            <p:spPr>
              <a:xfrm>
                <a:off x="2605105" y="-1404695"/>
                <a:ext cx="324000" cy="51816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20"/>
              <p:cNvSpPr/>
              <p:nvPr/>
            </p:nvSpPr>
            <p:spPr>
              <a:xfrm>
                <a:off x="2857397" y="-1404695"/>
                <a:ext cx="71700" cy="51816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83" name="Google Shape;2883;p20"/>
            <p:cNvGrpSpPr/>
            <p:nvPr/>
          </p:nvGrpSpPr>
          <p:grpSpPr>
            <a:xfrm>
              <a:off x="141285" y="2816302"/>
              <a:ext cx="11931509" cy="300548"/>
              <a:chOff x="65085" y="2816302"/>
              <a:chExt cx="11931509" cy="300548"/>
            </a:xfrm>
          </p:grpSpPr>
          <p:sp>
            <p:nvSpPr>
              <p:cNvPr id="2884" name="Google Shape;2884;p20"/>
              <p:cNvSpPr/>
              <p:nvPr/>
            </p:nvSpPr>
            <p:spPr>
              <a:xfrm rot="5372669" flipH="1">
                <a:off x="681466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5" name="Google Shape;2885;p20"/>
              <p:cNvSpPr/>
              <p:nvPr/>
            </p:nvSpPr>
            <p:spPr>
              <a:xfrm rot="5372669" flipH="1">
                <a:off x="903371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6" name="Google Shape;2886;p20"/>
              <p:cNvSpPr/>
              <p:nvPr/>
            </p:nvSpPr>
            <p:spPr>
              <a:xfrm rot="5372669" flipH="1">
                <a:off x="78770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7" name="Google Shape;2887;p20"/>
              <p:cNvSpPr/>
              <p:nvPr/>
            </p:nvSpPr>
            <p:spPr>
              <a:xfrm rot="5372669" flipH="1">
                <a:off x="82179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8" name="Google Shape;2888;p20"/>
              <p:cNvSpPr/>
              <p:nvPr/>
            </p:nvSpPr>
            <p:spPr>
              <a:xfrm rot="5372669" flipH="1">
                <a:off x="856121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9" name="Google Shape;2889;p20"/>
              <p:cNvSpPr/>
              <p:nvPr/>
            </p:nvSpPr>
            <p:spPr>
              <a:xfrm rot="5372669" flipH="1">
                <a:off x="898980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0" name="Google Shape;2890;p20"/>
              <p:cNvSpPr/>
              <p:nvPr/>
            </p:nvSpPr>
            <p:spPr>
              <a:xfrm rot="5372669" flipH="1">
                <a:off x="1078895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1" name="Google Shape;2891;p20"/>
              <p:cNvSpPr/>
              <p:nvPr/>
            </p:nvSpPr>
            <p:spPr>
              <a:xfrm rot="5372669" flipH="1">
                <a:off x="104443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2" name="Google Shape;2892;p20"/>
              <p:cNvSpPr/>
              <p:nvPr/>
            </p:nvSpPr>
            <p:spPr>
              <a:xfrm rot="5372669" flipH="1">
                <a:off x="1001853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3" name="Google Shape;2893;p20"/>
              <p:cNvSpPr/>
              <p:nvPr/>
            </p:nvSpPr>
            <p:spPr>
              <a:xfrm rot="5372669" flipH="1">
                <a:off x="96725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4" name="Google Shape;2894;p20"/>
              <p:cNvSpPr/>
              <p:nvPr/>
            </p:nvSpPr>
            <p:spPr>
              <a:xfrm rot="5372669" flipH="1">
                <a:off x="1058095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10"/>
                    </a:moveTo>
                    <a:lnTo>
                      <a:pt x="96452" y="-10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5" name="Google Shape;2895;p20"/>
              <p:cNvSpPr/>
              <p:nvPr/>
            </p:nvSpPr>
            <p:spPr>
              <a:xfrm rot="5372669" flipH="1">
                <a:off x="1280273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20"/>
              <p:cNvSpPr/>
              <p:nvPr/>
            </p:nvSpPr>
            <p:spPr>
              <a:xfrm rot="5372669" flipH="1">
                <a:off x="116433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20"/>
              <p:cNvSpPr/>
              <p:nvPr/>
            </p:nvSpPr>
            <p:spPr>
              <a:xfrm rot="5372669" flipH="1">
                <a:off x="119842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20"/>
              <p:cNvSpPr/>
              <p:nvPr/>
            </p:nvSpPr>
            <p:spPr>
              <a:xfrm rot="5372669" flipH="1">
                <a:off x="123301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20"/>
              <p:cNvSpPr/>
              <p:nvPr/>
            </p:nvSpPr>
            <p:spPr>
              <a:xfrm rot="5372669" flipH="1">
                <a:off x="1267211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20"/>
              <p:cNvSpPr/>
              <p:nvPr/>
            </p:nvSpPr>
            <p:spPr>
              <a:xfrm rot="5372669" flipH="1">
                <a:off x="1455525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20"/>
              <p:cNvSpPr/>
              <p:nvPr/>
            </p:nvSpPr>
            <p:spPr>
              <a:xfrm rot="5372669" flipH="1">
                <a:off x="1421335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20"/>
              <p:cNvSpPr/>
              <p:nvPr/>
            </p:nvSpPr>
            <p:spPr>
              <a:xfrm rot="5372669" flipH="1">
                <a:off x="137847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20"/>
              <p:cNvSpPr/>
              <p:nvPr/>
            </p:nvSpPr>
            <p:spPr>
              <a:xfrm rot="5372669" flipH="1">
                <a:off x="134415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20"/>
              <p:cNvSpPr/>
              <p:nvPr/>
            </p:nvSpPr>
            <p:spPr>
              <a:xfrm rot="5372669" flipH="1">
                <a:off x="1434997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20"/>
              <p:cNvSpPr/>
              <p:nvPr/>
            </p:nvSpPr>
            <p:spPr>
              <a:xfrm rot="5372669" flipH="1">
                <a:off x="1648639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20"/>
              <p:cNvSpPr/>
              <p:nvPr/>
            </p:nvSpPr>
            <p:spPr>
              <a:xfrm rot="5372669" flipH="1">
                <a:off x="1532471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20"/>
              <p:cNvSpPr/>
              <p:nvPr/>
            </p:nvSpPr>
            <p:spPr>
              <a:xfrm rot="5372669" flipH="1">
                <a:off x="157532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8" name="Google Shape;2908;p20"/>
              <p:cNvSpPr/>
              <p:nvPr/>
            </p:nvSpPr>
            <p:spPr>
              <a:xfrm rot="5372669" flipH="1">
                <a:off x="1609651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9" name="Google Shape;2909;p20"/>
              <p:cNvSpPr/>
              <p:nvPr/>
            </p:nvSpPr>
            <p:spPr>
              <a:xfrm rot="5372669" flipH="1">
                <a:off x="164410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0" name="Google Shape;2910;p20"/>
              <p:cNvSpPr/>
              <p:nvPr/>
            </p:nvSpPr>
            <p:spPr>
              <a:xfrm rot="5372669" flipH="1">
                <a:off x="1832423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20"/>
              <p:cNvSpPr/>
              <p:nvPr/>
            </p:nvSpPr>
            <p:spPr>
              <a:xfrm rot="5372669" flipH="1">
                <a:off x="178956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20"/>
              <p:cNvSpPr/>
              <p:nvPr/>
            </p:nvSpPr>
            <p:spPr>
              <a:xfrm rot="5372669" flipH="1">
                <a:off x="175537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3" name="Google Shape;2913;p20"/>
              <p:cNvSpPr/>
              <p:nvPr/>
            </p:nvSpPr>
            <p:spPr>
              <a:xfrm rot="5372669" flipH="1">
                <a:off x="1721056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4" name="Google Shape;2914;p20"/>
              <p:cNvSpPr/>
              <p:nvPr/>
            </p:nvSpPr>
            <p:spPr>
              <a:xfrm rot="5372669" flipH="1">
                <a:off x="1803364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20"/>
              <p:cNvSpPr/>
              <p:nvPr/>
            </p:nvSpPr>
            <p:spPr>
              <a:xfrm rot="5372669" flipH="1">
                <a:off x="2025269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6" name="Google Shape;2916;p20"/>
              <p:cNvSpPr/>
              <p:nvPr/>
            </p:nvSpPr>
            <p:spPr>
              <a:xfrm rot="5372669" flipH="1">
                <a:off x="190936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20"/>
              <p:cNvSpPr/>
              <p:nvPr/>
            </p:nvSpPr>
            <p:spPr>
              <a:xfrm rot="5372669" flipH="1">
                <a:off x="1943695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8" name="Google Shape;2918;p20"/>
              <p:cNvSpPr/>
              <p:nvPr/>
            </p:nvSpPr>
            <p:spPr>
              <a:xfrm rot="5372669" flipH="1">
                <a:off x="1986550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9" name="Google Shape;2919;p20"/>
              <p:cNvSpPr/>
              <p:nvPr/>
            </p:nvSpPr>
            <p:spPr>
              <a:xfrm rot="5372669" flipH="1">
                <a:off x="202073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20"/>
              <p:cNvSpPr/>
              <p:nvPr/>
            </p:nvSpPr>
            <p:spPr>
              <a:xfrm rot="5372669" flipH="1">
                <a:off x="220055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1" name="Google Shape;2921;p20"/>
              <p:cNvSpPr/>
              <p:nvPr/>
            </p:nvSpPr>
            <p:spPr>
              <a:xfrm rot="5372669" flipH="1">
                <a:off x="216646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2" name="Google Shape;2922;p20"/>
              <p:cNvSpPr/>
              <p:nvPr/>
            </p:nvSpPr>
            <p:spPr>
              <a:xfrm rot="5372669" flipH="1">
                <a:off x="2132010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3" name="Google Shape;2923;p20"/>
              <p:cNvSpPr/>
              <p:nvPr/>
            </p:nvSpPr>
            <p:spPr>
              <a:xfrm rot="5372669" flipH="1">
                <a:off x="2097684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4" name="Google Shape;2924;p20"/>
              <p:cNvSpPr/>
              <p:nvPr/>
            </p:nvSpPr>
            <p:spPr>
              <a:xfrm rot="5372669" flipH="1">
                <a:off x="2171363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5" name="Google Shape;2925;p20"/>
              <p:cNvSpPr/>
              <p:nvPr/>
            </p:nvSpPr>
            <p:spPr>
              <a:xfrm rot="5372669" flipH="1">
                <a:off x="2393907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6" name="Google Shape;2926;p20"/>
              <p:cNvSpPr/>
              <p:nvPr/>
            </p:nvSpPr>
            <p:spPr>
              <a:xfrm rot="5372669" flipH="1">
                <a:off x="227773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7" name="Google Shape;2927;p20"/>
              <p:cNvSpPr/>
              <p:nvPr/>
            </p:nvSpPr>
            <p:spPr>
              <a:xfrm rot="5372669" flipH="1">
                <a:off x="2311926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8" name="Google Shape;2928;p20"/>
              <p:cNvSpPr/>
              <p:nvPr/>
            </p:nvSpPr>
            <p:spPr>
              <a:xfrm rot="5372669" flipH="1">
                <a:off x="2354780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9" name="Google Shape;2929;p20"/>
              <p:cNvSpPr/>
              <p:nvPr/>
            </p:nvSpPr>
            <p:spPr>
              <a:xfrm rot="5372669" flipH="1">
                <a:off x="2388870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0" name="Google Shape;2930;p20"/>
              <p:cNvSpPr/>
              <p:nvPr/>
            </p:nvSpPr>
            <p:spPr>
              <a:xfrm rot="5372669" flipH="1">
                <a:off x="2568924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1" name="Google Shape;2931;p20"/>
              <p:cNvSpPr/>
              <p:nvPr/>
            </p:nvSpPr>
            <p:spPr>
              <a:xfrm rot="5372669" flipH="1">
                <a:off x="2534602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2" name="Google Shape;2932;p20"/>
              <p:cNvSpPr/>
              <p:nvPr/>
            </p:nvSpPr>
            <p:spPr>
              <a:xfrm rot="5372669" flipH="1">
                <a:off x="2500511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3" name="Google Shape;2933;p20"/>
              <p:cNvSpPr/>
              <p:nvPr/>
            </p:nvSpPr>
            <p:spPr>
              <a:xfrm rot="5372669" flipH="1">
                <a:off x="2457655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4" name="Google Shape;2934;p20"/>
              <p:cNvSpPr/>
              <p:nvPr/>
            </p:nvSpPr>
            <p:spPr>
              <a:xfrm rot="5372669" flipH="1">
                <a:off x="2548261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5" name="Google Shape;2935;p20"/>
              <p:cNvSpPr/>
              <p:nvPr/>
            </p:nvSpPr>
            <p:spPr>
              <a:xfrm rot="5372669" flipH="1">
                <a:off x="2770536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6" name="Google Shape;2936;p20"/>
              <p:cNvSpPr/>
              <p:nvPr/>
            </p:nvSpPr>
            <p:spPr>
              <a:xfrm rot="5372669" flipH="1">
                <a:off x="2645970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7" name="Google Shape;2937;p20"/>
              <p:cNvSpPr/>
              <p:nvPr/>
            </p:nvSpPr>
            <p:spPr>
              <a:xfrm rot="5372669" flipH="1">
                <a:off x="2688826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8" name="Google Shape;2938;p20"/>
              <p:cNvSpPr/>
              <p:nvPr/>
            </p:nvSpPr>
            <p:spPr>
              <a:xfrm rot="5372669" flipH="1">
                <a:off x="2722913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9" name="Google Shape;2939;p20"/>
              <p:cNvSpPr/>
              <p:nvPr/>
            </p:nvSpPr>
            <p:spPr>
              <a:xfrm rot="5372669" flipH="1">
                <a:off x="275723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0" name="Google Shape;2940;p20"/>
              <p:cNvSpPr/>
              <p:nvPr/>
            </p:nvSpPr>
            <p:spPr>
              <a:xfrm rot="5372669" flipH="1">
                <a:off x="2945824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1" name="Google Shape;2941;p20"/>
              <p:cNvSpPr/>
              <p:nvPr/>
            </p:nvSpPr>
            <p:spPr>
              <a:xfrm rot="5372669" flipH="1">
                <a:off x="290296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2" name="Google Shape;2942;p20"/>
              <p:cNvSpPr/>
              <p:nvPr/>
            </p:nvSpPr>
            <p:spPr>
              <a:xfrm rot="5372669" flipH="1">
                <a:off x="2868646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20"/>
              <p:cNvSpPr/>
              <p:nvPr/>
            </p:nvSpPr>
            <p:spPr>
              <a:xfrm rot="5372669" flipH="1">
                <a:off x="2834285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20"/>
              <p:cNvSpPr/>
              <p:nvPr/>
            </p:nvSpPr>
            <p:spPr>
              <a:xfrm rot="5372669" flipH="1">
                <a:off x="2916628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20"/>
              <p:cNvSpPr/>
              <p:nvPr/>
            </p:nvSpPr>
            <p:spPr>
              <a:xfrm rot="5372669" flipH="1">
                <a:off x="3138533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20"/>
              <p:cNvSpPr/>
              <p:nvPr/>
            </p:nvSpPr>
            <p:spPr>
              <a:xfrm rot="5372669" flipH="1">
                <a:off x="302286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20"/>
              <p:cNvSpPr/>
              <p:nvPr/>
            </p:nvSpPr>
            <p:spPr>
              <a:xfrm rot="5372669" flipH="1">
                <a:off x="3056961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20"/>
              <p:cNvSpPr/>
              <p:nvPr/>
            </p:nvSpPr>
            <p:spPr>
              <a:xfrm rot="5372669" flipH="1">
                <a:off x="3091281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20"/>
              <p:cNvSpPr/>
              <p:nvPr/>
            </p:nvSpPr>
            <p:spPr>
              <a:xfrm rot="5372669" flipH="1">
                <a:off x="313413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20"/>
              <p:cNvSpPr/>
              <p:nvPr/>
            </p:nvSpPr>
            <p:spPr>
              <a:xfrm rot="5372669" flipH="1">
                <a:off x="3314054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20"/>
              <p:cNvSpPr/>
              <p:nvPr/>
            </p:nvSpPr>
            <p:spPr>
              <a:xfrm rot="5372669" flipH="1">
                <a:off x="3279866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20"/>
              <p:cNvSpPr/>
              <p:nvPr/>
            </p:nvSpPr>
            <p:spPr>
              <a:xfrm rot="5372669" flipH="1">
                <a:off x="3245273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20"/>
              <p:cNvSpPr/>
              <p:nvPr/>
            </p:nvSpPr>
            <p:spPr>
              <a:xfrm rot="5372669" flipH="1">
                <a:off x="320241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20"/>
              <p:cNvSpPr/>
              <p:nvPr/>
            </p:nvSpPr>
            <p:spPr>
              <a:xfrm rot="5372669" flipH="1">
                <a:off x="3284994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20"/>
              <p:cNvSpPr/>
              <p:nvPr/>
            </p:nvSpPr>
            <p:spPr>
              <a:xfrm rot="5372669" flipH="1">
                <a:off x="3506900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20"/>
              <p:cNvSpPr/>
              <p:nvPr/>
            </p:nvSpPr>
            <p:spPr>
              <a:xfrm rot="5372669" flipH="1">
                <a:off x="3391002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20"/>
              <p:cNvSpPr/>
              <p:nvPr/>
            </p:nvSpPr>
            <p:spPr>
              <a:xfrm rot="5372669" flipH="1">
                <a:off x="3425325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8" name="Google Shape;2958;p20"/>
              <p:cNvSpPr/>
              <p:nvPr/>
            </p:nvSpPr>
            <p:spPr>
              <a:xfrm rot="5372669" flipH="1">
                <a:off x="3459280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9" name="Google Shape;2959;p20"/>
              <p:cNvSpPr/>
              <p:nvPr/>
            </p:nvSpPr>
            <p:spPr>
              <a:xfrm rot="5372669" flipH="1">
                <a:off x="3502369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20"/>
              <p:cNvSpPr/>
              <p:nvPr/>
            </p:nvSpPr>
            <p:spPr>
              <a:xfrm rot="5372669" flipH="1">
                <a:off x="368218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1" name="Google Shape;2961;p20"/>
              <p:cNvSpPr/>
              <p:nvPr/>
            </p:nvSpPr>
            <p:spPr>
              <a:xfrm rot="5372669" flipH="1">
                <a:off x="3647865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2" name="Google Shape;2962;p20"/>
              <p:cNvSpPr/>
              <p:nvPr/>
            </p:nvSpPr>
            <p:spPr>
              <a:xfrm rot="5372669" flipH="1">
                <a:off x="3605011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3" name="Google Shape;2963;p20"/>
              <p:cNvSpPr/>
              <p:nvPr/>
            </p:nvSpPr>
            <p:spPr>
              <a:xfrm rot="5372669" flipH="1">
                <a:off x="357105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4" name="Google Shape;2964;p20"/>
              <p:cNvSpPr/>
              <p:nvPr/>
            </p:nvSpPr>
            <p:spPr>
              <a:xfrm rot="5372669" flipH="1">
                <a:off x="3653163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5" name="Google Shape;2965;p20"/>
              <p:cNvSpPr/>
              <p:nvPr/>
            </p:nvSpPr>
            <p:spPr>
              <a:xfrm rot="5372669" flipH="1">
                <a:off x="4029894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6" name="Google Shape;2966;p20"/>
              <p:cNvSpPr/>
              <p:nvPr/>
            </p:nvSpPr>
            <p:spPr>
              <a:xfrm rot="5372669" flipH="1">
                <a:off x="3875338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7" name="Google Shape;2967;p20"/>
              <p:cNvSpPr/>
              <p:nvPr/>
            </p:nvSpPr>
            <p:spPr>
              <a:xfrm rot="5372669" flipH="1">
                <a:off x="375916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8" name="Google Shape;2968;p20"/>
              <p:cNvSpPr/>
              <p:nvPr/>
            </p:nvSpPr>
            <p:spPr>
              <a:xfrm rot="5372669" flipH="1">
                <a:off x="3793494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9" name="Google Shape;2969;p20"/>
              <p:cNvSpPr/>
              <p:nvPr/>
            </p:nvSpPr>
            <p:spPr>
              <a:xfrm rot="5372669" flipH="1">
                <a:off x="3836352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0" name="Google Shape;2970;p20"/>
              <p:cNvSpPr/>
              <p:nvPr/>
            </p:nvSpPr>
            <p:spPr>
              <a:xfrm rot="5372669" flipH="1">
                <a:off x="3870671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1" name="Google Shape;2971;p20"/>
              <p:cNvSpPr/>
              <p:nvPr/>
            </p:nvSpPr>
            <p:spPr>
              <a:xfrm rot="5372669" flipH="1">
                <a:off x="405035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2" name="Google Shape;2972;p20"/>
              <p:cNvSpPr/>
              <p:nvPr/>
            </p:nvSpPr>
            <p:spPr>
              <a:xfrm rot="5372669" flipH="1">
                <a:off x="401626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3" name="Google Shape;2973;p20"/>
              <p:cNvSpPr/>
              <p:nvPr/>
            </p:nvSpPr>
            <p:spPr>
              <a:xfrm rot="5372669" flipH="1">
                <a:off x="398207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4" name="Google Shape;2974;p20"/>
              <p:cNvSpPr/>
              <p:nvPr/>
            </p:nvSpPr>
            <p:spPr>
              <a:xfrm rot="5372669" flipH="1">
                <a:off x="3947753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5" name="Google Shape;2975;p20"/>
              <p:cNvSpPr/>
              <p:nvPr/>
            </p:nvSpPr>
            <p:spPr>
              <a:xfrm rot="5372669" flipH="1">
                <a:off x="-62141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6" name="Google Shape;2976;p20"/>
              <p:cNvSpPr/>
              <p:nvPr/>
            </p:nvSpPr>
            <p:spPr>
              <a:xfrm rot="5372669" flipH="1">
                <a:off x="159764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7" name="Google Shape;2977;p20"/>
              <p:cNvSpPr/>
              <p:nvPr/>
            </p:nvSpPr>
            <p:spPr>
              <a:xfrm rot="5372669" flipH="1">
                <a:off x="44102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8" name="Google Shape;2978;p20"/>
              <p:cNvSpPr/>
              <p:nvPr/>
            </p:nvSpPr>
            <p:spPr>
              <a:xfrm rot="5372669" flipH="1">
                <a:off x="78192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9" name="Google Shape;2979;p20"/>
              <p:cNvSpPr/>
              <p:nvPr/>
            </p:nvSpPr>
            <p:spPr>
              <a:xfrm rot="5372669" flipH="1">
                <a:off x="112514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0" name="Google Shape;2980;p20"/>
              <p:cNvSpPr/>
              <p:nvPr/>
            </p:nvSpPr>
            <p:spPr>
              <a:xfrm rot="5372669" flipH="1">
                <a:off x="155373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1" name="Google Shape;2981;p20"/>
              <p:cNvSpPr/>
              <p:nvPr/>
            </p:nvSpPr>
            <p:spPr>
              <a:xfrm rot="5372669" flipH="1">
                <a:off x="33528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2" name="Google Shape;2982;p20"/>
              <p:cNvSpPr/>
              <p:nvPr/>
            </p:nvSpPr>
            <p:spPr>
              <a:xfrm rot="5372669" flipH="1">
                <a:off x="300830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3" name="Google Shape;2983;p20"/>
              <p:cNvSpPr/>
              <p:nvPr/>
            </p:nvSpPr>
            <p:spPr>
              <a:xfrm rot="5372669" flipH="1">
                <a:off x="258247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4" name="Google Shape;2984;p20"/>
              <p:cNvSpPr/>
              <p:nvPr/>
            </p:nvSpPr>
            <p:spPr>
              <a:xfrm rot="5372669" flipH="1">
                <a:off x="223651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5" name="Google Shape;2985;p20"/>
              <p:cNvSpPr/>
              <p:nvPr/>
            </p:nvSpPr>
            <p:spPr>
              <a:xfrm rot="5372669" flipH="1">
                <a:off x="314489" y="294467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10"/>
                    </a:moveTo>
                    <a:lnTo>
                      <a:pt x="96452" y="-10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6" name="Google Shape;2986;p20"/>
              <p:cNvSpPr/>
              <p:nvPr/>
            </p:nvSpPr>
            <p:spPr>
              <a:xfrm rot="5372669" flipH="1">
                <a:off x="536667" y="2910425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7" name="Google Shape;2987;p20"/>
              <p:cNvSpPr/>
              <p:nvPr/>
            </p:nvSpPr>
            <p:spPr>
              <a:xfrm rot="5372669" flipH="1">
                <a:off x="420730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8" name="Google Shape;2988;p20"/>
              <p:cNvSpPr/>
              <p:nvPr/>
            </p:nvSpPr>
            <p:spPr>
              <a:xfrm rot="5372669" flipH="1">
                <a:off x="454820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9" name="Google Shape;2989;p20"/>
              <p:cNvSpPr/>
              <p:nvPr/>
            </p:nvSpPr>
            <p:spPr>
              <a:xfrm rot="5372669" flipH="1">
                <a:off x="489413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0" name="Google Shape;2990;p20"/>
              <p:cNvSpPr/>
              <p:nvPr/>
            </p:nvSpPr>
            <p:spPr>
              <a:xfrm rot="5372669" flipH="1">
                <a:off x="523604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1" name="Google Shape;2991;p20"/>
              <p:cNvSpPr/>
              <p:nvPr/>
            </p:nvSpPr>
            <p:spPr>
              <a:xfrm rot="5372669" flipH="1">
                <a:off x="71191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2" name="Google Shape;2992;p20"/>
              <p:cNvSpPr/>
              <p:nvPr/>
            </p:nvSpPr>
            <p:spPr>
              <a:xfrm rot="5372669" flipH="1">
                <a:off x="677728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3" name="Google Shape;2993;p20"/>
              <p:cNvSpPr/>
              <p:nvPr/>
            </p:nvSpPr>
            <p:spPr>
              <a:xfrm rot="5372669" flipH="1">
                <a:off x="634872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4" name="Google Shape;2994;p20"/>
              <p:cNvSpPr/>
              <p:nvPr/>
            </p:nvSpPr>
            <p:spPr>
              <a:xfrm rot="5372669" flipH="1">
                <a:off x="600552" y="2880516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995" name="Google Shape;2995;p20"/>
              <p:cNvGrpSpPr/>
              <p:nvPr/>
            </p:nvGrpSpPr>
            <p:grpSpPr>
              <a:xfrm>
                <a:off x="4206240" y="2816352"/>
                <a:ext cx="4068561" cy="300498"/>
                <a:chOff x="1369540" y="195742"/>
                <a:chExt cx="4068561" cy="300498"/>
              </a:xfrm>
            </p:grpSpPr>
            <p:sp>
              <p:nvSpPr>
                <p:cNvPr id="2996" name="Google Shape;2996;p20"/>
                <p:cNvSpPr/>
                <p:nvPr/>
              </p:nvSpPr>
              <p:spPr>
                <a:xfrm rot="5372669" flipH="1">
                  <a:off x="1943291" y="350883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9"/>
                      </a:moveTo>
                      <a:lnTo>
                        <a:pt x="96452" y="-9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7" name="Google Shape;2997;p20"/>
                <p:cNvSpPr/>
                <p:nvPr/>
              </p:nvSpPr>
              <p:spPr>
                <a:xfrm rot="5372669" flipH="1">
                  <a:off x="2165196" y="314778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8" name="Google Shape;2998;p20"/>
                <p:cNvSpPr/>
                <p:nvPr/>
              </p:nvSpPr>
              <p:spPr>
                <a:xfrm rot="5372669" flipH="1">
                  <a:off x="2049534" y="28602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9" name="Google Shape;2999;p20"/>
                <p:cNvSpPr/>
                <p:nvPr/>
              </p:nvSpPr>
              <p:spPr>
                <a:xfrm rot="5372669" flipH="1">
                  <a:off x="2083624" y="28595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0" name="Google Shape;3000;p20"/>
                <p:cNvSpPr/>
                <p:nvPr/>
              </p:nvSpPr>
              <p:spPr>
                <a:xfrm rot="5372669" flipH="1">
                  <a:off x="2117946" y="28547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1" name="Google Shape;3001;p20"/>
                <p:cNvSpPr/>
                <p:nvPr/>
              </p:nvSpPr>
              <p:spPr>
                <a:xfrm rot="5372669" flipH="1">
                  <a:off x="2160805" y="28523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2" name="Google Shape;3002;p20"/>
                <p:cNvSpPr/>
                <p:nvPr/>
              </p:nvSpPr>
              <p:spPr>
                <a:xfrm rot="5372669" flipH="1">
                  <a:off x="2340720" y="28356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3" name="Google Shape;3003;p20"/>
                <p:cNvSpPr/>
                <p:nvPr/>
              </p:nvSpPr>
              <p:spPr>
                <a:xfrm rot="5372669" flipH="1">
                  <a:off x="2306262" y="284004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4" name="Google Shape;3004;p20"/>
                <p:cNvSpPr/>
                <p:nvPr/>
              </p:nvSpPr>
              <p:spPr>
                <a:xfrm rot="5372669" flipH="1">
                  <a:off x="2263678" y="28451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5" name="Google Shape;3005;p20"/>
                <p:cNvSpPr/>
                <p:nvPr/>
              </p:nvSpPr>
              <p:spPr>
                <a:xfrm rot="5372669" flipH="1">
                  <a:off x="2229083" y="28472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6" name="Google Shape;3006;p20"/>
                <p:cNvSpPr/>
                <p:nvPr/>
              </p:nvSpPr>
              <p:spPr>
                <a:xfrm rot="5372669" flipH="1">
                  <a:off x="2319920" y="347942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10"/>
                      </a:moveTo>
                      <a:lnTo>
                        <a:pt x="96452" y="-10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7" name="Google Shape;3007;p20"/>
                <p:cNvSpPr/>
                <p:nvPr/>
              </p:nvSpPr>
              <p:spPr>
                <a:xfrm rot="5372669" flipH="1">
                  <a:off x="2542098" y="311837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8" name="Google Shape;3008;p20"/>
                <p:cNvSpPr/>
                <p:nvPr/>
              </p:nvSpPr>
              <p:spPr>
                <a:xfrm rot="5372669" flipH="1">
                  <a:off x="2426162" y="28281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9" name="Google Shape;3009;p20"/>
                <p:cNvSpPr/>
                <p:nvPr/>
              </p:nvSpPr>
              <p:spPr>
                <a:xfrm rot="5372669" flipH="1">
                  <a:off x="2460252" y="28274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0" name="Google Shape;3010;p20"/>
                <p:cNvSpPr/>
                <p:nvPr/>
              </p:nvSpPr>
              <p:spPr>
                <a:xfrm rot="5372669" flipH="1">
                  <a:off x="2494844" y="28253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1" name="Google Shape;3011;p20"/>
                <p:cNvSpPr/>
                <p:nvPr/>
              </p:nvSpPr>
              <p:spPr>
                <a:xfrm rot="5372669" flipH="1">
                  <a:off x="2529036" y="28209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2" name="Google Shape;3012;p20"/>
                <p:cNvSpPr/>
                <p:nvPr/>
              </p:nvSpPr>
              <p:spPr>
                <a:xfrm rot="5372669" flipH="1">
                  <a:off x="2717350" y="28062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3" name="Google Shape;3013;p20"/>
                <p:cNvSpPr/>
                <p:nvPr/>
              </p:nvSpPr>
              <p:spPr>
                <a:xfrm rot="5372669" flipH="1">
                  <a:off x="2683160" y="28106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4" name="Google Shape;3014;p20"/>
                <p:cNvSpPr/>
                <p:nvPr/>
              </p:nvSpPr>
              <p:spPr>
                <a:xfrm rot="5372669" flipH="1">
                  <a:off x="2640304" y="281304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5" name="Google Shape;3015;p20"/>
                <p:cNvSpPr/>
                <p:nvPr/>
              </p:nvSpPr>
              <p:spPr>
                <a:xfrm rot="5372669" flipH="1">
                  <a:off x="2605984" y="28178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6" name="Google Shape;3016;p20"/>
                <p:cNvSpPr/>
                <p:nvPr/>
              </p:nvSpPr>
              <p:spPr>
                <a:xfrm rot="5372669" flipH="1">
                  <a:off x="2696822" y="345001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9"/>
                      </a:moveTo>
                      <a:lnTo>
                        <a:pt x="96452" y="-9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7" name="Google Shape;3017;p20"/>
                <p:cNvSpPr/>
                <p:nvPr/>
              </p:nvSpPr>
              <p:spPr>
                <a:xfrm rot="5372669" flipH="1">
                  <a:off x="2910464" y="308929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8" name="Google Shape;3018;p20"/>
                <p:cNvSpPr/>
                <p:nvPr/>
              </p:nvSpPr>
              <p:spPr>
                <a:xfrm rot="5372669" flipH="1">
                  <a:off x="2794296" y="28004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9" name="Google Shape;3019;p20"/>
                <p:cNvSpPr/>
                <p:nvPr/>
              </p:nvSpPr>
              <p:spPr>
                <a:xfrm rot="5372669" flipH="1">
                  <a:off x="2837153" y="27979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0" name="Google Shape;3020;p20"/>
                <p:cNvSpPr/>
                <p:nvPr/>
              </p:nvSpPr>
              <p:spPr>
                <a:xfrm rot="5372669" flipH="1">
                  <a:off x="2871476" y="27959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1" name="Google Shape;3021;p20"/>
                <p:cNvSpPr/>
                <p:nvPr/>
              </p:nvSpPr>
              <p:spPr>
                <a:xfrm rot="5372669" flipH="1">
                  <a:off x="2905934" y="27915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2" name="Google Shape;3022;p20"/>
                <p:cNvSpPr/>
                <p:nvPr/>
              </p:nvSpPr>
              <p:spPr>
                <a:xfrm rot="5372669" flipH="1">
                  <a:off x="3094248" y="27768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3" name="Google Shape;3023;p20"/>
                <p:cNvSpPr/>
                <p:nvPr/>
              </p:nvSpPr>
              <p:spPr>
                <a:xfrm rot="5372669" flipH="1">
                  <a:off x="3051392" y="27792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4" name="Google Shape;3024;p20"/>
                <p:cNvSpPr/>
                <p:nvPr/>
              </p:nvSpPr>
              <p:spPr>
                <a:xfrm rot="5372669" flipH="1">
                  <a:off x="3017204" y="27836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5" name="Google Shape;3025;p20"/>
                <p:cNvSpPr/>
                <p:nvPr/>
              </p:nvSpPr>
              <p:spPr>
                <a:xfrm rot="5372669" flipH="1">
                  <a:off x="2982881" y="278568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6" name="Google Shape;3026;p20"/>
                <p:cNvSpPr/>
                <p:nvPr/>
              </p:nvSpPr>
              <p:spPr>
                <a:xfrm rot="5372669" flipH="1">
                  <a:off x="3065189" y="342094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9"/>
                      </a:moveTo>
                      <a:lnTo>
                        <a:pt x="96452" y="-9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7" name="Google Shape;3027;p20"/>
                <p:cNvSpPr/>
                <p:nvPr/>
              </p:nvSpPr>
              <p:spPr>
                <a:xfrm rot="5372669" flipH="1">
                  <a:off x="3287094" y="305990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8" name="Google Shape;3028;p20"/>
                <p:cNvSpPr/>
                <p:nvPr/>
              </p:nvSpPr>
              <p:spPr>
                <a:xfrm rot="5372669" flipH="1">
                  <a:off x="3171194" y="27710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9" name="Google Shape;3029;p20"/>
                <p:cNvSpPr/>
                <p:nvPr/>
              </p:nvSpPr>
              <p:spPr>
                <a:xfrm rot="5372669" flipH="1">
                  <a:off x="3205520" y="27689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0" name="Google Shape;3030;p20"/>
                <p:cNvSpPr/>
                <p:nvPr/>
              </p:nvSpPr>
              <p:spPr>
                <a:xfrm rot="5372669" flipH="1">
                  <a:off x="3248375" y="27665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1" name="Google Shape;3031;p20"/>
                <p:cNvSpPr/>
                <p:nvPr/>
              </p:nvSpPr>
              <p:spPr>
                <a:xfrm rot="5372669" flipH="1">
                  <a:off x="3282563" y="27594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2" name="Google Shape;3032;p20"/>
                <p:cNvSpPr/>
                <p:nvPr/>
              </p:nvSpPr>
              <p:spPr>
                <a:xfrm rot="5372669" flipH="1">
                  <a:off x="3462382" y="27490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3" name="Google Shape;3033;p20"/>
                <p:cNvSpPr/>
                <p:nvPr/>
              </p:nvSpPr>
              <p:spPr>
                <a:xfrm rot="5372669" flipH="1">
                  <a:off x="3428292" y="27498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4" name="Google Shape;3034;p20"/>
                <p:cNvSpPr/>
                <p:nvPr/>
              </p:nvSpPr>
              <p:spPr>
                <a:xfrm rot="5372669" flipH="1">
                  <a:off x="3393835" y="27542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5" name="Google Shape;3035;p20"/>
                <p:cNvSpPr/>
                <p:nvPr/>
              </p:nvSpPr>
              <p:spPr>
                <a:xfrm rot="5372669" flipH="1">
                  <a:off x="3359509" y="27563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6" name="Google Shape;3036;p20"/>
                <p:cNvSpPr/>
                <p:nvPr/>
              </p:nvSpPr>
              <p:spPr>
                <a:xfrm rot="5372669" flipH="1">
                  <a:off x="3433188" y="339090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9"/>
                      </a:moveTo>
                      <a:lnTo>
                        <a:pt x="96452" y="-9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7" name="Google Shape;3037;p20"/>
                <p:cNvSpPr/>
                <p:nvPr/>
              </p:nvSpPr>
              <p:spPr>
                <a:xfrm rot="5372669" flipH="1">
                  <a:off x="3655732" y="303080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8" name="Google Shape;3038;p20"/>
                <p:cNvSpPr/>
                <p:nvPr/>
              </p:nvSpPr>
              <p:spPr>
                <a:xfrm rot="5372669" flipH="1">
                  <a:off x="3539563" y="27419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9" name="Google Shape;3039;p20"/>
                <p:cNvSpPr/>
                <p:nvPr/>
              </p:nvSpPr>
              <p:spPr>
                <a:xfrm rot="5372669" flipH="1">
                  <a:off x="3573751" y="27375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0" name="Google Shape;3040;p20"/>
                <p:cNvSpPr/>
                <p:nvPr/>
              </p:nvSpPr>
              <p:spPr>
                <a:xfrm rot="5372669" flipH="1">
                  <a:off x="3616605" y="27324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1" name="Google Shape;3041;p20"/>
                <p:cNvSpPr/>
                <p:nvPr/>
              </p:nvSpPr>
              <p:spPr>
                <a:xfrm rot="5372669" flipH="1">
                  <a:off x="3650695" y="27317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2" name="Google Shape;3042;p20"/>
                <p:cNvSpPr/>
                <p:nvPr/>
              </p:nvSpPr>
              <p:spPr>
                <a:xfrm rot="5372669" flipH="1">
                  <a:off x="3830749" y="27173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3" name="Google Shape;3043;p20"/>
                <p:cNvSpPr/>
                <p:nvPr/>
              </p:nvSpPr>
              <p:spPr>
                <a:xfrm rot="5372669" flipH="1">
                  <a:off x="3796427" y="27220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4" name="Google Shape;3044;p20"/>
                <p:cNvSpPr/>
                <p:nvPr/>
              </p:nvSpPr>
              <p:spPr>
                <a:xfrm rot="5372669" flipH="1">
                  <a:off x="3762336" y="27228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5" name="Google Shape;3045;p20"/>
                <p:cNvSpPr/>
                <p:nvPr/>
              </p:nvSpPr>
              <p:spPr>
                <a:xfrm rot="5372669" flipH="1">
                  <a:off x="3719480" y="27252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6" name="Google Shape;3046;p20"/>
                <p:cNvSpPr/>
                <p:nvPr/>
              </p:nvSpPr>
              <p:spPr>
                <a:xfrm rot="5372669" flipH="1">
                  <a:off x="3810086" y="335877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9"/>
                      </a:moveTo>
                      <a:lnTo>
                        <a:pt x="96452" y="-9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7" name="Google Shape;3047;p20"/>
                <p:cNvSpPr/>
                <p:nvPr/>
              </p:nvSpPr>
              <p:spPr>
                <a:xfrm rot="5372669" flipH="1">
                  <a:off x="4032361" y="299873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8" name="Google Shape;3048;p20"/>
                <p:cNvSpPr/>
                <p:nvPr/>
              </p:nvSpPr>
              <p:spPr>
                <a:xfrm rot="5372669" flipH="1">
                  <a:off x="3907795" y="27105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9" name="Google Shape;3049;p20"/>
                <p:cNvSpPr/>
                <p:nvPr/>
              </p:nvSpPr>
              <p:spPr>
                <a:xfrm rot="5372669" flipH="1">
                  <a:off x="3950651" y="27081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0" name="Google Shape;3050;p20"/>
                <p:cNvSpPr/>
                <p:nvPr/>
              </p:nvSpPr>
              <p:spPr>
                <a:xfrm rot="5372669" flipH="1">
                  <a:off x="3984738" y="27046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1" name="Google Shape;3051;p20"/>
                <p:cNvSpPr/>
                <p:nvPr/>
              </p:nvSpPr>
              <p:spPr>
                <a:xfrm rot="5372669" flipH="1">
                  <a:off x="4019064" y="27026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2" name="Google Shape;3052;p20"/>
                <p:cNvSpPr/>
                <p:nvPr/>
              </p:nvSpPr>
              <p:spPr>
                <a:xfrm rot="5372669" flipH="1">
                  <a:off x="4207649" y="26879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3" name="Google Shape;3053;p20"/>
                <p:cNvSpPr/>
                <p:nvPr/>
              </p:nvSpPr>
              <p:spPr>
                <a:xfrm rot="5372669" flipH="1">
                  <a:off x="4164793" y="26930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4" name="Google Shape;3054;p20"/>
                <p:cNvSpPr/>
                <p:nvPr/>
              </p:nvSpPr>
              <p:spPr>
                <a:xfrm rot="5372669" flipH="1">
                  <a:off x="4130471" y="26950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5" name="Google Shape;3055;p20"/>
                <p:cNvSpPr/>
                <p:nvPr/>
              </p:nvSpPr>
              <p:spPr>
                <a:xfrm rot="5372669" flipH="1">
                  <a:off x="4096110" y="26958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6" name="Google Shape;3056;p20"/>
                <p:cNvSpPr/>
                <p:nvPr/>
              </p:nvSpPr>
              <p:spPr>
                <a:xfrm rot="5372669" flipH="1">
                  <a:off x="4178453" y="332971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9"/>
                      </a:moveTo>
                      <a:lnTo>
                        <a:pt x="96452" y="-9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7" name="Google Shape;3057;p20"/>
                <p:cNvSpPr/>
                <p:nvPr/>
              </p:nvSpPr>
              <p:spPr>
                <a:xfrm rot="5372669" flipH="1">
                  <a:off x="4400358" y="296866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8" name="Google Shape;3058;p20"/>
                <p:cNvSpPr/>
                <p:nvPr/>
              </p:nvSpPr>
              <p:spPr>
                <a:xfrm rot="5372669" flipH="1">
                  <a:off x="4284693" y="26811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9" name="Google Shape;3059;p20"/>
                <p:cNvSpPr/>
                <p:nvPr/>
              </p:nvSpPr>
              <p:spPr>
                <a:xfrm rot="5372669" flipH="1">
                  <a:off x="4318786" y="26803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0" name="Google Shape;3060;p20"/>
                <p:cNvSpPr/>
                <p:nvPr/>
              </p:nvSpPr>
              <p:spPr>
                <a:xfrm rot="5372669" flipH="1">
                  <a:off x="4353106" y="26756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1" name="Google Shape;3061;p20"/>
                <p:cNvSpPr/>
                <p:nvPr/>
              </p:nvSpPr>
              <p:spPr>
                <a:xfrm rot="5372669" flipH="1">
                  <a:off x="4395964" y="26732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2" name="Google Shape;3062;p20"/>
                <p:cNvSpPr/>
                <p:nvPr/>
              </p:nvSpPr>
              <p:spPr>
                <a:xfrm rot="5372669" flipH="1">
                  <a:off x="4575879" y="26565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3" name="Google Shape;3063;p20"/>
                <p:cNvSpPr/>
                <p:nvPr/>
              </p:nvSpPr>
              <p:spPr>
                <a:xfrm rot="5372669" flipH="1">
                  <a:off x="4541691" y="26609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4" name="Google Shape;3064;p20"/>
                <p:cNvSpPr/>
                <p:nvPr/>
              </p:nvSpPr>
              <p:spPr>
                <a:xfrm rot="5372669" flipH="1">
                  <a:off x="4507098" y="26629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5" name="Google Shape;3065;p20"/>
                <p:cNvSpPr/>
                <p:nvPr/>
              </p:nvSpPr>
              <p:spPr>
                <a:xfrm rot="5372669" flipH="1">
                  <a:off x="4464243" y="26680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6" name="Google Shape;3066;p20"/>
                <p:cNvSpPr/>
                <p:nvPr/>
              </p:nvSpPr>
              <p:spPr>
                <a:xfrm rot="5372669" flipH="1">
                  <a:off x="4546819" y="330064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9"/>
                      </a:moveTo>
                      <a:lnTo>
                        <a:pt x="96452" y="-9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7" name="Google Shape;3067;p20"/>
                <p:cNvSpPr/>
                <p:nvPr/>
              </p:nvSpPr>
              <p:spPr>
                <a:xfrm rot="5372669" flipH="1">
                  <a:off x="4768725" y="293960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8" name="Google Shape;3068;p20"/>
                <p:cNvSpPr/>
                <p:nvPr/>
              </p:nvSpPr>
              <p:spPr>
                <a:xfrm rot="5372669" flipH="1">
                  <a:off x="4652827" y="26534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9" name="Google Shape;3069;p20"/>
                <p:cNvSpPr/>
                <p:nvPr/>
              </p:nvSpPr>
              <p:spPr>
                <a:xfrm rot="5372669" flipH="1">
                  <a:off x="4687150" y="26486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0" name="Google Shape;3070;p20"/>
                <p:cNvSpPr/>
                <p:nvPr/>
              </p:nvSpPr>
              <p:spPr>
                <a:xfrm rot="5372669" flipH="1">
                  <a:off x="4721105" y="264558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1" name="Google Shape;3071;p20"/>
                <p:cNvSpPr/>
                <p:nvPr/>
              </p:nvSpPr>
              <p:spPr>
                <a:xfrm rot="5372669" flipH="1">
                  <a:off x="4764194" y="26418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2" name="Google Shape;3072;p20"/>
                <p:cNvSpPr/>
                <p:nvPr/>
              </p:nvSpPr>
              <p:spPr>
                <a:xfrm rot="5372669" flipH="1">
                  <a:off x="4944013" y="26287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3" name="Google Shape;3073;p20"/>
                <p:cNvSpPr/>
                <p:nvPr/>
              </p:nvSpPr>
              <p:spPr>
                <a:xfrm rot="5372669" flipH="1">
                  <a:off x="4909690" y="263086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4" name="Google Shape;3074;p20"/>
                <p:cNvSpPr/>
                <p:nvPr/>
              </p:nvSpPr>
              <p:spPr>
                <a:xfrm rot="5372669" flipH="1">
                  <a:off x="4866836" y="263596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5" name="Google Shape;3075;p20"/>
                <p:cNvSpPr/>
                <p:nvPr/>
              </p:nvSpPr>
              <p:spPr>
                <a:xfrm rot="5372669" flipH="1">
                  <a:off x="4832882" y="26390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6" name="Google Shape;3076;p20"/>
                <p:cNvSpPr/>
                <p:nvPr/>
              </p:nvSpPr>
              <p:spPr>
                <a:xfrm rot="5372669" flipH="1">
                  <a:off x="4914988" y="335825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9"/>
                      </a:moveTo>
                      <a:lnTo>
                        <a:pt x="96452" y="-9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7" name="Google Shape;3077;p20"/>
                <p:cNvSpPr/>
                <p:nvPr/>
              </p:nvSpPr>
              <p:spPr>
                <a:xfrm rot="5372669" flipH="1">
                  <a:off x="5291719" y="324118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9"/>
                      </a:moveTo>
                      <a:lnTo>
                        <a:pt x="96452" y="-9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8" name="Google Shape;3078;p20"/>
                <p:cNvSpPr/>
                <p:nvPr/>
              </p:nvSpPr>
              <p:spPr>
                <a:xfrm rot="5372669" flipH="1">
                  <a:off x="5137163" y="299721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9" name="Google Shape;3079;p20"/>
                <p:cNvSpPr/>
                <p:nvPr/>
              </p:nvSpPr>
              <p:spPr>
                <a:xfrm rot="5372669" flipH="1">
                  <a:off x="5020993" y="27083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0" name="Google Shape;3080;p20"/>
                <p:cNvSpPr/>
                <p:nvPr/>
              </p:nvSpPr>
              <p:spPr>
                <a:xfrm rot="5372669" flipH="1">
                  <a:off x="5055319" y="27062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1" name="Google Shape;3081;p20"/>
                <p:cNvSpPr/>
                <p:nvPr/>
              </p:nvSpPr>
              <p:spPr>
                <a:xfrm rot="5372669" flipH="1">
                  <a:off x="5098177" y="27038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2" name="Google Shape;3082;p20"/>
                <p:cNvSpPr/>
                <p:nvPr/>
              </p:nvSpPr>
              <p:spPr>
                <a:xfrm rot="5372669" flipH="1">
                  <a:off x="5132496" y="269906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3" name="Google Shape;3083;p20"/>
                <p:cNvSpPr/>
                <p:nvPr/>
              </p:nvSpPr>
              <p:spPr>
                <a:xfrm rot="5372669" flipH="1">
                  <a:off x="5312182" y="26864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4" name="Google Shape;3084;p20"/>
                <p:cNvSpPr/>
                <p:nvPr/>
              </p:nvSpPr>
              <p:spPr>
                <a:xfrm rot="5372669" flipH="1">
                  <a:off x="5278092" y="26871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5" name="Google Shape;3085;p20"/>
                <p:cNvSpPr/>
                <p:nvPr/>
              </p:nvSpPr>
              <p:spPr>
                <a:xfrm rot="5372669" flipH="1">
                  <a:off x="5243902" y="26915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6" name="Google Shape;3086;p20"/>
                <p:cNvSpPr/>
                <p:nvPr/>
              </p:nvSpPr>
              <p:spPr>
                <a:xfrm rot="5372669" flipH="1">
                  <a:off x="5209578" y="269357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7" name="Google Shape;3087;p20"/>
                <p:cNvSpPr/>
                <p:nvPr/>
              </p:nvSpPr>
              <p:spPr>
                <a:xfrm rot="5372669" flipH="1">
                  <a:off x="1421589" y="314837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8" name="Google Shape;3088;p20"/>
                <p:cNvSpPr/>
                <p:nvPr/>
              </p:nvSpPr>
              <p:spPr>
                <a:xfrm rot="5372669" flipH="1">
                  <a:off x="1305927" y="28608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9" name="Google Shape;3089;p20"/>
                <p:cNvSpPr/>
                <p:nvPr/>
              </p:nvSpPr>
              <p:spPr>
                <a:xfrm rot="5372669" flipH="1">
                  <a:off x="1340017" y="28600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0" name="Google Shape;3090;p20"/>
                <p:cNvSpPr/>
                <p:nvPr/>
              </p:nvSpPr>
              <p:spPr>
                <a:xfrm rot="5372669" flipH="1">
                  <a:off x="1374339" y="28553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1" name="Google Shape;3091;p20"/>
                <p:cNvSpPr/>
                <p:nvPr/>
              </p:nvSpPr>
              <p:spPr>
                <a:xfrm rot="5372669" flipH="1">
                  <a:off x="1417198" y="28529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2" name="Google Shape;3092;p20"/>
                <p:cNvSpPr/>
                <p:nvPr/>
              </p:nvSpPr>
              <p:spPr>
                <a:xfrm rot="5372669" flipH="1">
                  <a:off x="1597113" y="283619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3" name="Google Shape;3093;p20"/>
                <p:cNvSpPr/>
                <p:nvPr/>
              </p:nvSpPr>
              <p:spPr>
                <a:xfrm rot="5372669" flipH="1">
                  <a:off x="1562655" y="28406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4" name="Google Shape;3094;p20"/>
                <p:cNvSpPr/>
                <p:nvPr/>
              </p:nvSpPr>
              <p:spPr>
                <a:xfrm rot="5372669" flipH="1">
                  <a:off x="1520072" y="28457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5" name="Google Shape;3095;p20"/>
                <p:cNvSpPr/>
                <p:nvPr/>
              </p:nvSpPr>
              <p:spPr>
                <a:xfrm rot="5372669" flipH="1">
                  <a:off x="1485476" y="28478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6" name="Google Shape;3096;p20"/>
                <p:cNvSpPr/>
                <p:nvPr/>
              </p:nvSpPr>
              <p:spPr>
                <a:xfrm rot="5372669" flipH="1">
                  <a:off x="1576314" y="348001"/>
                  <a:ext cx="273607" cy="16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78" h="6000" extrusionOk="0">
                      <a:moveTo>
                        <a:pt x="-227" y="-10"/>
                      </a:moveTo>
                      <a:lnTo>
                        <a:pt x="96452" y="-10"/>
                      </a:lnTo>
                      <a:lnTo>
                        <a:pt x="96452" y="5991"/>
                      </a:lnTo>
                      <a:lnTo>
                        <a:pt x="-227" y="59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7" name="Google Shape;3097;p20"/>
                <p:cNvSpPr/>
                <p:nvPr/>
              </p:nvSpPr>
              <p:spPr>
                <a:xfrm rot="5372669" flipH="1">
                  <a:off x="1798492" y="311896"/>
                  <a:ext cx="196782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532" h="3048" extrusionOk="0">
                      <a:moveTo>
                        <a:pt x="-227" y="-9"/>
                      </a:moveTo>
                      <a:lnTo>
                        <a:pt x="69306" y="-9"/>
                      </a:lnTo>
                      <a:lnTo>
                        <a:pt x="69306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8" name="Google Shape;3098;p20"/>
                <p:cNvSpPr/>
                <p:nvPr/>
              </p:nvSpPr>
              <p:spPr>
                <a:xfrm rot="5372669" flipH="1">
                  <a:off x="1682555" y="282872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9" name="Google Shape;3099;p20"/>
                <p:cNvSpPr/>
                <p:nvPr/>
              </p:nvSpPr>
              <p:spPr>
                <a:xfrm rot="5372669" flipH="1">
                  <a:off x="1716645" y="28280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0" name="Google Shape;3100;p20"/>
                <p:cNvSpPr/>
                <p:nvPr/>
              </p:nvSpPr>
              <p:spPr>
                <a:xfrm rot="5372669" flipH="1">
                  <a:off x="1751238" y="28259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1" name="Google Shape;3101;p20"/>
                <p:cNvSpPr/>
                <p:nvPr/>
              </p:nvSpPr>
              <p:spPr>
                <a:xfrm rot="5372669" flipH="1">
                  <a:off x="1785429" y="282151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2" name="Google Shape;3102;p20"/>
                <p:cNvSpPr/>
                <p:nvPr/>
              </p:nvSpPr>
              <p:spPr>
                <a:xfrm rot="5372669" flipH="1">
                  <a:off x="1973743" y="28068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10"/>
                      </a:moveTo>
                      <a:lnTo>
                        <a:pt x="48160" y="-10"/>
                      </a:lnTo>
                      <a:lnTo>
                        <a:pt x="48160" y="3038"/>
                      </a:lnTo>
                      <a:lnTo>
                        <a:pt x="-227" y="30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3" name="Google Shape;3103;p20"/>
                <p:cNvSpPr/>
                <p:nvPr/>
              </p:nvSpPr>
              <p:spPr>
                <a:xfrm rot="5372669" flipH="1">
                  <a:off x="1939553" y="28112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4" name="Google Shape;3104;p20"/>
                <p:cNvSpPr/>
                <p:nvPr/>
              </p:nvSpPr>
              <p:spPr>
                <a:xfrm rot="5372669" flipH="1">
                  <a:off x="1896697" y="281363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5" name="Google Shape;3105;p20"/>
                <p:cNvSpPr/>
                <p:nvPr/>
              </p:nvSpPr>
              <p:spPr>
                <a:xfrm rot="5372669" flipH="1">
                  <a:off x="1862377" y="281840"/>
                  <a:ext cx="136940" cy="8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87" h="3048" extrusionOk="0">
                      <a:moveTo>
                        <a:pt x="-227" y="-9"/>
                      </a:moveTo>
                      <a:lnTo>
                        <a:pt x="48160" y="-9"/>
                      </a:lnTo>
                      <a:lnTo>
                        <a:pt x="48160" y="3039"/>
                      </a:lnTo>
                      <a:lnTo>
                        <a:pt x="-227" y="30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06" name="Google Shape;3106;p20"/>
              <p:cNvSpPr/>
              <p:nvPr/>
            </p:nvSpPr>
            <p:spPr>
              <a:xfrm rot="5372669" flipH="1">
                <a:off x="8878516" y="294472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7" name="Google Shape;3107;p20"/>
              <p:cNvSpPr/>
              <p:nvPr/>
            </p:nvSpPr>
            <p:spPr>
              <a:xfrm rot="5372669" flipH="1">
                <a:off x="9100421" y="2910461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8" name="Google Shape;3108;p20"/>
              <p:cNvSpPr/>
              <p:nvPr/>
            </p:nvSpPr>
            <p:spPr>
              <a:xfrm rot="5372669" flipH="1">
                <a:off x="898475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9" name="Google Shape;3109;p20"/>
              <p:cNvSpPr/>
              <p:nvPr/>
            </p:nvSpPr>
            <p:spPr>
              <a:xfrm rot="5372669" flipH="1">
                <a:off x="901884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0" name="Google Shape;3110;p20"/>
              <p:cNvSpPr/>
              <p:nvPr/>
            </p:nvSpPr>
            <p:spPr>
              <a:xfrm rot="5372669" flipH="1">
                <a:off x="9053171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1" name="Google Shape;3111;p20"/>
              <p:cNvSpPr/>
              <p:nvPr/>
            </p:nvSpPr>
            <p:spPr>
              <a:xfrm rot="5372669" flipH="1">
                <a:off x="9096030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2" name="Google Shape;3112;p20"/>
              <p:cNvSpPr/>
              <p:nvPr/>
            </p:nvSpPr>
            <p:spPr>
              <a:xfrm rot="5372669" flipH="1">
                <a:off x="9275945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3" name="Google Shape;3113;p20"/>
              <p:cNvSpPr/>
              <p:nvPr/>
            </p:nvSpPr>
            <p:spPr>
              <a:xfrm rot="5372669" flipH="1">
                <a:off x="9241487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4" name="Google Shape;3114;p20"/>
              <p:cNvSpPr/>
              <p:nvPr/>
            </p:nvSpPr>
            <p:spPr>
              <a:xfrm rot="5372669" flipH="1">
                <a:off x="9198903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5" name="Google Shape;3115;p20"/>
              <p:cNvSpPr/>
              <p:nvPr/>
            </p:nvSpPr>
            <p:spPr>
              <a:xfrm rot="5372669" flipH="1">
                <a:off x="916430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6" name="Google Shape;3116;p20"/>
              <p:cNvSpPr/>
              <p:nvPr/>
            </p:nvSpPr>
            <p:spPr>
              <a:xfrm rot="5372669" flipH="1">
                <a:off x="9255145" y="294472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10"/>
                    </a:moveTo>
                    <a:lnTo>
                      <a:pt x="96452" y="-10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7" name="Google Shape;3117;p20"/>
              <p:cNvSpPr/>
              <p:nvPr/>
            </p:nvSpPr>
            <p:spPr>
              <a:xfrm rot="5372669" flipH="1">
                <a:off x="9477323" y="2910461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8" name="Google Shape;3118;p20"/>
              <p:cNvSpPr/>
              <p:nvPr/>
            </p:nvSpPr>
            <p:spPr>
              <a:xfrm rot="5372669" flipH="1">
                <a:off x="9361387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9" name="Google Shape;3119;p20"/>
              <p:cNvSpPr/>
              <p:nvPr/>
            </p:nvSpPr>
            <p:spPr>
              <a:xfrm rot="5372669" flipH="1">
                <a:off x="9395477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0" name="Google Shape;3120;p20"/>
              <p:cNvSpPr/>
              <p:nvPr/>
            </p:nvSpPr>
            <p:spPr>
              <a:xfrm rot="5372669" flipH="1">
                <a:off x="943006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1" name="Google Shape;3121;p20"/>
              <p:cNvSpPr/>
              <p:nvPr/>
            </p:nvSpPr>
            <p:spPr>
              <a:xfrm rot="5372669" flipH="1">
                <a:off x="9464261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2" name="Google Shape;3122;p20"/>
              <p:cNvSpPr/>
              <p:nvPr/>
            </p:nvSpPr>
            <p:spPr>
              <a:xfrm rot="5372669" flipH="1">
                <a:off x="9652575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3" name="Google Shape;3123;p20"/>
              <p:cNvSpPr/>
              <p:nvPr/>
            </p:nvSpPr>
            <p:spPr>
              <a:xfrm rot="5372669" flipH="1">
                <a:off x="9618385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4" name="Google Shape;3124;p20"/>
              <p:cNvSpPr/>
              <p:nvPr/>
            </p:nvSpPr>
            <p:spPr>
              <a:xfrm rot="5372669" flipH="1">
                <a:off x="957552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5" name="Google Shape;3125;p20"/>
              <p:cNvSpPr/>
              <p:nvPr/>
            </p:nvSpPr>
            <p:spPr>
              <a:xfrm rot="5372669" flipH="1">
                <a:off x="954120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6" name="Google Shape;3126;p20"/>
              <p:cNvSpPr/>
              <p:nvPr/>
            </p:nvSpPr>
            <p:spPr>
              <a:xfrm rot="5372669" flipH="1">
                <a:off x="9632047" y="294472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7" name="Google Shape;3127;p20"/>
              <p:cNvSpPr/>
              <p:nvPr/>
            </p:nvSpPr>
            <p:spPr>
              <a:xfrm rot="5372669" flipH="1">
                <a:off x="9845690" y="2910461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8" name="Google Shape;3128;p20"/>
              <p:cNvSpPr/>
              <p:nvPr/>
            </p:nvSpPr>
            <p:spPr>
              <a:xfrm rot="5372669" flipH="1">
                <a:off x="9729521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9" name="Google Shape;3129;p20"/>
              <p:cNvSpPr/>
              <p:nvPr/>
            </p:nvSpPr>
            <p:spPr>
              <a:xfrm rot="5372669" flipH="1">
                <a:off x="977237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0" name="Google Shape;3130;p20"/>
              <p:cNvSpPr/>
              <p:nvPr/>
            </p:nvSpPr>
            <p:spPr>
              <a:xfrm rot="5372669" flipH="1">
                <a:off x="9806701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1" name="Google Shape;3131;p20"/>
              <p:cNvSpPr/>
              <p:nvPr/>
            </p:nvSpPr>
            <p:spPr>
              <a:xfrm rot="5372669" flipH="1">
                <a:off x="984115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2" name="Google Shape;3132;p20"/>
              <p:cNvSpPr/>
              <p:nvPr/>
            </p:nvSpPr>
            <p:spPr>
              <a:xfrm rot="5372669" flipH="1">
                <a:off x="10029473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3" name="Google Shape;3133;p20"/>
              <p:cNvSpPr/>
              <p:nvPr/>
            </p:nvSpPr>
            <p:spPr>
              <a:xfrm rot="5372669" flipH="1">
                <a:off x="9986617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4" name="Google Shape;3134;p20"/>
              <p:cNvSpPr/>
              <p:nvPr/>
            </p:nvSpPr>
            <p:spPr>
              <a:xfrm rot="5372669" flipH="1">
                <a:off x="995242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5" name="Google Shape;3135;p20"/>
              <p:cNvSpPr/>
              <p:nvPr/>
            </p:nvSpPr>
            <p:spPr>
              <a:xfrm rot="5372669" flipH="1">
                <a:off x="9918106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6" name="Google Shape;3136;p20"/>
              <p:cNvSpPr/>
              <p:nvPr/>
            </p:nvSpPr>
            <p:spPr>
              <a:xfrm rot="5372669" flipH="1">
                <a:off x="10000414" y="294472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7" name="Google Shape;3137;p20"/>
              <p:cNvSpPr/>
              <p:nvPr/>
            </p:nvSpPr>
            <p:spPr>
              <a:xfrm rot="5372669" flipH="1">
                <a:off x="10222319" y="2910461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8" name="Google Shape;3138;p20"/>
              <p:cNvSpPr/>
              <p:nvPr/>
            </p:nvSpPr>
            <p:spPr>
              <a:xfrm rot="5372669" flipH="1">
                <a:off x="1010641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9" name="Google Shape;3139;p20"/>
              <p:cNvSpPr/>
              <p:nvPr/>
            </p:nvSpPr>
            <p:spPr>
              <a:xfrm rot="5372669" flipH="1">
                <a:off x="10140745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0" name="Google Shape;3140;p20"/>
              <p:cNvSpPr/>
              <p:nvPr/>
            </p:nvSpPr>
            <p:spPr>
              <a:xfrm rot="5372669" flipH="1">
                <a:off x="10183600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1" name="Google Shape;3141;p20"/>
              <p:cNvSpPr/>
              <p:nvPr/>
            </p:nvSpPr>
            <p:spPr>
              <a:xfrm rot="5372669" flipH="1">
                <a:off x="1021778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2" name="Google Shape;3142;p20"/>
              <p:cNvSpPr/>
              <p:nvPr/>
            </p:nvSpPr>
            <p:spPr>
              <a:xfrm rot="5372669" flipH="1">
                <a:off x="10397607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3" name="Google Shape;3143;p20"/>
              <p:cNvSpPr/>
              <p:nvPr/>
            </p:nvSpPr>
            <p:spPr>
              <a:xfrm rot="5372669" flipH="1">
                <a:off x="10363517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4" name="Google Shape;3144;p20"/>
              <p:cNvSpPr/>
              <p:nvPr/>
            </p:nvSpPr>
            <p:spPr>
              <a:xfrm rot="5372669" flipH="1">
                <a:off x="10329060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5" name="Google Shape;3145;p20"/>
              <p:cNvSpPr/>
              <p:nvPr/>
            </p:nvSpPr>
            <p:spPr>
              <a:xfrm rot="5372669" flipH="1">
                <a:off x="10294734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6" name="Google Shape;3146;p20"/>
              <p:cNvSpPr/>
              <p:nvPr/>
            </p:nvSpPr>
            <p:spPr>
              <a:xfrm rot="5372669" flipH="1">
                <a:off x="10368413" y="294472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7" name="Google Shape;3147;p20"/>
              <p:cNvSpPr/>
              <p:nvPr/>
            </p:nvSpPr>
            <p:spPr>
              <a:xfrm rot="5372669" flipH="1">
                <a:off x="10590957" y="2910461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8" name="Google Shape;3148;p20"/>
              <p:cNvSpPr/>
              <p:nvPr/>
            </p:nvSpPr>
            <p:spPr>
              <a:xfrm rot="5372669" flipH="1">
                <a:off x="1047478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9" name="Google Shape;3149;p20"/>
              <p:cNvSpPr/>
              <p:nvPr/>
            </p:nvSpPr>
            <p:spPr>
              <a:xfrm rot="5372669" flipH="1">
                <a:off x="10508976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0" name="Google Shape;3150;p20"/>
              <p:cNvSpPr/>
              <p:nvPr/>
            </p:nvSpPr>
            <p:spPr>
              <a:xfrm rot="5372669" flipH="1">
                <a:off x="10551830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1" name="Google Shape;3151;p20"/>
              <p:cNvSpPr/>
              <p:nvPr/>
            </p:nvSpPr>
            <p:spPr>
              <a:xfrm rot="5372669" flipH="1">
                <a:off x="10585920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2" name="Google Shape;3152;p20"/>
              <p:cNvSpPr/>
              <p:nvPr/>
            </p:nvSpPr>
            <p:spPr>
              <a:xfrm rot="5372669" flipH="1">
                <a:off x="10765974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3" name="Google Shape;3153;p20"/>
              <p:cNvSpPr/>
              <p:nvPr/>
            </p:nvSpPr>
            <p:spPr>
              <a:xfrm rot="5372669" flipH="1">
                <a:off x="10731652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4" name="Google Shape;3154;p20"/>
              <p:cNvSpPr/>
              <p:nvPr/>
            </p:nvSpPr>
            <p:spPr>
              <a:xfrm rot="5372669" flipH="1">
                <a:off x="10697561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5" name="Google Shape;3155;p20"/>
              <p:cNvSpPr/>
              <p:nvPr/>
            </p:nvSpPr>
            <p:spPr>
              <a:xfrm rot="5372669" flipH="1">
                <a:off x="10654705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6" name="Google Shape;3156;p20"/>
              <p:cNvSpPr/>
              <p:nvPr/>
            </p:nvSpPr>
            <p:spPr>
              <a:xfrm rot="5372669" flipH="1">
                <a:off x="10745311" y="294472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7" name="Google Shape;3157;p20"/>
              <p:cNvSpPr/>
              <p:nvPr/>
            </p:nvSpPr>
            <p:spPr>
              <a:xfrm rot="5372669" flipH="1">
                <a:off x="10967586" y="2910461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8" name="Google Shape;3158;p20"/>
              <p:cNvSpPr/>
              <p:nvPr/>
            </p:nvSpPr>
            <p:spPr>
              <a:xfrm rot="5372669" flipH="1">
                <a:off x="10843021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9" name="Google Shape;3159;p20"/>
              <p:cNvSpPr/>
              <p:nvPr/>
            </p:nvSpPr>
            <p:spPr>
              <a:xfrm rot="5372669" flipH="1">
                <a:off x="10885876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0" name="Google Shape;3160;p20"/>
              <p:cNvSpPr/>
              <p:nvPr/>
            </p:nvSpPr>
            <p:spPr>
              <a:xfrm rot="5372669" flipH="1">
                <a:off x="10919963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20"/>
              <p:cNvSpPr/>
              <p:nvPr/>
            </p:nvSpPr>
            <p:spPr>
              <a:xfrm rot="5372669" flipH="1">
                <a:off x="1095428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20"/>
              <p:cNvSpPr/>
              <p:nvPr/>
            </p:nvSpPr>
            <p:spPr>
              <a:xfrm rot="5372669" flipH="1">
                <a:off x="11142874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20"/>
              <p:cNvSpPr/>
              <p:nvPr/>
            </p:nvSpPr>
            <p:spPr>
              <a:xfrm rot="5372669" flipH="1">
                <a:off x="1110001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20"/>
              <p:cNvSpPr/>
              <p:nvPr/>
            </p:nvSpPr>
            <p:spPr>
              <a:xfrm rot="5372669" flipH="1">
                <a:off x="11065696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20"/>
              <p:cNvSpPr/>
              <p:nvPr/>
            </p:nvSpPr>
            <p:spPr>
              <a:xfrm rot="5372669" flipH="1">
                <a:off x="11031335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20"/>
              <p:cNvSpPr/>
              <p:nvPr/>
            </p:nvSpPr>
            <p:spPr>
              <a:xfrm rot="5372669" flipH="1">
                <a:off x="11113678" y="294472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7" name="Google Shape;3167;p20"/>
              <p:cNvSpPr/>
              <p:nvPr/>
            </p:nvSpPr>
            <p:spPr>
              <a:xfrm rot="5372669" flipH="1">
                <a:off x="11335583" y="2910461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8" name="Google Shape;3168;p20"/>
              <p:cNvSpPr/>
              <p:nvPr/>
            </p:nvSpPr>
            <p:spPr>
              <a:xfrm rot="5372669" flipH="1">
                <a:off x="1121991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9" name="Google Shape;3169;p20"/>
              <p:cNvSpPr/>
              <p:nvPr/>
            </p:nvSpPr>
            <p:spPr>
              <a:xfrm rot="5372669" flipH="1">
                <a:off x="11254011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0" name="Google Shape;3170;p20"/>
              <p:cNvSpPr/>
              <p:nvPr/>
            </p:nvSpPr>
            <p:spPr>
              <a:xfrm rot="5372669" flipH="1">
                <a:off x="11288331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1" name="Google Shape;3171;p20"/>
              <p:cNvSpPr/>
              <p:nvPr/>
            </p:nvSpPr>
            <p:spPr>
              <a:xfrm rot="5372669" flipH="1">
                <a:off x="1133118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2" name="Google Shape;3172;p20"/>
              <p:cNvSpPr/>
              <p:nvPr/>
            </p:nvSpPr>
            <p:spPr>
              <a:xfrm rot="5372669" flipH="1">
                <a:off x="11511104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3" name="Google Shape;3173;p20"/>
              <p:cNvSpPr/>
              <p:nvPr/>
            </p:nvSpPr>
            <p:spPr>
              <a:xfrm rot="5372669" flipH="1">
                <a:off x="11476916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4" name="Google Shape;3174;p20"/>
              <p:cNvSpPr/>
              <p:nvPr/>
            </p:nvSpPr>
            <p:spPr>
              <a:xfrm rot="5372669" flipH="1">
                <a:off x="11442323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5" name="Google Shape;3175;p20"/>
              <p:cNvSpPr/>
              <p:nvPr/>
            </p:nvSpPr>
            <p:spPr>
              <a:xfrm rot="5372669" flipH="1">
                <a:off x="1139946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6" name="Google Shape;3176;p20"/>
              <p:cNvSpPr/>
              <p:nvPr/>
            </p:nvSpPr>
            <p:spPr>
              <a:xfrm rot="5372669" flipH="1">
                <a:off x="11482044" y="294472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7" name="Google Shape;3177;p20"/>
              <p:cNvSpPr/>
              <p:nvPr/>
            </p:nvSpPr>
            <p:spPr>
              <a:xfrm rot="5372669" flipH="1">
                <a:off x="11703950" y="2910461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8" name="Google Shape;3178;p20"/>
              <p:cNvSpPr/>
              <p:nvPr/>
            </p:nvSpPr>
            <p:spPr>
              <a:xfrm rot="5372669" flipH="1">
                <a:off x="11588052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9" name="Google Shape;3179;p20"/>
              <p:cNvSpPr/>
              <p:nvPr/>
            </p:nvSpPr>
            <p:spPr>
              <a:xfrm rot="5372669" flipH="1">
                <a:off x="11622375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0" name="Google Shape;3180;p20"/>
              <p:cNvSpPr/>
              <p:nvPr/>
            </p:nvSpPr>
            <p:spPr>
              <a:xfrm rot="5372669" flipH="1">
                <a:off x="11656330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1" name="Google Shape;3181;p20"/>
              <p:cNvSpPr/>
              <p:nvPr/>
            </p:nvSpPr>
            <p:spPr>
              <a:xfrm rot="5372669" flipH="1">
                <a:off x="11699419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2" name="Google Shape;3182;p20"/>
              <p:cNvSpPr/>
              <p:nvPr/>
            </p:nvSpPr>
            <p:spPr>
              <a:xfrm rot="5372669" flipH="1">
                <a:off x="1187923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3" name="Google Shape;3183;p20"/>
              <p:cNvSpPr/>
              <p:nvPr/>
            </p:nvSpPr>
            <p:spPr>
              <a:xfrm rot="5372669" flipH="1">
                <a:off x="11844915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4" name="Google Shape;3184;p20"/>
              <p:cNvSpPr/>
              <p:nvPr/>
            </p:nvSpPr>
            <p:spPr>
              <a:xfrm rot="5372669" flipH="1">
                <a:off x="11802061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5" name="Google Shape;3185;p20"/>
              <p:cNvSpPr/>
              <p:nvPr/>
            </p:nvSpPr>
            <p:spPr>
              <a:xfrm rot="5372669" flipH="1">
                <a:off x="11768107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6" name="Google Shape;3186;p20"/>
              <p:cNvSpPr/>
              <p:nvPr/>
            </p:nvSpPr>
            <p:spPr>
              <a:xfrm rot="5372669" flipH="1">
                <a:off x="11850213" y="294472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9"/>
                    </a:moveTo>
                    <a:lnTo>
                      <a:pt x="96452" y="-9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7" name="Google Shape;3187;p20"/>
              <p:cNvSpPr/>
              <p:nvPr/>
            </p:nvSpPr>
            <p:spPr>
              <a:xfrm rot="5372669" flipH="1">
                <a:off x="8356814" y="2910461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8" name="Google Shape;3188;p20"/>
              <p:cNvSpPr/>
              <p:nvPr/>
            </p:nvSpPr>
            <p:spPr>
              <a:xfrm rot="5372669" flipH="1">
                <a:off x="8241153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9" name="Google Shape;3189;p20"/>
              <p:cNvSpPr/>
              <p:nvPr/>
            </p:nvSpPr>
            <p:spPr>
              <a:xfrm rot="5372669" flipH="1">
                <a:off x="8275242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0" name="Google Shape;3190;p20"/>
              <p:cNvSpPr/>
              <p:nvPr/>
            </p:nvSpPr>
            <p:spPr>
              <a:xfrm rot="5372669" flipH="1">
                <a:off x="8309564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1" name="Google Shape;3191;p20"/>
              <p:cNvSpPr/>
              <p:nvPr/>
            </p:nvSpPr>
            <p:spPr>
              <a:xfrm rot="5372669" flipH="1">
                <a:off x="8352423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2" name="Google Shape;3192;p20"/>
              <p:cNvSpPr/>
              <p:nvPr/>
            </p:nvSpPr>
            <p:spPr>
              <a:xfrm rot="5372669" flipH="1">
                <a:off x="853233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3" name="Google Shape;3193;p20"/>
              <p:cNvSpPr/>
              <p:nvPr/>
            </p:nvSpPr>
            <p:spPr>
              <a:xfrm rot="5372669" flipH="1">
                <a:off x="8497880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4" name="Google Shape;3194;p20"/>
              <p:cNvSpPr/>
              <p:nvPr/>
            </p:nvSpPr>
            <p:spPr>
              <a:xfrm rot="5372669" flipH="1">
                <a:off x="8455297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5" name="Google Shape;3195;p20"/>
              <p:cNvSpPr/>
              <p:nvPr/>
            </p:nvSpPr>
            <p:spPr>
              <a:xfrm rot="5372669" flipH="1">
                <a:off x="8420701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6" name="Google Shape;3196;p20"/>
              <p:cNvSpPr/>
              <p:nvPr/>
            </p:nvSpPr>
            <p:spPr>
              <a:xfrm rot="5372669" flipH="1">
                <a:off x="8511539" y="2944729"/>
                <a:ext cx="273607" cy="16981"/>
              </a:xfrm>
              <a:custGeom>
                <a:avLst/>
                <a:gdLst/>
                <a:ahLst/>
                <a:cxnLst/>
                <a:rect l="l" t="t" r="r" b="b"/>
                <a:pathLst>
                  <a:path w="96678" h="6000" extrusionOk="0">
                    <a:moveTo>
                      <a:pt x="-227" y="-10"/>
                    </a:moveTo>
                    <a:lnTo>
                      <a:pt x="96452" y="-10"/>
                    </a:lnTo>
                    <a:lnTo>
                      <a:pt x="96452" y="5991"/>
                    </a:lnTo>
                    <a:lnTo>
                      <a:pt x="-227" y="59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7" name="Google Shape;3197;p20"/>
              <p:cNvSpPr/>
              <p:nvPr/>
            </p:nvSpPr>
            <p:spPr>
              <a:xfrm rot="5372669" flipH="1">
                <a:off x="8733717" y="2910461"/>
                <a:ext cx="196782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69532" h="3048" extrusionOk="0">
                    <a:moveTo>
                      <a:pt x="-227" y="-9"/>
                    </a:moveTo>
                    <a:lnTo>
                      <a:pt x="69306" y="-9"/>
                    </a:lnTo>
                    <a:lnTo>
                      <a:pt x="69306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8" name="Google Shape;3198;p20"/>
              <p:cNvSpPr/>
              <p:nvPr/>
            </p:nvSpPr>
            <p:spPr>
              <a:xfrm rot="5372669" flipH="1">
                <a:off x="8617780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9" name="Google Shape;3199;p20"/>
              <p:cNvSpPr/>
              <p:nvPr/>
            </p:nvSpPr>
            <p:spPr>
              <a:xfrm rot="5372669" flipH="1">
                <a:off x="8651870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0" name="Google Shape;3200;p20"/>
              <p:cNvSpPr/>
              <p:nvPr/>
            </p:nvSpPr>
            <p:spPr>
              <a:xfrm rot="5372669" flipH="1">
                <a:off x="8686463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1" name="Google Shape;3201;p20"/>
              <p:cNvSpPr/>
              <p:nvPr/>
            </p:nvSpPr>
            <p:spPr>
              <a:xfrm rot="5372669" flipH="1">
                <a:off x="8720654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2" name="Google Shape;3202;p20"/>
              <p:cNvSpPr/>
              <p:nvPr/>
            </p:nvSpPr>
            <p:spPr>
              <a:xfrm rot="5372669" flipH="1">
                <a:off x="890896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10"/>
                    </a:moveTo>
                    <a:lnTo>
                      <a:pt x="48160" y="-10"/>
                    </a:lnTo>
                    <a:lnTo>
                      <a:pt x="48160" y="3038"/>
                    </a:lnTo>
                    <a:lnTo>
                      <a:pt x="-227" y="30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3" name="Google Shape;3203;p20"/>
              <p:cNvSpPr/>
              <p:nvPr/>
            </p:nvSpPr>
            <p:spPr>
              <a:xfrm rot="5372669" flipH="1">
                <a:off x="8874778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4" name="Google Shape;3204;p20"/>
              <p:cNvSpPr/>
              <p:nvPr/>
            </p:nvSpPr>
            <p:spPr>
              <a:xfrm rot="5372669" flipH="1">
                <a:off x="8831922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5" name="Google Shape;3205;p20"/>
              <p:cNvSpPr/>
              <p:nvPr/>
            </p:nvSpPr>
            <p:spPr>
              <a:xfrm rot="5372669" flipH="1">
                <a:off x="8797602" y="2880541"/>
                <a:ext cx="136940" cy="8626"/>
              </a:xfrm>
              <a:custGeom>
                <a:avLst/>
                <a:gdLst/>
                <a:ahLst/>
                <a:cxnLst/>
                <a:rect l="l" t="t" r="r" b="b"/>
                <a:pathLst>
                  <a:path w="48387" h="3048" extrusionOk="0">
                    <a:moveTo>
                      <a:pt x="-227" y="-9"/>
                    </a:moveTo>
                    <a:lnTo>
                      <a:pt x="48160" y="-9"/>
                    </a:lnTo>
                    <a:lnTo>
                      <a:pt x="48160" y="3039"/>
                    </a:lnTo>
                    <a:lnTo>
                      <a:pt x="-227" y="303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06" name="Google Shape;3206;p20"/>
          <p:cNvGrpSpPr/>
          <p:nvPr/>
        </p:nvGrpSpPr>
        <p:grpSpPr>
          <a:xfrm flipH="1">
            <a:off x="-76207" y="5632225"/>
            <a:ext cx="4636607" cy="1301974"/>
            <a:chOff x="7622268" y="5719681"/>
            <a:chExt cx="4636607" cy="1301974"/>
          </a:xfrm>
        </p:grpSpPr>
        <p:grpSp>
          <p:nvGrpSpPr>
            <p:cNvPr id="3207" name="Google Shape;3207;p20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208" name="Google Shape;3208;p20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09" name="Google Shape;3209;p20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0" name="Google Shape;3210;p20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1" name="Google Shape;3211;p20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2" name="Google Shape;3212;p20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3" name="Google Shape;3213;p20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4" name="Google Shape;3214;p20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5" name="Google Shape;3215;p20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216" name="Google Shape;3216;p20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217" name="Google Shape;3217;p20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8" name="Google Shape;3218;p20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19" name="Google Shape;3219;p20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220" name="Google Shape;3220;p20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1" name="Google Shape;3221;p20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2" name="Google Shape;3222;p20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3" name="Google Shape;3223;p20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24" name="Google Shape;3224;p20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■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●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Gochi Hand"/>
              <a:buChar char="○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Gochi Hand"/>
              <a:buChar char="■"/>
              <a:defRPr sz="19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6732B36-79D0-468E-BADD-0B36A86EAE09}"/>
              </a:ext>
            </a:extLst>
          </p:cNvPr>
          <p:cNvSpPr txBox="1"/>
          <p:nvPr userDrawn="1"/>
        </p:nvSpPr>
        <p:spPr>
          <a:xfrm>
            <a:off x="11083636" y="68807"/>
            <a:ext cx="1656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14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sym typeface="Gochi Hand"/>
              </a:rPr>
              <a:t>Măng Non</a:t>
            </a:r>
            <a:endParaRPr lang="en-US" sz="1400" b="1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Angelline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6C31B96A-D38C-4E25-97FF-497573025E5B}"/>
              </a:ext>
            </a:extLst>
          </p:cNvPr>
          <p:cNvSpPr txBox="1">
            <a:spLocks/>
          </p:cNvSpPr>
          <p:nvPr userDrawn="1"/>
        </p:nvSpPr>
        <p:spPr>
          <a:xfrm>
            <a:off x="1034380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432818"/>
                </a:solidFill>
                <a:latin typeface="#9Slide07 HoneyCream" pitchFamily="2" charset="0"/>
              </a:rPr>
              <a:t>Măng</a:t>
            </a:r>
            <a:r>
              <a:rPr lang="en-US" sz="2800" b="1" dirty="0">
                <a:solidFill>
                  <a:srgbClr val="432818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DB7205F-8E67-4CD6-AA59-18DBE944434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976" y="6742322"/>
            <a:ext cx="1152128" cy="1959214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="" xmlns:a16="http://schemas.microsoft.com/office/drawing/2014/main" id="{212BC4C9-0026-404E-87AF-9740C927A87E}"/>
              </a:ext>
            </a:extLst>
          </p:cNvPr>
          <p:cNvSpPr txBox="1"/>
          <p:nvPr userDrawn="1"/>
        </p:nvSpPr>
        <p:spPr>
          <a:xfrm>
            <a:off x="3334176" y="7482643"/>
            <a:ext cx="62281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00B05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52B42A2D-A55A-4B2D-B168-2A1E65A75FFE}"/>
              </a:ext>
            </a:extLst>
          </p:cNvPr>
          <p:cNvSpPr txBox="1">
            <a:spLocks/>
          </p:cNvSpPr>
          <p:nvPr userDrawn="1"/>
        </p:nvSpPr>
        <p:spPr>
          <a:xfrm>
            <a:off x="1884916" y="83078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002060"/>
                </a:solidFill>
                <a:latin typeface="#9Slide07 HoneyCream" pitchFamily="2" charset="0"/>
              </a:rPr>
              <a:t>Măng</a:t>
            </a:r>
            <a:r>
              <a:rPr lang="en-US" sz="2800" b="1" dirty="0">
                <a:solidFill>
                  <a:srgbClr val="00206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708B91B-C802-4D0F-BD16-892F12835B5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062" y="-2093755"/>
            <a:ext cx="999728" cy="170005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680ADC49-7A4D-4F2D-A41A-021E8525AFCD}"/>
              </a:ext>
            </a:extLst>
          </p:cNvPr>
          <p:cNvSpPr txBox="1">
            <a:spLocks/>
          </p:cNvSpPr>
          <p:nvPr userDrawn="1"/>
        </p:nvSpPr>
        <p:spPr>
          <a:xfrm>
            <a:off x="-241471" y="6684407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rgbClr val="432818"/>
                </a:solidFill>
                <a:latin typeface="#9Slide05 SVNEgregio Script" panose="02000500000000000000" pitchFamily="2" charset="0"/>
              </a:rPr>
              <a:t>By: Diệu Hiền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5" r:id="rId4"/>
    <p:sldLayoutId id="2147483656" r:id="rId5"/>
    <p:sldLayoutId id="2147483658" r:id="rId6"/>
    <p:sldLayoutId id="2147483663" r:id="rId7"/>
    <p:sldLayoutId id="2147483666" r:id="rId8"/>
    <p:sldLayoutId id="2147483668" r:id="rId9"/>
    <p:sldLayoutId id="2147483669" r:id="rId10"/>
    <p:sldLayoutId id="21474836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oleObject" Target="../embeddings/oleObject35.bin"/><Relationship Id="rId7" Type="http://schemas.openxmlformats.org/officeDocument/2006/relationships/image" Target="../media/image48.wmf"/><Relationship Id="rId12" Type="http://schemas.openxmlformats.org/officeDocument/2006/relationships/oleObject" Target="../embeddings/oleObject42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7.bin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36.bin"/><Relationship Id="rId10" Type="http://schemas.openxmlformats.org/officeDocument/2006/relationships/oleObject" Target="../embeddings/oleObject40.bin"/><Relationship Id="rId4" Type="http://schemas.openxmlformats.org/officeDocument/2006/relationships/image" Target="../media/image47.wmf"/><Relationship Id="rId9" Type="http://schemas.openxmlformats.org/officeDocument/2006/relationships/oleObject" Target="../embeddings/oleObject39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image" Target="../media/image13.png"/><Relationship Id="rId5" Type="http://schemas.openxmlformats.org/officeDocument/2006/relationships/image" Target="../media/image90.png"/><Relationship Id="rId10" Type="http://schemas.openxmlformats.org/officeDocument/2006/relationships/image" Target="../media/image120.png"/><Relationship Id="rId4" Type="http://schemas.openxmlformats.org/officeDocument/2006/relationships/image" Target="../media/image6.svg"/><Relationship Id="rId9" Type="http://schemas.openxmlformats.org/officeDocument/2006/relationships/image" Target="../media/image8.sv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0.wmf"/><Relationship Id="rId18" Type="http://schemas.openxmlformats.org/officeDocument/2006/relationships/oleObject" Target="../embeddings/oleObject8.bin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24.wmf"/><Relationship Id="rId7" Type="http://schemas.openxmlformats.org/officeDocument/2006/relationships/image" Target="../media/image17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2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9.wmf"/><Relationship Id="rId5" Type="http://schemas.openxmlformats.org/officeDocument/2006/relationships/image" Target="../media/image16.wmf"/><Relationship Id="rId15" Type="http://schemas.openxmlformats.org/officeDocument/2006/relationships/image" Target="../media/image21.wmf"/><Relationship Id="rId23" Type="http://schemas.openxmlformats.org/officeDocument/2006/relationships/image" Target="../media/image25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3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wmf"/><Relationship Id="rId14" Type="http://schemas.openxmlformats.org/officeDocument/2006/relationships/oleObject" Target="../embeddings/oleObject6.bin"/><Relationship Id="rId22" Type="http://schemas.openxmlformats.org/officeDocument/2006/relationships/oleObject" Target="../embeddings/oleObject10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oleObject" Target="../embeddings/oleObject15.bin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29.wmf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31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28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3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34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svg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36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png"/><Relationship Id="rId11" Type="http://schemas.openxmlformats.org/officeDocument/2006/relationships/image" Target="../media/image33.wmf"/><Relationship Id="rId5" Type="http://schemas.openxmlformats.org/officeDocument/2006/relationships/image" Target="../media/image6.svg"/><Relationship Id="rId15" Type="http://schemas.openxmlformats.org/officeDocument/2006/relationships/image" Target="../media/image35.wmf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12.png"/><Relationship Id="rId9" Type="http://schemas.openxmlformats.org/officeDocument/2006/relationships/image" Target="../media/image32.wmf"/><Relationship Id="rId14" Type="http://schemas.openxmlformats.org/officeDocument/2006/relationships/oleObject" Target="../embeddings/oleObject20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image" Target="../media/image34.wmf"/><Relationship Id="rId18" Type="http://schemas.openxmlformats.org/officeDocument/2006/relationships/oleObject" Target="../embeddings/oleObject28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39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7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38.wmf"/><Relationship Id="rId5" Type="http://schemas.openxmlformats.org/officeDocument/2006/relationships/image" Target="../media/image32.wmf"/><Relationship Id="rId15" Type="http://schemas.openxmlformats.org/officeDocument/2006/relationships/image" Target="../media/image35.wmf"/><Relationship Id="rId10" Type="http://schemas.openxmlformats.org/officeDocument/2006/relationships/oleObject" Target="../embeddings/oleObject24.bin"/><Relationship Id="rId19" Type="http://schemas.openxmlformats.org/officeDocument/2006/relationships/image" Target="../media/image40.w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37.wmf"/><Relationship Id="rId14" Type="http://schemas.openxmlformats.org/officeDocument/2006/relationships/oleObject" Target="../embeddings/oleObject26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34.bin"/><Relationship Id="rId3" Type="http://schemas.openxmlformats.org/officeDocument/2006/relationships/oleObject" Target="../embeddings/oleObject29.bin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45.w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33.bin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44.wmf"/><Relationship Id="rId4" Type="http://schemas.openxmlformats.org/officeDocument/2006/relationships/image" Target="../media/image41.wmf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4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E62D586-8AAD-4036-A725-340A040FA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111" y="5346441"/>
            <a:ext cx="784805" cy="1399591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0082" y="1497761"/>
            <a:ext cx="5248271" cy="5248271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8600" y="28723"/>
            <a:ext cx="116586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4400" b="1" smtClean="0">
                <a:latin typeface="Times New Roman" pitchFamily="18" charset="0"/>
                <a:cs typeface="Times New Roman" pitchFamily="18" charset="0"/>
              </a:rPr>
              <a:t> 13 </a:t>
            </a:r>
            <a:r>
              <a:rPr lang="en-US" altLang="en-US" sz="44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44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altLang="en-US" sz="4400" b="1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4400" b="1" smtClean="0">
                <a:latin typeface="Times New Roman" pitchFamily="18" charset="0"/>
                <a:cs typeface="Times New Roman" pitchFamily="18" charset="0"/>
              </a:rPr>
              <a:t> 2023</a:t>
            </a:r>
            <a:endParaRPr lang="en-US" alt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alt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000" b="1" dirty="0" smtClean="0">
                <a:solidFill>
                  <a:srgbClr val="A92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US" alt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136)</a:t>
            </a:r>
            <a:endParaRPr lang="en-US" alt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03200" y="14841"/>
            <a:ext cx="11480800" cy="136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en-US" altLang="en-US" sz="2700" b="1" dirty="0" err="1">
                <a:latin typeface="Times New Roman" pitchFamily="18" charset="0"/>
              </a:rPr>
              <a:t>Bài</a:t>
            </a:r>
            <a:r>
              <a:rPr lang="en-US" altLang="en-US" sz="2700" b="1" dirty="0">
                <a:latin typeface="Times New Roman" pitchFamily="18" charset="0"/>
              </a:rPr>
              <a:t> 4: </a:t>
            </a:r>
            <a:r>
              <a:rPr lang="en-US" altLang="en-US" sz="2700" b="1" dirty="0" err="1">
                <a:latin typeface="Times New Roman" pitchFamily="18" charset="0"/>
              </a:rPr>
              <a:t>Một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err="1">
                <a:latin typeface="Times New Roman" pitchFamily="18" charset="0"/>
              </a:rPr>
              <a:t>hình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err="1">
                <a:latin typeface="Times New Roman" pitchFamily="18" charset="0"/>
              </a:rPr>
              <a:t>bình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err="1">
                <a:latin typeface="Times New Roman" pitchFamily="18" charset="0"/>
              </a:rPr>
              <a:t>hành</a:t>
            </a:r>
            <a:r>
              <a:rPr lang="en-US" altLang="en-US" sz="2700" b="1" dirty="0">
                <a:latin typeface="Times New Roman" pitchFamily="18" charset="0"/>
              </a:rPr>
              <a:t> có </a:t>
            </a:r>
            <a:r>
              <a:rPr lang="en-US" altLang="en-US" sz="2700" b="1" dirty="0" err="1">
                <a:latin typeface="Times New Roman" pitchFamily="18" charset="0"/>
              </a:rPr>
              <a:t>diện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err="1">
                <a:latin typeface="Times New Roman" pitchFamily="18" charset="0"/>
              </a:rPr>
              <a:t>tích</a:t>
            </a:r>
            <a:r>
              <a:rPr lang="en-US" altLang="en-US" sz="2700" b="1" dirty="0">
                <a:latin typeface="Times New Roman" pitchFamily="18" charset="0"/>
              </a:rPr>
              <a:t>      m</a:t>
            </a:r>
            <a:r>
              <a:rPr lang="en-US" altLang="en-US" sz="2700" b="1" baseline="30000" dirty="0">
                <a:latin typeface="Times New Roman" pitchFamily="18" charset="0"/>
              </a:rPr>
              <a:t>2</a:t>
            </a:r>
            <a:r>
              <a:rPr lang="en-US" altLang="en-US" sz="2700" b="1" dirty="0">
                <a:latin typeface="Times New Roman" pitchFamily="18" charset="0"/>
              </a:rPr>
              <a:t>, </a:t>
            </a:r>
          </a:p>
          <a:p>
            <a:endParaRPr lang="en-US" altLang="en-US" sz="2700" b="1" dirty="0">
              <a:latin typeface="Times New Roman" pitchFamily="18" charset="0"/>
            </a:endParaRPr>
          </a:p>
          <a:p>
            <a:r>
              <a:rPr lang="en-US" altLang="en-US" sz="2700" b="1" dirty="0" err="1">
                <a:latin typeface="Times New Roman" pitchFamily="18" charset="0"/>
              </a:rPr>
              <a:t>chiều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err="1">
                <a:latin typeface="Times New Roman" pitchFamily="18" charset="0"/>
              </a:rPr>
              <a:t>cao</a:t>
            </a:r>
            <a:r>
              <a:rPr lang="en-US" altLang="en-US" sz="2700" b="1" dirty="0">
                <a:latin typeface="Times New Roman" pitchFamily="18" charset="0"/>
              </a:rPr>
              <a:t>      m. </a:t>
            </a:r>
            <a:r>
              <a:rPr lang="en-US" altLang="en-US" sz="2700" b="1" dirty="0" err="1">
                <a:latin typeface="Times New Roman" pitchFamily="18" charset="0"/>
              </a:rPr>
              <a:t>Tính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err="1">
                <a:latin typeface="Times New Roman" pitchFamily="18" charset="0"/>
              </a:rPr>
              <a:t>độ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err="1">
                <a:latin typeface="Times New Roman" pitchFamily="18" charset="0"/>
              </a:rPr>
              <a:t>dài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err="1">
                <a:latin typeface="Times New Roman" pitchFamily="18" charset="0"/>
              </a:rPr>
              <a:t>đáy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err="1">
                <a:latin typeface="Times New Roman" pitchFamily="18" charset="0"/>
              </a:rPr>
              <a:t>của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err="1">
                <a:latin typeface="Times New Roman" pitchFamily="18" charset="0"/>
              </a:rPr>
              <a:t>hình</a:t>
            </a:r>
            <a:r>
              <a:rPr lang="en-US" altLang="en-US" sz="2700" b="1" dirty="0">
                <a:latin typeface="Times New Roman" pitchFamily="18" charset="0"/>
              </a:rPr>
              <a:t> </a:t>
            </a:r>
            <a:r>
              <a:rPr lang="en-US" altLang="en-US" sz="2700" b="1" dirty="0" err="1">
                <a:latin typeface="Times New Roman" pitchFamily="18" charset="0"/>
              </a:rPr>
              <a:t>đó</a:t>
            </a:r>
            <a:r>
              <a:rPr lang="en-US" altLang="en-US" sz="2700" b="1" dirty="0">
                <a:latin typeface="Times New Roman" pitchFamily="18" charset="0"/>
              </a:rPr>
              <a:t>.</a:t>
            </a:r>
            <a:r>
              <a:rPr lang="en-US" altLang="en-US" sz="2700" dirty="0"/>
              <a:t> </a:t>
            </a:r>
          </a:p>
        </p:txBody>
      </p:sp>
      <p:graphicFrame>
        <p:nvGraphicFramePr>
          <p:cNvPr id="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097515"/>
              </p:ext>
            </p:extLst>
          </p:nvPr>
        </p:nvGraphicFramePr>
        <p:xfrm>
          <a:off x="3158067" y="4737100"/>
          <a:ext cx="152400" cy="287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8067" y="4737100"/>
                        <a:ext cx="152400" cy="2878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374043"/>
              </p:ext>
            </p:extLst>
          </p:nvPr>
        </p:nvGraphicFramePr>
        <p:xfrm>
          <a:off x="3158067" y="7581900"/>
          <a:ext cx="152400" cy="287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9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8067" y="7581900"/>
                        <a:ext cx="152400" cy="2878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6566394"/>
              </p:ext>
            </p:extLst>
          </p:nvPr>
        </p:nvGraphicFramePr>
        <p:xfrm>
          <a:off x="5943600" y="-60147"/>
          <a:ext cx="469883" cy="786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Equation" r:id="rId6" imgW="152334" imgH="393529" progId="Equation.3">
                  <p:embed/>
                </p:oleObj>
              </mc:Choice>
              <mc:Fallback>
                <p:oleObj name="Equation" r:id="rId6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-60147"/>
                        <a:ext cx="469883" cy="7864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6976853"/>
              </p:ext>
            </p:extLst>
          </p:nvPr>
        </p:nvGraphicFramePr>
        <p:xfrm>
          <a:off x="1741543" y="764774"/>
          <a:ext cx="405163" cy="753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1" name="Equation" r:id="rId8" imgW="152334" imgH="393529" progId="Equation.3">
                  <p:embed/>
                </p:oleObj>
              </mc:Choice>
              <mc:Fallback>
                <p:oleObj name="Equation" r:id="rId8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1543" y="764774"/>
                        <a:ext cx="405163" cy="7532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67115" y="1413245"/>
            <a:ext cx="2540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53801" y="3872250"/>
            <a:ext cx="12192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H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… m ?</a:t>
            </a:r>
            <a:endParaRPr lang="en-US" altLang="en-US" sz="3200" dirty="0">
              <a:solidFill>
                <a:srgbClr val="002060"/>
              </a:solidFill>
              <a:latin typeface=".Vn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7115" y="2304848"/>
            <a:ext cx="11965375" cy="61555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defRPr/>
            </a:pP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       m</a:t>
            </a:r>
            <a:r>
              <a:rPr lang="en-US" altLang="en-US" sz="3200" baseline="30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32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2447" y="3018797"/>
            <a:ext cx="12050043" cy="61555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>
              <a:defRPr/>
            </a:pP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      m </a:t>
            </a:r>
          </a:p>
        </p:txBody>
      </p:sp>
      <p:graphicFrame>
        <p:nvGraphicFramePr>
          <p:cNvPr id="11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311442"/>
              </p:ext>
            </p:extLst>
          </p:nvPr>
        </p:nvGraphicFramePr>
        <p:xfrm>
          <a:off x="2679773" y="2223033"/>
          <a:ext cx="462956" cy="860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2" name="Equation" r:id="rId9" imgW="152334" imgH="393529" progId="Equation.3">
                  <p:embed/>
                </p:oleObj>
              </mc:Choice>
              <mc:Fallback>
                <p:oleObj name="Equation" r:id="rId9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9773" y="2223033"/>
                        <a:ext cx="462956" cy="8607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34460"/>
              </p:ext>
            </p:extLst>
          </p:nvPr>
        </p:nvGraphicFramePr>
        <p:xfrm>
          <a:off x="2719205" y="3132152"/>
          <a:ext cx="423524" cy="787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Equation" r:id="rId10" imgW="152334" imgH="393529" progId="Equation.3">
                  <p:embed/>
                </p:oleObj>
              </mc:Choice>
              <mc:Fallback>
                <p:oleObj name="Equation" r:id="rId10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9205" y="3132152"/>
                        <a:ext cx="423524" cy="7874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8025341" y="1689294"/>
            <a:ext cx="2540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330172" y="2468228"/>
            <a:ext cx="77216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đáy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0106684" y="3233663"/>
            <a:ext cx="1117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altLang="en-US" sz="3700" dirty="0">
                <a:latin typeface="Times New Roman" pitchFamily="18" charset="0"/>
                <a:cs typeface="Times New Roman" pitchFamily="18" charset="0"/>
              </a:rPr>
              <a:t>(m)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472131" y="4220245"/>
            <a:ext cx="77216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altLang="en-US" sz="37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en-US" sz="37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altLang="en-US" sz="3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7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700" dirty="0">
                <a:latin typeface="Times New Roman" pitchFamily="18" charset="0"/>
                <a:cs typeface="Times New Roman" pitchFamily="18" charset="0"/>
              </a:rPr>
              <a:t>:  1m</a:t>
            </a:r>
          </a:p>
        </p:txBody>
      </p:sp>
      <p:graphicFrame>
        <p:nvGraphicFramePr>
          <p:cNvPr id="1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7010859"/>
              </p:ext>
            </p:extLst>
          </p:nvPr>
        </p:nvGraphicFramePr>
        <p:xfrm>
          <a:off x="7741865" y="3148269"/>
          <a:ext cx="566952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4" name="Equation" r:id="rId11" imgW="152334" imgH="393529" progId="Equation.3">
                  <p:embed/>
                </p:oleObj>
              </mc:Choice>
              <mc:Fallback>
                <p:oleObj name="Equation" r:id="rId11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1865" y="3148269"/>
                        <a:ext cx="566952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1375123"/>
              </p:ext>
            </p:extLst>
          </p:nvPr>
        </p:nvGraphicFramePr>
        <p:xfrm>
          <a:off x="8738659" y="3142860"/>
          <a:ext cx="501579" cy="1002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name="Equation" r:id="rId12" imgW="152334" imgH="393529" progId="Equation.3">
                  <p:embed/>
                </p:oleObj>
              </mc:Choice>
              <mc:Fallback>
                <p:oleObj name="Equation" r:id="rId12" imgW="152334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8659" y="3142860"/>
                        <a:ext cx="501579" cy="10023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9295342" y="3302075"/>
            <a:ext cx="738716" cy="69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700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0" name="TextBox 23"/>
          <p:cNvSpPr txBox="1">
            <a:spLocks noChangeArrowheads="1"/>
          </p:cNvSpPr>
          <p:nvPr/>
        </p:nvSpPr>
        <p:spPr bwMode="auto">
          <a:xfrm>
            <a:off x="8369301" y="3296914"/>
            <a:ext cx="738716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70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1" name="TextBox 24"/>
          <p:cNvSpPr txBox="1">
            <a:spLocks noChangeArrowheads="1"/>
          </p:cNvSpPr>
          <p:nvPr/>
        </p:nvSpPr>
        <p:spPr bwMode="auto">
          <a:xfrm>
            <a:off x="9766828" y="3260415"/>
            <a:ext cx="534459" cy="7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43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643937" y="1689293"/>
            <a:ext cx="0" cy="3322224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66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9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359888" y="1488558"/>
            <a:ext cx="58691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7030A0"/>
                </a:solidFill>
              </a:rPr>
              <a:t>CỦNG CỐ</a:t>
            </a:r>
            <a:endParaRPr lang="en-US" sz="8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9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9">
            <a:extLst>
              <a:ext uri="{FF2B5EF4-FFF2-40B4-BE49-F238E27FC236}">
                <a16:creationId xmlns="" xmlns:a16="http://schemas.microsoft.com/office/drawing/2014/main" id="{F106F69A-5534-4327-B22B-96BF77DCB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415107"/>
            <a:ext cx="506306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chemeClr val="bg2"/>
                </a:solidFill>
                <a:latin typeface="UVF Typewriterhand" panose="02000603000000000000" pitchFamily="2" charset="0"/>
                <a:ea typeface="UVF Typewriterhand" panose="02000603000000000000" pitchFamily="2" charset="0"/>
              </a:rPr>
              <a:t>Bài học hôm nay củng cố cho các em kiến thức gì? </a:t>
            </a:r>
          </a:p>
        </p:txBody>
      </p:sp>
      <p:sp>
        <p:nvSpPr>
          <p:cNvPr id="18" name="Text Box 13">
            <a:extLst>
              <a:ext uri="{FF2B5EF4-FFF2-40B4-BE49-F238E27FC236}">
                <a16:creationId xmlns="" xmlns:a16="http://schemas.microsoft.com/office/drawing/2014/main" id="{70C76852-C83A-498F-AF33-331B1EB31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8716" y="3699246"/>
            <a:ext cx="543763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CF2B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ewriterhand" panose="02000603000000000000" pitchFamily="2" charset="0"/>
                <a:ea typeface="UVF Typewriterhand" panose="02000603000000000000" pitchFamily="2" charset="0"/>
              </a:rPr>
              <a:t>Củng cố về phép nhân, chia phân số</a:t>
            </a:r>
            <a:endParaRPr lang="en-US" altLang="en-US" sz="3600">
              <a:solidFill>
                <a:srgbClr val="CF2B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F Typewriterhand" panose="02000603000000000000" pitchFamily="2" charset="0"/>
              <a:ea typeface="UVF Typewriterhand" panose="02000603000000000000" pitchFamily="2" charset="0"/>
            </a:endParaRPr>
          </a:p>
        </p:txBody>
      </p:sp>
      <p:pic>
        <p:nvPicPr>
          <p:cNvPr id="19" name="图片 26">
            <a:extLst>
              <a:ext uri="{FF2B5EF4-FFF2-40B4-BE49-F238E27FC236}">
                <a16:creationId xmlns="" xmlns:a16="http://schemas.microsoft.com/office/drawing/2014/main" id="{42A76854-B3E7-4CE0-B802-B49E9C1C4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3" y="3169433"/>
            <a:ext cx="6513576" cy="4261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3742;p25">
            <a:extLst>
              <a:ext uri="{FF2B5EF4-FFF2-40B4-BE49-F238E27FC236}">
                <a16:creationId xmlns="" xmlns:a16="http://schemas.microsoft.com/office/drawing/2014/main" id="{2CD9FA07-865C-462C-8C06-0AD73CEAC4B9}"/>
              </a:ext>
            </a:extLst>
          </p:cNvPr>
          <p:cNvSpPr txBox="1">
            <a:spLocks/>
          </p:cNvSpPr>
          <p:nvPr/>
        </p:nvSpPr>
        <p:spPr>
          <a:xfrm rot="1774227">
            <a:off x="5000486" y="1885506"/>
            <a:ext cx="7371619" cy="30869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anchor="t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r>
              <a:rPr lang="en-US" sz="13500">
                <a:solidFill>
                  <a:srgbClr val="CF2B75"/>
                </a:solidFill>
                <a:effectLst>
                  <a:glow rad="228600">
                    <a:schemeClr val="accent2">
                      <a:lumMod val="60000"/>
                      <a:lumOff val="4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ngelline" pitchFamily="2" charset="0"/>
              </a:rPr>
              <a:t>Dặn dò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="" xmlns:a16="http://schemas.microsoft.com/office/drawing/2014/main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="" xmlns:a16="http://schemas.microsoft.com/office/drawing/2014/main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="" xmlns:a16="http://schemas.microsoft.com/office/drawing/2014/main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="" xmlns:a16="http://schemas.microsoft.com/office/drawing/2014/main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="" xmlns:a16="http://schemas.microsoft.com/office/drawing/2014/main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="" xmlns:a16="http://schemas.microsoft.com/office/drawing/2014/main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="" xmlns:a16="http://schemas.microsoft.com/office/drawing/2014/main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="" xmlns:a16="http://schemas.microsoft.com/office/drawing/2014/main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="" xmlns:a16="http://schemas.microsoft.com/office/drawing/2014/main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="" xmlns:a16="http://schemas.microsoft.com/office/drawing/2014/main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="" xmlns:a16="http://schemas.microsoft.com/office/drawing/2014/main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="" xmlns:a16="http://schemas.microsoft.com/office/drawing/2014/main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="" xmlns:a16="http://schemas.microsoft.com/office/drawing/2014/main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="" xmlns:a16="http://schemas.microsoft.com/office/drawing/2014/main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="" xmlns:a16="http://schemas.microsoft.com/office/drawing/2014/main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="" xmlns:a16="http://schemas.microsoft.com/office/drawing/2014/main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="" xmlns:a16="http://schemas.microsoft.com/office/drawing/2014/main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="" xmlns:a16="http://schemas.microsoft.com/office/drawing/2014/main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="" xmlns:a16="http://schemas.microsoft.com/office/drawing/2014/main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="" xmlns:a16="http://schemas.microsoft.com/office/drawing/2014/main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="" xmlns:a16="http://schemas.microsoft.com/office/drawing/2014/main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="" xmlns:a16="http://schemas.microsoft.com/office/drawing/2014/main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="" xmlns:a16="http://schemas.microsoft.com/office/drawing/2014/main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="" xmlns:a16="http://schemas.microsoft.com/office/drawing/2014/main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="" xmlns:a16="http://schemas.microsoft.com/office/drawing/2014/main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="" xmlns:a16="http://schemas.microsoft.com/office/drawing/2014/main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3742;p25">
            <a:extLst>
              <a:ext uri="{FF2B5EF4-FFF2-40B4-BE49-F238E27FC236}">
                <a16:creationId xmlns="" xmlns:a16="http://schemas.microsoft.com/office/drawing/2014/main" id="{AB6F1FB4-B429-425B-BB7B-92EDD230D3AB}"/>
              </a:ext>
            </a:extLst>
          </p:cNvPr>
          <p:cNvSpPr txBox="1">
            <a:spLocks/>
          </p:cNvSpPr>
          <p:nvPr/>
        </p:nvSpPr>
        <p:spPr>
          <a:xfrm>
            <a:off x="4770216" y="2758572"/>
            <a:ext cx="7371619" cy="308698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anchor="t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Baloo 2"/>
              <a:buNone/>
              <a:defRPr sz="40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2162"/>
              </a:buClr>
              <a:buSzPts val="4000"/>
              <a:buFont typeface="Baloo 2"/>
              <a:buNone/>
              <a:tabLst/>
              <a:defRPr/>
            </a:pPr>
            <a:r>
              <a:rPr kumimoji="0" lang="en-US" sz="10000" b="1" i="0" u="none" strike="noStrike" kern="0" cap="none" spc="0" normalizeH="0" baseline="0" noProof="0">
                <a:ln>
                  <a:noFill/>
                </a:ln>
                <a:solidFill>
                  <a:srgbClr val="1D69B4">
                    <a:lumMod val="50000"/>
                  </a:srgbClr>
                </a:solidFill>
                <a:effectLst>
                  <a:glow rad="228600">
                    <a:srgbClr val="F1C232">
                      <a:lumMod val="60000"/>
                      <a:lumOff val="40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cs typeface="Baloo 2"/>
                <a:sym typeface="Baloo 2"/>
              </a:rPr>
              <a:t>Tạm</a:t>
            </a:r>
            <a:r>
              <a:rPr kumimoji="0" lang="en-US" sz="10000" b="1" i="0" u="none" strike="noStrike" kern="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1D69B4">
                        <a:lumMod val="5000"/>
                        <a:lumOff val="95000"/>
                      </a:srgbClr>
                    </a:gs>
                    <a:gs pos="74000">
                      <a:srgbClr val="1D69B4">
                        <a:lumMod val="45000"/>
                        <a:lumOff val="55000"/>
                      </a:srgbClr>
                    </a:gs>
                    <a:gs pos="83000">
                      <a:srgbClr val="1D69B4">
                        <a:lumMod val="45000"/>
                        <a:lumOff val="55000"/>
                      </a:srgbClr>
                    </a:gs>
                    <a:gs pos="100000">
                      <a:srgbClr val="1D69B4">
                        <a:lumMod val="30000"/>
                        <a:lumOff val="7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228600">
                    <a:srgbClr val="F1C232">
                      <a:lumMod val="60000"/>
                      <a:lumOff val="40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cs typeface="Baloo 2"/>
                <a:sym typeface="Baloo 2"/>
              </a:rPr>
              <a:t> </a:t>
            </a:r>
            <a:br>
              <a:rPr kumimoji="0" lang="en-US" sz="10000" b="1" i="0" u="none" strike="noStrike" kern="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1D69B4">
                        <a:lumMod val="5000"/>
                        <a:lumOff val="95000"/>
                      </a:srgbClr>
                    </a:gs>
                    <a:gs pos="74000">
                      <a:srgbClr val="1D69B4">
                        <a:lumMod val="45000"/>
                        <a:lumOff val="55000"/>
                      </a:srgbClr>
                    </a:gs>
                    <a:gs pos="83000">
                      <a:srgbClr val="1D69B4">
                        <a:lumMod val="45000"/>
                        <a:lumOff val="55000"/>
                      </a:srgbClr>
                    </a:gs>
                    <a:gs pos="100000">
                      <a:srgbClr val="1D69B4">
                        <a:lumMod val="30000"/>
                        <a:lumOff val="7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228600">
                    <a:srgbClr val="F1C232">
                      <a:lumMod val="60000"/>
                      <a:lumOff val="40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cs typeface="Baloo 2"/>
                <a:sym typeface="Baloo 2"/>
              </a:rPr>
            </a:br>
            <a:r>
              <a:rPr kumimoji="0" lang="en-US" sz="10000" b="1" i="0" u="none" strike="noStrike" kern="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1D69B4">
                        <a:lumMod val="5000"/>
                        <a:lumOff val="95000"/>
                      </a:srgbClr>
                    </a:gs>
                    <a:gs pos="74000">
                      <a:srgbClr val="1D69B4">
                        <a:lumMod val="45000"/>
                        <a:lumOff val="55000"/>
                      </a:srgbClr>
                    </a:gs>
                    <a:gs pos="83000">
                      <a:srgbClr val="1D69B4">
                        <a:lumMod val="45000"/>
                        <a:lumOff val="55000"/>
                      </a:srgbClr>
                    </a:gs>
                    <a:gs pos="100000">
                      <a:srgbClr val="1D69B4">
                        <a:lumMod val="30000"/>
                        <a:lumOff val="70000"/>
                      </a:srgb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effectLst>
                  <a:glow rad="228600">
                    <a:srgbClr val="F1C232">
                      <a:lumMod val="60000"/>
                      <a:lumOff val="40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cs typeface="Baloo 2"/>
                <a:sym typeface="Baloo 2"/>
              </a:rPr>
              <a:t>    </a:t>
            </a:r>
            <a:r>
              <a:rPr kumimoji="0" lang="en-US" sz="10000" b="1" i="0" u="none" strike="noStrike" kern="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CF2B75">
                        <a:shade val="30000"/>
                        <a:satMod val="115000"/>
                      </a:srgbClr>
                    </a:gs>
                    <a:gs pos="50000">
                      <a:srgbClr val="CF2B75">
                        <a:shade val="67500"/>
                        <a:satMod val="115000"/>
                      </a:srgbClr>
                    </a:gs>
                    <a:gs pos="100000">
                      <a:srgbClr val="CF2B75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228600">
                    <a:srgbClr val="F1C232">
                      <a:lumMod val="60000"/>
                      <a:lumOff val="40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cs typeface="Baloo 2"/>
                <a:sym typeface="Baloo 2"/>
              </a:rPr>
              <a:t>biệt!!!</a:t>
            </a:r>
          </a:p>
        </p:txBody>
      </p: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3" name="Google Shape;3863;p27"/>
          <p:cNvSpPr txBox="1">
            <a:spLocks noGrp="1"/>
          </p:cNvSpPr>
          <p:nvPr>
            <p:ph type="body" idx="1"/>
          </p:nvPr>
        </p:nvSpPr>
        <p:spPr>
          <a:xfrm>
            <a:off x="3634416" y="1374519"/>
            <a:ext cx="465607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3200" b="1">
                <a:latin typeface="UVF TypoSlabserif" panose="02000403050000020004" pitchFamily="2" charset="0"/>
              </a:rPr>
              <a:t>Củng cố cách chia hai phân số</a:t>
            </a:r>
            <a:endParaRPr sz="3200" b="1">
              <a:latin typeface="UVF TypoSlabserif" panose="02000403050000020004" pitchFamily="2" charset="0"/>
            </a:endParaRPr>
          </a:p>
        </p:txBody>
      </p:sp>
      <p:sp>
        <p:nvSpPr>
          <p:cNvPr id="3864" name="Google Shape;3864;p27"/>
          <p:cNvSpPr txBox="1">
            <a:spLocks noGrp="1"/>
          </p:cNvSpPr>
          <p:nvPr>
            <p:ph type="title"/>
          </p:nvPr>
        </p:nvSpPr>
        <p:spPr>
          <a:xfrm>
            <a:off x="718710" y="93105"/>
            <a:ext cx="9730069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rgbClr val="CF2B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ewriterhand" panose="02000603000000000000" pitchFamily="2" charset="0"/>
                <a:ea typeface="UVF Typewriterhand" panose="02000603000000000000" pitchFamily="2" charset="0"/>
              </a:rPr>
              <a:t>Mục tiêu bài học</a:t>
            </a:r>
            <a:endParaRPr sz="7000">
              <a:solidFill>
                <a:srgbClr val="CF2B7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F Typewriterhand" panose="02000603000000000000" pitchFamily="2" charset="0"/>
              <a:ea typeface="UVF Typewriterhand" panose="02000603000000000000" pitchFamily="2" charset="0"/>
            </a:endParaRPr>
          </a:p>
        </p:txBody>
      </p:sp>
      <p:sp>
        <p:nvSpPr>
          <p:cNvPr id="3865" name="Google Shape;3865;p27"/>
          <p:cNvSpPr txBox="1">
            <a:spLocks noGrp="1"/>
          </p:cNvSpPr>
          <p:nvPr>
            <p:ph type="body" idx="2"/>
          </p:nvPr>
        </p:nvSpPr>
        <p:spPr>
          <a:xfrm>
            <a:off x="3558803" y="2625120"/>
            <a:ext cx="8513453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7950" indent="0" algn="just">
              <a:buNone/>
            </a:pPr>
            <a:r>
              <a:rPr lang="nb-NO" sz="3200" b="1">
                <a:latin typeface="UVF TypoSlabserif" panose="02000403050000020004" pitchFamily="2" charset="0"/>
                <a:ea typeface="Times New Roman" panose="02020603050405020304" pitchFamily="18" charset="0"/>
              </a:rPr>
              <a:t>-</a:t>
            </a:r>
            <a:r>
              <a:rPr lang="nb-NO" sz="3200" b="1">
                <a:effectLst/>
                <a:latin typeface="UVF TypoSlabserif" panose="02000403050000020004" pitchFamily="2" charset="0"/>
                <a:ea typeface="Times New Roman" panose="02020603050405020304" pitchFamily="18" charset="0"/>
              </a:rPr>
              <a:t> </a:t>
            </a:r>
            <a:r>
              <a:rPr lang="nl-NL" sz="3200" b="1">
                <a:effectLst/>
                <a:latin typeface="UVF TypoSlabserif" panose="02000403050000020004" pitchFamily="2" charset="0"/>
                <a:ea typeface="Times New Roman" panose="02020603050405020304" pitchFamily="18" charset="0"/>
              </a:rPr>
              <a:t>Thực hiện được phép chia hai phân số.</a:t>
            </a:r>
            <a:endParaRPr lang="en-US" sz="3200" b="1">
              <a:effectLst/>
              <a:latin typeface="UVF TypoSlabserif" panose="02000403050000020004" pitchFamily="2" charset="0"/>
              <a:ea typeface="Times New Roman" panose="02020603050405020304" pitchFamily="18" charset="0"/>
            </a:endParaRPr>
          </a:p>
          <a:p>
            <a:pPr marL="107950" indent="0" algn="just">
              <a:buNone/>
            </a:pPr>
            <a:r>
              <a:rPr lang="nl-NL" sz="3200" b="1">
                <a:latin typeface="UVF TypoSlabserif" panose="02000403050000020004" pitchFamily="2" charset="0"/>
                <a:ea typeface="Times New Roman" panose="02020603050405020304" pitchFamily="18" charset="0"/>
              </a:rPr>
              <a:t>- </a:t>
            </a:r>
            <a:r>
              <a:rPr lang="nl-NL" sz="3200" b="1">
                <a:effectLst/>
                <a:latin typeface="UVF TypoSlabserif" panose="02000403050000020004" pitchFamily="2" charset="0"/>
                <a:ea typeface="Times New Roman" panose="02020603050405020304" pitchFamily="18" charset="0"/>
              </a:rPr>
              <a:t>Biết tìm thành phần chưa biết trong phép nhân, phép chia phân số.</a:t>
            </a:r>
            <a:endParaRPr lang="en-US" sz="3200" b="1">
              <a:effectLst/>
              <a:latin typeface="UVF TypoSlabserif" panose="0200040305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3866" name="Google Shape;3866;p27"/>
          <p:cNvSpPr txBox="1">
            <a:spLocks noGrp="1"/>
          </p:cNvSpPr>
          <p:nvPr>
            <p:ph type="body" idx="3"/>
          </p:nvPr>
        </p:nvSpPr>
        <p:spPr>
          <a:xfrm>
            <a:off x="5229166" y="4676142"/>
            <a:ext cx="6468033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7950" indent="0" algn="just">
              <a:buNone/>
            </a:pPr>
            <a:r>
              <a:rPr lang="nl-NL" sz="3200" b="1">
                <a:effectLst/>
                <a:latin typeface="UVF TypoSlabserif" panose="02000403050000020004" pitchFamily="2" charset="0"/>
                <a:ea typeface="Times New Roman" panose="02020603050405020304" pitchFamily="18" charset="0"/>
              </a:rPr>
              <a:t>HS có phẩm chất học tập tích cực.</a:t>
            </a:r>
            <a:endParaRPr lang="en-US" sz="3200" b="1">
              <a:effectLst/>
              <a:latin typeface="UVF TypoSlabserif" panose="0200040305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3867" name="Google Shape;3867;p27"/>
          <p:cNvSpPr txBox="1">
            <a:spLocks noGrp="1"/>
          </p:cNvSpPr>
          <p:nvPr>
            <p:ph type="body" idx="4"/>
          </p:nvPr>
        </p:nvSpPr>
        <p:spPr>
          <a:xfrm>
            <a:off x="4533701" y="5561526"/>
            <a:ext cx="7637741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07950" indent="0" algn="just">
              <a:buNone/>
            </a:pPr>
            <a:r>
              <a:rPr lang="nl-NL" sz="3200" b="1">
                <a:solidFill>
                  <a:srgbClr val="000000"/>
                </a:solidFill>
                <a:effectLst/>
                <a:latin typeface="UVF TypoSlabserif" panose="02000403050000020004" pitchFamily="2" charset="0"/>
                <a:ea typeface="Times New Roman" panose="02020603050405020304" pitchFamily="18" charset="0"/>
              </a:rPr>
              <a:t>Năng lực tự học, NL giải quyết vấn đề và sáng tạo, NL tư duy - lập luận logic.</a:t>
            </a:r>
            <a:endParaRPr lang="en-US" sz="3200" b="1">
              <a:effectLst/>
              <a:latin typeface="UVF TypoSlabserif" panose="0200040305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3868" name="Google Shape;3868;p27"/>
          <p:cNvSpPr txBox="1">
            <a:spLocks noGrp="1"/>
          </p:cNvSpPr>
          <p:nvPr>
            <p:ph type="title" idx="5"/>
          </p:nvPr>
        </p:nvSpPr>
        <p:spPr>
          <a:xfrm>
            <a:off x="2416535" y="149304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4775E7"/>
                </a:solidFill>
                <a:latin typeface="UVF NarzissDrops" panose="02000506000000020004" pitchFamily="2" charset="0"/>
                <a:ea typeface="Gochi Hand"/>
                <a:cs typeface="Gochi Hand"/>
                <a:sym typeface="Gochi Hand"/>
              </a:rPr>
              <a:t>01</a:t>
            </a:r>
            <a:endParaRPr sz="5500">
              <a:solidFill>
                <a:srgbClr val="4775E7"/>
              </a:solidFill>
              <a:latin typeface="UVF NarzissDrops" panose="02000506000000020004" pitchFamily="2" charset="0"/>
              <a:ea typeface="Gochi Hand"/>
              <a:cs typeface="Gochi Hand"/>
              <a:sym typeface="Gochi Hand"/>
            </a:endParaRPr>
          </a:p>
        </p:txBody>
      </p:sp>
      <p:sp>
        <p:nvSpPr>
          <p:cNvPr id="3869" name="Google Shape;3869;p27"/>
          <p:cNvSpPr txBox="1">
            <a:spLocks noGrp="1"/>
          </p:cNvSpPr>
          <p:nvPr>
            <p:ph type="title" idx="6"/>
          </p:nvPr>
        </p:nvSpPr>
        <p:spPr>
          <a:xfrm>
            <a:off x="2339097" y="293736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D54773"/>
                </a:solidFill>
                <a:latin typeface="UVF NarzissDrops" panose="02000506000000020004" pitchFamily="2" charset="0"/>
                <a:ea typeface="Gochi Hand"/>
                <a:cs typeface="Gochi Hand"/>
                <a:sym typeface="Gochi Hand"/>
              </a:rPr>
              <a:t>02</a:t>
            </a:r>
            <a:endParaRPr sz="5500">
              <a:solidFill>
                <a:srgbClr val="D54773"/>
              </a:solidFill>
              <a:latin typeface="UVF NarzissDrops" panose="02000506000000020004" pitchFamily="2" charset="0"/>
              <a:ea typeface="Gochi Hand"/>
              <a:cs typeface="Gochi Hand"/>
              <a:sym typeface="Gochi Hand"/>
            </a:endParaRPr>
          </a:p>
        </p:txBody>
      </p:sp>
      <p:sp>
        <p:nvSpPr>
          <p:cNvPr id="3870" name="Google Shape;3870;p27"/>
          <p:cNvSpPr txBox="1">
            <a:spLocks noGrp="1"/>
          </p:cNvSpPr>
          <p:nvPr>
            <p:ph type="title" idx="7"/>
          </p:nvPr>
        </p:nvSpPr>
        <p:spPr>
          <a:xfrm>
            <a:off x="3763469" y="4599542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F46A21"/>
                </a:solidFill>
                <a:latin typeface="UVF NarzissDrops" panose="02000506000000020004" pitchFamily="2" charset="0"/>
                <a:ea typeface="Gochi Hand"/>
                <a:cs typeface="Gochi Hand"/>
                <a:sym typeface="Gochi Hand"/>
              </a:rPr>
              <a:t>03</a:t>
            </a:r>
            <a:endParaRPr sz="5500">
              <a:solidFill>
                <a:srgbClr val="F46A21"/>
              </a:solidFill>
              <a:latin typeface="UVF NarzissDrops" panose="02000506000000020004" pitchFamily="2" charset="0"/>
              <a:ea typeface="Gochi Hand"/>
              <a:cs typeface="Gochi Hand"/>
              <a:sym typeface="Gochi Hand"/>
            </a:endParaRPr>
          </a:p>
        </p:txBody>
      </p:sp>
      <p:sp>
        <p:nvSpPr>
          <p:cNvPr id="3871" name="Google Shape;3871;p27"/>
          <p:cNvSpPr txBox="1">
            <a:spLocks noGrp="1"/>
          </p:cNvSpPr>
          <p:nvPr>
            <p:ph type="title" idx="8"/>
          </p:nvPr>
        </p:nvSpPr>
        <p:spPr>
          <a:xfrm>
            <a:off x="3162201" y="5841887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04AC4D"/>
                </a:solidFill>
                <a:latin typeface="UVF NarzissDrops" panose="02000506000000020004" pitchFamily="2" charset="0"/>
                <a:ea typeface="Gochi Hand"/>
                <a:cs typeface="Gochi Hand"/>
                <a:sym typeface="Gochi Hand"/>
              </a:rPr>
              <a:t>04</a:t>
            </a:r>
            <a:endParaRPr sz="5500">
              <a:solidFill>
                <a:srgbClr val="04AC4D"/>
              </a:solidFill>
              <a:latin typeface="UVF NarzissDrops" panose="02000506000000020004" pitchFamily="2" charset="0"/>
              <a:ea typeface="Gochi Hand"/>
              <a:cs typeface="Gochi Hand"/>
              <a:sym typeface="Gochi Hand"/>
            </a:endParaRPr>
          </a:p>
        </p:txBody>
      </p:sp>
      <p:grpSp>
        <p:nvGrpSpPr>
          <p:cNvPr id="3872" name="Google Shape;3872;p27"/>
          <p:cNvGrpSpPr/>
          <p:nvPr/>
        </p:nvGrpSpPr>
        <p:grpSpPr>
          <a:xfrm rot="-4584347">
            <a:off x="3547808" y="4626531"/>
            <a:ext cx="1009325" cy="516339"/>
            <a:chOff x="5557837" y="3152773"/>
            <a:chExt cx="1077365" cy="551146"/>
          </a:xfrm>
        </p:grpSpPr>
        <p:sp>
          <p:nvSpPr>
            <p:cNvPr id="3873" name="Google Shape;3873;p27"/>
            <p:cNvSpPr/>
            <p:nvPr/>
          </p:nvSpPr>
          <p:spPr>
            <a:xfrm>
              <a:off x="5557837" y="3242214"/>
              <a:ext cx="131635" cy="113537"/>
            </a:xfrm>
            <a:custGeom>
              <a:avLst/>
              <a:gdLst/>
              <a:ahLst/>
              <a:cxnLst/>
              <a:rect l="l" t="t" r="r" b="b"/>
              <a:pathLst>
                <a:path w="131635" h="113537" extrusionOk="0">
                  <a:moveTo>
                    <a:pt x="131636" y="37433"/>
                  </a:moveTo>
                  <a:lnTo>
                    <a:pt x="0" y="0"/>
                  </a:lnTo>
                  <a:lnTo>
                    <a:pt x="29051" y="90487"/>
                  </a:lnTo>
                  <a:lnTo>
                    <a:pt x="110300" y="113538"/>
                  </a:lnTo>
                  <a:lnTo>
                    <a:pt x="131636" y="37433"/>
                  </a:lnTo>
                  <a:lnTo>
                    <a:pt x="131636" y="37433"/>
                  </a:lnTo>
                  <a:close/>
                </a:path>
              </a:pathLst>
            </a:custGeom>
            <a:solidFill>
              <a:srgbClr val="F2552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74" name="Google Shape;3874;p27"/>
            <p:cNvSpPr/>
            <p:nvPr/>
          </p:nvSpPr>
          <p:spPr>
            <a:xfrm>
              <a:off x="5640418" y="3236880"/>
              <a:ext cx="133254" cy="179736"/>
            </a:xfrm>
            <a:custGeom>
              <a:avLst/>
              <a:gdLst/>
              <a:ahLst/>
              <a:cxnLst/>
              <a:rect l="l" t="t" r="r" b="b"/>
              <a:pathLst>
                <a:path w="133254" h="179736" extrusionOk="0">
                  <a:moveTo>
                    <a:pt x="43815" y="0"/>
                  </a:moveTo>
                  <a:lnTo>
                    <a:pt x="133255" y="25336"/>
                  </a:lnTo>
                  <a:lnTo>
                    <a:pt x="89440" y="179737"/>
                  </a:lnTo>
                  <a:lnTo>
                    <a:pt x="0" y="154400"/>
                  </a:lnTo>
                  <a:lnTo>
                    <a:pt x="43815" y="0"/>
                  </a:lnTo>
                  <a:lnTo>
                    <a:pt x="43815" y="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75" name="Google Shape;3875;p27"/>
            <p:cNvSpPr/>
            <p:nvPr/>
          </p:nvSpPr>
          <p:spPr>
            <a:xfrm>
              <a:off x="5558122" y="3241166"/>
              <a:ext cx="116109" cy="64103"/>
            </a:xfrm>
            <a:custGeom>
              <a:avLst/>
              <a:gdLst/>
              <a:ahLst/>
              <a:cxnLst/>
              <a:rect l="l" t="t" r="r" b="b"/>
              <a:pathLst>
                <a:path w="116109" h="64103" extrusionOk="0">
                  <a:moveTo>
                    <a:pt x="105537" y="64103"/>
                  </a:moveTo>
                  <a:lnTo>
                    <a:pt x="12764" y="40291"/>
                  </a:lnTo>
                  <a:lnTo>
                    <a:pt x="0" y="0"/>
                  </a:lnTo>
                  <a:lnTo>
                    <a:pt x="116110" y="29909"/>
                  </a:lnTo>
                  <a:lnTo>
                    <a:pt x="105537" y="64103"/>
                  </a:lnTo>
                  <a:lnTo>
                    <a:pt x="105537" y="64103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76" name="Google Shape;3876;p27"/>
            <p:cNvSpPr/>
            <p:nvPr/>
          </p:nvSpPr>
          <p:spPr>
            <a:xfrm>
              <a:off x="5662992" y="3240500"/>
              <a:ext cx="109061" cy="74009"/>
            </a:xfrm>
            <a:custGeom>
              <a:avLst/>
              <a:gdLst/>
              <a:ahLst/>
              <a:cxnLst/>
              <a:rect l="l" t="t" r="r" b="b"/>
              <a:pathLst>
                <a:path w="109061" h="74009" extrusionOk="0">
                  <a:moveTo>
                    <a:pt x="18764" y="0"/>
                  </a:moveTo>
                  <a:lnTo>
                    <a:pt x="109061" y="20098"/>
                  </a:lnTo>
                  <a:lnTo>
                    <a:pt x="90297" y="74009"/>
                  </a:lnTo>
                  <a:lnTo>
                    <a:pt x="0" y="53912"/>
                  </a:lnTo>
                  <a:lnTo>
                    <a:pt x="18764" y="0"/>
                  </a:lnTo>
                  <a:lnTo>
                    <a:pt x="18764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77" name="Google Shape;3877;p27"/>
            <p:cNvSpPr/>
            <p:nvPr/>
          </p:nvSpPr>
          <p:spPr>
            <a:xfrm>
              <a:off x="5685852" y="3200590"/>
              <a:ext cx="210693" cy="328136"/>
            </a:xfrm>
            <a:custGeom>
              <a:avLst/>
              <a:gdLst/>
              <a:ahLst/>
              <a:cxnLst/>
              <a:rect l="l" t="t" r="r" b="b"/>
              <a:pathLst>
                <a:path w="210693" h="328136" extrusionOk="0">
                  <a:moveTo>
                    <a:pt x="210693" y="0"/>
                  </a:moveTo>
                  <a:lnTo>
                    <a:pt x="69247" y="3810"/>
                  </a:lnTo>
                  <a:lnTo>
                    <a:pt x="0" y="248412"/>
                  </a:lnTo>
                  <a:lnTo>
                    <a:pt x="117824" y="328136"/>
                  </a:lnTo>
                  <a:lnTo>
                    <a:pt x="210693" y="0"/>
                  </a:lnTo>
                  <a:lnTo>
                    <a:pt x="210693" y="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78" name="Google Shape;3878;p27"/>
            <p:cNvSpPr/>
            <p:nvPr/>
          </p:nvSpPr>
          <p:spPr>
            <a:xfrm>
              <a:off x="5797799" y="3160614"/>
              <a:ext cx="830834" cy="543305"/>
            </a:xfrm>
            <a:custGeom>
              <a:avLst/>
              <a:gdLst/>
              <a:ahLst/>
              <a:cxnLst/>
              <a:rect l="l" t="t" r="r" b="b"/>
              <a:pathLst>
                <a:path w="830834" h="543305" extrusionOk="0">
                  <a:moveTo>
                    <a:pt x="227912" y="463029"/>
                  </a:moveTo>
                  <a:lnTo>
                    <a:pt x="21982" y="423596"/>
                  </a:lnTo>
                  <a:cubicBezTo>
                    <a:pt x="5976" y="419024"/>
                    <a:pt x="-3339" y="402393"/>
                    <a:pt x="1122" y="386353"/>
                  </a:cubicBezTo>
                  <a:lnTo>
                    <a:pt x="103897" y="21736"/>
                  </a:lnTo>
                  <a:cubicBezTo>
                    <a:pt x="108470" y="5734"/>
                    <a:pt x="125103" y="-3582"/>
                    <a:pt x="141140" y="876"/>
                  </a:cubicBezTo>
                  <a:lnTo>
                    <a:pt x="723879" y="222332"/>
                  </a:lnTo>
                  <a:cubicBezTo>
                    <a:pt x="804127" y="252927"/>
                    <a:pt x="847819" y="339661"/>
                    <a:pt x="824654" y="422357"/>
                  </a:cubicBezTo>
                  <a:lnTo>
                    <a:pt x="824654" y="422357"/>
                  </a:lnTo>
                  <a:cubicBezTo>
                    <a:pt x="801165" y="504977"/>
                    <a:pt x="718565" y="556060"/>
                    <a:pt x="634154" y="540182"/>
                  </a:cubicBezTo>
                  <a:lnTo>
                    <a:pt x="304875" y="478269"/>
                  </a:lnTo>
                </a:path>
              </a:pathLst>
            </a:custGeom>
            <a:solidFill>
              <a:srgbClr val="FF893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79" name="Google Shape;3879;p27"/>
            <p:cNvSpPr/>
            <p:nvPr/>
          </p:nvSpPr>
          <p:spPr>
            <a:xfrm>
              <a:off x="5986056" y="3364017"/>
              <a:ext cx="508186" cy="222933"/>
            </a:xfrm>
            <a:custGeom>
              <a:avLst/>
              <a:gdLst/>
              <a:ahLst/>
              <a:cxnLst/>
              <a:rect l="l" t="t" r="r" b="b"/>
              <a:pathLst>
                <a:path w="508186" h="222933" extrusionOk="0">
                  <a:moveTo>
                    <a:pt x="2222" y="39885"/>
                  </a:moveTo>
                  <a:lnTo>
                    <a:pt x="2222" y="39885"/>
                  </a:lnTo>
                  <a:cubicBezTo>
                    <a:pt x="10454" y="10700"/>
                    <a:pt x="40731" y="-6331"/>
                    <a:pt x="69945" y="1785"/>
                  </a:cubicBezTo>
                  <a:lnTo>
                    <a:pt x="468090" y="114751"/>
                  </a:lnTo>
                  <a:cubicBezTo>
                    <a:pt x="497250" y="123066"/>
                    <a:pt x="514255" y="153337"/>
                    <a:pt x="506190" y="182569"/>
                  </a:cubicBezTo>
                  <a:lnTo>
                    <a:pt x="506190" y="182569"/>
                  </a:lnTo>
                  <a:cubicBezTo>
                    <a:pt x="497915" y="211763"/>
                    <a:pt x="467610" y="228794"/>
                    <a:pt x="438372" y="220669"/>
                  </a:cubicBezTo>
                  <a:lnTo>
                    <a:pt x="40131" y="107703"/>
                  </a:lnTo>
                  <a:cubicBezTo>
                    <a:pt x="10936" y="99425"/>
                    <a:pt x="-6089" y="69126"/>
                    <a:pt x="2031" y="39885"/>
                  </a:cubicBezTo>
                  <a:close/>
                </a:path>
              </a:pathLst>
            </a:custGeom>
            <a:solidFill>
              <a:srgbClr val="F46A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80" name="Google Shape;3880;p27"/>
            <p:cNvSpPr/>
            <p:nvPr/>
          </p:nvSpPr>
          <p:spPr>
            <a:xfrm>
              <a:off x="5732525" y="3199638"/>
              <a:ext cx="160305" cy="68960"/>
            </a:xfrm>
            <a:custGeom>
              <a:avLst/>
              <a:gdLst/>
              <a:ahLst/>
              <a:cxnLst/>
              <a:rect l="l" t="t" r="r" b="b"/>
              <a:pathLst>
                <a:path w="160305" h="68960" extrusionOk="0">
                  <a:moveTo>
                    <a:pt x="0" y="68961"/>
                  </a:moveTo>
                  <a:lnTo>
                    <a:pt x="18479" y="3905"/>
                  </a:lnTo>
                  <a:lnTo>
                    <a:pt x="160306" y="0"/>
                  </a:lnTo>
                  <a:lnTo>
                    <a:pt x="141923" y="65056"/>
                  </a:lnTo>
                  <a:lnTo>
                    <a:pt x="0" y="68961"/>
                  </a:lnTo>
                  <a:lnTo>
                    <a:pt x="0" y="6896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81" name="Google Shape;3881;p27"/>
            <p:cNvSpPr/>
            <p:nvPr/>
          </p:nvSpPr>
          <p:spPr>
            <a:xfrm>
              <a:off x="5884925" y="3152773"/>
              <a:ext cx="750277" cy="461964"/>
            </a:xfrm>
            <a:custGeom>
              <a:avLst/>
              <a:gdLst/>
              <a:ahLst/>
              <a:cxnLst/>
              <a:rect l="l" t="t" r="r" b="b"/>
              <a:pathLst>
                <a:path w="750277" h="461964" extrusionOk="0">
                  <a:moveTo>
                    <a:pt x="727240" y="461727"/>
                  </a:moveTo>
                  <a:cubicBezTo>
                    <a:pt x="728698" y="391775"/>
                    <a:pt x="686034" y="328443"/>
                    <a:pt x="620656" y="303516"/>
                  </a:cubicBezTo>
                  <a:lnTo>
                    <a:pt x="37249" y="82251"/>
                  </a:lnTo>
                  <a:cubicBezTo>
                    <a:pt x="21266" y="77678"/>
                    <a:pt x="4605" y="86927"/>
                    <a:pt x="35" y="102910"/>
                  </a:cubicBezTo>
                  <a:cubicBezTo>
                    <a:pt x="26" y="102948"/>
                    <a:pt x="16" y="102977"/>
                    <a:pt x="7" y="103015"/>
                  </a:cubicBezTo>
                  <a:lnTo>
                    <a:pt x="23057" y="21672"/>
                  </a:lnTo>
                  <a:cubicBezTo>
                    <a:pt x="27627" y="5669"/>
                    <a:pt x="44284" y="-3617"/>
                    <a:pt x="60300" y="907"/>
                  </a:cubicBezTo>
                  <a:lnTo>
                    <a:pt x="643325" y="222173"/>
                  </a:lnTo>
                  <a:cubicBezTo>
                    <a:pt x="723668" y="252662"/>
                    <a:pt x="767379" y="339502"/>
                    <a:pt x="744004" y="422198"/>
                  </a:cubicBezTo>
                  <a:cubicBezTo>
                    <a:pt x="740232" y="435980"/>
                    <a:pt x="734594" y="449182"/>
                    <a:pt x="727240" y="4614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82" name="Google Shape;3882;p27"/>
            <p:cNvSpPr/>
            <p:nvPr/>
          </p:nvSpPr>
          <p:spPr>
            <a:xfrm>
              <a:off x="5990659" y="3362558"/>
              <a:ext cx="506338" cy="191981"/>
            </a:xfrm>
            <a:custGeom>
              <a:avLst/>
              <a:gdLst/>
              <a:ahLst/>
              <a:cxnLst/>
              <a:rect l="l" t="t" r="r" b="b"/>
              <a:pathLst>
                <a:path w="506338" h="191981" extrusionOk="0">
                  <a:moveTo>
                    <a:pt x="4096" y="54393"/>
                  </a:moveTo>
                  <a:cubicBezTo>
                    <a:pt x="-83" y="46392"/>
                    <a:pt x="-1103" y="37105"/>
                    <a:pt x="1238" y="28390"/>
                  </a:cubicBezTo>
                  <a:cubicBezTo>
                    <a:pt x="7620" y="5816"/>
                    <a:pt x="36576" y="-5805"/>
                    <a:pt x="65627" y="2386"/>
                  </a:cubicBezTo>
                  <a:lnTo>
                    <a:pt x="463868" y="115258"/>
                  </a:lnTo>
                  <a:cubicBezTo>
                    <a:pt x="492443" y="123449"/>
                    <a:pt x="511493" y="148595"/>
                    <a:pt x="505111" y="171074"/>
                  </a:cubicBezTo>
                  <a:cubicBezTo>
                    <a:pt x="502489" y="179723"/>
                    <a:pt x="496754" y="187086"/>
                    <a:pt x="489013" y="191743"/>
                  </a:cubicBezTo>
                  <a:cubicBezTo>
                    <a:pt x="481034" y="176904"/>
                    <a:pt x="467225" y="166064"/>
                    <a:pt x="450913" y="161835"/>
                  </a:cubicBezTo>
                  <a:lnTo>
                    <a:pt x="52387" y="48964"/>
                  </a:lnTo>
                  <a:cubicBezTo>
                    <a:pt x="36239" y="43944"/>
                    <a:pt x="18726" y="45916"/>
                    <a:pt x="4096" y="5439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</p:grpSp>
      <p:grpSp>
        <p:nvGrpSpPr>
          <p:cNvPr id="3883" name="Google Shape;3883;p27"/>
          <p:cNvGrpSpPr/>
          <p:nvPr/>
        </p:nvGrpSpPr>
        <p:grpSpPr>
          <a:xfrm rot="-10280587">
            <a:off x="2484980" y="1191960"/>
            <a:ext cx="592116" cy="954290"/>
            <a:chOff x="5781734" y="2919412"/>
            <a:chExt cx="632081" cy="1018700"/>
          </a:xfrm>
        </p:grpSpPr>
        <p:sp>
          <p:nvSpPr>
            <p:cNvPr id="3884" name="Google Shape;3884;p27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85" name="Google Shape;3885;p27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86" name="Google Shape;3886;p27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87" name="Google Shape;3887;p27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88" name="Google Shape;3888;p27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89" name="Google Shape;3889;p27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90" name="Google Shape;3890;p27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91" name="Google Shape;3891;p27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92" name="Google Shape;3892;p27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93" name="Google Shape;3893;p27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</p:grpSp>
      <p:grpSp>
        <p:nvGrpSpPr>
          <p:cNvPr id="3894" name="Google Shape;3894;p27"/>
          <p:cNvGrpSpPr/>
          <p:nvPr/>
        </p:nvGrpSpPr>
        <p:grpSpPr>
          <a:xfrm rot="1304064">
            <a:off x="3358354" y="5456919"/>
            <a:ext cx="516322" cy="1009271"/>
            <a:chOff x="5819791" y="2890940"/>
            <a:chExt cx="551157" cy="1077364"/>
          </a:xfrm>
        </p:grpSpPr>
        <p:sp>
          <p:nvSpPr>
            <p:cNvPr id="3895" name="Google Shape;3895;p27"/>
            <p:cNvSpPr/>
            <p:nvPr/>
          </p:nvSpPr>
          <p:spPr>
            <a:xfrm>
              <a:off x="5909214" y="3836669"/>
              <a:ext cx="113537" cy="131635"/>
            </a:xfrm>
            <a:custGeom>
              <a:avLst/>
              <a:gdLst/>
              <a:ahLst/>
              <a:cxnLst/>
              <a:rect l="l" t="t" r="r" b="b"/>
              <a:pathLst>
                <a:path w="113537" h="131635" extrusionOk="0">
                  <a:moveTo>
                    <a:pt x="37433" y="0"/>
                  </a:moveTo>
                  <a:lnTo>
                    <a:pt x="0" y="131636"/>
                  </a:lnTo>
                  <a:lnTo>
                    <a:pt x="90487" y="102584"/>
                  </a:lnTo>
                  <a:lnTo>
                    <a:pt x="113538" y="21336"/>
                  </a:lnTo>
                  <a:lnTo>
                    <a:pt x="37433" y="0"/>
                  </a:lnTo>
                  <a:lnTo>
                    <a:pt x="37433" y="0"/>
                  </a:lnTo>
                  <a:close/>
                </a:path>
              </a:pathLst>
            </a:custGeom>
            <a:solidFill>
              <a:srgbClr val="04AC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96" name="Google Shape;3896;p27"/>
            <p:cNvSpPr/>
            <p:nvPr/>
          </p:nvSpPr>
          <p:spPr>
            <a:xfrm>
              <a:off x="5903880" y="3752468"/>
              <a:ext cx="179736" cy="133159"/>
            </a:xfrm>
            <a:custGeom>
              <a:avLst/>
              <a:gdLst/>
              <a:ahLst/>
              <a:cxnLst/>
              <a:rect l="l" t="t" r="r" b="b"/>
              <a:pathLst>
                <a:path w="179736" h="133159" extrusionOk="0">
                  <a:moveTo>
                    <a:pt x="0" y="89440"/>
                  </a:moveTo>
                  <a:lnTo>
                    <a:pt x="25336" y="0"/>
                  </a:lnTo>
                  <a:lnTo>
                    <a:pt x="179737" y="43815"/>
                  </a:lnTo>
                  <a:lnTo>
                    <a:pt x="154400" y="133160"/>
                  </a:lnTo>
                  <a:lnTo>
                    <a:pt x="0" y="89440"/>
                  </a:lnTo>
                  <a:lnTo>
                    <a:pt x="0" y="8944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97" name="Google Shape;3897;p27"/>
            <p:cNvSpPr/>
            <p:nvPr/>
          </p:nvSpPr>
          <p:spPr>
            <a:xfrm>
              <a:off x="5908166" y="3851814"/>
              <a:ext cx="64103" cy="116204"/>
            </a:xfrm>
            <a:custGeom>
              <a:avLst/>
              <a:gdLst/>
              <a:ahLst/>
              <a:cxnLst/>
              <a:rect l="l" t="t" r="r" b="b"/>
              <a:pathLst>
                <a:path w="64103" h="116204" extrusionOk="0">
                  <a:moveTo>
                    <a:pt x="64103" y="10573"/>
                  </a:moveTo>
                  <a:lnTo>
                    <a:pt x="40291" y="103442"/>
                  </a:lnTo>
                  <a:lnTo>
                    <a:pt x="0" y="116205"/>
                  </a:lnTo>
                  <a:lnTo>
                    <a:pt x="29909" y="0"/>
                  </a:lnTo>
                  <a:lnTo>
                    <a:pt x="64103" y="10573"/>
                  </a:lnTo>
                  <a:lnTo>
                    <a:pt x="64103" y="10573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98" name="Google Shape;3898;p27"/>
            <p:cNvSpPr/>
            <p:nvPr/>
          </p:nvSpPr>
          <p:spPr>
            <a:xfrm>
              <a:off x="5907500" y="3754087"/>
              <a:ext cx="74009" cy="109061"/>
            </a:xfrm>
            <a:custGeom>
              <a:avLst/>
              <a:gdLst/>
              <a:ahLst/>
              <a:cxnLst/>
              <a:rect l="l" t="t" r="r" b="b"/>
              <a:pathLst>
                <a:path w="74009" h="109061" extrusionOk="0">
                  <a:moveTo>
                    <a:pt x="0" y="90297"/>
                  </a:moveTo>
                  <a:lnTo>
                    <a:pt x="20098" y="0"/>
                  </a:lnTo>
                  <a:lnTo>
                    <a:pt x="74009" y="18764"/>
                  </a:lnTo>
                  <a:lnTo>
                    <a:pt x="53912" y="109061"/>
                  </a:lnTo>
                  <a:lnTo>
                    <a:pt x="0" y="90297"/>
                  </a:lnTo>
                  <a:lnTo>
                    <a:pt x="0" y="9029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899" name="Google Shape;3899;p27"/>
            <p:cNvSpPr/>
            <p:nvPr/>
          </p:nvSpPr>
          <p:spPr>
            <a:xfrm>
              <a:off x="5867590" y="3629500"/>
              <a:ext cx="328136" cy="210788"/>
            </a:xfrm>
            <a:custGeom>
              <a:avLst/>
              <a:gdLst/>
              <a:ahLst/>
              <a:cxnLst/>
              <a:rect l="l" t="t" r="r" b="b"/>
              <a:pathLst>
                <a:path w="328136" h="210788" extrusionOk="0">
                  <a:moveTo>
                    <a:pt x="0" y="0"/>
                  </a:moveTo>
                  <a:lnTo>
                    <a:pt x="3810" y="141542"/>
                  </a:lnTo>
                  <a:lnTo>
                    <a:pt x="248412" y="210788"/>
                  </a:lnTo>
                  <a:lnTo>
                    <a:pt x="328136" y="9286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900" name="Google Shape;3900;p27"/>
            <p:cNvSpPr/>
            <p:nvPr/>
          </p:nvSpPr>
          <p:spPr>
            <a:xfrm>
              <a:off x="5827614" y="2897573"/>
              <a:ext cx="543334" cy="831148"/>
            </a:xfrm>
            <a:custGeom>
              <a:avLst/>
              <a:gdLst/>
              <a:ahLst/>
              <a:cxnLst/>
              <a:rect l="l" t="t" r="r" b="b"/>
              <a:pathLst>
                <a:path w="543334" h="831148" extrusionOk="0">
                  <a:moveTo>
                    <a:pt x="462759" y="602814"/>
                  </a:moveTo>
                  <a:lnTo>
                    <a:pt x="423326" y="809125"/>
                  </a:lnTo>
                  <a:cubicBezTo>
                    <a:pt x="418753" y="825127"/>
                    <a:pt x="402123" y="834443"/>
                    <a:pt x="386083" y="829985"/>
                  </a:cubicBezTo>
                  <a:lnTo>
                    <a:pt x="21466" y="726829"/>
                  </a:lnTo>
                  <a:cubicBezTo>
                    <a:pt x="5464" y="722257"/>
                    <a:pt x="-3852" y="705627"/>
                    <a:pt x="606" y="689587"/>
                  </a:cubicBezTo>
                  <a:lnTo>
                    <a:pt x="222062" y="106847"/>
                  </a:lnTo>
                  <a:cubicBezTo>
                    <a:pt x="252666" y="26604"/>
                    <a:pt x="339410" y="-17058"/>
                    <a:pt x="422087" y="6168"/>
                  </a:cubicBezTo>
                  <a:lnTo>
                    <a:pt x="422087" y="6168"/>
                  </a:lnTo>
                  <a:cubicBezTo>
                    <a:pt x="504764" y="29579"/>
                    <a:pt x="555885" y="112238"/>
                    <a:pt x="539912" y="196668"/>
                  </a:cubicBezTo>
                  <a:lnTo>
                    <a:pt x="477142" y="525661"/>
                  </a:lnTo>
                </a:path>
              </a:pathLst>
            </a:custGeom>
            <a:solidFill>
              <a:srgbClr val="45B85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901" name="Google Shape;3901;p27"/>
            <p:cNvSpPr/>
            <p:nvPr/>
          </p:nvSpPr>
          <p:spPr>
            <a:xfrm>
              <a:off x="6031016" y="3031972"/>
              <a:ext cx="223120" cy="507924"/>
            </a:xfrm>
            <a:custGeom>
              <a:avLst/>
              <a:gdLst/>
              <a:ahLst/>
              <a:cxnLst/>
              <a:rect l="l" t="t" r="r" b="b"/>
              <a:pathLst>
                <a:path w="223120" h="507924" extrusionOk="0">
                  <a:moveTo>
                    <a:pt x="39614" y="505848"/>
                  </a:moveTo>
                  <a:lnTo>
                    <a:pt x="39614" y="505848"/>
                  </a:lnTo>
                  <a:cubicBezTo>
                    <a:pt x="10430" y="497618"/>
                    <a:pt x="-6601" y="467338"/>
                    <a:pt x="1514" y="438125"/>
                  </a:cubicBezTo>
                  <a:lnTo>
                    <a:pt x="114671" y="40075"/>
                  </a:lnTo>
                  <a:cubicBezTo>
                    <a:pt x="122949" y="10880"/>
                    <a:pt x="153248" y="-6145"/>
                    <a:pt x="182489" y="1975"/>
                  </a:cubicBezTo>
                  <a:lnTo>
                    <a:pt x="182489" y="1975"/>
                  </a:lnTo>
                  <a:cubicBezTo>
                    <a:pt x="211674" y="10207"/>
                    <a:pt x="228705" y="40484"/>
                    <a:pt x="220589" y="69698"/>
                  </a:cubicBezTo>
                  <a:lnTo>
                    <a:pt x="107718" y="467748"/>
                  </a:lnTo>
                  <a:cubicBezTo>
                    <a:pt x="99403" y="496952"/>
                    <a:pt x="69066" y="513973"/>
                    <a:pt x="39805" y="505848"/>
                  </a:cubicBezTo>
                  <a:close/>
                </a:path>
              </a:pathLst>
            </a:custGeom>
            <a:solidFill>
              <a:srgbClr val="24B34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902" name="Google Shape;3902;p27"/>
            <p:cNvSpPr/>
            <p:nvPr/>
          </p:nvSpPr>
          <p:spPr>
            <a:xfrm>
              <a:off x="5866638" y="3633215"/>
              <a:ext cx="68960" cy="160400"/>
            </a:xfrm>
            <a:custGeom>
              <a:avLst/>
              <a:gdLst/>
              <a:ahLst/>
              <a:cxnLst/>
              <a:rect l="l" t="t" r="r" b="b"/>
              <a:pathLst>
                <a:path w="68960" h="160400" extrusionOk="0">
                  <a:moveTo>
                    <a:pt x="68961" y="160401"/>
                  </a:moveTo>
                  <a:lnTo>
                    <a:pt x="3905" y="141922"/>
                  </a:lnTo>
                  <a:lnTo>
                    <a:pt x="0" y="0"/>
                  </a:lnTo>
                  <a:lnTo>
                    <a:pt x="65056" y="18478"/>
                  </a:lnTo>
                  <a:lnTo>
                    <a:pt x="68961" y="160401"/>
                  </a:lnTo>
                  <a:lnTo>
                    <a:pt x="68961" y="1604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903" name="Google Shape;3903;p27"/>
            <p:cNvSpPr/>
            <p:nvPr/>
          </p:nvSpPr>
          <p:spPr>
            <a:xfrm>
              <a:off x="5819791" y="2890940"/>
              <a:ext cx="461946" cy="750371"/>
            </a:xfrm>
            <a:custGeom>
              <a:avLst/>
              <a:gdLst/>
              <a:ahLst/>
              <a:cxnLst/>
              <a:rect l="l" t="t" r="r" b="b"/>
              <a:pathLst>
                <a:path w="461946" h="750371" extrusionOk="0">
                  <a:moveTo>
                    <a:pt x="461438" y="22992"/>
                  </a:moveTo>
                  <a:cubicBezTo>
                    <a:pt x="391381" y="21597"/>
                    <a:pt x="328030" y="64430"/>
                    <a:pt x="303227" y="129958"/>
                  </a:cubicBezTo>
                  <a:lnTo>
                    <a:pt x="82057" y="712983"/>
                  </a:lnTo>
                  <a:cubicBezTo>
                    <a:pt x="77523" y="729024"/>
                    <a:pt x="86810" y="745711"/>
                    <a:pt x="102822" y="750321"/>
                  </a:cubicBezTo>
                  <a:lnTo>
                    <a:pt x="21383" y="727271"/>
                  </a:lnTo>
                  <a:cubicBezTo>
                    <a:pt x="5400" y="722613"/>
                    <a:pt x="-3858" y="705964"/>
                    <a:pt x="618" y="689933"/>
                  </a:cubicBezTo>
                  <a:lnTo>
                    <a:pt x="221884" y="106908"/>
                  </a:lnTo>
                  <a:cubicBezTo>
                    <a:pt x="252373" y="26567"/>
                    <a:pt x="339213" y="-17142"/>
                    <a:pt x="421909" y="6228"/>
                  </a:cubicBezTo>
                  <a:cubicBezTo>
                    <a:pt x="435692" y="10001"/>
                    <a:pt x="448893" y="15642"/>
                    <a:pt x="461152" y="2299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904" name="Google Shape;3904;p27"/>
            <p:cNvSpPr/>
            <p:nvPr/>
          </p:nvSpPr>
          <p:spPr>
            <a:xfrm>
              <a:off x="6029558" y="3029206"/>
              <a:ext cx="191981" cy="506277"/>
            </a:xfrm>
            <a:custGeom>
              <a:avLst/>
              <a:gdLst/>
              <a:ahLst/>
              <a:cxnLst/>
              <a:rect l="l" t="t" r="r" b="b"/>
              <a:pathLst>
                <a:path w="191981" h="506277" extrusionOk="0">
                  <a:moveTo>
                    <a:pt x="54123" y="502137"/>
                  </a:moveTo>
                  <a:cubicBezTo>
                    <a:pt x="46121" y="506319"/>
                    <a:pt x="36835" y="507338"/>
                    <a:pt x="28119" y="504995"/>
                  </a:cubicBezTo>
                  <a:cubicBezTo>
                    <a:pt x="5545" y="498613"/>
                    <a:pt x="-6075" y="469657"/>
                    <a:pt x="2116" y="440606"/>
                  </a:cubicBezTo>
                  <a:lnTo>
                    <a:pt x="114987" y="42366"/>
                  </a:lnTo>
                  <a:cubicBezTo>
                    <a:pt x="123179" y="13791"/>
                    <a:pt x="148325" y="-5259"/>
                    <a:pt x="170804" y="1218"/>
                  </a:cubicBezTo>
                  <a:cubicBezTo>
                    <a:pt x="179510" y="3836"/>
                    <a:pt x="186891" y="9656"/>
                    <a:pt x="191473" y="17505"/>
                  </a:cubicBezTo>
                  <a:cubicBezTo>
                    <a:pt x="176652" y="25512"/>
                    <a:pt x="165822" y="39309"/>
                    <a:pt x="161564" y="55605"/>
                  </a:cubicBezTo>
                  <a:lnTo>
                    <a:pt x="48693" y="453846"/>
                  </a:lnTo>
                  <a:cubicBezTo>
                    <a:pt x="43673" y="469991"/>
                    <a:pt x="45645" y="487507"/>
                    <a:pt x="54123" y="50213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</p:grpSp>
      <p:grpSp>
        <p:nvGrpSpPr>
          <p:cNvPr id="3905" name="Google Shape;3905;p27"/>
          <p:cNvGrpSpPr/>
          <p:nvPr/>
        </p:nvGrpSpPr>
        <p:grpSpPr>
          <a:xfrm rot="7728758">
            <a:off x="2225049" y="2774716"/>
            <a:ext cx="1039967" cy="475377"/>
            <a:chOff x="5538486" y="3176626"/>
            <a:chExt cx="1110058" cy="507416"/>
          </a:xfrm>
        </p:grpSpPr>
        <p:sp>
          <p:nvSpPr>
            <p:cNvPr id="3906" name="Google Shape;3906;p27"/>
            <p:cNvSpPr/>
            <p:nvPr/>
          </p:nvSpPr>
          <p:spPr>
            <a:xfrm>
              <a:off x="6498811" y="3297364"/>
              <a:ext cx="149542" cy="93535"/>
            </a:xfrm>
            <a:custGeom>
              <a:avLst/>
              <a:gdLst/>
              <a:ahLst/>
              <a:cxnLst/>
              <a:rect l="l" t="t" r="r" b="b"/>
              <a:pathLst>
                <a:path w="149542" h="93535" extrusionOk="0">
                  <a:moveTo>
                    <a:pt x="15240" y="93536"/>
                  </a:moveTo>
                  <a:lnTo>
                    <a:pt x="149542" y="67723"/>
                  </a:lnTo>
                  <a:lnTo>
                    <a:pt x="82867" y="0"/>
                  </a:lnTo>
                  <a:lnTo>
                    <a:pt x="0" y="15907"/>
                  </a:lnTo>
                  <a:lnTo>
                    <a:pt x="15240" y="93536"/>
                  </a:lnTo>
                  <a:lnTo>
                    <a:pt x="15240" y="93536"/>
                  </a:lnTo>
                  <a:close/>
                </a:path>
              </a:pathLst>
            </a:custGeom>
            <a:solidFill>
              <a:srgbClr val="EA555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907" name="Google Shape;3907;p27"/>
            <p:cNvSpPr/>
            <p:nvPr/>
          </p:nvSpPr>
          <p:spPr>
            <a:xfrm>
              <a:off x="6416230" y="3269074"/>
              <a:ext cx="121729" cy="175260"/>
            </a:xfrm>
            <a:custGeom>
              <a:avLst/>
              <a:gdLst/>
              <a:ahLst/>
              <a:cxnLst/>
              <a:rect l="l" t="t" r="r" b="b"/>
              <a:pathLst>
                <a:path w="121729" h="175260" extrusionOk="0">
                  <a:moveTo>
                    <a:pt x="121729" y="157639"/>
                  </a:moveTo>
                  <a:lnTo>
                    <a:pt x="30480" y="175260"/>
                  </a:lnTo>
                  <a:lnTo>
                    <a:pt x="0" y="17621"/>
                  </a:lnTo>
                  <a:lnTo>
                    <a:pt x="91249" y="0"/>
                  </a:lnTo>
                  <a:lnTo>
                    <a:pt x="121729" y="157639"/>
                  </a:lnTo>
                  <a:lnTo>
                    <a:pt x="121729" y="157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908" name="Google Shape;3908;p27"/>
            <p:cNvSpPr/>
            <p:nvPr/>
          </p:nvSpPr>
          <p:spPr>
            <a:xfrm>
              <a:off x="6525481" y="3335940"/>
              <a:ext cx="123063" cy="55816"/>
            </a:xfrm>
            <a:custGeom>
              <a:avLst/>
              <a:gdLst/>
              <a:ahLst/>
              <a:cxnLst/>
              <a:rect l="l" t="t" r="r" b="b"/>
              <a:pathLst>
                <a:path w="123063" h="55816" extrusionOk="0">
                  <a:moveTo>
                    <a:pt x="0" y="20479"/>
                  </a:moveTo>
                  <a:lnTo>
                    <a:pt x="93631" y="0"/>
                  </a:lnTo>
                  <a:lnTo>
                    <a:pt x="123063" y="30194"/>
                  </a:lnTo>
                  <a:lnTo>
                    <a:pt x="5906" y="55817"/>
                  </a:lnTo>
                  <a:lnTo>
                    <a:pt x="0" y="20479"/>
                  </a:lnTo>
                  <a:lnTo>
                    <a:pt x="0" y="2047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909" name="Google Shape;3909;p27"/>
            <p:cNvSpPr/>
            <p:nvPr/>
          </p:nvSpPr>
          <p:spPr>
            <a:xfrm>
              <a:off x="6441376" y="3365753"/>
              <a:ext cx="97059" cy="79343"/>
            </a:xfrm>
            <a:custGeom>
              <a:avLst/>
              <a:gdLst/>
              <a:ahLst/>
              <a:cxnLst/>
              <a:rect l="l" t="t" r="r" b="b"/>
              <a:pathLst>
                <a:path w="97059" h="79343" extrusionOk="0">
                  <a:moveTo>
                    <a:pt x="97060" y="56578"/>
                  </a:moveTo>
                  <a:lnTo>
                    <a:pt x="7429" y="79343"/>
                  </a:lnTo>
                  <a:lnTo>
                    <a:pt x="0" y="22765"/>
                  </a:lnTo>
                  <a:lnTo>
                    <a:pt x="89630" y="0"/>
                  </a:lnTo>
                  <a:lnTo>
                    <a:pt x="97060" y="56578"/>
                  </a:lnTo>
                  <a:lnTo>
                    <a:pt x="97060" y="565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910" name="Google Shape;3910;p27"/>
            <p:cNvSpPr/>
            <p:nvPr/>
          </p:nvSpPr>
          <p:spPr>
            <a:xfrm>
              <a:off x="6299834" y="3219925"/>
              <a:ext cx="189452" cy="334803"/>
            </a:xfrm>
            <a:custGeom>
              <a:avLst/>
              <a:gdLst/>
              <a:ahLst/>
              <a:cxnLst/>
              <a:rect l="l" t="t" r="r" b="b"/>
              <a:pathLst>
                <a:path w="189452" h="334803" extrusionOk="0">
                  <a:moveTo>
                    <a:pt x="64770" y="334804"/>
                  </a:moveTo>
                  <a:lnTo>
                    <a:pt x="189452" y="267653"/>
                  </a:lnTo>
                  <a:lnTo>
                    <a:pt x="141161" y="18097"/>
                  </a:lnTo>
                  <a:lnTo>
                    <a:pt x="0" y="0"/>
                  </a:lnTo>
                  <a:lnTo>
                    <a:pt x="64770" y="334804"/>
                  </a:lnTo>
                  <a:lnTo>
                    <a:pt x="64770" y="33480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911" name="Google Shape;3911;p27"/>
            <p:cNvSpPr/>
            <p:nvPr/>
          </p:nvSpPr>
          <p:spPr>
            <a:xfrm>
              <a:off x="5540981" y="3176626"/>
              <a:ext cx="827695" cy="497304"/>
            </a:xfrm>
            <a:custGeom>
              <a:avLst/>
              <a:gdLst/>
              <a:ahLst/>
              <a:cxnLst/>
              <a:rect l="l" t="t" r="r" b="b"/>
              <a:pathLst>
                <a:path w="827695" h="497304" extrusionOk="0">
                  <a:moveTo>
                    <a:pt x="517142" y="58069"/>
                  </a:moveTo>
                  <a:lnTo>
                    <a:pt x="719072" y="348"/>
                  </a:lnTo>
                  <a:cubicBezTo>
                    <a:pt x="735435" y="-2738"/>
                    <a:pt x="751247" y="7920"/>
                    <a:pt x="754505" y="24255"/>
                  </a:cubicBezTo>
                  <a:lnTo>
                    <a:pt x="826514" y="396302"/>
                  </a:lnTo>
                  <a:cubicBezTo>
                    <a:pt x="829657" y="412656"/>
                    <a:pt x="818961" y="428468"/>
                    <a:pt x="802606" y="431640"/>
                  </a:cubicBezTo>
                  <a:lnTo>
                    <a:pt x="182624" y="496219"/>
                  </a:lnTo>
                  <a:cubicBezTo>
                    <a:pt x="97089" y="505115"/>
                    <a:pt x="18908" y="447261"/>
                    <a:pt x="2410" y="362869"/>
                  </a:cubicBezTo>
                  <a:lnTo>
                    <a:pt x="2410" y="362869"/>
                  </a:lnTo>
                  <a:cubicBezTo>
                    <a:pt x="-13935" y="278382"/>
                    <a:pt x="37015" y="195420"/>
                    <a:pt x="119758" y="171798"/>
                  </a:cubicBezTo>
                  <a:lnTo>
                    <a:pt x="441703" y="79691"/>
                  </a:lnTo>
                </a:path>
              </a:pathLst>
            </a:custGeom>
            <a:solidFill>
              <a:srgbClr val="F05D7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912" name="Google Shape;3912;p27"/>
            <p:cNvSpPr/>
            <p:nvPr/>
          </p:nvSpPr>
          <p:spPr>
            <a:xfrm>
              <a:off x="5675983" y="3369713"/>
              <a:ext cx="516086" cy="188182"/>
            </a:xfrm>
            <a:custGeom>
              <a:avLst/>
              <a:gdLst/>
              <a:ahLst/>
              <a:cxnLst/>
              <a:rect l="l" t="t" r="r" b="b"/>
              <a:pathLst>
                <a:path w="516086" h="188182" extrusionOk="0">
                  <a:moveTo>
                    <a:pt x="514441" y="44338"/>
                  </a:moveTo>
                  <a:lnTo>
                    <a:pt x="514441" y="44338"/>
                  </a:lnTo>
                  <a:cubicBezTo>
                    <a:pt x="520204" y="74084"/>
                    <a:pt x="500754" y="102869"/>
                    <a:pt x="471007" y="108632"/>
                  </a:cubicBezTo>
                  <a:cubicBezTo>
                    <a:pt x="471007" y="108632"/>
                    <a:pt x="471007" y="108632"/>
                    <a:pt x="471007" y="108632"/>
                  </a:cubicBezTo>
                  <a:lnTo>
                    <a:pt x="64766" y="187022"/>
                  </a:lnTo>
                  <a:cubicBezTo>
                    <a:pt x="34991" y="192671"/>
                    <a:pt x="6235" y="173230"/>
                    <a:pt x="377" y="143493"/>
                  </a:cubicBezTo>
                  <a:lnTo>
                    <a:pt x="377" y="143493"/>
                  </a:lnTo>
                  <a:cubicBezTo>
                    <a:pt x="-5385" y="113746"/>
                    <a:pt x="14065" y="84962"/>
                    <a:pt x="43811" y="79199"/>
                  </a:cubicBezTo>
                  <a:cubicBezTo>
                    <a:pt x="43811" y="79199"/>
                    <a:pt x="43811" y="79199"/>
                    <a:pt x="43811" y="79199"/>
                  </a:cubicBezTo>
                  <a:lnTo>
                    <a:pt x="450053" y="808"/>
                  </a:lnTo>
                  <a:cubicBezTo>
                    <a:pt x="479847" y="-4897"/>
                    <a:pt x="508631" y="14572"/>
                    <a:pt x="514441" y="44338"/>
                  </a:cubicBezTo>
                  <a:close/>
                </a:path>
              </a:pathLst>
            </a:custGeom>
            <a:solidFill>
              <a:srgbClr val="EF3E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913" name="Google Shape;3913;p27"/>
            <p:cNvSpPr/>
            <p:nvPr/>
          </p:nvSpPr>
          <p:spPr>
            <a:xfrm>
              <a:off x="6355555" y="3420141"/>
              <a:ext cx="137731" cy="133731"/>
            </a:xfrm>
            <a:custGeom>
              <a:avLst/>
              <a:gdLst/>
              <a:ahLst/>
              <a:cxnLst/>
              <a:rect l="l" t="t" r="r" b="b"/>
              <a:pathLst>
                <a:path w="137731" h="133731" extrusionOk="0">
                  <a:moveTo>
                    <a:pt x="124968" y="0"/>
                  </a:moveTo>
                  <a:lnTo>
                    <a:pt x="137731" y="66389"/>
                  </a:lnTo>
                  <a:lnTo>
                    <a:pt x="12859" y="133731"/>
                  </a:lnTo>
                  <a:lnTo>
                    <a:pt x="0" y="67342"/>
                  </a:lnTo>
                  <a:lnTo>
                    <a:pt x="124968" y="0"/>
                  </a:lnTo>
                  <a:lnTo>
                    <a:pt x="124968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914" name="Google Shape;3914;p27"/>
            <p:cNvSpPr/>
            <p:nvPr/>
          </p:nvSpPr>
          <p:spPr>
            <a:xfrm>
              <a:off x="5538486" y="3499960"/>
              <a:ext cx="827886" cy="184082"/>
            </a:xfrm>
            <a:custGeom>
              <a:avLst/>
              <a:gdLst/>
              <a:ahLst/>
              <a:cxnLst/>
              <a:rect l="l" t="t" r="r" b="b"/>
              <a:pathLst>
                <a:path w="827886" h="184082" extrusionOk="0">
                  <a:moveTo>
                    <a:pt x="-238" y="6960"/>
                  </a:moveTo>
                  <a:cubicBezTo>
                    <a:pt x="30080" y="70139"/>
                    <a:pt x="96860" y="107401"/>
                    <a:pt x="166545" y="100019"/>
                  </a:cubicBezTo>
                  <a:lnTo>
                    <a:pt x="786718" y="35154"/>
                  </a:lnTo>
                  <a:cubicBezTo>
                    <a:pt x="803043" y="32039"/>
                    <a:pt x="813759" y="16284"/>
                    <a:pt x="810654" y="-51"/>
                  </a:cubicBezTo>
                  <a:cubicBezTo>
                    <a:pt x="810645" y="-89"/>
                    <a:pt x="810635" y="-137"/>
                    <a:pt x="810625" y="-184"/>
                  </a:cubicBezTo>
                  <a:lnTo>
                    <a:pt x="826723" y="82779"/>
                  </a:lnTo>
                  <a:cubicBezTo>
                    <a:pt x="829808" y="99181"/>
                    <a:pt x="819093" y="114992"/>
                    <a:pt x="802719" y="118212"/>
                  </a:cubicBezTo>
                  <a:lnTo>
                    <a:pt x="182547" y="182982"/>
                  </a:lnTo>
                  <a:cubicBezTo>
                    <a:pt x="97012" y="191964"/>
                    <a:pt x="18803" y="134061"/>
                    <a:pt x="2429" y="49632"/>
                  </a:cubicBezTo>
                  <a:cubicBezTo>
                    <a:pt x="-343" y="35649"/>
                    <a:pt x="-1238" y="21371"/>
                    <a:pt x="-238" y="715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  <p:sp>
          <p:nvSpPr>
            <p:cNvPr id="3915" name="Google Shape;3915;p27"/>
            <p:cNvSpPr/>
            <p:nvPr/>
          </p:nvSpPr>
          <p:spPr>
            <a:xfrm>
              <a:off x="5679007" y="3405568"/>
              <a:ext cx="515235" cy="153861"/>
            </a:xfrm>
            <a:custGeom>
              <a:avLst/>
              <a:gdLst/>
              <a:ahLst/>
              <a:cxnLst/>
              <a:rect l="l" t="t" r="r" b="b"/>
              <a:pathLst>
                <a:path w="515235" h="153861" extrusionOk="0">
                  <a:moveTo>
                    <a:pt x="499797" y="-184"/>
                  </a:moveTo>
                  <a:cubicBezTo>
                    <a:pt x="507141" y="5045"/>
                    <a:pt x="512218" y="12884"/>
                    <a:pt x="513989" y="21723"/>
                  </a:cubicBezTo>
                  <a:cubicBezTo>
                    <a:pt x="518466" y="44679"/>
                    <a:pt x="497892" y="68110"/>
                    <a:pt x="468269" y="73825"/>
                  </a:cubicBezTo>
                  <a:lnTo>
                    <a:pt x="61838" y="152406"/>
                  </a:lnTo>
                  <a:cubicBezTo>
                    <a:pt x="32214" y="158121"/>
                    <a:pt x="4688" y="144024"/>
                    <a:pt x="-75" y="121069"/>
                  </a:cubicBezTo>
                  <a:cubicBezTo>
                    <a:pt x="-1656" y="112201"/>
                    <a:pt x="144" y="103057"/>
                    <a:pt x="4973" y="95447"/>
                  </a:cubicBezTo>
                  <a:cubicBezTo>
                    <a:pt x="18841" y="105096"/>
                    <a:pt x="36092" y="108544"/>
                    <a:pt x="52598" y="104972"/>
                  </a:cubicBezTo>
                  <a:lnTo>
                    <a:pt x="459316" y="26295"/>
                  </a:lnTo>
                  <a:cubicBezTo>
                    <a:pt x="476004" y="23533"/>
                    <a:pt x="490777" y="13941"/>
                    <a:pt x="500083" y="-18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b="1" i="0" u="none" strike="noStrike" cap="none">
                <a:solidFill>
                  <a:srgbClr val="000000"/>
                </a:solidFill>
                <a:latin typeface="UVF NarzissDrops" panose="02000506000000020004" pitchFamily="2" charset="0"/>
                <a:sym typeface="Arial"/>
              </a:endParaRPr>
            </a:p>
          </p:txBody>
        </p:sp>
      </p:grpSp>
      <p:pic>
        <p:nvPicPr>
          <p:cNvPr id="58" name="Picture 15">
            <a:extLst>
              <a:ext uri="{FF2B5EF4-FFF2-40B4-BE49-F238E27FC236}">
                <a16:creationId xmlns="" xmlns:a16="http://schemas.microsoft.com/office/drawing/2014/main" id="{E9F89C60-AA58-4663-BE63-A3B1D7407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351778">
            <a:off x="11425777" y="786508"/>
            <a:ext cx="630722" cy="1413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8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3" grpId="0" build="p"/>
      <p:bldP spid="3864" grpId="0"/>
      <p:bldP spid="3865" grpId="0" uiExpand="1" build="p"/>
      <p:bldP spid="3866" grpId="0" build="p"/>
      <p:bldP spid="3867" grpId="0" build="p"/>
      <p:bldP spid="3868" grpId="0"/>
      <p:bldP spid="3869" grpId="0"/>
      <p:bldP spid="3870" grpId="0"/>
      <p:bldP spid="38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1" name="Google Shape;3831;p26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Picture 3">
            <a:extLst>
              <a:ext uri="{FF2B5EF4-FFF2-40B4-BE49-F238E27FC236}">
                <a16:creationId xmlns="" xmlns:a16="http://schemas.microsoft.com/office/drawing/2014/main" id="{049F0074-902B-401A-9DE9-D3CD358D35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99416" y="1479174"/>
            <a:ext cx="5043745" cy="1419467"/>
          </a:xfrm>
          <a:prstGeom prst="rect">
            <a:avLst/>
          </a:prstGeom>
        </p:spPr>
      </p:pic>
      <p:grpSp>
        <p:nvGrpSpPr>
          <p:cNvPr id="3748" name="Google Shape;3748;p26"/>
          <p:cNvGrpSpPr/>
          <p:nvPr/>
        </p:nvGrpSpPr>
        <p:grpSpPr>
          <a:xfrm rot="-3623714">
            <a:off x="6955965" y="731470"/>
            <a:ext cx="2570639" cy="2723263"/>
            <a:chOff x="4924424" y="2185987"/>
            <a:chExt cx="2346511" cy="2485828"/>
          </a:xfrm>
        </p:grpSpPr>
        <p:sp>
          <p:nvSpPr>
            <p:cNvPr id="3749" name="Google Shape;3749;p26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0" name="Google Shape;3750;p26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1" name="Google Shape;3751;p26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2" name="Google Shape;3752;p26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3" name="Google Shape;3753;p26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4" name="Google Shape;3754;p26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5" name="Google Shape;3755;p26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6" name="Google Shape;3756;p26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26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26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59" name="Google Shape;3759;p26"/>
          <p:cNvGrpSpPr/>
          <p:nvPr/>
        </p:nvGrpSpPr>
        <p:grpSpPr>
          <a:xfrm rot="7785489">
            <a:off x="10254894" y="1646495"/>
            <a:ext cx="1951645" cy="1473999"/>
            <a:chOff x="5102217" y="2695575"/>
            <a:chExt cx="1971523" cy="1489013"/>
          </a:xfrm>
        </p:grpSpPr>
        <p:sp>
          <p:nvSpPr>
            <p:cNvPr id="3760" name="Google Shape;3760;p26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26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26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26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26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26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26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26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26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9" name="Google Shape;3769;p26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0" name="Google Shape;3770;p26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5" name="Google Shape;3775;p26"/>
          <p:cNvGrpSpPr/>
          <p:nvPr/>
        </p:nvGrpSpPr>
        <p:grpSpPr>
          <a:xfrm rot="1307006">
            <a:off x="9912822" y="1937534"/>
            <a:ext cx="955525" cy="1228928"/>
            <a:chOff x="1315459" y="2611103"/>
            <a:chExt cx="1345200" cy="1730100"/>
          </a:xfrm>
        </p:grpSpPr>
        <p:sp>
          <p:nvSpPr>
            <p:cNvPr id="3776" name="Google Shape;3776;p26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32" name="Google Shape;3832;p26"/>
          <p:cNvSpPr txBox="1">
            <a:spLocks noGrp="1"/>
          </p:cNvSpPr>
          <p:nvPr>
            <p:ph type="title"/>
          </p:nvPr>
        </p:nvSpPr>
        <p:spPr>
          <a:xfrm>
            <a:off x="757480" y="1436730"/>
            <a:ext cx="3636597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nl-NL" sz="4000">
                <a:solidFill>
                  <a:srgbClr val="000000"/>
                </a:solidFill>
                <a:effectLst/>
                <a:latin typeface="UVF TypoSlabserif" panose="02000403050000020004" pitchFamily="2" charset="0"/>
                <a:ea typeface="Times New Roman" panose="02020603050405020304" pitchFamily="18" charset="0"/>
              </a:rPr>
              <a:t>Nêu cách chia hai phân số</a:t>
            </a:r>
            <a:endParaRPr lang="en-US" sz="4000">
              <a:effectLst/>
              <a:latin typeface="UVF TypoSlabserif" panose="02000403050000020004" pitchFamily="2" charset="0"/>
              <a:ea typeface="Times New Roman" panose="02020603050405020304" pitchFamily="18" charset="0"/>
            </a:endParaRPr>
          </a:p>
        </p:txBody>
      </p:sp>
      <p:sp>
        <p:nvSpPr>
          <p:cNvPr id="3833" name="Google Shape;3833;p26"/>
          <p:cNvSpPr txBox="1">
            <a:spLocks noGrp="1"/>
          </p:cNvSpPr>
          <p:nvPr>
            <p:ph type="body" idx="1"/>
          </p:nvPr>
        </p:nvSpPr>
        <p:spPr>
          <a:xfrm>
            <a:off x="560176" y="3340596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400" b="1">
                <a:effectLst/>
                <a:latin typeface="UVF TypoSlabserif" panose="02000403050000020004" pitchFamily="2" charset="0"/>
                <a:ea typeface="UVF Typewriterhand" panose="02000603000000000000" pitchFamily="2" charset="0"/>
              </a:rPr>
              <a:t>Muốn chia hai phân số ta lấy phân số thứ nhất nhân với phân số thứ hai đảo ngược</a:t>
            </a:r>
            <a:endParaRPr sz="4400" b="1">
              <a:latin typeface="UVF TypoSlabserif" panose="02000403050000020004" pitchFamily="2" charset="0"/>
              <a:ea typeface="UVF Typewriterhand" panose="02000603000000000000" pitchFamily="2" charset="0"/>
            </a:endParaRPr>
          </a:p>
        </p:txBody>
      </p:sp>
      <p:grpSp>
        <p:nvGrpSpPr>
          <p:cNvPr id="3834" name="Google Shape;3834;p26"/>
          <p:cNvGrpSpPr/>
          <p:nvPr/>
        </p:nvGrpSpPr>
        <p:grpSpPr>
          <a:xfrm>
            <a:off x="7266031" y="3830763"/>
            <a:ext cx="4925970" cy="3027237"/>
            <a:chOff x="7106606" y="3675388"/>
            <a:chExt cx="4925970" cy="3027237"/>
          </a:xfrm>
        </p:grpSpPr>
        <p:grpSp>
          <p:nvGrpSpPr>
            <p:cNvPr id="3835" name="Google Shape;3835;p26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3836" name="Google Shape;3836;p26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3837" name="Google Shape;3837;p26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38" name="Google Shape;3838;p26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39" name="Google Shape;3839;p26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0" name="Google Shape;3840;p26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1" name="Google Shape;3841;p26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2" name="Google Shape;3842;p26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3" name="Google Shape;3843;p26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4" name="Google Shape;3844;p26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3845" name="Google Shape;3845;p26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3846" name="Google Shape;3846;p26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7" name="Google Shape;3847;p26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8" name="Google Shape;3848;p26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9" name="Google Shape;3849;p26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50" name="Google Shape;3850;p26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51" name="Google Shape;3851;p26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52" name="Google Shape;3852;p26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53" name="Google Shape;3853;p26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854" name="Google Shape;3854;p26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5" name="Google Shape;3855;p26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6" name="Google Shape;3856;p26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7" name="Google Shape;3857;p26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8" name="Google Shape;3858;p26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2" grpId="0"/>
      <p:bldP spid="383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="" xmlns:a16="http://schemas.microsoft.com/office/drawing/2014/main" id="{7810D18F-E425-4E49-9909-E4DBDB9012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7458" y="345242"/>
            <a:ext cx="6373585" cy="1049065"/>
          </a:xfrm>
          <a:prstGeom prst="rect">
            <a:avLst/>
          </a:prstGeom>
        </p:spPr>
      </p:pic>
      <p:sp>
        <p:nvSpPr>
          <p:cNvPr id="5" name="Text Box 17">
            <a:extLst>
              <a:ext uri="{FF2B5EF4-FFF2-40B4-BE49-F238E27FC236}">
                <a16:creationId xmlns="" xmlns:a16="http://schemas.microsoft.com/office/drawing/2014/main" id="{006CE97D-3BF0-47B9-9907-E2D26E184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13" y="473769"/>
            <a:ext cx="58899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400" b="1" u="sng">
                <a:solidFill>
                  <a:schemeClr val="bg2"/>
                </a:solidFill>
                <a:latin typeface="UVF TypoSlabserif" panose="02000403050000020004" pitchFamily="2" charset="0"/>
              </a:rPr>
              <a:t>Bài 1</a:t>
            </a:r>
            <a:r>
              <a:rPr lang="en-US" altLang="en-US" sz="4400" b="1">
                <a:solidFill>
                  <a:schemeClr val="bg2"/>
                </a:solidFill>
                <a:latin typeface="UVF TypoSlabserif" panose="02000403050000020004" pitchFamily="2" charset="0"/>
              </a:rPr>
              <a:t>: Tính rồi rút gọn: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AED92CC-D4DB-465D-B83B-89B7EB2A5D8F}"/>
              </a:ext>
            </a:extLst>
          </p:cNvPr>
          <p:cNvSpPr txBox="1"/>
          <p:nvPr/>
        </p:nvSpPr>
        <p:spPr>
          <a:xfrm>
            <a:off x="8765866" y="104151"/>
            <a:ext cx="63735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 b="1">
                <a:solidFill>
                  <a:schemeClr val="bg1">
                    <a:lumMod val="20000"/>
                    <a:lumOff val="80000"/>
                  </a:schemeClr>
                </a:solidFill>
                <a:latin typeface="UVF Typewriterhand" panose="02000603000000000000" pitchFamily="2" charset="0"/>
                <a:ea typeface="UVF Typewriterhand" panose="02000603000000000000" pitchFamily="2" charset="0"/>
              </a:rPr>
              <a:t>Củng cố phép nhân, chia phân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18">
                <a:extLst>
                  <a:ext uri="{FF2B5EF4-FFF2-40B4-BE49-F238E27FC236}">
                    <a16:creationId xmlns="" xmlns:a16="http://schemas.microsoft.com/office/drawing/2014/main" id="{0D5D9722-A1B9-47E8-902E-9FEC6D8BC5BD}"/>
                  </a:ext>
                </a:extLst>
              </p:cNvPr>
              <p:cNvSpPr txBox="1"/>
              <p:nvPr/>
            </p:nvSpPr>
            <p:spPr bwMode="auto">
              <a:xfrm>
                <a:off x="952500" y="1849438"/>
                <a:ext cx="1670050" cy="13843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>
                  <a:latin typeface="UVF Typewriterhand" panose="02000603000000000000" pitchFamily="2" charset="0"/>
                  <a:ea typeface="UVF Typewriterhand" panose="02000603000000000000" pitchFamily="2" charset="0"/>
                </a:endParaRPr>
              </a:p>
            </p:txBody>
          </p:sp>
        </mc:Choice>
        <mc:Fallback xmlns="">
          <p:sp>
            <p:nvSpPr>
              <p:cNvPr id="14" name="Object 18">
                <a:extLst>
                  <a:ext uri="{FF2B5EF4-FFF2-40B4-BE49-F238E27FC236}">
                    <a16:creationId xmlns:a16="http://schemas.microsoft.com/office/drawing/2014/main" id="{0D5D9722-A1B9-47E8-902E-9FEC6D8BC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2500" y="1849438"/>
                <a:ext cx="1670050" cy="13843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28">
                <a:extLst>
                  <a:ext uri="{FF2B5EF4-FFF2-40B4-BE49-F238E27FC236}">
                    <a16:creationId xmlns="" xmlns:a16="http://schemas.microsoft.com/office/drawing/2014/main" id="{4324CDBB-FFE0-4B20-B671-3849148B127E}"/>
                  </a:ext>
                </a:extLst>
              </p:cNvPr>
              <p:cNvSpPr txBox="1"/>
              <p:nvPr/>
            </p:nvSpPr>
            <p:spPr bwMode="auto">
              <a:xfrm>
                <a:off x="3448050" y="1870075"/>
                <a:ext cx="1801813" cy="13430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400">
                  <a:latin typeface="UVF Typewriterhand" panose="02000603000000000000" pitchFamily="2" charset="0"/>
                  <a:ea typeface="UVF Typewriterhand" panose="02000603000000000000" pitchFamily="2" charset="0"/>
                </a:endParaRPr>
              </a:p>
            </p:txBody>
          </p:sp>
        </mc:Choice>
        <mc:Fallback xmlns="">
          <p:sp>
            <p:nvSpPr>
              <p:cNvPr id="15" name="Object 28">
                <a:extLst>
                  <a:ext uri="{FF2B5EF4-FFF2-40B4-BE49-F238E27FC236}">
                    <a16:creationId xmlns:a16="http://schemas.microsoft.com/office/drawing/2014/main" id="{4324CDBB-FFE0-4B20-B671-3849148B12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48050" y="1870075"/>
                <a:ext cx="1801813" cy="13430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30">
                <a:extLst>
                  <a:ext uri="{FF2B5EF4-FFF2-40B4-BE49-F238E27FC236}">
                    <a16:creationId xmlns="" xmlns:a16="http://schemas.microsoft.com/office/drawing/2014/main" id="{5AC90F39-75BC-49B1-B18C-2F64C5611DE9}"/>
                  </a:ext>
                </a:extLst>
              </p:cNvPr>
              <p:cNvSpPr txBox="1"/>
              <p:nvPr/>
            </p:nvSpPr>
            <p:spPr bwMode="auto">
              <a:xfrm>
                <a:off x="5819775" y="1898650"/>
                <a:ext cx="1612900" cy="13938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>
                  <a:latin typeface="UVF Typewriterhand" panose="02000603000000000000" pitchFamily="2" charset="0"/>
                  <a:ea typeface="UVF Typewriterhand" panose="02000603000000000000" pitchFamily="2" charset="0"/>
                </a:endParaRPr>
              </a:p>
            </p:txBody>
          </p:sp>
        </mc:Choice>
        <mc:Fallback xmlns="">
          <p:sp>
            <p:nvSpPr>
              <p:cNvPr id="16" name="Object 30">
                <a:extLst>
                  <a:ext uri="{FF2B5EF4-FFF2-40B4-BE49-F238E27FC236}">
                    <a16:creationId xmlns:a16="http://schemas.microsoft.com/office/drawing/2014/main" id="{5AC90F39-75BC-49B1-B18C-2F64C5611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19775" y="1898650"/>
                <a:ext cx="1612900" cy="13938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5">
            <a:extLst>
              <a:ext uri="{FF2B5EF4-FFF2-40B4-BE49-F238E27FC236}">
                <a16:creationId xmlns="" xmlns:a16="http://schemas.microsoft.com/office/drawing/2014/main" id="{1DD1B25D-7188-4F3F-AE20-CC92F570B3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988839">
            <a:off x="314550" y="12570"/>
            <a:ext cx="395374" cy="8858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Object 6">
                <a:extLst>
                  <a:ext uri="{FF2B5EF4-FFF2-40B4-BE49-F238E27FC236}">
                    <a16:creationId xmlns="" xmlns:a16="http://schemas.microsoft.com/office/drawing/2014/main" id="{1A175D17-48AF-454B-A85B-1D8493095840}"/>
                  </a:ext>
                </a:extLst>
              </p:cNvPr>
              <p:cNvSpPr txBox="1"/>
              <p:nvPr/>
            </p:nvSpPr>
            <p:spPr bwMode="auto">
              <a:xfrm>
                <a:off x="1221041" y="4275288"/>
                <a:ext cx="1566862" cy="133667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400">
                  <a:latin typeface="UVF Typewriterhand" panose="02000603000000000000" pitchFamily="2" charset="0"/>
                  <a:ea typeface="UVF Typewriterhand" panose="02000603000000000000" pitchFamily="2" charset="0"/>
                </a:endParaRPr>
              </a:p>
            </p:txBody>
          </p:sp>
        </mc:Choice>
        <mc:Fallback xmlns="">
          <p:sp>
            <p:nvSpPr>
              <p:cNvPr id="20" name="Object 6">
                <a:extLst>
                  <a:ext uri="{FF2B5EF4-FFF2-40B4-BE49-F238E27FC236}">
                    <a16:creationId xmlns:a16="http://schemas.microsoft.com/office/drawing/2014/main" id="{1A175D17-48AF-454B-A85B-1D84930958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21041" y="4275288"/>
                <a:ext cx="1566862" cy="13366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Object 15">
                <a:extLst>
                  <a:ext uri="{FF2B5EF4-FFF2-40B4-BE49-F238E27FC236}">
                    <a16:creationId xmlns="" xmlns:a16="http://schemas.microsoft.com/office/drawing/2014/main" id="{1E1DCC04-66A6-4AB2-8270-EB79D19E26ED}"/>
                  </a:ext>
                </a:extLst>
              </p:cNvPr>
              <p:cNvSpPr txBox="1"/>
              <p:nvPr/>
            </p:nvSpPr>
            <p:spPr bwMode="auto">
              <a:xfrm>
                <a:off x="3408110" y="4330246"/>
                <a:ext cx="1489075" cy="130333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rmAutofit fontScale="92500"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4400">
                  <a:latin typeface="UVF Typewriterhand" panose="02000603000000000000" pitchFamily="2" charset="0"/>
                  <a:ea typeface="UVF Typewriterhand" panose="02000603000000000000" pitchFamily="2" charset="0"/>
                </a:endParaRPr>
              </a:p>
            </p:txBody>
          </p:sp>
        </mc:Choice>
        <mc:Fallback xmlns="">
          <p:sp>
            <p:nvSpPr>
              <p:cNvPr id="21" name="Object 15">
                <a:extLst>
                  <a:ext uri="{FF2B5EF4-FFF2-40B4-BE49-F238E27FC236}">
                    <a16:creationId xmlns:a16="http://schemas.microsoft.com/office/drawing/2014/main" id="{1E1DCC04-66A6-4AB2-8270-EB79D19E26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8110" y="4330246"/>
                <a:ext cx="1489075" cy="130333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bject 17">
                <a:extLst>
                  <a:ext uri="{FF2B5EF4-FFF2-40B4-BE49-F238E27FC236}">
                    <a16:creationId xmlns="" xmlns:a16="http://schemas.microsoft.com/office/drawing/2014/main" id="{2D5AB3A6-C1C7-4C39-9862-E21183A3E57C}"/>
                  </a:ext>
                </a:extLst>
              </p:cNvPr>
              <p:cNvSpPr txBox="1"/>
              <p:nvPr/>
            </p:nvSpPr>
            <p:spPr bwMode="auto">
              <a:xfrm>
                <a:off x="5650995" y="4308625"/>
                <a:ext cx="1731962" cy="130333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4400" i="1">
                              <a:solidFill>
                                <a:srgbClr val="00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400">
                  <a:latin typeface="UVF Typewriterhand" panose="02000603000000000000" pitchFamily="2" charset="0"/>
                  <a:ea typeface="UVF Typewriterhand" panose="02000603000000000000" pitchFamily="2" charset="0"/>
                </a:endParaRPr>
              </a:p>
            </p:txBody>
          </p:sp>
        </mc:Choice>
        <mc:Fallback xmlns="">
          <p:sp>
            <p:nvSpPr>
              <p:cNvPr id="22" name="Object 17">
                <a:extLst>
                  <a:ext uri="{FF2B5EF4-FFF2-40B4-BE49-F238E27FC236}">
                    <a16:creationId xmlns:a16="http://schemas.microsoft.com/office/drawing/2014/main" id="{2D5AB3A6-C1C7-4C39-9862-E21183A3E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50995" y="4308625"/>
                <a:ext cx="1731962" cy="1303338"/>
              </a:xfrm>
              <a:prstGeom prst="rect">
                <a:avLst/>
              </a:prstGeom>
              <a:blipFill>
                <a:blip r:embed="rId12"/>
                <a:stretch>
                  <a:fillRect b="-935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3EE68F73-2EB1-46F2-AA7A-C4D7BC907A8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3164" y="858489"/>
            <a:ext cx="6373586" cy="637358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5DE99319-6A5F-4B69-BAEA-EF83A6E5312E}"/>
              </a:ext>
            </a:extLst>
          </p:cNvPr>
          <p:cNvSpPr txBox="1"/>
          <p:nvPr/>
        </p:nvSpPr>
        <p:spPr>
          <a:xfrm>
            <a:off x="-499566" y="1287004"/>
            <a:ext cx="1875972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8810"/>
              </a:lnSpc>
            </a:pPr>
            <a:r>
              <a:rPr lang="en-US" sz="6000" b="1">
                <a:solidFill>
                  <a:srgbClr val="CF2B75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a)</a:t>
            </a:r>
            <a:endParaRPr lang="en-US" sz="6000" b="1" dirty="0">
              <a:solidFill>
                <a:srgbClr val="CF2B75"/>
              </a:solidFill>
              <a:latin typeface="UVF TypoSlabserif" panose="02000403050000020004" pitchFamily="2" charset="0"/>
              <a:ea typeface="UVF Typewriterhand" panose="02000603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0CE522D-00D5-4104-B508-213FF582C550}"/>
              </a:ext>
            </a:extLst>
          </p:cNvPr>
          <p:cNvSpPr txBox="1"/>
          <p:nvPr/>
        </p:nvSpPr>
        <p:spPr>
          <a:xfrm>
            <a:off x="-368181" y="4031703"/>
            <a:ext cx="1875972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8810"/>
              </a:lnSpc>
            </a:pPr>
            <a:r>
              <a:rPr lang="en-US" sz="6000" b="1">
                <a:solidFill>
                  <a:srgbClr val="CF2B75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b)</a:t>
            </a:r>
            <a:endParaRPr lang="en-US" sz="6000" b="1" dirty="0">
              <a:solidFill>
                <a:srgbClr val="CF2B75"/>
              </a:solidFill>
              <a:latin typeface="UVF TypoSlabserif" panose="02000403050000020004" pitchFamily="2" charset="0"/>
              <a:ea typeface="UVF Typewriterhand" panose="02000603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20" grpId="0"/>
      <p:bldP spid="21" grpId="0"/>
      <p:bldP spid="22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18">
            <a:extLst>
              <a:ext uri="{FF2B5EF4-FFF2-40B4-BE49-F238E27FC236}">
                <a16:creationId xmlns="" xmlns:a16="http://schemas.microsoft.com/office/drawing/2014/main" id="{B59176E0-D364-45BF-9026-A05174ED2A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8288645"/>
              </p:ext>
            </p:extLst>
          </p:nvPr>
        </p:nvGraphicFramePr>
        <p:xfrm>
          <a:off x="2174045" y="628487"/>
          <a:ext cx="1847938" cy="1596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0" name="Equation" r:id="rId4" imgW="1028700" imgH="889000" progId="Equation.DSMT4">
                  <p:embed/>
                </p:oleObj>
              </mc:Choice>
              <mc:Fallback>
                <p:oleObj name="Equation" r:id="rId4" imgW="1028700" imgH="889000" progId="Equation.DSMT4">
                  <p:embed/>
                  <p:pic>
                    <p:nvPicPr>
                      <p:cNvPr id="23570" name="Object 18">
                        <a:extLst>
                          <a:ext uri="{FF2B5EF4-FFF2-40B4-BE49-F238E27FC236}">
                            <a16:creationId xmlns="" xmlns:a16="http://schemas.microsoft.com/office/drawing/2014/main" id="{EE1F663A-BE83-4EC4-926B-E4297E8B65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045" y="628487"/>
                        <a:ext cx="1847938" cy="1596983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0">
            <a:extLst>
              <a:ext uri="{FF2B5EF4-FFF2-40B4-BE49-F238E27FC236}">
                <a16:creationId xmlns="" xmlns:a16="http://schemas.microsoft.com/office/drawing/2014/main" id="{B7939A1F-669C-4F59-852B-36054E879F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544408"/>
              </p:ext>
            </p:extLst>
          </p:nvPr>
        </p:nvGraphicFramePr>
        <p:xfrm>
          <a:off x="4092124" y="576667"/>
          <a:ext cx="733034" cy="1596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" name="Equation" r:id="rId6" imgW="266584" imgH="888614" progId="Equation.DSMT4">
                  <p:embed/>
                </p:oleObj>
              </mc:Choice>
              <mc:Fallback>
                <p:oleObj name="Equation" r:id="rId6" imgW="266584" imgH="888614" progId="Equation.DSMT4">
                  <p:embed/>
                  <p:pic>
                    <p:nvPicPr>
                      <p:cNvPr id="23572" name="Object 20">
                        <a:extLst>
                          <a:ext uri="{FF2B5EF4-FFF2-40B4-BE49-F238E27FC236}">
                            <a16:creationId xmlns="" xmlns:a16="http://schemas.microsoft.com/office/drawing/2014/main" id="{C6A58221-DF22-44EE-AEBC-F0C8045AB5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2124" y="576667"/>
                        <a:ext cx="733034" cy="15969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1">
            <a:extLst>
              <a:ext uri="{FF2B5EF4-FFF2-40B4-BE49-F238E27FC236}">
                <a16:creationId xmlns="" xmlns:a16="http://schemas.microsoft.com/office/drawing/2014/main" id="{67FD5D89-7E55-441D-AE75-729D62F4AB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7729443"/>
              </p:ext>
            </p:extLst>
          </p:nvPr>
        </p:nvGraphicFramePr>
        <p:xfrm>
          <a:off x="4834947" y="1100138"/>
          <a:ext cx="508440" cy="568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" name="Equation" r:id="rId8" imgW="215713" imgH="241091" progId="Equation.DSMT4">
                  <p:embed/>
                </p:oleObj>
              </mc:Choice>
              <mc:Fallback>
                <p:oleObj name="Equation" r:id="rId8" imgW="215713" imgH="241091" progId="Equation.DSMT4">
                  <p:embed/>
                  <p:pic>
                    <p:nvPicPr>
                      <p:cNvPr id="23573" name="Object 21">
                        <a:extLst>
                          <a:ext uri="{FF2B5EF4-FFF2-40B4-BE49-F238E27FC236}">
                            <a16:creationId xmlns="" xmlns:a16="http://schemas.microsoft.com/office/drawing/2014/main" id="{F6332368-5A52-4270-B992-EC6EC88CD3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4947" y="1100138"/>
                        <a:ext cx="508440" cy="5682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2">
            <a:extLst>
              <a:ext uri="{FF2B5EF4-FFF2-40B4-BE49-F238E27FC236}">
                <a16:creationId xmlns="" xmlns:a16="http://schemas.microsoft.com/office/drawing/2014/main" id="{FB06F820-0DD2-4113-BFF1-5274A1583F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3791313"/>
              </p:ext>
            </p:extLst>
          </p:nvPr>
        </p:nvGraphicFramePr>
        <p:xfrm>
          <a:off x="5362965" y="592812"/>
          <a:ext cx="733035" cy="1582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3" name="Equation" r:id="rId10" imgW="279400" imgH="889000" progId="Equation.DSMT4">
                  <p:embed/>
                </p:oleObj>
              </mc:Choice>
              <mc:Fallback>
                <p:oleObj name="Equation" r:id="rId10" imgW="279400" imgH="889000" progId="Equation.DSMT4">
                  <p:embed/>
                  <p:pic>
                    <p:nvPicPr>
                      <p:cNvPr id="23574" name="Object 22">
                        <a:extLst>
                          <a:ext uri="{FF2B5EF4-FFF2-40B4-BE49-F238E27FC236}">
                            <a16:creationId xmlns="" xmlns:a16="http://schemas.microsoft.com/office/drawing/2014/main" id="{C30F85FC-371F-4FEF-85D5-DD0690A84C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2965" y="592812"/>
                        <a:ext cx="733035" cy="15829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3">
            <a:extLst>
              <a:ext uri="{FF2B5EF4-FFF2-40B4-BE49-F238E27FC236}">
                <a16:creationId xmlns="" xmlns:a16="http://schemas.microsoft.com/office/drawing/2014/main" id="{9A281466-4C1B-4FDF-8D69-C79733DFA3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933668"/>
              </p:ext>
            </p:extLst>
          </p:nvPr>
        </p:nvGraphicFramePr>
        <p:xfrm>
          <a:off x="6256497" y="489142"/>
          <a:ext cx="1282119" cy="1574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" name="Equation" r:id="rId12" imgW="723586" imgH="888614" progId="Equation.DSMT4">
                  <p:embed/>
                </p:oleObj>
              </mc:Choice>
              <mc:Fallback>
                <p:oleObj name="Equation" r:id="rId12" imgW="723586" imgH="888614" progId="Equation.DSMT4">
                  <p:embed/>
                  <p:pic>
                    <p:nvPicPr>
                      <p:cNvPr id="23575" name="Object 23">
                        <a:extLst>
                          <a:ext uri="{FF2B5EF4-FFF2-40B4-BE49-F238E27FC236}">
                            <a16:creationId xmlns="" xmlns:a16="http://schemas.microsoft.com/office/drawing/2014/main" id="{85CD6CDD-32C4-4226-93F9-3BEC0C8EC1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6497" y="489142"/>
                        <a:ext cx="1282119" cy="15745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4">
            <a:extLst>
              <a:ext uri="{FF2B5EF4-FFF2-40B4-BE49-F238E27FC236}">
                <a16:creationId xmlns="" xmlns:a16="http://schemas.microsoft.com/office/drawing/2014/main" id="{57697524-0508-496B-BB17-9529C0957E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5026188"/>
              </p:ext>
            </p:extLst>
          </p:nvPr>
        </p:nvGraphicFramePr>
        <p:xfrm>
          <a:off x="7538616" y="518818"/>
          <a:ext cx="1437285" cy="1596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" name="Equation" r:id="rId14" imgW="583947" imgH="888614" progId="Equation.DSMT4">
                  <p:embed/>
                </p:oleObj>
              </mc:Choice>
              <mc:Fallback>
                <p:oleObj name="Equation" r:id="rId14" imgW="583947" imgH="888614" progId="Equation.DSMT4">
                  <p:embed/>
                  <p:pic>
                    <p:nvPicPr>
                      <p:cNvPr id="23576" name="Object 24">
                        <a:extLst>
                          <a:ext uri="{FF2B5EF4-FFF2-40B4-BE49-F238E27FC236}">
                            <a16:creationId xmlns="" xmlns:a16="http://schemas.microsoft.com/office/drawing/2014/main" id="{C55DF578-CBA1-4001-9B06-123B8BC3F2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8616" y="518818"/>
                        <a:ext cx="1437285" cy="15969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8">
            <a:extLst>
              <a:ext uri="{FF2B5EF4-FFF2-40B4-BE49-F238E27FC236}">
                <a16:creationId xmlns="" xmlns:a16="http://schemas.microsoft.com/office/drawing/2014/main" id="{D694AEA4-28F7-4486-8085-9EE61390AB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0046809"/>
              </p:ext>
            </p:extLst>
          </p:nvPr>
        </p:nvGraphicFramePr>
        <p:xfrm>
          <a:off x="2174045" y="2691479"/>
          <a:ext cx="1912818" cy="1596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" name="Equation" r:id="rId16" imgW="1193800" imgH="889000" progId="Equation.DSMT4">
                  <p:embed/>
                </p:oleObj>
              </mc:Choice>
              <mc:Fallback>
                <p:oleObj name="Equation" r:id="rId16" imgW="1193800" imgH="889000" progId="Equation.DSMT4">
                  <p:embed/>
                  <p:pic>
                    <p:nvPicPr>
                      <p:cNvPr id="23580" name="Object 28">
                        <a:extLst>
                          <a:ext uri="{FF2B5EF4-FFF2-40B4-BE49-F238E27FC236}">
                            <a16:creationId xmlns="" xmlns:a16="http://schemas.microsoft.com/office/drawing/2014/main" id="{DDCB39DD-124D-4F0C-8CBD-EFD0461D97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4045" y="2691479"/>
                        <a:ext cx="1912818" cy="1596983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9">
            <a:extLst>
              <a:ext uri="{FF2B5EF4-FFF2-40B4-BE49-F238E27FC236}">
                <a16:creationId xmlns="" xmlns:a16="http://schemas.microsoft.com/office/drawing/2014/main" id="{38FE8A41-CEFE-4203-8599-5B18F9CFA1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031225"/>
              </p:ext>
            </p:extLst>
          </p:nvPr>
        </p:nvGraphicFramePr>
        <p:xfrm>
          <a:off x="4421880" y="2691480"/>
          <a:ext cx="4357481" cy="1596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" name="Equation" r:id="rId18" imgW="2425700" imgH="889000" progId="Equation.DSMT4">
                  <p:embed/>
                </p:oleObj>
              </mc:Choice>
              <mc:Fallback>
                <p:oleObj name="Equation" r:id="rId18" imgW="2425700" imgH="889000" progId="Equation.DSMT4">
                  <p:embed/>
                  <p:pic>
                    <p:nvPicPr>
                      <p:cNvPr id="23581" name="Object 29">
                        <a:extLst>
                          <a:ext uri="{FF2B5EF4-FFF2-40B4-BE49-F238E27FC236}">
                            <a16:creationId xmlns="" xmlns:a16="http://schemas.microsoft.com/office/drawing/2014/main" id="{2AC57AD1-6805-4727-B122-3CF93FF456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1880" y="2691480"/>
                        <a:ext cx="4357481" cy="15969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30">
            <a:extLst>
              <a:ext uri="{FF2B5EF4-FFF2-40B4-BE49-F238E27FC236}">
                <a16:creationId xmlns="" xmlns:a16="http://schemas.microsoft.com/office/drawing/2014/main" id="{4D9B3FAC-29F8-4598-8A6A-353FF4B669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891156"/>
              </p:ext>
            </p:extLst>
          </p:nvPr>
        </p:nvGraphicFramePr>
        <p:xfrm>
          <a:off x="2318718" y="4664816"/>
          <a:ext cx="1768145" cy="1653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8" name="Equation" r:id="rId20" imgW="1028700" imgH="889000" progId="Equation.DSMT4">
                  <p:embed/>
                </p:oleObj>
              </mc:Choice>
              <mc:Fallback>
                <p:oleObj name="Equation" r:id="rId20" imgW="1028700" imgH="889000" progId="Equation.DSMT4">
                  <p:embed/>
                  <p:pic>
                    <p:nvPicPr>
                      <p:cNvPr id="23582" name="Object 30">
                        <a:extLst>
                          <a:ext uri="{FF2B5EF4-FFF2-40B4-BE49-F238E27FC236}">
                            <a16:creationId xmlns="" xmlns:a16="http://schemas.microsoft.com/office/drawing/2014/main" id="{AF42C804-D72A-4E4F-B5A3-4D7CF831FD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8718" y="4664816"/>
                        <a:ext cx="1768145" cy="1653052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1">
            <a:extLst>
              <a:ext uri="{FF2B5EF4-FFF2-40B4-BE49-F238E27FC236}">
                <a16:creationId xmlns="" xmlns:a16="http://schemas.microsoft.com/office/drawing/2014/main" id="{264159B8-05BC-4559-8ACA-8947467F23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972615"/>
              </p:ext>
            </p:extLst>
          </p:nvPr>
        </p:nvGraphicFramePr>
        <p:xfrm>
          <a:off x="4329115" y="4639321"/>
          <a:ext cx="4450246" cy="1704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" name="Equation" r:id="rId22" imgW="2273300" imgH="889000" progId="Equation.DSMT4">
                  <p:embed/>
                </p:oleObj>
              </mc:Choice>
              <mc:Fallback>
                <p:oleObj name="Equation" r:id="rId22" imgW="2273300" imgH="889000" progId="Equation.DSMT4">
                  <p:embed/>
                  <p:pic>
                    <p:nvPicPr>
                      <p:cNvPr id="23583" name="Object 31">
                        <a:extLst>
                          <a:ext uri="{FF2B5EF4-FFF2-40B4-BE49-F238E27FC236}">
                            <a16:creationId xmlns="" xmlns:a16="http://schemas.microsoft.com/office/drawing/2014/main" id="{321C2AF8-F8FE-45A5-84F1-A4EFED58528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9115" y="4639321"/>
                        <a:ext cx="4450246" cy="1704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06A3BD6-5103-459B-9679-B449855FB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263" y="2992355"/>
            <a:ext cx="3986342" cy="3865645"/>
          </a:xfrm>
          <a:prstGeom prst="rect">
            <a:avLst/>
          </a:prstGeom>
        </p:spPr>
      </p:pic>
      <p:graphicFrame>
        <p:nvGraphicFramePr>
          <p:cNvPr id="27" name="Object 6">
            <a:extLst>
              <a:ext uri="{FF2B5EF4-FFF2-40B4-BE49-F238E27FC236}">
                <a16:creationId xmlns="" xmlns:a16="http://schemas.microsoft.com/office/drawing/2014/main" id="{317BF3BE-7775-4FB0-AE0F-144401BBF5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8512625"/>
              </p:ext>
            </p:extLst>
          </p:nvPr>
        </p:nvGraphicFramePr>
        <p:xfrm>
          <a:off x="357548" y="360644"/>
          <a:ext cx="1564017" cy="1335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Equation" r:id="rId5" imgW="1040948" imgH="888614" progId="Equation.DSMT4">
                  <p:embed/>
                </p:oleObj>
              </mc:Choice>
              <mc:Fallback>
                <p:oleObj name="Equation" r:id="rId5" imgW="1040948" imgH="888614" progId="Equation.DSMT4">
                  <p:embed/>
                  <p:pic>
                    <p:nvPicPr>
                      <p:cNvPr id="136198" name="Object 6">
                        <a:extLst>
                          <a:ext uri="{FF2B5EF4-FFF2-40B4-BE49-F238E27FC236}">
                            <a16:creationId xmlns="" xmlns:a16="http://schemas.microsoft.com/office/drawing/2014/main" id="{75D1D944-D9F1-4053-9E13-B8C81E6978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548" y="360644"/>
                        <a:ext cx="1564017" cy="13351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15">
            <a:extLst>
              <a:ext uri="{FF2B5EF4-FFF2-40B4-BE49-F238E27FC236}">
                <a16:creationId xmlns="" xmlns:a16="http://schemas.microsoft.com/office/drawing/2014/main" id="{568DA6DF-5BE6-4128-95CA-20EF23063A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512234"/>
              </p:ext>
            </p:extLst>
          </p:nvPr>
        </p:nvGraphicFramePr>
        <p:xfrm>
          <a:off x="5431139" y="1979165"/>
          <a:ext cx="1897313" cy="1437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Equation" r:id="rId7" imgW="1016000" imgH="889000" progId="Equation.DSMT4">
                  <p:embed/>
                </p:oleObj>
              </mc:Choice>
              <mc:Fallback>
                <p:oleObj name="Equation" r:id="rId7" imgW="1016000" imgH="889000" progId="Equation.DSMT4">
                  <p:embed/>
                  <p:pic>
                    <p:nvPicPr>
                      <p:cNvPr id="136207" name="Object 15">
                        <a:extLst>
                          <a:ext uri="{FF2B5EF4-FFF2-40B4-BE49-F238E27FC236}">
                            <a16:creationId xmlns="" xmlns:a16="http://schemas.microsoft.com/office/drawing/2014/main" id="{ED51FD0F-D869-4C0E-9549-1BF9075AFD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1139" y="1979165"/>
                        <a:ext cx="1897313" cy="1437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16">
            <a:extLst>
              <a:ext uri="{FF2B5EF4-FFF2-40B4-BE49-F238E27FC236}">
                <a16:creationId xmlns="" xmlns:a16="http://schemas.microsoft.com/office/drawing/2014/main" id="{D4B0E6F7-930B-432F-88EF-92B29314A5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235983"/>
              </p:ext>
            </p:extLst>
          </p:nvPr>
        </p:nvGraphicFramePr>
        <p:xfrm>
          <a:off x="7379208" y="1916470"/>
          <a:ext cx="3447818" cy="1489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Equation" r:id="rId9" imgW="2057400" imgH="889000" progId="Equation.DSMT4">
                  <p:embed/>
                </p:oleObj>
              </mc:Choice>
              <mc:Fallback>
                <p:oleObj name="Equation" r:id="rId9" imgW="2057400" imgH="889000" progId="Equation.DSMT4">
                  <p:embed/>
                  <p:pic>
                    <p:nvPicPr>
                      <p:cNvPr id="136208" name="Object 16">
                        <a:extLst>
                          <a:ext uri="{FF2B5EF4-FFF2-40B4-BE49-F238E27FC236}">
                            <a16:creationId xmlns="" xmlns:a16="http://schemas.microsoft.com/office/drawing/2014/main" id="{1824E7C3-9806-413C-8986-BD1A246F16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9208" y="1916470"/>
                        <a:ext cx="3447818" cy="1489798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17">
            <a:extLst>
              <a:ext uri="{FF2B5EF4-FFF2-40B4-BE49-F238E27FC236}">
                <a16:creationId xmlns="" xmlns:a16="http://schemas.microsoft.com/office/drawing/2014/main" id="{8B355636-8849-45E5-94E5-9E5DF79E3F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439734"/>
              </p:ext>
            </p:extLst>
          </p:nvPr>
        </p:nvGraphicFramePr>
        <p:xfrm>
          <a:off x="3246404" y="4397988"/>
          <a:ext cx="2079866" cy="15654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9" name="Equation" r:id="rId11" imgW="1180588" imgH="888614" progId="Equation.DSMT4">
                  <p:embed/>
                </p:oleObj>
              </mc:Choice>
              <mc:Fallback>
                <p:oleObj name="Equation" r:id="rId11" imgW="1180588" imgH="888614" progId="Equation.DSMT4">
                  <p:embed/>
                  <p:pic>
                    <p:nvPicPr>
                      <p:cNvPr id="136209" name="Object 17">
                        <a:extLst>
                          <a:ext uri="{FF2B5EF4-FFF2-40B4-BE49-F238E27FC236}">
                            <a16:creationId xmlns="" xmlns:a16="http://schemas.microsoft.com/office/drawing/2014/main" id="{497C0140-7629-4C8C-BC1D-08301C0FFC6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6404" y="4397988"/>
                        <a:ext cx="2079866" cy="15654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18">
            <a:extLst>
              <a:ext uri="{FF2B5EF4-FFF2-40B4-BE49-F238E27FC236}">
                <a16:creationId xmlns="" xmlns:a16="http://schemas.microsoft.com/office/drawing/2014/main" id="{DB6CA3EF-CDE4-4A41-A05C-668D42E492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3694"/>
              </p:ext>
            </p:extLst>
          </p:nvPr>
        </p:nvGraphicFramePr>
        <p:xfrm>
          <a:off x="5442470" y="4435834"/>
          <a:ext cx="3873475" cy="1489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" name="Equation" r:id="rId13" imgW="2311400" imgH="889000" progId="Equation.DSMT4">
                  <p:embed/>
                </p:oleObj>
              </mc:Choice>
              <mc:Fallback>
                <p:oleObj name="Equation" r:id="rId13" imgW="2311400" imgH="889000" progId="Equation.DSMT4">
                  <p:embed/>
                  <p:pic>
                    <p:nvPicPr>
                      <p:cNvPr id="136210" name="Object 18">
                        <a:extLst>
                          <a:ext uri="{FF2B5EF4-FFF2-40B4-BE49-F238E27FC236}">
                            <a16:creationId xmlns="" xmlns:a16="http://schemas.microsoft.com/office/drawing/2014/main" id="{69B3748E-583D-4590-A9FE-2CBF881D68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2470" y="4435834"/>
                        <a:ext cx="3873475" cy="1489798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23">
            <a:extLst>
              <a:ext uri="{FF2B5EF4-FFF2-40B4-BE49-F238E27FC236}">
                <a16:creationId xmlns="" xmlns:a16="http://schemas.microsoft.com/office/drawing/2014/main" id="{B5EA8674-A363-44CA-B686-DEA2C46619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06915"/>
              </p:ext>
            </p:extLst>
          </p:nvPr>
        </p:nvGraphicFramePr>
        <p:xfrm>
          <a:off x="2047331" y="383492"/>
          <a:ext cx="3387555" cy="131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" name="Equation" r:id="rId15" imgW="2095500" imgH="889000" progId="Equation.DSMT4">
                  <p:embed/>
                </p:oleObj>
              </mc:Choice>
              <mc:Fallback>
                <p:oleObj name="Equation" r:id="rId15" imgW="2095500" imgH="889000" progId="Equation.DSMT4">
                  <p:embed/>
                  <p:pic>
                    <p:nvPicPr>
                      <p:cNvPr id="136215" name="Object 23">
                        <a:extLst>
                          <a:ext uri="{FF2B5EF4-FFF2-40B4-BE49-F238E27FC236}">
                            <a16:creationId xmlns="" xmlns:a16="http://schemas.microsoft.com/office/drawing/2014/main" id="{DF3D8384-3EAA-413F-B772-6C9159B2C8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331" y="383492"/>
                        <a:ext cx="3387555" cy="1312288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3">
            <a:extLst>
              <a:ext uri="{FF2B5EF4-FFF2-40B4-BE49-F238E27FC236}">
                <a16:creationId xmlns="" xmlns:a16="http://schemas.microsoft.com/office/drawing/2014/main" id="{E0FF809C-5C34-42DF-8835-2180AFF1EE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4953" y="895087"/>
            <a:ext cx="5855001" cy="1049065"/>
          </a:xfrm>
          <a:prstGeom prst="rect">
            <a:avLst/>
          </a:prstGeom>
        </p:spPr>
      </p:pic>
      <p:pic>
        <p:nvPicPr>
          <p:cNvPr id="198" name="Picture 15">
            <a:extLst>
              <a:ext uri="{FF2B5EF4-FFF2-40B4-BE49-F238E27FC236}">
                <a16:creationId xmlns="" xmlns:a16="http://schemas.microsoft.com/office/drawing/2014/main" id="{005D177A-77B7-4E9D-8882-BBBA4CE270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0988839">
            <a:off x="182298" y="565259"/>
            <a:ext cx="363205" cy="885802"/>
          </a:xfrm>
          <a:prstGeom prst="rect">
            <a:avLst/>
          </a:prstGeom>
        </p:spPr>
      </p:pic>
      <p:grpSp>
        <p:nvGrpSpPr>
          <p:cNvPr id="4496" name="Google Shape;4496;p40"/>
          <p:cNvGrpSpPr/>
          <p:nvPr/>
        </p:nvGrpSpPr>
        <p:grpSpPr>
          <a:xfrm rot="-2760054">
            <a:off x="7276151" y="278160"/>
            <a:ext cx="3111576" cy="3118624"/>
            <a:chOff x="5529738" y="2852832"/>
            <a:chExt cx="1135168" cy="1147858"/>
          </a:xfrm>
        </p:grpSpPr>
        <p:sp>
          <p:nvSpPr>
            <p:cNvPr id="4497" name="Google Shape;4497;p40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8" name="Google Shape;4498;p40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9" name="Google Shape;4499;p40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0" name="Google Shape;4500;p40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1" name="Google Shape;4501;p40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2" name="Google Shape;4502;p40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3" name="Google Shape;4503;p40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4" name="Google Shape;4504;p40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5" name="Google Shape;4505;p40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6" name="Google Shape;4506;p40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7" name="Google Shape;4507;p40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8" name="Google Shape;4508;p40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9" name="Google Shape;4509;p40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0" name="Google Shape;4510;p40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1" name="Google Shape;4511;p40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2" name="Google Shape;4512;p40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3" name="Google Shape;4513;p40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4" name="Google Shape;4514;p40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5" name="Google Shape;4515;p40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6" name="Google Shape;4516;p40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7" name="Google Shape;4517;p40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8" name="Google Shape;4518;p40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9" name="Google Shape;4519;p40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0" name="Google Shape;4520;p40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1" name="Google Shape;4521;p40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2" name="Google Shape;4522;p40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3" name="Google Shape;4523;p40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4" name="Google Shape;4524;p40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5" name="Google Shape;4525;p40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6" name="Google Shape;4526;p40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7" name="Google Shape;4527;p40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8" name="Google Shape;4528;p40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9" name="Google Shape;4529;p40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0" name="Google Shape;4530;p40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1" name="Google Shape;4531;p40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2" name="Google Shape;4532;p40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3" name="Google Shape;4533;p40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4" name="Google Shape;4534;p40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5" name="Google Shape;4535;p40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6" name="Google Shape;4536;p40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7" name="Google Shape;4537;p40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8" name="Google Shape;4538;p40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9" name="Google Shape;4539;p40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0" name="Google Shape;4540;p40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1" name="Google Shape;4541;p40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2" name="Google Shape;4542;p40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3" name="Google Shape;4543;p40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4" name="Google Shape;4544;p40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5" name="Google Shape;4545;p40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6" name="Google Shape;4546;p40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7" name="Google Shape;4547;p40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8" name="Google Shape;4548;p40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9" name="Google Shape;4549;p40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0" name="Google Shape;4550;p40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1" name="Google Shape;4551;p40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2" name="Google Shape;4552;p40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3" name="Google Shape;4553;p40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4" name="Google Shape;4554;p40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5" name="Google Shape;4555;p40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6" name="Google Shape;4556;p40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7" name="Google Shape;4557;p40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8" name="Google Shape;4558;p40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9" name="Google Shape;4559;p40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0" name="Google Shape;4560;p40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1" name="Google Shape;4561;p40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2" name="Google Shape;4562;p40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3" name="Google Shape;4563;p40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4" name="Google Shape;4564;p40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5" name="Google Shape;4565;p40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6" name="Google Shape;4566;p40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7" name="Google Shape;4567;p40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8" name="Google Shape;4568;p40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9" name="Google Shape;4569;p40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0" name="Google Shape;4570;p40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1" name="Google Shape;4571;p40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2" name="Google Shape;4572;p40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3" name="Google Shape;4573;p40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4" name="Google Shape;4574;p40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5" name="Google Shape;4575;p40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6" name="Google Shape;4576;p40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7" name="Google Shape;4577;p40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8" name="Google Shape;4578;p40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9" name="Google Shape;4579;p40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0" name="Google Shape;4580;p40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1" name="Google Shape;4581;p40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2" name="Google Shape;4582;p40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3" name="Google Shape;4583;p40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4" name="Google Shape;4584;p40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5" name="Google Shape;4585;p40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6" name="Google Shape;4586;p40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7" name="Google Shape;4587;p40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8" name="Google Shape;4588;p40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9" name="Google Shape;4589;p40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0" name="Google Shape;4590;p40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1" name="Google Shape;4591;p40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2" name="Google Shape;4592;p40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3" name="Google Shape;4593;p40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4" name="Google Shape;4594;p40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5" name="Google Shape;4595;p40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6" name="Google Shape;4596;p40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7" name="Google Shape;4597;p40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8" name="Google Shape;4598;p40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9" name="Google Shape;4599;p40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0" name="Google Shape;4600;p40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1" name="Google Shape;4601;p40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2" name="Google Shape;4602;p40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3" name="Google Shape;4603;p40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4" name="Google Shape;4604;p40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5" name="Google Shape;4605;p40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6" name="Google Shape;4606;p40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7" name="Google Shape;4607;p40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8" name="Google Shape;4608;p40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9" name="Google Shape;4609;p40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0" name="Google Shape;4610;p40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1" name="Google Shape;4611;p40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2" name="Google Shape;4612;p40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3" name="Google Shape;4613;p40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4" name="Google Shape;4614;p40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5" name="Google Shape;4615;p40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6" name="Google Shape;4616;p40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7" name="Google Shape;4617;p40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8" name="Google Shape;4618;p40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9" name="Google Shape;4619;p40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0" name="Google Shape;4620;p40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1" name="Google Shape;4621;p40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2" name="Google Shape;4622;p40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3" name="Google Shape;4623;p40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4" name="Google Shape;4624;p40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5" name="Google Shape;4625;p40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6" name="Google Shape;4626;p40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7" name="Google Shape;4627;p40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8" name="Google Shape;4628;p40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9" name="Google Shape;4629;p40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0" name="Google Shape;4630;p40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1" name="Google Shape;4631;p40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32" name="Google Shape;4632;p40"/>
          <p:cNvGrpSpPr/>
          <p:nvPr/>
        </p:nvGrpSpPr>
        <p:grpSpPr>
          <a:xfrm rot="1759410">
            <a:off x="10562782" y="3415107"/>
            <a:ext cx="809432" cy="861579"/>
            <a:chOff x="5867114" y="3186397"/>
            <a:chExt cx="457961" cy="487489"/>
          </a:xfrm>
        </p:grpSpPr>
        <p:sp>
          <p:nvSpPr>
            <p:cNvPr id="4633" name="Google Shape;4633;p40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4" name="Google Shape;4634;p40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5" name="Google Shape;4635;p40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6" name="Google Shape;4636;p40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7" name="Google Shape;4637;p40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38" name="Google Shape;4638;p40"/>
          <p:cNvGrpSpPr/>
          <p:nvPr/>
        </p:nvGrpSpPr>
        <p:grpSpPr>
          <a:xfrm rot="3179054">
            <a:off x="10633606" y="2259306"/>
            <a:ext cx="501864" cy="859719"/>
            <a:chOff x="5953125" y="3186112"/>
            <a:chExt cx="283939" cy="486441"/>
          </a:xfrm>
        </p:grpSpPr>
        <p:sp>
          <p:nvSpPr>
            <p:cNvPr id="4639" name="Google Shape;4639;p40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0" name="Google Shape;4640;p40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1" name="Google Shape;4641;p40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6" name="Group 9">
            <a:extLst>
              <a:ext uri="{FF2B5EF4-FFF2-40B4-BE49-F238E27FC236}">
                <a16:creationId xmlns="" xmlns:a16="http://schemas.microsoft.com/office/drawing/2014/main" id="{222E14E9-0DAA-45BF-A66A-F88880930066}"/>
              </a:ext>
            </a:extLst>
          </p:cNvPr>
          <p:cNvGrpSpPr>
            <a:grpSpLocks/>
          </p:cNvGrpSpPr>
          <p:nvPr/>
        </p:nvGrpSpPr>
        <p:grpSpPr bwMode="auto">
          <a:xfrm>
            <a:off x="1000654" y="2658196"/>
            <a:ext cx="3291627" cy="1727256"/>
            <a:chOff x="1944" y="1003"/>
            <a:chExt cx="1322" cy="485"/>
          </a:xfrm>
        </p:grpSpPr>
        <p:grpSp>
          <p:nvGrpSpPr>
            <p:cNvPr id="187" name="Group 10">
              <a:extLst>
                <a:ext uri="{FF2B5EF4-FFF2-40B4-BE49-F238E27FC236}">
                  <a16:creationId xmlns="" xmlns:a16="http://schemas.microsoft.com/office/drawing/2014/main" id="{773BF4C9-4CC2-47DE-93E2-ADE60CAD4C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4" y="1003"/>
              <a:ext cx="1290" cy="484"/>
              <a:chOff x="1944" y="859"/>
              <a:chExt cx="1290" cy="484"/>
            </a:xfrm>
          </p:grpSpPr>
          <p:graphicFrame>
            <p:nvGraphicFramePr>
              <p:cNvPr id="189" name="Object 11">
                <a:extLst>
                  <a:ext uri="{FF2B5EF4-FFF2-40B4-BE49-F238E27FC236}">
                    <a16:creationId xmlns="" xmlns:a16="http://schemas.microsoft.com/office/drawing/2014/main" id="{E4057954-524E-4686-B11C-EBD932E02D1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60479380"/>
                  </p:ext>
                </p:extLst>
              </p:nvPr>
            </p:nvGraphicFramePr>
            <p:xfrm>
              <a:off x="1944" y="859"/>
              <a:ext cx="499" cy="48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46" name="Equation" r:id="rId8" imgW="508000" imgH="889000" progId="Equation.DSMT4">
                      <p:embed/>
                    </p:oleObj>
                  </mc:Choice>
                  <mc:Fallback>
                    <p:oleObj name="Equation" r:id="rId8" imgW="508000" imgH="889000" progId="Equation.DSMT4">
                      <p:embed/>
                      <p:pic>
                        <p:nvPicPr>
                          <p:cNvPr id="12304" name="Object 11">
                            <a:extLst>
                              <a:ext uri="{FF2B5EF4-FFF2-40B4-BE49-F238E27FC236}">
                                <a16:creationId xmlns="" xmlns:a16="http://schemas.microsoft.com/office/drawing/2014/main" id="{22AD307D-802A-4CE5-B192-A814A14C9DC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944" y="859"/>
                            <a:ext cx="499" cy="48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90" name="Text Box 12">
                <a:extLst>
                  <a:ext uri="{FF2B5EF4-FFF2-40B4-BE49-F238E27FC236}">
                    <a16:creationId xmlns="" xmlns:a16="http://schemas.microsoft.com/office/drawing/2014/main" id="{F8CC21A4-8A87-4A95-B24D-E2B28E957F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62" y="958"/>
                <a:ext cx="872" cy="2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6000" i="1">
                    <a:solidFill>
                      <a:schemeClr val="bg2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6000" i="1">
                    <a:solidFill>
                      <a:srgbClr val="CF2B75"/>
                    </a:solidFill>
                    <a:latin typeface="Times New Roman" panose="02020603050405020304" pitchFamily="18" charset="0"/>
                  </a:rPr>
                  <a:t>x</a:t>
                </a:r>
                <a:r>
                  <a:rPr lang="en-US" altLang="en-US" sz="6000">
                    <a:solidFill>
                      <a:schemeClr val="bg2"/>
                    </a:solidFill>
                    <a:latin typeface="Arial" panose="020B0604020202020204" pitchFamily="34" charset="0"/>
                  </a:rPr>
                  <a:t> = </a:t>
                </a:r>
              </a:p>
            </p:txBody>
          </p:sp>
        </p:grpSp>
        <p:graphicFrame>
          <p:nvGraphicFramePr>
            <p:cNvPr id="188" name="Object 13">
              <a:extLst>
                <a:ext uri="{FF2B5EF4-FFF2-40B4-BE49-F238E27FC236}">
                  <a16:creationId xmlns="" xmlns:a16="http://schemas.microsoft.com/office/drawing/2014/main" id="{4E7FBCFE-6DF1-4B9F-9C41-BF80104ABA3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4069106"/>
                </p:ext>
              </p:extLst>
            </p:nvPr>
          </p:nvGraphicFramePr>
          <p:xfrm>
            <a:off x="2984" y="1004"/>
            <a:ext cx="282" cy="4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7" name="Equation" r:id="rId10" imgW="279400" imgH="889000" progId="Equation.DSMT4">
                    <p:embed/>
                  </p:oleObj>
                </mc:Choice>
                <mc:Fallback>
                  <p:oleObj name="Equation" r:id="rId10" imgW="279400" imgH="889000" progId="Equation.DSMT4">
                    <p:embed/>
                    <p:pic>
                      <p:nvPicPr>
                        <p:cNvPr id="12303" name="Object 13">
                          <a:extLst>
                            <a:ext uri="{FF2B5EF4-FFF2-40B4-BE49-F238E27FC236}">
                              <a16:creationId xmlns="" xmlns:a16="http://schemas.microsoft.com/office/drawing/2014/main" id="{2D8B6589-62E9-41DC-9A62-2A28AD64FD7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84" y="1004"/>
                          <a:ext cx="282" cy="4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1" name="Group 14">
            <a:extLst>
              <a:ext uri="{FF2B5EF4-FFF2-40B4-BE49-F238E27FC236}">
                <a16:creationId xmlns="" xmlns:a16="http://schemas.microsoft.com/office/drawing/2014/main" id="{5F3F62BB-6B5F-4CC1-8571-BE5C376CAF7F}"/>
              </a:ext>
            </a:extLst>
          </p:cNvPr>
          <p:cNvGrpSpPr>
            <a:grpSpLocks/>
          </p:cNvGrpSpPr>
          <p:nvPr/>
        </p:nvGrpSpPr>
        <p:grpSpPr bwMode="auto">
          <a:xfrm>
            <a:off x="5912756" y="3444973"/>
            <a:ext cx="3151653" cy="1880957"/>
            <a:chOff x="2124" y="1671"/>
            <a:chExt cx="949" cy="569"/>
          </a:xfrm>
        </p:grpSpPr>
        <p:grpSp>
          <p:nvGrpSpPr>
            <p:cNvPr id="192" name="Group 15">
              <a:extLst>
                <a:ext uri="{FF2B5EF4-FFF2-40B4-BE49-F238E27FC236}">
                  <a16:creationId xmlns="" xmlns:a16="http://schemas.microsoft.com/office/drawing/2014/main" id="{C131527F-1798-4998-9BF9-5E23EF0B68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4" y="1680"/>
              <a:ext cx="949" cy="560"/>
              <a:chOff x="2124" y="1536"/>
              <a:chExt cx="949" cy="560"/>
            </a:xfrm>
          </p:grpSpPr>
          <p:graphicFrame>
            <p:nvGraphicFramePr>
              <p:cNvPr id="194" name="Object 16">
                <a:extLst>
                  <a:ext uri="{FF2B5EF4-FFF2-40B4-BE49-F238E27FC236}">
                    <a16:creationId xmlns="" xmlns:a16="http://schemas.microsoft.com/office/drawing/2014/main" id="{0876F68A-E7FA-4A6F-9495-D30E54055FC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24" y="1536"/>
              <a:ext cx="248" cy="5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48" name="Equation" r:id="rId12" imgW="393529" imgH="888614" progId="Equation.DSMT4">
                      <p:embed/>
                    </p:oleObj>
                  </mc:Choice>
                  <mc:Fallback>
                    <p:oleObj name="Equation" r:id="rId12" imgW="393529" imgH="888614" progId="Equation.DSMT4">
                      <p:embed/>
                      <p:pic>
                        <p:nvPicPr>
                          <p:cNvPr id="12300" name="Object 16">
                            <a:extLst>
                              <a:ext uri="{FF2B5EF4-FFF2-40B4-BE49-F238E27FC236}">
                                <a16:creationId xmlns="" xmlns:a16="http://schemas.microsoft.com/office/drawing/2014/main" id="{E0C43F7A-482D-44A9-ACE9-4DB6ACDDFC7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24" y="1536"/>
                            <a:ext cx="248" cy="56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95" name="Text Box 17">
                <a:extLst>
                  <a:ext uri="{FF2B5EF4-FFF2-40B4-BE49-F238E27FC236}">
                    <a16:creationId xmlns="" xmlns:a16="http://schemas.microsoft.com/office/drawing/2014/main" id="{03B64CE0-18BE-46F5-80BA-131EC8035C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43" y="1666"/>
                <a:ext cx="630" cy="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32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8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SzPct val="120000"/>
                  <a:buChar char="•"/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Tahoma" panose="020B0604030504040204" pitchFamily="34" charset="0"/>
                  <a:buChar char="–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hlink"/>
                  </a:buClr>
                  <a:buSzPct val="80000"/>
                  <a:buFont typeface="Wingdings" panose="05000000000000000000" pitchFamily="2" charset="2"/>
                  <a:buChar char="v"/>
                  <a:defRPr sz="20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en-US" sz="6000" i="1">
                    <a:solidFill>
                      <a:srgbClr val="CF2B75"/>
                    </a:solidFill>
                    <a:latin typeface="Times New Roman" panose="02020603050405020304" pitchFamily="18" charset="0"/>
                  </a:rPr>
                  <a:t>x </a:t>
                </a:r>
                <a:r>
                  <a:rPr lang="en-US" altLang="en-US" sz="6000">
                    <a:solidFill>
                      <a:schemeClr val="bg2"/>
                    </a:solidFill>
                    <a:latin typeface="Arial" panose="020B0604020202020204" pitchFamily="34" charset="0"/>
                  </a:rPr>
                  <a:t>=</a:t>
                </a:r>
                <a:r>
                  <a:rPr lang="en-US" altLang="en-US" sz="6000">
                    <a:solidFill>
                      <a:srgbClr val="CF2B75"/>
                    </a:solidFill>
                    <a:latin typeface="Arial" panose="020B0604020202020204" pitchFamily="34" charset="0"/>
                  </a:rPr>
                  <a:t> </a:t>
                </a:r>
              </a:p>
            </p:txBody>
          </p:sp>
        </p:grpSp>
        <p:graphicFrame>
          <p:nvGraphicFramePr>
            <p:cNvPr id="193" name="Object 18">
              <a:extLst>
                <a:ext uri="{FF2B5EF4-FFF2-40B4-BE49-F238E27FC236}">
                  <a16:creationId xmlns="" xmlns:a16="http://schemas.microsoft.com/office/drawing/2014/main" id="{8F852CE0-4F56-4F11-88F5-6AD9F3CAFC3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5758924"/>
                </p:ext>
              </p:extLst>
            </p:nvPr>
          </p:nvGraphicFramePr>
          <p:xfrm>
            <a:off x="2822" y="1671"/>
            <a:ext cx="174" cy="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9" name="Equation" r:id="rId14" imgW="266584" imgH="888614" progId="Equation.DSMT4">
                    <p:embed/>
                  </p:oleObj>
                </mc:Choice>
                <mc:Fallback>
                  <p:oleObj name="Equation" r:id="rId14" imgW="266584" imgH="888614" progId="Equation.DSMT4">
                    <p:embed/>
                    <p:pic>
                      <p:nvPicPr>
                        <p:cNvPr id="12299" name="Object 18">
                          <a:extLst>
                            <a:ext uri="{FF2B5EF4-FFF2-40B4-BE49-F238E27FC236}">
                              <a16:creationId xmlns="" xmlns:a16="http://schemas.microsoft.com/office/drawing/2014/main" id="{74130E67-FB13-4060-9C2A-FA4BBC344C0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22" y="1671"/>
                          <a:ext cx="174" cy="5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6" name="Text Box 32">
            <a:extLst>
              <a:ext uri="{FF2B5EF4-FFF2-40B4-BE49-F238E27FC236}">
                <a16:creationId xmlns="" xmlns:a16="http://schemas.microsoft.com/office/drawing/2014/main" id="{61AD1988-564F-4103-8198-8D6C1D3EC4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12" y="865621"/>
            <a:ext cx="54864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600">
                <a:solidFill>
                  <a:srgbClr val="CF2B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TypoSlabserif" panose="02000403050000020004" pitchFamily="2" charset="0"/>
                <a:ea typeface="UVF Typewriterhand" panose="02000603000000000000" pitchFamily="2" charset="0"/>
              </a:rPr>
              <a:t>Bài 2: Tìm x</a:t>
            </a:r>
          </a:p>
        </p:txBody>
      </p:sp>
      <p:pic>
        <p:nvPicPr>
          <p:cNvPr id="199" name="图片 26">
            <a:extLst>
              <a:ext uri="{FF2B5EF4-FFF2-40B4-BE49-F238E27FC236}">
                <a16:creationId xmlns="" xmlns:a16="http://schemas.microsoft.com/office/drawing/2014/main" id="{C9EA86D9-E664-4465-8025-0CD7D8BA8C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112" y="4217869"/>
            <a:ext cx="4618397" cy="3021511"/>
          </a:xfrm>
          <a:prstGeom prst="rect">
            <a:avLst/>
          </a:prstGeom>
        </p:spPr>
      </p:pic>
      <p:sp>
        <p:nvSpPr>
          <p:cNvPr id="200" name="TextBox 199">
            <a:extLst>
              <a:ext uri="{FF2B5EF4-FFF2-40B4-BE49-F238E27FC236}">
                <a16:creationId xmlns="" xmlns:a16="http://schemas.microsoft.com/office/drawing/2014/main" id="{96DAE611-F1B9-446C-895E-A958AE39401E}"/>
              </a:ext>
            </a:extLst>
          </p:cNvPr>
          <p:cNvSpPr txBox="1"/>
          <p:nvPr/>
        </p:nvSpPr>
        <p:spPr>
          <a:xfrm>
            <a:off x="-362591" y="1863875"/>
            <a:ext cx="1875972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8810"/>
              </a:lnSpc>
            </a:pPr>
            <a:r>
              <a:rPr lang="en-US" sz="6000" b="1">
                <a:solidFill>
                  <a:srgbClr val="CF2B75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a)</a:t>
            </a:r>
            <a:endParaRPr lang="en-US" sz="6000" b="1" dirty="0">
              <a:solidFill>
                <a:srgbClr val="CF2B75"/>
              </a:solidFill>
              <a:latin typeface="UVF TypoSlabserif" panose="02000403050000020004" pitchFamily="2" charset="0"/>
              <a:ea typeface="UVF Typewriterhand" panose="02000603000000000000" pitchFamily="2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="" xmlns:a16="http://schemas.microsoft.com/office/drawing/2014/main" id="{D38DD108-AA1E-4C9C-ACDF-E6FA140981F7}"/>
              </a:ext>
            </a:extLst>
          </p:cNvPr>
          <p:cNvSpPr txBox="1"/>
          <p:nvPr/>
        </p:nvSpPr>
        <p:spPr>
          <a:xfrm>
            <a:off x="4289219" y="3170120"/>
            <a:ext cx="1875972" cy="1122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630">
              <a:lnSpc>
                <a:spcPts val="8810"/>
              </a:lnSpc>
            </a:pPr>
            <a:r>
              <a:rPr lang="en-US" sz="6000" b="1">
                <a:solidFill>
                  <a:srgbClr val="CF2B75"/>
                </a:solidFill>
                <a:latin typeface="UVF TypoSlabserif" panose="02000403050000020004" pitchFamily="2" charset="0"/>
                <a:ea typeface="UVF Typewriterhand" panose="02000603000000000000" pitchFamily="2" charset="0"/>
              </a:rPr>
              <a:t>b)</a:t>
            </a:r>
            <a:endParaRPr lang="en-US" sz="6000" b="1" dirty="0">
              <a:solidFill>
                <a:srgbClr val="CF2B75"/>
              </a:solidFill>
              <a:latin typeface="UVF TypoSlabserif" panose="02000403050000020004" pitchFamily="2" charset="0"/>
              <a:ea typeface="UVF Typewriterhand" panose="02000603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" grpId="0"/>
      <p:bldP spid="200" grpId="0"/>
      <p:bldP spid="20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9" name="Google Shape;4159;p36"/>
          <p:cNvGrpSpPr/>
          <p:nvPr/>
        </p:nvGrpSpPr>
        <p:grpSpPr>
          <a:xfrm rot="8100000">
            <a:off x="9249689" y="2204030"/>
            <a:ext cx="4062899" cy="3068545"/>
            <a:chOff x="5102217" y="2695575"/>
            <a:chExt cx="1971523" cy="1489013"/>
          </a:xfrm>
        </p:grpSpPr>
        <p:sp>
          <p:nvSpPr>
            <p:cNvPr id="4160" name="Google Shape;4160;p36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1" name="Google Shape;4161;p36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2" name="Google Shape;4162;p36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3" name="Google Shape;4163;p36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4" name="Google Shape;4164;p36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5" name="Google Shape;4165;p36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6" name="Google Shape;4166;p36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7" name="Google Shape;4167;p36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8" name="Google Shape;4168;p36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9" name="Google Shape;4169;p36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0" name="Google Shape;4170;p36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1" name="Google Shape;4171;p36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2" name="Google Shape;4172;p36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3" name="Google Shape;4173;p36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4" name="Google Shape;4174;p36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4196;p38">
            <a:extLst>
              <a:ext uri="{FF2B5EF4-FFF2-40B4-BE49-F238E27FC236}">
                <a16:creationId xmlns="" xmlns:a16="http://schemas.microsoft.com/office/drawing/2014/main" id="{3169B9C4-15E4-423B-B0FB-D24CE306C8F4}"/>
              </a:ext>
            </a:extLst>
          </p:cNvPr>
          <p:cNvSpPr/>
          <p:nvPr/>
        </p:nvSpPr>
        <p:spPr>
          <a:xfrm rot="291904" flipH="1">
            <a:off x="866938" y="1312141"/>
            <a:ext cx="4578726" cy="4959959"/>
          </a:xfrm>
          <a:prstGeom prst="foldedCorner">
            <a:avLst>
              <a:gd name="adj" fmla="val 30868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4208;p38">
            <a:extLst>
              <a:ext uri="{FF2B5EF4-FFF2-40B4-BE49-F238E27FC236}">
                <a16:creationId xmlns="" xmlns:a16="http://schemas.microsoft.com/office/drawing/2014/main" id="{44B2AF47-E27B-4713-B06F-DC1AD6880DEC}"/>
              </a:ext>
            </a:extLst>
          </p:cNvPr>
          <p:cNvGrpSpPr/>
          <p:nvPr/>
        </p:nvGrpSpPr>
        <p:grpSpPr>
          <a:xfrm rot="8100000">
            <a:off x="9999363" y="2566495"/>
            <a:ext cx="4062899" cy="3068545"/>
            <a:chOff x="5102217" y="2695575"/>
            <a:chExt cx="1971523" cy="1489013"/>
          </a:xfrm>
        </p:grpSpPr>
        <p:sp>
          <p:nvSpPr>
            <p:cNvPr id="186" name="Google Shape;4209;p38">
              <a:extLst>
                <a:ext uri="{FF2B5EF4-FFF2-40B4-BE49-F238E27FC236}">
                  <a16:creationId xmlns="" xmlns:a16="http://schemas.microsoft.com/office/drawing/2014/main" id="{E72C84E7-62F8-4D2F-B975-2E6A3EB750C9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4210;p38">
              <a:extLst>
                <a:ext uri="{FF2B5EF4-FFF2-40B4-BE49-F238E27FC236}">
                  <a16:creationId xmlns="" xmlns:a16="http://schemas.microsoft.com/office/drawing/2014/main" id="{EE9EFF3C-C068-4DDB-9B77-8E9554122991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4211;p38">
              <a:extLst>
                <a:ext uri="{FF2B5EF4-FFF2-40B4-BE49-F238E27FC236}">
                  <a16:creationId xmlns="" xmlns:a16="http://schemas.microsoft.com/office/drawing/2014/main" id="{0BE7B71C-9BA8-4A77-94B6-AAFBE83FBD27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4212;p38">
              <a:extLst>
                <a:ext uri="{FF2B5EF4-FFF2-40B4-BE49-F238E27FC236}">
                  <a16:creationId xmlns="" xmlns:a16="http://schemas.microsoft.com/office/drawing/2014/main" id="{8D77560B-2F7A-42C4-A84D-508548331D8A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4213;p38">
              <a:extLst>
                <a:ext uri="{FF2B5EF4-FFF2-40B4-BE49-F238E27FC236}">
                  <a16:creationId xmlns="" xmlns:a16="http://schemas.microsoft.com/office/drawing/2014/main" id="{D0D1D20E-88A2-477E-8804-C13A10764159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4214;p38">
              <a:extLst>
                <a:ext uri="{FF2B5EF4-FFF2-40B4-BE49-F238E27FC236}">
                  <a16:creationId xmlns="" xmlns:a16="http://schemas.microsoft.com/office/drawing/2014/main" id="{A973C00B-95D8-405A-9C02-F8F99D2DFCB7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4215;p38">
              <a:extLst>
                <a:ext uri="{FF2B5EF4-FFF2-40B4-BE49-F238E27FC236}">
                  <a16:creationId xmlns="" xmlns:a16="http://schemas.microsoft.com/office/drawing/2014/main" id="{F945FCB7-7D63-4B56-8F47-0B668F53038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4216;p38">
              <a:extLst>
                <a:ext uri="{FF2B5EF4-FFF2-40B4-BE49-F238E27FC236}">
                  <a16:creationId xmlns="" xmlns:a16="http://schemas.microsoft.com/office/drawing/2014/main" id="{EAE1D77B-F6AB-402A-ABEB-1E7D09A03E4C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4217;p38">
              <a:extLst>
                <a:ext uri="{FF2B5EF4-FFF2-40B4-BE49-F238E27FC236}">
                  <a16:creationId xmlns="" xmlns:a16="http://schemas.microsoft.com/office/drawing/2014/main" id="{5580BC59-BB48-45B7-A783-0AE180C987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4218;p38">
              <a:extLst>
                <a:ext uri="{FF2B5EF4-FFF2-40B4-BE49-F238E27FC236}">
                  <a16:creationId xmlns="" xmlns:a16="http://schemas.microsoft.com/office/drawing/2014/main" id="{98151785-8E47-4E7F-A141-054DFA7F4646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4219;p38">
              <a:extLst>
                <a:ext uri="{FF2B5EF4-FFF2-40B4-BE49-F238E27FC236}">
                  <a16:creationId xmlns="" xmlns:a16="http://schemas.microsoft.com/office/drawing/2014/main" id="{28EF0D2E-4B2F-4953-BC72-8F2A14FCE19B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4220;p38">
              <a:extLst>
                <a:ext uri="{FF2B5EF4-FFF2-40B4-BE49-F238E27FC236}">
                  <a16:creationId xmlns="" xmlns:a16="http://schemas.microsoft.com/office/drawing/2014/main" id="{54A64BC2-5AB2-4DCF-B00E-B7E09FE70B46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4221;p38">
              <a:extLst>
                <a:ext uri="{FF2B5EF4-FFF2-40B4-BE49-F238E27FC236}">
                  <a16:creationId xmlns="" xmlns:a16="http://schemas.microsoft.com/office/drawing/2014/main" id="{8453E299-417F-471E-A3C3-B9339D91BBFA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4222;p38">
              <a:extLst>
                <a:ext uri="{FF2B5EF4-FFF2-40B4-BE49-F238E27FC236}">
                  <a16:creationId xmlns="" xmlns:a16="http://schemas.microsoft.com/office/drawing/2014/main" id="{7D802902-C6E9-4DA0-9131-2DE2D230CE7D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4223;p38">
              <a:extLst>
                <a:ext uri="{FF2B5EF4-FFF2-40B4-BE49-F238E27FC236}">
                  <a16:creationId xmlns="" xmlns:a16="http://schemas.microsoft.com/office/drawing/2014/main" id="{B0051538-8681-4134-90EB-39707BAB91AA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" name="Google Shape;4234;p38">
            <a:extLst>
              <a:ext uri="{FF2B5EF4-FFF2-40B4-BE49-F238E27FC236}">
                <a16:creationId xmlns="" xmlns:a16="http://schemas.microsoft.com/office/drawing/2014/main" id="{DD43E2EC-0B43-48FD-9ACF-886481BA51C9}"/>
              </a:ext>
            </a:extLst>
          </p:cNvPr>
          <p:cNvGrpSpPr/>
          <p:nvPr/>
        </p:nvGrpSpPr>
        <p:grpSpPr>
          <a:xfrm>
            <a:off x="10419748" y="2125450"/>
            <a:ext cx="809446" cy="861588"/>
            <a:chOff x="5867114" y="3186397"/>
            <a:chExt cx="457961" cy="487489"/>
          </a:xfrm>
        </p:grpSpPr>
        <p:sp>
          <p:nvSpPr>
            <p:cNvPr id="202" name="Google Shape;4235;p38">
              <a:extLst>
                <a:ext uri="{FF2B5EF4-FFF2-40B4-BE49-F238E27FC236}">
                  <a16:creationId xmlns="" xmlns:a16="http://schemas.microsoft.com/office/drawing/2014/main" id="{0154AAD2-EA9B-4476-8953-95F3DB3C891B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4236;p38">
              <a:extLst>
                <a:ext uri="{FF2B5EF4-FFF2-40B4-BE49-F238E27FC236}">
                  <a16:creationId xmlns="" xmlns:a16="http://schemas.microsoft.com/office/drawing/2014/main" id="{32AB95D6-3AD1-42F6-ADD9-C1C25D3420EF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4237;p38">
              <a:extLst>
                <a:ext uri="{FF2B5EF4-FFF2-40B4-BE49-F238E27FC236}">
                  <a16:creationId xmlns="" xmlns:a16="http://schemas.microsoft.com/office/drawing/2014/main" id="{280059FB-16EA-49C3-A2E0-707853D03E75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4238;p38">
              <a:extLst>
                <a:ext uri="{FF2B5EF4-FFF2-40B4-BE49-F238E27FC236}">
                  <a16:creationId xmlns="" xmlns:a16="http://schemas.microsoft.com/office/drawing/2014/main" id="{451671B3-6639-4B6A-8C53-115B15DB17F9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4239;p38">
              <a:extLst>
                <a:ext uri="{FF2B5EF4-FFF2-40B4-BE49-F238E27FC236}">
                  <a16:creationId xmlns="" xmlns:a16="http://schemas.microsoft.com/office/drawing/2014/main" id="{F6510B8D-8DE0-4885-A7A9-A42A69AA7BDA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7" name="Google Shape;4240;p38">
            <a:extLst>
              <a:ext uri="{FF2B5EF4-FFF2-40B4-BE49-F238E27FC236}">
                <a16:creationId xmlns="" xmlns:a16="http://schemas.microsoft.com/office/drawing/2014/main" id="{A37317B5-5C23-45A7-9571-8B4C01574943}"/>
              </a:ext>
            </a:extLst>
          </p:cNvPr>
          <p:cNvGrpSpPr/>
          <p:nvPr/>
        </p:nvGrpSpPr>
        <p:grpSpPr>
          <a:xfrm rot="3179054">
            <a:off x="10622282" y="1016898"/>
            <a:ext cx="501864" cy="859719"/>
            <a:chOff x="5953125" y="3186112"/>
            <a:chExt cx="283939" cy="486441"/>
          </a:xfrm>
        </p:grpSpPr>
        <p:sp>
          <p:nvSpPr>
            <p:cNvPr id="208" name="Google Shape;4241;p38">
              <a:extLst>
                <a:ext uri="{FF2B5EF4-FFF2-40B4-BE49-F238E27FC236}">
                  <a16:creationId xmlns="" xmlns:a16="http://schemas.microsoft.com/office/drawing/2014/main" id="{36F005CE-7815-41C7-B38E-1981725FF401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4242;p38">
              <a:extLst>
                <a:ext uri="{FF2B5EF4-FFF2-40B4-BE49-F238E27FC236}">
                  <a16:creationId xmlns="" xmlns:a16="http://schemas.microsoft.com/office/drawing/2014/main" id="{CF8C5FD2-5333-49B1-9358-8C4D26BABCF8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4243;p38">
              <a:extLst>
                <a:ext uri="{FF2B5EF4-FFF2-40B4-BE49-F238E27FC236}">
                  <a16:creationId xmlns="" xmlns:a16="http://schemas.microsoft.com/office/drawing/2014/main" id="{B4BE4A0D-2822-4C49-8E71-0882A57E912A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" name="Google Shape;4196;p38">
            <a:extLst>
              <a:ext uri="{FF2B5EF4-FFF2-40B4-BE49-F238E27FC236}">
                <a16:creationId xmlns="" xmlns:a16="http://schemas.microsoft.com/office/drawing/2014/main" id="{6F7DDE86-7525-44BA-8BE3-23E18C0D593C}"/>
              </a:ext>
            </a:extLst>
          </p:cNvPr>
          <p:cNvSpPr/>
          <p:nvPr/>
        </p:nvSpPr>
        <p:spPr>
          <a:xfrm rot="11344820" flipH="1">
            <a:off x="5861823" y="1134896"/>
            <a:ext cx="4559380" cy="5133222"/>
          </a:xfrm>
          <a:prstGeom prst="foldedCorner">
            <a:avLst>
              <a:gd name="adj" fmla="val 30868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" name="Group 9">
            <a:extLst>
              <a:ext uri="{FF2B5EF4-FFF2-40B4-BE49-F238E27FC236}">
                <a16:creationId xmlns="" xmlns:a16="http://schemas.microsoft.com/office/drawing/2014/main" id="{577EDE89-E00C-457C-B418-54CDF1120BF9}"/>
              </a:ext>
            </a:extLst>
          </p:cNvPr>
          <p:cNvGrpSpPr>
            <a:grpSpLocks/>
          </p:cNvGrpSpPr>
          <p:nvPr/>
        </p:nvGrpSpPr>
        <p:grpSpPr bwMode="auto">
          <a:xfrm>
            <a:off x="1492583" y="1483806"/>
            <a:ext cx="2904210" cy="1534293"/>
            <a:chOff x="2091" y="1659"/>
            <a:chExt cx="1040" cy="581"/>
          </a:xfrm>
        </p:grpSpPr>
        <p:grpSp>
          <p:nvGrpSpPr>
            <p:cNvPr id="213" name="Group 10">
              <a:extLst>
                <a:ext uri="{FF2B5EF4-FFF2-40B4-BE49-F238E27FC236}">
                  <a16:creationId xmlns="" xmlns:a16="http://schemas.microsoft.com/office/drawing/2014/main" id="{6B0F89D3-1693-488C-8344-5644E02237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1" y="1680"/>
              <a:ext cx="1040" cy="560"/>
              <a:chOff x="2091" y="1536"/>
              <a:chExt cx="1040" cy="560"/>
            </a:xfrm>
          </p:grpSpPr>
          <p:graphicFrame>
            <p:nvGraphicFramePr>
              <p:cNvPr id="215" name="Object 11">
                <a:extLst>
                  <a:ext uri="{FF2B5EF4-FFF2-40B4-BE49-F238E27FC236}">
                    <a16:creationId xmlns="" xmlns:a16="http://schemas.microsoft.com/office/drawing/2014/main" id="{D8DBF757-64E9-4B61-B55B-38F04CB82DF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91" y="1536"/>
              <a:ext cx="317" cy="5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8" name="Equation" r:id="rId4" imgW="508000" imgH="889000" progId="Equation.DSMT4">
                      <p:embed/>
                    </p:oleObj>
                  </mc:Choice>
                  <mc:Fallback>
                    <p:oleObj name="Equation" r:id="rId4" imgW="508000" imgH="889000" progId="Equation.DSMT4">
                      <p:embed/>
                      <p:pic>
                        <p:nvPicPr>
                          <p:cNvPr id="22551" name="Object 11">
                            <a:extLst>
                              <a:ext uri="{FF2B5EF4-FFF2-40B4-BE49-F238E27FC236}">
                                <a16:creationId xmlns="" xmlns:a16="http://schemas.microsoft.com/office/drawing/2014/main" id="{CF6DCAC4-640D-45B4-9954-985F77717B9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91" y="1536"/>
                            <a:ext cx="317" cy="56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16" name="Text Box 12">
                <a:extLst>
                  <a:ext uri="{FF2B5EF4-FFF2-40B4-BE49-F238E27FC236}">
                    <a16:creationId xmlns="" xmlns:a16="http://schemas.microsoft.com/office/drawing/2014/main" id="{E7E731F9-64A1-492E-86A5-0F3FADEA71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4" y="1650"/>
                <a:ext cx="737" cy="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800" i="1">
                    <a:solidFill>
                      <a:srgbClr val="CF2B75"/>
                    </a:solidFill>
                    <a:latin typeface="Times New Roman" panose="02020603050405020304" pitchFamily="18" charset="0"/>
                  </a:rPr>
                  <a:t> x</a:t>
                </a:r>
                <a:r>
                  <a:rPr lang="en-US" altLang="en-US" sz="4800">
                    <a:solidFill>
                      <a:srgbClr val="CF2B75"/>
                    </a:solidFill>
                    <a:latin typeface="Arial" panose="020B0604020202020204" pitchFamily="34" charset="0"/>
                  </a:rPr>
                  <a:t> = </a:t>
                </a:r>
              </a:p>
            </p:txBody>
          </p:sp>
        </p:grpSp>
        <p:graphicFrame>
          <p:nvGraphicFramePr>
            <p:cNvPr id="214" name="Object 13">
              <a:extLst>
                <a:ext uri="{FF2B5EF4-FFF2-40B4-BE49-F238E27FC236}">
                  <a16:creationId xmlns="" xmlns:a16="http://schemas.microsoft.com/office/drawing/2014/main" id="{E0BC7B55-00C3-4720-825A-13FE95438E8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86" y="1659"/>
            <a:ext cx="176" cy="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19" name="Equation" r:id="rId6" imgW="279400" imgH="889000" progId="Equation.DSMT4">
                    <p:embed/>
                  </p:oleObj>
                </mc:Choice>
                <mc:Fallback>
                  <p:oleObj name="Equation" r:id="rId6" imgW="279400" imgH="889000" progId="Equation.DSMT4">
                    <p:embed/>
                    <p:pic>
                      <p:nvPicPr>
                        <p:cNvPr id="22550" name="Object 13">
                          <a:extLst>
                            <a:ext uri="{FF2B5EF4-FFF2-40B4-BE49-F238E27FC236}">
                              <a16:creationId xmlns="" xmlns:a16="http://schemas.microsoft.com/office/drawing/2014/main" id="{B8A8C1E8-1802-49E7-8D47-5D7952FDDCD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6" y="1659"/>
                          <a:ext cx="176" cy="5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7" name="Group 19">
            <a:extLst>
              <a:ext uri="{FF2B5EF4-FFF2-40B4-BE49-F238E27FC236}">
                <a16:creationId xmlns="" xmlns:a16="http://schemas.microsoft.com/office/drawing/2014/main" id="{04E1DAC2-E788-47F1-9120-BF54C3600C39}"/>
              </a:ext>
            </a:extLst>
          </p:cNvPr>
          <p:cNvGrpSpPr>
            <a:grpSpLocks/>
          </p:cNvGrpSpPr>
          <p:nvPr/>
        </p:nvGrpSpPr>
        <p:grpSpPr bwMode="auto">
          <a:xfrm>
            <a:off x="2437159" y="3096492"/>
            <a:ext cx="2528784" cy="3118228"/>
            <a:chOff x="1458" y="2244"/>
            <a:chExt cx="1066" cy="1446"/>
          </a:xfrm>
        </p:grpSpPr>
        <p:sp>
          <p:nvSpPr>
            <p:cNvPr id="218" name="Text Box 20">
              <a:extLst>
                <a:ext uri="{FF2B5EF4-FFF2-40B4-BE49-F238E27FC236}">
                  <a16:creationId xmlns="" xmlns:a16="http://schemas.microsoft.com/office/drawing/2014/main" id="{1FE729F5-7259-42B3-996A-05929FFC31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8" y="2388"/>
              <a:ext cx="52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i="1">
                  <a:solidFill>
                    <a:srgbClr val="CF2B75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en-US" sz="4400">
                  <a:solidFill>
                    <a:srgbClr val="CF2B75"/>
                  </a:solidFill>
                  <a:latin typeface="Arial" panose="020B0604020202020204" pitchFamily="34" charset="0"/>
                </a:rPr>
                <a:t> =</a:t>
              </a:r>
              <a:endParaRPr lang="en-US" altLang="en-US" sz="4400">
                <a:solidFill>
                  <a:srgbClr val="CF2B75"/>
                </a:solidFill>
                <a:latin typeface="VNI-Linus" panose="020B7200000000000000" pitchFamily="34" charset="0"/>
              </a:endParaRPr>
            </a:p>
          </p:txBody>
        </p:sp>
        <p:sp>
          <p:nvSpPr>
            <p:cNvPr id="219" name="Text Box 21">
              <a:extLst>
                <a:ext uri="{FF2B5EF4-FFF2-40B4-BE49-F238E27FC236}">
                  <a16:creationId xmlns="" xmlns:a16="http://schemas.microsoft.com/office/drawing/2014/main" id="{CA737336-8536-4D0B-A4C5-A52C640F9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7" y="3189"/>
              <a:ext cx="52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i="1">
                  <a:solidFill>
                    <a:srgbClr val="CF2B75"/>
                  </a:solidFill>
                  <a:latin typeface="Times New Roman" panose="02020603050405020304" pitchFamily="18" charset="0"/>
                </a:rPr>
                <a:t>x </a:t>
              </a:r>
              <a:r>
                <a:rPr lang="en-US" altLang="en-US" sz="4400">
                  <a:solidFill>
                    <a:srgbClr val="CF2B75"/>
                  </a:solidFill>
                  <a:latin typeface="Arial" panose="020B0604020202020204" pitchFamily="34" charset="0"/>
                </a:rPr>
                <a:t>=</a:t>
              </a:r>
              <a:endParaRPr lang="en-US" altLang="en-US" sz="4400">
                <a:solidFill>
                  <a:srgbClr val="CF2B75"/>
                </a:solidFill>
                <a:latin typeface="VNI-Linus" panose="020B7200000000000000" pitchFamily="34" charset="0"/>
              </a:endParaRPr>
            </a:p>
          </p:txBody>
        </p:sp>
        <p:graphicFrame>
          <p:nvGraphicFramePr>
            <p:cNvPr id="220" name="Object 22">
              <a:extLst>
                <a:ext uri="{FF2B5EF4-FFF2-40B4-BE49-F238E27FC236}">
                  <a16:creationId xmlns="" xmlns:a16="http://schemas.microsoft.com/office/drawing/2014/main" id="{C0195B0C-9689-476A-9FC8-4726A2C6FCB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9790976"/>
                </p:ext>
              </p:extLst>
            </p:nvPr>
          </p:nvGraphicFramePr>
          <p:xfrm>
            <a:off x="1956" y="2244"/>
            <a:ext cx="568" cy="6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0" name="Equation" r:id="rId8" imgW="736600" imgH="889000" progId="Equation.DSMT4">
                    <p:embed/>
                  </p:oleObj>
                </mc:Choice>
                <mc:Fallback>
                  <p:oleObj name="Equation" r:id="rId8" imgW="736600" imgH="889000" progId="Equation.DSMT4">
                    <p:embed/>
                    <p:pic>
                      <p:nvPicPr>
                        <p:cNvPr id="22543" name="Object 22">
                          <a:extLst>
                            <a:ext uri="{FF2B5EF4-FFF2-40B4-BE49-F238E27FC236}">
                              <a16:creationId xmlns="" xmlns:a16="http://schemas.microsoft.com/office/drawing/2014/main" id="{923F5883-E65A-4E44-B98E-D26EB38EF5A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56" y="2244"/>
                          <a:ext cx="568" cy="6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1" name="Object 23">
              <a:extLst>
                <a:ext uri="{FF2B5EF4-FFF2-40B4-BE49-F238E27FC236}">
                  <a16:creationId xmlns="" xmlns:a16="http://schemas.microsoft.com/office/drawing/2014/main" id="{F9016954-FD6B-46A9-8691-3BF4E995A01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22113044"/>
                </p:ext>
              </p:extLst>
            </p:nvPr>
          </p:nvGraphicFramePr>
          <p:xfrm>
            <a:off x="1953" y="2993"/>
            <a:ext cx="368" cy="6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1" name="Equation" r:id="rId10" imgW="469900" imgH="889000" progId="Equation.DSMT4">
                    <p:embed/>
                  </p:oleObj>
                </mc:Choice>
                <mc:Fallback>
                  <p:oleObj name="Equation" r:id="rId10" imgW="469900" imgH="889000" progId="Equation.DSMT4">
                    <p:embed/>
                    <p:pic>
                      <p:nvPicPr>
                        <p:cNvPr id="22544" name="Object 23">
                          <a:extLst>
                            <a:ext uri="{FF2B5EF4-FFF2-40B4-BE49-F238E27FC236}">
                              <a16:creationId xmlns="" xmlns:a16="http://schemas.microsoft.com/office/drawing/2014/main" id="{36E3F4D5-830B-4610-976F-D530EFB447D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53" y="2993"/>
                          <a:ext cx="368" cy="6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2" name="Group 14">
            <a:extLst>
              <a:ext uri="{FF2B5EF4-FFF2-40B4-BE49-F238E27FC236}">
                <a16:creationId xmlns="" xmlns:a16="http://schemas.microsoft.com/office/drawing/2014/main" id="{CCF7FD44-08C0-4427-AC19-3C3F1F324DA8}"/>
              </a:ext>
            </a:extLst>
          </p:cNvPr>
          <p:cNvGrpSpPr>
            <a:grpSpLocks/>
          </p:cNvGrpSpPr>
          <p:nvPr/>
        </p:nvGrpSpPr>
        <p:grpSpPr bwMode="auto">
          <a:xfrm>
            <a:off x="6324821" y="1591453"/>
            <a:ext cx="3092949" cy="1565747"/>
            <a:chOff x="2124" y="1657"/>
            <a:chExt cx="900" cy="583"/>
          </a:xfrm>
        </p:grpSpPr>
        <p:grpSp>
          <p:nvGrpSpPr>
            <p:cNvPr id="223" name="Group 15">
              <a:extLst>
                <a:ext uri="{FF2B5EF4-FFF2-40B4-BE49-F238E27FC236}">
                  <a16:creationId xmlns="" xmlns:a16="http://schemas.microsoft.com/office/drawing/2014/main" id="{F5B9547F-9262-4AFF-B72B-498C0349D6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4" y="1680"/>
              <a:ext cx="900" cy="560"/>
              <a:chOff x="2124" y="1536"/>
              <a:chExt cx="900" cy="560"/>
            </a:xfrm>
          </p:grpSpPr>
          <p:graphicFrame>
            <p:nvGraphicFramePr>
              <p:cNvPr id="225" name="Object 16">
                <a:extLst>
                  <a:ext uri="{FF2B5EF4-FFF2-40B4-BE49-F238E27FC236}">
                    <a16:creationId xmlns="" xmlns:a16="http://schemas.microsoft.com/office/drawing/2014/main" id="{7E43ACCC-E6A7-4CA6-AD95-78D97BA5423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24" y="1536"/>
              <a:ext cx="248" cy="5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22" name="Equation" r:id="rId12" imgW="393529" imgH="888614" progId="Equation.DSMT4">
                      <p:embed/>
                    </p:oleObj>
                  </mc:Choice>
                  <mc:Fallback>
                    <p:oleObj name="Equation" r:id="rId12" imgW="393529" imgH="888614" progId="Equation.DSMT4">
                      <p:embed/>
                      <p:pic>
                        <p:nvPicPr>
                          <p:cNvPr id="22547" name="Object 16">
                            <a:extLst>
                              <a:ext uri="{FF2B5EF4-FFF2-40B4-BE49-F238E27FC236}">
                                <a16:creationId xmlns="" xmlns:a16="http://schemas.microsoft.com/office/drawing/2014/main" id="{A8646B94-B2E4-48DC-9433-418136FDD2F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24" y="1536"/>
                            <a:ext cx="248" cy="56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6" name="Text Box 17">
                <a:extLst>
                  <a:ext uri="{FF2B5EF4-FFF2-40B4-BE49-F238E27FC236}">
                    <a16:creationId xmlns="" xmlns:a16="http://schemas.microsoft.com/office/drawing/2014/main" id="{8B582AB5-7553-4D4D-A6B5-F8A0115E73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4" y="1650"/>
                <a:ext cx="630" cy="3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800" i="1">
                    <a:solidFill>
                      <a:srgbClr val="CF2B75"/>
                    </a:solidFill>
                    <a:latin typeface="Times New Roman" panose="02020603050405020304" pitchFamily="18" charset="0"/>
                  </a:rPr>
                  <a:t>x </a:t>
                </a:r>
                <a:r>
                  <a:rPr lang="en-US" altLang="en-US" sz="4800">
                    <a:solidFill>
                      <a:srgbClr val="CF2B75"/>
                    </a:solidFill>
                    <a:latin typeface="Arial" panose="020B0604020202020204" pitchFamily="34" charset="0"/>
                  </a:rPr>
                  <a:t>= </a:t>
                </a:r>
              </a:p>
            </p:txBody>
          </p:sp>
        </p:grpSp>
        <p:graphicFrame>
          <p:nvGraphicFramePr>
            <p:cNvPr id="224" name="Object 18">
              <a:extLst>
                <a:ext uri="{FF2B5EF4-FFF2-40B4-BE49-F238E27FC236}">
                  <a16:creationId xmlns="" xmlns:a16="http://schemas.microsoft.com/office/drawing/2014/main" id="{243FC1E1-3D29-4AD2-8E5D-A0930B6911F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3154562"/>
                </p:ext>
              </p:extLst>
            </p:nvPr>
          </p:nvGraphicFramePr>
          <p:xfrm>
            <a:off x="2742" y="1657"/>
            <a:ext cx="168" cy="5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3" name="Equation" r:id="rId14" imgW="266584" imgH="888614" progId="Equation.DSMT4">
                    <p:embed/>
                  </p:oleObj>
                </mc:Choice>
                <mc:Fallback>
                  <p:oleObj name="Equation" r:id="rId14" imgW="266584" imgH="888614" progId="Equation.DSMT4">
                    <p:embed/>
                    <p:pic>
                      <p:nvPicPr>
                        <p:cNvPr id="22546" name="Object 18">
                          <a:extLst>
                            <a:ext uri="{FF2B5EF4-FFF2-40B4-BE49-F238E27FC236}">
                              <a16:creationId xmlns="" xmlns:a16="http://schemas.microsoft.com/office/drawing/2014/main" id="{8FEC5B61-E4F0-4D93-A293-EBA5856C171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42" y="1657"/>
                          <a:ext cx="168" cy="5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7" name="Group 24">
            <a:extLst>
              <a:ext uri="{FF2B5EF4-FFF2-40B4-BE49-F238E27FC236}">
                <a16:creationId xmlns="" xmlns:a16="http://schemas.microsoft.com/office/drawing/2014/main" id="{D9420982-A0E5-4EF5-8745-CF1DF15D5E40}"/>
              </a:ext>
            </a:extLst>
          </p:cNvPr>
          <p:cNvGrpSpPr>
            <a:grpSpLocks/>
          </p:cNvGrpSpPr>
          <p:nvPr/>
        </p:nvGrpSpPr>
        <p:grpSpPr bwMode="auto">
          <a:xfrm>
            <a:off x="7175207" y="3176283"/>
            <a:ext cx="2698684" cy="3013849"/>
            <a:chOff x="4011" y="2170"/>
            <a:chExt cx="1174" cy="1441"/>
          </a:xfrm>
        </p:grpSpPr>
        <p:sp>
          <p:nvSpPr>
            <p:cNvPr id="228" name="Text Box 25">
              <a:extLst>
                <a:ext uri="{FF2B5EF4-FFF2-40B4-BE49-F238E27FC236}">
                  <a16:creationId xmlns="" xmlns:a16="http://schemas.microsoft.com/office/drawing/2014/main" id="{29AA9169-FEDF-4C9C-A9C0-9393BA2BBA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1" y="2352"/>
              <a:ext cx="52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i="1">
                  <a:solidFill>
                    <a:srgbClr val="CF2B75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en-US" sz="4400">
                  <a:solidFill>
                    <a:srgbClr val="CF2B75"/>
                  </a:solidFill>
                  <a:latin typeface="VNI-Linus" panose="020B7200000000000000" pitchFamily="34" charset="0"/>
                </a:rPr>
                <a:t>  </a:t>
              </a:r>
              <a:r>
                <a:rPr lang="en-US" altLang="en-US" sz="4400">
                  <a:solidFill>
                    <a:srgbClr val="CF2B75"/>
                  </a:solidFill>
                  <a:latin typeface="Arial" panose="020B0604020202020204" pitchFamily="34" charset="0"/>
                </a:rPr>
                <a:t>=</a:t>
              </a:r>
              <a:endParaRPr lang="en-US" altLang="en-US" sz="4400">
                <a:solidFill>
                  <a:srgbClr val="CF2B75"/>
                </a:solidFill>
                <a:latin typeface="VNI-Linus" panose="020B7200000000000000" pitchFamily="34" charset="0"/>
              </a:endParaRPr>
            </a:p>
          </p:txBody>
        </p:sp>
        <p:sp>
          <p:nvSpPr>
            <p:cNvPr id="229" name="Text Box 26">
              <a:extLst>
                <a:ext uri="{FF2B5EF4-FFF2-40B4-BE49-F238E27FC236}">
                  <a16:creationId xmlns="" xmlns:a16="http://schemas.microsoft.com/office/drawing/2014/main" id="{D77DF529-0F13-4163-84EB-A1A8DA5C8A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2994"/>
              <a:ext cx="52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400" i="1">
                  <a:solidFill>
                    <a:srgbClr val="CF2B75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en-US" sz="4400">
                  <a:solidFill>
                    <a:srgbClr val="CF2B75"/>
                  </a:solidFill>
                  <a:latin typeface="VNI-Linus" panose="020B7200000000000000" pitchFamily="34" charset="0"/>
                </a:rPr>
                <a:t>  </a:t>
              </a:r>
              <a:r>
                <a:rPr lang="en-US" altLang="en-US" sz="4400">
                  <a:solidFill>
                    <a:srgbClr val="CF2B75"/>
                  </a:solidFill>
                  <a:latin typeface="Arial" panose="020B0604020202020204" pitchFamily="34" charset="0"/>
                </a:rPr>
                <a:t>=</a:t>
              </a:r>
              <a:endParaRPr lang="en-US" altLang="en-US" sz="4400">
                <a:solidFill>
                  <a:srgbClr val="CF2B75"/>
                </a:solidFill>
                <a:latin typeface="VNI-Linus" panose="020B7200000000000000" pitchFamily="34" charset="0"/>
              </a:endParaRPr>
            </a:p>
          </p:txBody>
        </p:sp>
        <p:graphicFrame>
          <p:nvGraphicFramePr>
            <p:cNvPr id="230" name="Object 27">
              <a:extLst>
                <a:ext uri="{FF2B5EF4-FFF2-40B4-BE49-F238E27FC236}">
                  <a16:creationId xmlns="" xmlns:a16="http://schemas.microsoft.com/office/drawing/2014/main" id="{3229C416-644F-4003-B0C3-66847A51286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99761954"/>
                </p:ext>
              </p:extLst>
            </p:nvPr>
          </p:nvGraphicFramePr>
          <p:xfrm>
            <a:off x="4579" y="2170"/>
            <a:ext cx="606" cy="6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4" name="Equation" r:id="rId16" imgW="710891" imgH="888614" progId="Equation.DSMT4">
                    <p:embed/>
                  </p:oleObj>
                </mc:Choice>
                <mc:Fallback>
                  <p:oleObj name="Equation" r:id="rId16" imgW="710891" imgH="888614" progId="Equation.DSMT4">
                    <p:embed/>
                    <p:pic>
                      <p:nvPicPr>
                        <p:cNvPr id="22539" name="Object 27">
                          <a:extLst>
                            <a:ext uri="{FF2B5EF4-FFF2-40B4-BE49-F238E27FC236}">
                              <a16:creationId xmlns="" xmlns:a16="http://schemas.microsoft.com/office/drawing/2014/main" id="{CDC45A4A-9075-4C4E-AD9C-67654F56CB5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9" y="2170"/>
                          <a:ext cx="606" cy="6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1" name="Object 28">
              <a:extLst>
                <a:ext uri="{FF2B5EF4-FFF2-40B4-BE49-F238E27FC236}">
                  <a16:creationId xmlns="" xmlns:a16="http://schemas.microsoft.com/office/drawing/2014/main" id="{124116CA-BEF7-4CCF-9A9F-CE57BF290AE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01210589"/>
                </p:ext>
              </p:extLst>
            </p:nvPr>
          </p:nvGraphicFramePr>
          <p:xfrm>
            <a:off x="4577" y="2924"/>
            <a:ext cx="206" cy="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5" name="Equation" r:id="rId18" imgW="266584" imgH="888614" progId="Equation.DSMT4">
                    <p:embed/>
                  </p:oleObj>
                </mc:Choice>
                <mc:Fallback>
                  <p:oleObj name="Equation" r:id="rId18" imgW="266584" imgH="888614" progId="Equation.DSMT4">
                    <p:embed/>
                    <p:pic>
                      <p:nvPicPr>
                        <p:cNvPr id="22540" name="Object 28">
                          <a:extLst>
                            <a:ext uri="{FF2B5EF4-FFF2-40B4-BE49-F238E27FC236}">
                              <a16:creationId xmlns="" xmlns:a16="http://schemas.microsoft.com/office/drawing/2014/main" id="{C7B598D9-A78B-47FC-BED2-55C141439F4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7" y="2924"/>
                          <a:ext cx="206" cy="6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514688" y="738915"/>
            <a:ext cx="11677312" cy="5294616"/>
          </a:xfrm>
          <a:prstGeom prst="wedgeRoundRectCallout">
            <a:avLst>
              <a:gd name="adj1" fmla="val 36915"/>
              <a:gd name="adj2" fmla="val -65568"/>
              <a:gd name="adj3" fmla="val 1666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b="1"/>
          </a:p>
        </p:txBody>
      </p:sp>
      <p:sp>
        <p:nvSpPr>
          <p:cNvPr id="3" name="AutoShape 34"/>
          <p:cNvSpPr>
            <a:spLocks noChangeArrowheads="1"/>
          </p:cNvSpPr>
          <p:nvPr/>
        </p:nvSpPr>
        <p:spPr bwMode="auto">
          <a:xfrm>
            <a:off x="4698715" y="4886680"/>
            <a:ext cx="7775896" cy="133325"/>
          </a:xfrm>
          <a:prstGeom prst="horizontalScroll">
            <a:avLst>
              <a:gd name="adj" fmla="val 12500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917" tIns="60958" rIns="121917" bIns="60958" anchor="ctr"/>
          <a:lstStyle/>
          <a:p>
            <a:pPr eaLnBrk="1" hangingPunct="1"/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</a:rPr>
              <a:t>  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</a:rPr>
              <a:t>Phép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</a:rPr>
              <a:t>nhân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</a:rPr>
              <a:t>phân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</a:rPr>
              <a:t>đảo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</a:rPr>
              <a:t>ngược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eaLnBrk="1" hangingPunct="1"/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</a:rPr>
              <a:t>nhau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</a:rPr>
              <a:t>thì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</a:rPr>
              <a:t>quả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</a:rPr>
              <a:t>bằng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  <a:endParaRPr lang="en-US" altLang="en-US" sz="37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581723" y="12359"/>
            <a:ext cx="7482155" cy="7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300" b="1" dirty="0" err="1">
                <a:solidFill>
                  <a:srgbClr val="C00000"/>
                </a:solidFill>
                <a:latin typeface="Times New Roman" pitchFamily="18" charset="0"/>
              </a:rPr>
              <a:t>Bài</a:t>
            </a:r>
            <a:r>
              <a:rPr lang="en-US" altLang="en-US" sz="4300" b="1" dirty="0">
                <a:solidFill>
                  <a:srgbClr val="C00000"/>
                </a:solidFill>
                <a:latin typeface="Times New Roman" pitchFamily="18" charset="0"/>
              </a:rPr>
              <a:t> 3: </a:t>
            </a:r>
            <a:r>
              <a:rPr lang="en-US" altLang="en-US" sz="4300" b="1" dirty="0" err="1">
                <a:solidFill>
                  <a:srgbClr val="C00000"/>
                </a:solidFill>
                <a:latin typeface="Times New Roman" pitchFamily="18" charset="0"/>
              </a:rPr>
              <a:t>Tính</a:t>
            </a:r>
            <a:endParaRPr lang="en-US" altLang="en-US" sz="43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5514188"/>
              </p:ext>
            </p:extLst>
          </p:nvPr>
        </p:nvGraphicFramePr>
        <p:xfrm>
          <a:off x="1323758" y="1197617"/>
          <a:ext cx="1000653" cy="1061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Equation" r:id="rId3" imgW="838200" imgH="889000" progId="Equation.DSMT4">
                  <p:embed/>
                </p:oleObj>
              </mc:Choice>
              <mc:Fallback>
                <p:oleObj name="Equation" r:id="rId3" imgW="838200" imgH="889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758" y="1197617"/>
                        <a:ext cx="1000653" cy="10612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073684"/>
              </p:ext>
            </p:extLst>
          </p:nvPr>
        </p:nvGraphicFramePr>
        <p:xfrm>
          <a:off x="2752251" y="1197617"/>
          <a:ext cx="1849692" cy="1061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3" name="Equation" r:id="rId5" imgW="1549400" imgH="889000" progId="Equation.DSMT4">
                  <p:embed/>
                </p:oleObj>
              </mc:Choice>
              <mc:Fallback>
                <p:oleObj name="Equation" r:id="rId5" imgW="1549400" imgH="889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2251" y="1197617"/>
                        <a:ext cx="1849692" cy="10612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5055278"/>
              </p:ext>
            </p:extLst>
          </p:nvPr>
        </p:nvGraphicFramePr>
        <p:xfrm>
          <a:off x="1323758" y="2586151"/>
          <a:ext cx="1000653" cy="1061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name="Equation" r:id="rId7" imgW="838200" imgH="889000" progId="Equation.DSMT4">
                  <p:embed/>
                </p:oleObj>
              </mc:Choice>
              <mc:Fallback>
                <p:oleObj name="Equation" r:id="rId7" imgW="838200" imgH="889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758" y="2586151"/>
                        <a:ext cx="1000653" cy="10612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5399566"/>
              </p:ext>
            </p:extLst>
          </p:nvPr>
        </p:nvGraphicFramePr>
        <p:xfrm>
          <a:off x="2703224" y="2586151"/>
          <a:ext cx="1864853" cy="1061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Equation" r:id="rId9" imgW="1562100" imgH="889000" progId="Equation.DSMT4">
                  <p:embed/>
                </p:oleObj>
              </mc:Choice>
              <mc:Fallback>
                <p:oleObj name="Equation" r:id="rId9" imgW="1562100" imgH="889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3224" y="2586151"/>
                        <a:ext cx="1864853" cy="10612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087503"/>
              </p:ext>
            </p:extLst>
          </p:nvPr>
        </p:nvGraphicFramePr>
        <p:xfrm>
          <a:off x="1323758" y="4008551"/>
          <a:ext cx="1000653" cy="1061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name="Equation" r:id="rId11" imgW="838200" imgH="889000" progId="Equation.DSMT4">
                  <p:embed/>
                </p:oleObj>
              </mc:Choice>
              <mc:Fallback>
                <p:oleObj name="Equation" r:id="rId11" imgW="838200" imgH="889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758" y="4008551"/>
                        <a:ext cx="1000653" cy="10612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089332"/>
              </p:ext>
            </p:extLst>
          </p:nvPr>
        </p:nvGraphicFramePr>
        <p:xfrm>
          <a:off x="2677430" y="3950769"/>
          <a:ext cx="1789047" cy="1061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Equation" r:id="rId13" imgW="1498600" imgH="889000" progId="Equation.DSMT4">
                  <p:embed/>
                </p:oleObj>
              </mc:Choice>
              <mc:Fallback>
                <p:oleObj name="Equation" r:id="rId13" imgW="1498600" imgH="889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7430" y="3950769"/>
                        <a:ext cx="1789047" cy="10612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AutoShape 21"/>
          <p:cNvSpPr>
            <a:spLocks noChangeArrowheads="1"/>
          </p:cNvSpPr>
          <p:nvPr/>
        </p:nvSpPr>
        <p:spPr bwMode="auto">
          <a:xfrm>
            <a:off x="5798963" y="744371"/>
            <a:ext cx="5821981" cy="464476"/>
          </a:xfrm>
          <a:prstGeom prst="wedgeRoundRectCallout">
            <a:avLst>
              <a:gd name="adj1" fmla="val -45259"/>
              <a:gd name="adj2" fmla="val 26963"/>
              <a:gd name="adj3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121917" tIns="60958" rIns="121917" bIns="60958"/>
          <a:lstStyle/>
          <a:p>
            <a:pPr eaLnBrk="1" hangingPunct="1"/>
            <a:r>
              <a:rPr lang="en-US" altLang="en-US" sz="4300" b="1" dirty="0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altLang="en-US" sz="4300" b="1" dirty="0" err="1">
                <a:solidFill>
                  <a:srgbClr val="0000FF"/>
                </a:solidFill>
                <a:latin typeface="Times New Roman" pitchFamily="18" charset="0"/>
              </a:rPr>
              <a:t>Em</a:t>
            </a:r>
            <a:r>
              <a:rPr lang="en-US" altLang="en-US" sz="4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altLang="en-US" sz="4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FF"/>
                </a:solidFill>
                <a:latin typeface="Times New Roman" pitchFamily="18" charset="0"/>
              </a:rPr>
              <a:t>nhận</a:t>
            </a:r>
            <a:r>
              <a:rPr lang="en-US" altLang="en-US" sz="4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FF"/>
                </a:solidFill>
                <a:latin typeface="Times New Roman" pitchFamily="18" charset="0"/>
              </a:rPr>
              <a:t>xét</a:t>
            </a:r>
            <a:r>
              <a:rPr lang="en-US" altLang="en-US" sz="4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FF"/>
                </a:solidFill>
                <a:latin typeface="Times New Roman" pitchFamily="18" charset="0"/>
              </a:rPr>
              <a:t>gì</a:t>
            </a:r>
            <a:r>
              <a:rPr lang="en-US" altLang="en-US" sz="4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FF"/>
                </a:solidFill>
                <a:latin typeface="Times New Roman" pitchFamily="18" charset="0"/>
              </a:rPr>
              <a:t>về</a:t>
            </a:r>
            <a:r>
              <a:rPr lang="en-US" altLang="en-US" sz="4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FF"/>
                </a:solidFill>
                <a:latin typeface="Times New Roman" pitchFamily="18" charset="0"/>
              </a:rPr>
              <a:t>kết</a:t>
            </a:r>
            <a:r>
              <a:rPr lang="en-US" altLang="en-US" sz="4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FF"/>
                </a:solidFill>
                <a:latin typeface="Times New Roman" pitchFamily="18" charset="0"/>
              </a:rPr>
              <a:t>quả</a:t>
            </a:r>
            <a:r>
              <a:rPr lang="en-US" altLang="en-US" sz="4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altLang="en-US" sz="4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FF"/>
                </a:solidFill>
                <a:latin typeface="Times New Roman" pitchFamily="18" charset="0"/>
              </a:rPr>
              <a:t>phép</a:t>
            </a:r>
            <a:r>
              <a:rPr lang="en-US" altLang="en-US" sz="4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FF"/>
                </a:solidFill>
                <a:latin typeface="Times New Roman" pitchFamily="18" charset="0"/>
              </a:rPr>
              <a:t>nhân</a:t>
            </a:r>
            <a:r>
              <a:rPr lang="en-US" altLang="en-US" sz="4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FF"/>
                </a:solidFill>
                <a:latin typeface="Times New Roman" pitchFamily="18" charset="0"/>
              </a:rPr>
              <a:t>hai</a:t>
            </a:r>
            <a:r>
              <a:rPr lang="en-US" altLang="en-US" sz="4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FF"/>
                </a:solidFill>
                <a:latin typeface="Times New Roman" pitchFamily="18" charset="0"/>
              </a:rPr>
              <a:t>phân</a:t>
            </a:r>
            <a:r>
              <a:rPr lang="en-US" altLang="en-US" sz="4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altLang="en-US" sz="4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FF"/>
                </a:solidFill>
                <a:latin typeface="Times New Roman" pitchFamily="18" charset="0"/>
              </a:rPr>
              <a:t>đảo</a:t>
            </a:r>
            <a:r>
              <a:rPr lang="en-US" altLang="en-US" sz="4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FF"/>
                </a:solidFill>
                <a:latin typeface="Times New Roman" pitchFamily="18" charset="0"/>
              </a:rPr>
              <a:t>ngược</a:t>
            </a:r>
            <a:r>
              <a:rPr lang="en-US" altLang="en-US" sz="4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FF"/>
                </a:solidFill>
                <a:latin typeface="Times New Roman" pitchFamily="18" charset="0"/>
              </a:rPr>
              <a:t>với</a:t>
            </a:r>
            <a:r>
              <a:rPr lang="en-US" altLang="en-US" sz="4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4300" b="1" dirty="0" err="1">
                <a:solidFill>
                  <a:srgbClr val="0000FF"/>
                </a:solidFill>
                <a:latin typeface="Times New Roman" pitchFamily="18" charset="0"/>
              </a:rPr>
              <a:t>nhau</a:t>
            </a:r>
            <a:r>
              <a:rPr lang="en-US" altLang="en-US" sz="43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514689" y="976608"/>
            <a:ext cx="960855" cy="94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en-US" sz="5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588800" y="2453776"/>
            <a:ext cx="960856" cy="94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altLang="en-US" sz="5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514688" y="4009495"/>
            <a:ext cx="960856" cy="94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altLang="en-US" sz="5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950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</TotalTime>
  <Words>348</Words>
  <Application>Microsoft Office PowerPoint</Application>
  <PresentationFormat>Custom</PresentationFormat>
  <Paragraphs>62</Paragraphs>
  <Slides>14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4" baseType="lpstr">
      <vt:lpstr>Arial</vt:lpstr>
      <vt:lpstr>#9Slide05 SVNEgregio Script</vt:lpstr>
      <vt:lpstr>Griffy</vt:lpstr>
      <vt:lpstr>UVF NarzissDrops</vt:lpstr>
      <vt:lpstr>宋体</vt:lpstr>
      <vt:lpstr>#9Slide05 Angelline</vt:lpstr>
      <vt:lpstr>Abril Fatface</vt:lpstr>
      <vt:lpstr>Gochi Hand</vt:lpstr>
      <vt:lpstr>VNI-Linus</vt:lpstr>
      <vt:lpstr>Times New Roman</vt:lpstr>
      <vt:lpstr>SVN-Newton</vt:lpstr>
      <vt:lpstr>UVF TypoSlabserif</vt:lpstr>
      <vt:lpstr>#9Slide07 HoneyCream</vt:lpstr>
      <vt:lpstr>.VnArial</vt:lpstr>
      <vt:lpstr>Aldrich</vt:lpstr>
      <vt:lpstr>UVF Typewriterhand</vt:lpstr>
      <vt:lpstr>Baloo 2</vt:lpstr>
      <vt:lpstr>Cambria Math</vt:lpstr>
      <vt:lpstr>SlidesMania</vt:lpstr>
      <vt:lpstr>Equation</vt:lpstr>
      <vt:lpstr>PowerPoint Presentation</vt:lpstr>
      <vt:lpstr>Mục tiêu bài học</vt:lpstr>
      <vt:lpstr>Nêu cách chia hai phân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 TO SCHOOL!</dc:title>
  <dc:creator>Diệu Hiền MNT</dc:creator>
  <cp:keywords>Diệu Hiền MNT</cp:keywords>
  <cp:lastModifiedBy>THANH HUONG</cp:lastModifiedBy>
  <cp:revision>19</cp:revision>
  <dcterms:modified xsi:type="dcterms:W3CDTF">2023-03-12T14:40:38Z</dcterms:modified>
</cp:coreProperties>
</file>