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6"/>
  </p:notesMasterIdLst>
  <p:sldIdLst>
    <p:sldId id="257" r:id="rId3"/>
    <p:sldId id="258" r:id="rId4"/>
    <p:sldId id="260" r:id="rId5"/>
    <p:sldId id="259" r:id="rId6"/>
    <p:sldId id="279" r:id="rId7"/>
    <p:sldId id="280" r:id="rId8"/>
    <p:sldId id="261" r:id="rId9"/>
    <p:sldId id="264" r:id="rId10"/>
    <p:sldId id="284" r:id="rId11"/>
    <p:sldId id="265" r:id="rId12"/>
    <p:sldId id="266" r:id="rId13"/>
    <p:sldId id="282" r:id="rId14"/>
    <p:sldId id="285" r:id="rId15"/>
    <p:sldId id="287" r:id="rId16"/>
    <p:sldId id="267" r:id="rId17"/>
    <p:sldId id="268" r:id="rId18"/>
    <p:sldId id="262" r:id="rId19"/>
    <p:sldId id="270" r:id="rId20"/>
    <p:sldId id="271" r:id="rId21"/>
    <p:sldId id="272" r:id="rId22"/>
    <p:sldId id="273" r:id="rId23"/>
    <p:sldId id="274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-872" y="-2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ACF0B-7013-40A2-B17F-E473EA7C950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A2FB5-B77A-4534-BC1C-64F97A472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4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593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54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02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02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87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288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, 2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, </a:t>
            </a:r>
            <a:r>
              <a:rPr lang="en-US" baseline="0" dirty="0" err="1"/>
              <a:t>củi</a:t>
            </a:r>
            <a:r>
              <a:rPr lang="en-US" baseline="0" dirty="0"/>
              <a:t>, chips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77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563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530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00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596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00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852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96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15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774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058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10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64CF8-D291-43C7-827B-DA694FF8C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10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6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4E65A-4732-1045-AFBA-09B3DF0D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86E284-5526-AE4A-9807-7411C8375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FDC984-014B-6848-953C-C389F66A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BFFCC0-87D4-7548-9CAB-A8A3C0304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A71A863-4104-9A49-97BD-B1F101497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565A9A4-D4CA-764F-8F23-F74DFFE2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6A22B9-2105-2E4B-B5CB-7B9C7BD8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A60FC3-BD3D-F34F-BD1B-4D932E4A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2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16B124-E1E5-6646-8F1F-2B835663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18DE7A0-9FFF-C246-BC55-EDC79FC5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18ED24-3A5A-F24D-8919-647FABCD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565CE0-57CD-F043-9079-6DA4B62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9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CDC875-14A8-1C4E-8D87-626B6C28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B5E94C2-BE18-044D-9E3E-1459F578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5268A2-0A45-684B-BD89-DFB4A286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8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ACFD82-2CA6-DF46-8223-A1534E2E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2EE6E0-71FB-D54F-B9D9-A64B876B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4F010E-6630-0E43-BAF1-6943706C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D55DD2-BF65-7644-BD7A-78A5E542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B1191B-0FDD-1141-93C3-31D209B2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92F4D4-0287-9E41-BAB1-07367F00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3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03DB1B-FCAB-9A4C-905C-89E59659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E999130-5392-B841-98C7-B0DB71E39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BEDF8C-A3EC-ED41-B201-9316AD9F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1BF9EC-3477-1148-84BB-378EF3F3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49CA4B-2573-3648-8C7F-0419085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AACA9D-012D-A741-825D-4463D82E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4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0C561F-7E84-F945-82E0-AA2270900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4FBA91-5B7B-A14C-9206-C69AA6901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ABD71A-A891-C345-A4C8-6FD982D2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1E5731-8054-C649-A948-CB65788C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CA551A-BFDC-5A40-BE99-7888E701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9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725B3D3-064F-B54D-8548-8EA83BE46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BCDA38-168D-0149-80B6-EDFDC86B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95515E-DCF7-3447-972E-02867FDF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59F0EC-CBBF-9B4A-8C9D-61737CFA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755FBD-815C-8C44-A1AE-FEAE5290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4354AE-D6E8-304C-83E2-485F5BFB6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382ADC7-7563-C04C-9623-5E6C23DDB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5C08F-B6D7-7542-9C2F-DFDA4E29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2D29B6-5714-2943-9F6E-CE89C076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030A48-1FBE-9F4F-9D1F-FDB4F11DD255}"/>
              </a:ext>
            </a:extLst>
          </p:cNvPr>
          <p:cNvSpPr txBox="1"/>
          <p:nvPr userDrawn="1"/>
        </p:nvSpPr>
        <p:spPr>
          <a:xfrm>
            <a:off x="11353800" y="136525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8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0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4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0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2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6B5F1-CD45-3B42-8705-28F40772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A062D1-714E-0247-9B9C-7C27BE1C7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12D4FA-1664-A648-86FB-6DF14C30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5B9878-DB90-124A-8B3F-5A13E6C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3127B6-FB4B-8849-945B-FCC126D3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3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E3AB6-DBFC-6346-97D4-A3F222B1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59D72B-7FDA-D541-AE0B-FFBE2F653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FA7FBF-3ADC-8041-A27E-EDF35C937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1FC5EB-2088-1343-8E32-C9556A5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C02FD4-F7E7-9544-A8A4-9DAA616F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C82724-E6DD-AD47-9DDA-5967BD65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4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353800" y="115410"/>
            <a:ext cx="71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arlow Solid Italic" panose="04030604020F02020D02" pitchFamily="82" charset="0"/>
              </a:rPr>
              <a:t>Linh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37A2CC-04C3-5A46-B99E-D2D1CD8DCCBE}"/>
              </a:ext>
            </a:extLst>
          </p:cNvPr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MăngNon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3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18AC3D-2F1C-B948-B2A1-4BC965C5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0A06FF-28B3-344C-B297-7040750FC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C81DDA-C75C-1347-BDA2-4D004A434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1CC6C6-2965-8546-BB03-1425AE1FE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CA81ED-8B7C-3841-BF1E-CE53F6F86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28" y="-3909537"/>
            <a:ext cx="2287544" cy="3890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56" y="4962932"/>
            <a:ext cx="2287544" cy="3890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37A2CC-04C3-5A46-B99E-D2D1CD8DCCBE}"/>
              </a:ext>
            </a:extLst>
          </p:cNvPr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MăngNon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53800" y="115410"/>
            <a:ext cx="71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arlow Solid Italic" panose="04030604020F02020D02" pitchFamily="82" charset="0"/>
              </a:rPr>
              <a:t>Linh</a:t>
            </a:r>
          </a:p>
        </p:txBody>
      </p:sp>
    </p:spTree>
    <p:extLst>
      <p:ext uri="{BB962C8B-B14F-4D97-AF65-F5344CB8AC3E}">
        <p14:creationId xmlns:p14="http://schemas.microsoft.com/office/powerpoint/2010/main" val="50080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9.png"/><Relationship Id="rId4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5.wmf"/><Relationship Id="rId3" Type="http://schemas.openxmlformats.org/officeDocument/2006/relationships/image" Target="../media/image9.png"/><Relationship Id="rId7" Type="http://schemas.openxmlformats.org/officeDocument/2006/relationships/image" Target="../media/image12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5" Type="http://schemas.openxmlformats.org/officeDocument/2006/relationships/image" Target="../media/image16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microsoft.com/office/2007/relationships/hdphoto" Target="../media/hdphoto2.wdp"/><Relationship Id="rId3" Type="http://schemas.openxmlformats.org/officeDocument/2006/relationships/image" Target="../media/image17.jpg"/><Relationship Id="rId7" Type="http://schemas.openxmlformats.org/officeDocument/2006/relationships/slide" Target="slide19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slide" Target="slide22.xml"/><Relationship Id="rId5" Type="http://schemas.openxmlformats.org/officeDocument/2006/relationships/image" Target="../media/image23.png"/><Relationship Id="rId10" Type="http://schemas.openxmlformats.org/officeDocument/2006/relationships/image" Target="../media/image25.gif"/><Relationship Id="rId4" Type="http://schemas.openxmlformats.org/officeDocument/2006/relationships/slide" Target="slide21.xml"/><Relationship Id="rId9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290.png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24.gif"/><Relationship Id="rId5" Type="http://schemas.openxmlformats.org/officeDocument/2006/relationships/image" Target="../media/image27.jpg"/><Relationship Id="rId15" Type="http://schemas.microsoft.com/office/2007/relationships/hdphoto" Target="../media/hdphoto3.wdp"/><Relationship Id="rId10" Type="http://schemas.openxmlformats.org/officeDocument/2006/relationships/image" Target="../media/image320.png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slide" Target="slide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28.gif"/><Relationship Id="rId5" Type="http://schemas.openxmlformats.org/officeDocument/2006/relationships/image" Target="../media/image27.jpg"/><Relationship Id="rId15" Type="http://schemas.openxmlformats.org/officeDocument/2006/relationships/image" Target="../media/image25.gif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slide" Target="slide18.xml"/><Relationship Id="rId2" Type="http://schemas.openxmlformats.org/officeDocument/2006/relationships/notesSlide" Target="../notesSlides/notesSlide1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28.gif"/><Relationship Id="rId5" Type="http://schemas.openxmlformats.org/officeDocument/2006/relationships/image" Target="../media/image27.jpg"/><Relationship Id="rId15" Type="http://schemas.openxmlformats.org/officeDocument/2006/relationships/image" Target="../media/image23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NULL"/><Relationship Id="rId12" Type="http://schemas.openxmlformats.org/officeDocument/2006/relationships/slide" Target="slide18.xml"/><Relationship Id="rId2" Type="http://schemas.openxmlformats.org/officeDocument/2006/relationships/notesSlide" Target="../notesSlides/notesSlide20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11" Type="http://schemas.openxmlformats.org/officeDocument/2006/relationships/image" Target="../media/image28.gif"/><Relationship Id="rId5" Type="http://schemas.openxmlformats.org/officeDocument/2006/relationships/image" Target="../media/image27.jpg"/><Relationship Id="rId15" Type="http://schemas.openxmlformats.org/officeDocument/2006/relationships/image" Target="../media/image26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5.gif"/><Relationship Id="rId7" Type="http://schemas.microsoft.com/office/2007/relationships/hdphoto" Target="../media/hdphoto4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microsoft.com/office/2007/relationships/hdphoto" Target="../media/hdphoto1.wdp"/><Relationship Id="rId5" Type="http://schemas.openxmlformats.org/officeDocument/2006/relationships/image" Target="../media/image35.gif"/><Relationship Id="rId10" Type="http://schemas.openxmlformats.org/officeDocument/2006/relationships/image" Target="../media/image23.png"/><Relationship Id="rId4" Type="http://schemas.openxmlformats.org/officeDocument/2006/relationships/image" Target="../media/image34.gif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9.png"/><Relationship Id="rId4" Type="http://schemas.openxmlformats.org/officeDocument/2006/relationships/image" Target="../media/image60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29711" y="2244824"/>
            <a:ext cx="747191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Chào</a:t>
            </a:r>
            <a:r>
              <a:rPr kumimoji="0" lang="en-US" altLang="zh-CN" sz="7200" b="1" i="0" u="none" strike="noStrike" kern="1200" cap="none" spc="0" normalizeH="0" noProof="0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mừng</a:t>
            </a:r>
            <a:r>
              <a:rPr kumimoji="0" lang="en-US" altLang="zh-CN" sz="7200" b="1" i="0" u="none" strike="noStrike" kern="1200" cap="none" spc="0" normalizeH="0" noProof="0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các</a:t>
            </a:r>
            <a:r>
              <a:rPr kumimoji="0" lang="en-US" altLang="zh-CN" sz="7200" b="1" i="0" u="none" strike="noStrike" kern="1200" cap="none" spc="0" normalizeH="0" noProof="0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 con </a:t>
            </a:r>
            <a:r>
              <a:rPr kumimoji="0" lang="en-US" altLang="zh-CN" sz="7200" b="1" i="0" u="none" strike="noStrike" kern="1200" cap="none" spc="0" normalizeH="0" noProof="0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đến</a:t>
            </a:r>
            <a:r>
              <a:rPr kumimoji="0" lang="en-US" altLang="zh-CN" sz="7200" b="1" i="0" u="none" strike="noStrike" kern="1200" cap="none" spc="0" normalizeH="0" noProof="0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noProof="0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vớ</a:t>
            </a:r>
            <a:r>
              <a:rPr kumimoji="0" lang="en-US" altLang="zh-CN" sz="7200" b="1" i="0" u="none" strike="noStrike" kern="1200" cap="none" spc="0" normalizeH="0" noProof="0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 t</a:t>
            </a:r>
            <a:r>
              <a:rPr lang="en-US" altLang="zh-CN" sz="7200" b="1" baseline="0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iết</a:t>
            </a:r>
            <a:r>
              <a:rPr lang="en-US" altLang="zh-CN" sz="7200" b="1" baseline="0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baseline="0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học</a:t>
            </a:r>
            <a:r>
              <a:rPr lang="en-US" altLang="zh-CN" sz="7200" b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 !</a:t>
            </a:r>
            <a:endParaRPr kumimoji="0" lang="zh-CN" altLang="en-US" sz="7200" b="1" i="0" u="none" strike="noStrike" kern="1200" cap="none" spc="0" normalizeH="0" baseline="0" noProof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Dzung Dakao" panose="00000400000000000000" pitchFamily="2" charset="0"/>
              <a:cs typeface="+mn-ea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" y="4553148"/>
            <a:ext cx="1341754" cy="22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1336203"/>
            <a:ext cx="11601450" cy="4810573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2: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rees_301372"/>
          <p:cNvSpPr>
            <a:spLocks noChangeAspect="1"/>
          </p:cNvSpPr>
          <p:nvPr/>
        </p:nvSpPr>
        <p:spPr bwMode="auto">
          <a:xfrm>
            <a:off x="20955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9" name="trees_301372"/>
          <p:cNvSpPr>
            <a:spLocks noChangeAspect="1"/>
          </p:cNvSpPr>
          <p:nvPr/>
        </p:nvSpPr>
        <p:spPr bwMode="auto">
          <a:xfrm>
            <a:off x="137735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0" name="trees_301372"/>
          <p:cNvSpPr>
            <a:spLocks noChangeAspect="1"/>
          </p:cNvSpPr>
          <p:nvPr/>
        </p:nvSpPr>
        <p:spPr bwMode="auto">
          <a:xfrm>
            <a:off x="267111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1" name="trees_301372"/>
          <p:cNvSpPr>
            <a:spLocks noChangeAspect="1"/>
          </p:cNvSpPr>
          <p:nvPr/>
        </p:nvSpPr>
        <p:spPr bwMode="auto">
          <a:xfrm>
            <a:off x="383891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2" name="trees_301372"/>
          <p:cNvSpPr>
            <a:spLocks noChangeAspect="1"/>
          </p:cNvSpPr>
          <p:nvPr/>
        </p:nvSpPr>
        <p:spPr bwMode="auto">
          <a:xfrm>
            <a:off x="51326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3" name="trees_301372"/>
          <p:cNvSpPr>
            <a:spLocks noChangeAspect="1"/>
          </p:cNvSpPr>
          <p:nvPr/>
        </p:nvSpPr>
        <p:spPr bwMode="auto">
          <a:xfrm>
            <a:off x="630047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4" name="trees_301372"/>
          <p:cNvSpPr>
            <a:spLocks noChangeAspect="1"/>
          </p:cNvSpPr>
          <p:nvPr/>
        </p:nvSpPr>
        <p:spPr bwMode="auto">
          <a:xfrm>
            <a:off x="7549046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5" name="trees_301372"/>
          <p:cNvSpPr>
            <a:spLocks noChangeAspect="1"/>
          </p:cNvSpPr>
          <p:nvPr/>
        </p:nvSpPr>
        <p:spPr bwMode="auto">
          <a:xfrm>
            <a:off x="8716849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6" name="trees_301372"/>
          <p:cNvSpPr>
            <a:spLocks noChangeAspect="1"/>
          </p:cNvSpPr>
          <p:nvPr/>
        </p:nvSpPr>
        <p:spPr bwMode="auto">
          <a:xfrm>
            <a:off x="10008067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7" name="trees_301372"/>
          <p:cNvSpPr>
            <a:spLocks noChangeAspect="1"/>
          </p:cNvSpPr>
          <p:nvPr/>
        </p:nvSpPr>
        <p:spPr bwMode="auto">
          <a:xfrm>
            <a:off x="111758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764" y="135874"/>
            <a:ext cx="6178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7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7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mẫu</a:t>
            </a:r>
            <a:endParaRPr lang="en-US" sz="7200" b="1" dirty="0">
              <a:solidFill>
                <a:schemeClr val="accent2">
                  <a:lumMod val="60000"/>
                  <a:lumOff val="40000"/>
                </a:schemeClr>
              </a:solidFill>
              <a:latin typeface="UTM Cancel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5378" y="3424160"/>
                <a:ext cx="4231767" cy="1704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78" y="3424160"/>
                <a:ext cx="4231767" cy="1704954"/>
              </a:xfrm>
              <a:prstGeom prst="rect">
                <a:avLst/>
              </a:prstGeom>
              <a:blipFill rotWithShape="1">
                <a:blip r:embed="rId3"/>
                <a:stretch>
                  <a:fillRect l="-7637"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167644" y="3444707"/>
                <a:ext cx="4231767" cy="168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644" y="3444707"/>
                <a:ext cx="4231767" cy="1687450"/>
              </a:xfrm>
              <a:prstGeom prst="rect">
                <a:avLst/>
              </a:prstGeom>
              <a:blipFill rotWithShape="1">
                <a:blip r:embed="rId4"/>
                <a:stretch>
                  <a:fillRect l="-7781"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11">
            <a:extLst>
              <a:ext uri="{FF2B5EF4-FFF2-40B4-BE49-F238E27FC236}">
                <a16:creationId xmlns:a16="http://schemas.microsoft.com/office/drawing/2014/main" xmlns="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62" y="-258606"/>
            <a:ext cx="2679980" cy="2679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109979" y="1493013"/>
                <a:ext cx="7920707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i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b="1" i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6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79" y="1493013"/>
                <a:ext cx="7920707" cy="1292918"/>
              </a:xfrm>
              <a:prstGeom prst="rect">
                <a:avLst/>
              </a:prstGeom>
              <a:blipFill>
                <a:blip r:embed="rId6"/>
                <a:stretch>
                  <a:fillRect l="-3079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478899" y="3444707"/>
                <a:ext cx="4231767" cy="168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sz="72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899" y="3444707"/>
                <a:ext cx="4231767" cy="1687450"/>
              </a:xfrm>
              <a:prstGeom prst="rect">
                <a:avLst/>
              </a:prstGeom>
              <a:blipFill rotWithShape="1">
                <a:blip r:embed="rId7"/>
                <a:stretch>
                  <a:fillRect l="-7781"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8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2" grpId="0"/>
      <p:bldP spid="3" grpId="0"/>
      <p:bldP spid="37" grpId="0"/>
      <p:bldP spid="5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1336203"/>
            <a:ext cx="11601450" cy="4810573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2: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rees_301372"/>
          <p:cNvSpPr>
            <a:spLocks noChangeAspect="1"/>
          </p:cNvSpPr>
          <p:nvPr/>
        </p:nvSpPr>
        <p:spPr bwMode="auto">
          <a:xfrm>
            <a:off x="20955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9" name="trees_301372"/>
          <p:cNvSpPr>
            <a:spLocks noChangeAspect="1"/>
          </p:cNvSpPr>
          <p:nvPr/>
        </p:nvSpPr>
        <p:spPr bwMode="auto">
          <a:xfrm>
            <a:off x="137735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0" name="trees_301372"/>
          <p:cNvSpPr>
            <a:spLocks noChangeAspect="1"/>
          </p:cNvSpPr>
          <p:nvPr/>
        </p:nvSpPr>
        <p:spPr bwMode="auto">
          <a:xfrm>
            <a:off x="267111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1" name="trees_301372"/>
          <p:cNvSpPr>
            <a:spLocks noChangeAspect="1"/>
          </p:cNvSpPr>
          <p:nvPr/>
        </p:nvSpPr>
        <p:spPr bwMode="auto">
          <a:xfrm>
            <a:off x="383891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2" name="trees_301372"/>
          <p:cNvSpPr>
            <a:spLocks noChangeAspect="1"/>
          </p:cNvSpPr>
          <p:nvPr/>
        </p:nvSpPr>
        <p:spPr bwMode="auto">
          <a:xfrm>
            <a:off x="51326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3" name="trees_301372"/>
          <p:cNvSpPr>
            <a:spLocks noChangeAspect="1"/>
          </p:cNvSpPr>
          <p:nvPr/>
        </p:nvSpPr>
        <p:spPr bwMode="auto">
          <a:xfrm>
            <a:off x="630047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4" name="trees_301372"/>
          <p:cNvSpPr>
            <a:spLocks noChangeAspect="1"/>
          </p:cNvSpPr>
          <p:nvPr/>
        </p:nvSpPr>
        <p:spPr bwMode="auto">
          <a:xfrm>
            <a:off x="7549046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5" name="trees_301372"/>
          <p:cNvSpPr>
            <a:spLocks noChangeAspect="1"/>
          </p:cNvSpPr>
          <p:nvPr/>
        </p:nvSpPr>
        <p:spPr bwMode="auto">
          <a:xfrm>
            <a:off x="8716849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6" name="trees_301372"/>
          <p:cNvSpPr>
            <a:spLocks noChangeAspect="1"/>
          </p:cNvSpPr>
          <p:nvPr/>
        </p:nvSpPr>
        <p:spPr bwMode="auto">
          <a:xfrm>
            <a:off x="10008067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7" name="trees_301372"/>
          <p:cNvSpPr>
            <a:spLocks noChangeAspect="1"/>
          </p:cNvSpPr>
          <p:nvPr/>
        </p:nvSpPr>
        <p:spPr bwMode="auto">
          <a:xfrm>
            <a:off x="111758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764" y="135874"/>
            <a:ext cx="6178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7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7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mẫu</a:t>
            </a:r>
            <a:endParaRPr lang="en-US" sz="7200" b="1" dirty="0">
              <a:solidFill>
                <a:schemeClr val="accent2">
                  <a:lumMod val="60000"/>
                  <a:lumOff val="40000"/>
                </a:schemeClr>
              </a:solidFill>
              <a:latin typeface="UTM Cancel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7172" y="1684055"/>
                <a:ext cx="4231767" cy="1704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72" y="1684055"/>
                <a:ext cx="4231767" cy="1704954"/>
              </a:xfrm>
              <a:prstGeom prst="rect">
                <a:avLst/>
              </a:prstGeom>
              <a:blipFill>
                <a:blip r:embed="rId3"/>
                <a:stretch>
                  <a:fillRect l="-7781" b="-1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07941" y="3874136"/>
                <a:ext cx="4231767" cy="1687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41" y="3874136"/>
                <a:ext cx="4231767" cy="1687450"/>
              </a:xfrm>
              <a:prstGeom prst="rect">
                <a:avLst/>
              </a:prstGeom>
              <a:blipFill>
                <a:blip r:embed="rId4"/>
                <a:stretch>
                  <a:fillRect l="-7781"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11">
            <a:extLst>
              <a:ext uri="{FF2B5EF4-FFF2-40B4-BE49-F238E27FC236}">
                <a16:creationId xmlns:a16="http://schemas.microsoft.com/office/drawing/2014/main" xmlns="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62" y="-258606"/>
            <a:ext cx="2679980" cy="2679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498591" y="1668264"/>
                <a:ext cx="7920707" cy="1670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6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591" y="1668264"/>
                <a:ext cx="7920707" cy="1670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98591" y="3824105"/>
                <a:ext cx="7920707" cy="1670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6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591" y="3824105"/>
                <a:ext cx="7920707" cy="16707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412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2" grpId="0"/>
      <p:bldP spid="3" grpId="0"/>
      <p:bldP spid="37" grpId="0"/>
      <p:bldP spid="5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1336203"/>
            <a:ext cx="11601450" cy="4810573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2: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rees_301372"/>
          <p:cNvSpPr>
            <a:spLocks noChangeAspect="1"/>
          </p:cNvSpPr>
          <p:nvPr/>
        </p:nvSpPr>
        <p:spPr bwMode="auto">
          <a:xfrm>
            <a:off x="20955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9" name="trees_301372"/>
          <p:cNvSpPr>
            <a:spLocks noChangeAspect="1"/>
          </p:cNvSpPr>
          <p:nvPr/>
        </p:nvSpPr>
        <p:spPr bwMode="auto">
          <a:xfrm>
            <a:off x="137735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0" name="trees_301372"/>
          <p:cNvSpPr>
            <a:spLocks noChangeAspect="1"/>
          </p:cNvSpPr>
          <p:nvPr/>
        </p:nvSpPr>
        <p:spPr bwMode="auto">
          <a:xfrm>
            <a:off x="267111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1" name="trees_301372"/>
          <p:cNvSpPr>
            <a:spLocks noChangeAspect="1"/>
          </p:cNvSpPr>
          <p:nvPr/>
        </p:nvSpPr>
        <p:spPr bwMode="auto">
          <a:xfrm>
            <a:off x="383891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2" name="trees_301372"/>
          <p:cNvSpPr>
            <a:spLocks noChangeAspect="1"/>
          </p:cNvSpPr>
          <p:nvPr/>
        </p:nvSpPr>
        <p:spPr bwMode="auto">
          <a:xfrm>
            <a:off x="51326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3" name="trees_301372"/>
          <p:cNvSpPr>
            <a:spLocks noChangeAspect="1"/>
          </p:cNvSpPr>
          <p:nvPr/>
        </p:nvSpPr>
        <p:spPr bwMode="auto">
          <a:xfrm>
            <a:off x="630047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4" name="trees_301372"/>
          <p:cNvSpPr>
            <a:spLocks noChangeAspect="1"/>
          </p:cNvSpPr>
          <p:nvPr/>
        </p:nvSpPr>
        <p:spPr bwMode="auto">
          <a:xfrm>
            <a:off x="7549046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5" name="trees_301372"/>
          <p:cNvSpPr>
            <a:spLocks noChangeAspect="1"/>
          </p:cNvSpPr>
          <p:nvPr/>
        </p:nvSpPr>
        <p:spPr bwMode="auto">
          <a:xfrm>
            <a:off x="8716849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6" name="trees_301372"/>
          <p:cNvSpPr>
            <a:spLocks noChangeAspect="1"/>
          </p:cNvSpPr>
          <p:nvPr/>
        </p:nvSpPr>
        <p:spPr bwMode="auto">
          <a:xfrm>
            <a:off x="10008067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7" name="trees_301372"/>
          <p:cNvSpPr>
            <a:spLocks noChangeAspect="1"/>
          </p:cNvSpPr>
          <p:nvPr/>
        </p:nvSpPr>
        <p:spPr bwMode="auto">
          <a:xfrm>
            <a:off x="111758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764" y="135874"/>
            <a:ext cx="6178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7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7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mẫu</a:t>
            </a:r>
            <a:endParaRPr lang="en-US" sz="7200" b="1" dirty="0">
              <a:solidFill>
                <a:schemeClr val="accent2">
                  <a:lumMod val="60000"/>
                  <a:lumOff val="40000"/>
                </a:schemeClr>
              </a:solidFill>
              <a:latin typeface="UTM Cancel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85388" y="3351914"/>
                <a:ext cx="4231767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sz="72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7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388" y="3351914"/>
                <a:ext cx="4231767" cy="1692771"/>
              </a:xfrm>
              <a:prstGeom prst="rect">
                <a:avLst/>
              </a:prstGeom>
              <a:blipFill rotWithShape="1">
                <a:blip r:embed="rId3"/>
                <a:stretch>
                  <a:fillRect l="-7637" b="-13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11">
            <a:extLst>
              <a:ext uri="{FF2B5EF4-FFF2-40B4-BE49-F238E27FC236}">
                <a16:creationId xmlns:a16="http://schemas.microsoft.com/office/drawing/2014/main" xmlns="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62" y="-258606"/>
            <a:ext cx="2679980" cy="2679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2671110" y="3389009"/>
                <a:ext cx="7920707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110" y="3389009"/>
                <a:ext cx="7920707" cy="16535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919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2" grpId="0"/>
      <p:bldP spid="3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8"/>
          <p:cNvSpPr/>
          <p:nvPr/>
        </p:nvSpPr>
        <p:spPr>
          <a:xfrm>
            <a:off x="1140010" y="1278083"/>
            <a:ext cx="10311342" cy="4286445"/>
          </a:xfrm>
          <a:prstGeom prst="roundRect">
            <a:avLst>
              <a:gd name="adj" fmla="val 525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" name="trees_301372"/>
          <p:cNvSpPr>
            <a:spLocks noChangeAspect="1"/>
          </p:cNvSpPr>
          <p:nvPr/>
        </p:nvSpPr>
        <p:spPr bwMode="auto">
          <a:xfrm>
            <a:off x="20955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rees_301372"/>
          <p:cNvSpPr>
            <a:spLocks noChangeAspect="1"/>
          </p:cNvSpPr>
          <p:nvPr/>
        </p:nvSpPr>
        <p:spPr bwMode="auto">
          <a:xfrm>
            <a:off x="137735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6" name="trees_301372"/>
          <p:cNvSpPr>
            <a:spLocks noChangeAspect="1"/>
          </p:cNvSpPr>
          <p:nvPr/>
        </p:nvSpPr>
        <p:spPr bwMode="auto">
          <a:xfrm>
            <a:off x="267111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7" name="trees_301372"/>
          <p:cNvSpPr>
            <a:spLocks noChangeAspect="1"/>
          </p:cNvSpPr>
          <p:nvPr/>
        </p:nvSpPr>
        <p:spPr bwMode="auto">
          <a:xfrm>
            <a:off x="383891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8" name="trees_301372"/>
          <p:cNvSpPr>
            <a:spLocks noChangeAspect="1"/>
          </p:cNvSpPr>
          <p:nvPr/>
        </p:nvSpPr>
        <p:spPr bwMode="auto">
          <a:xfrm>
            <a:off x="51326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9" name="trees_301372"/>
          <p:cNvSpPr>
            <a:spLocks noChangeAspect="1"/>
          </p:cNvSpPr>
          <p:nvPr/>
        </p:nvSpPr>
        <p:spPr bwMode="auto">
          <a:xfrm>
            <a:off x="630047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trees_301372"/>
          <p:cNvSpPr>
            <a:spLocks noChangeAspect="1"/>
          </p:cNvSpPr>
          <p:nvPr/>
        </p:nvSpPr>
        <p:spPr bwMode="auto">
          <a:xfrm>
            <a:off x="7549046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1" name="trees_301372"/>
          <p:cNvSpPr>
            <a:spLocks noChangeAspect="1"/>
          </p:cNvSpPr>
          <p:nvPr/>
        </p:nvSpPr>
        <p:spPr bwMode="auto">
          <a:xfrm>
            <a:off x="8716849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2" name="trees_301372"/>
          <p:cNvSpPr>
            <a:spLocks noChangeAspect="1"/>
          </p:cNvSpPr>
          <p:nvPr/>
        </p:nvSpPr>
        <p:spPr bwMode="auto">
          <a:xfrm>
            <a:off x="10008067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3" name="图片 11">
            <a:extLst>
              <a:ext uri="{FF2B5EF4-FFF2-40B4-BE49-F238E27FC236}">
                <a16:creationId xmlns:a16="http://schemas.microsoft.com/office/drawing/2014/main" xmlns="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372" y="-61907"/>
            <a:ext cx="2679980" cy="26799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8185" y="354753"/>
            <a:ext cx="3750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187012"/>
              </p:ext>
            </p:extLst>
          </p:nvPr>
        </p:nvGraphicFramePr>
        <p:xfrm>
          <a:off x="2029156" y="2351690"/>
          <a:ext cx="2838450" cy="1396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4" imgW="799920" imgH="393480" progId="Equation.3">
                  <p:embed/>
                </p:oleObj>
              </mc:Choice>
              <mc:Fallback>
                <p:oleObj name="Equation" r:id="rId4" imgW="799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9156" y="2351690"/>
                        <a:ext cx="2838450" cy="1396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338689"/>
              </p:ext>
            </p:extLst>
          </p:nvPr>
        </p:nvGraphicFramePr>
        <p:xfrm>
          <a:off x="6689108" y="2338552"/>
          <a:ext cx="2641600" cy="1462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6" imgW="711000" imgH="393480" progId="Equation.3">
                  <p:embed/>
                </p:oleObj>
              </mc:Choice>
              <mc:Fallback>
                <p:oleObj name="Equation" r:id="rId6" imgW="711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9108" y="2338552"/>
                        <a:ext cx="2641600" cy="1462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60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8"/>
          <p:cNvSpPr/>
          <p:nvPr/>
        </p:nvSpPr>
        <p:spPr>
          <a:xfrm>
            <a:off x="441434" y="1278083"/>
            <a:ext cx="11009918" cy="5232757"/>
          </a:xfrm>
          <a:prstGeom prst="roundRect">
            <a:avLst>
              <a:gd name="adj" fmla="val 525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" name="trees_301372"/>
          <p:cNvSpPr>
            <a:spLocks noChangeAspect="1"/>
          </p:cNvSpPr>
          <p:nvPr/>
        </p:nvSpPr>
        <p:spPr bwMode="auto">
          <a:xfrm>
            <a:off x="20955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rees_301372"/>
          <p:cNvSpPr>
            <a:spLocks noChangeAspect="1"/>
          </p:cNvSpPr>
          <p:nvPr/>
        </p:nvSpPr>
        <p:spPr bwMode="auto">
          <a:xfrm>
            <a:off x="137735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6" name="trees_301372"/>
          <p:cNvSpPr>
            <a:spLocks noChangeAspect="1"/>
          </p:cNvSpPr>
          <p:nvPr/>
        </p:nvSpPr>
        <p:spPr bwMode="auto">
          <a:xfrm>
            <a:off x="267111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7" name="trees_301372"/>
          <p:cNvSpPr>
            <a:spLocks noChangeAspect="1"/>
          </p:cNvSpPr>
          <p:nvPr/>
        </p:nvSpPr>
        <p:spPr bwMode="auto">
          <a:xfrm>
            <a:off x="383891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8" name="trees_301372"/>
          <p:cNvSpPr>
            <a:spLocks noChangeAspect="1"/>
          </p:cNvSpPr>
          <p:nvPr/>
        </p:nvSpPr>
        <p:spPr bwMode="auto">
          <a:xfrm>
            <a:off x="51326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9" name="trees_301372"/>
          <p:cNvSpPr>
            <a:spLocks noChangeAspect="1"/>
          </p:cNvSpPr>
          <p:nvPr/>
        </p:nvSpPr>
        <p:spPr bwMode="auto">
          <a:xfrm>
            <a:off x="630047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trees_301372"/>
          <p:cNvSpPr>
            <a:spLocks noChangeAspect="1"/>
          </p:cNvSpPr>
          <p:nvPr/>
        </p:nvSpPr>
        <p:spPr bwMode="auto">
          <a:xfrm>
            <a:off x="7549046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1" name="trees_301372"/>
          <p:cNvSpPr>
            <a:spLocks noChangeAspect="1"/>
          </p:cNvSpPr>
          <p:nvPr/>
        </p:nvSpPr>
        <p:spPr bwMode="auto">
          <a:xfrm>
            <a:off x="8716849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2" name="trees_301372"/>
          <p:cNvSpPr>
            <a:spLocks noChangeAspect="1"/>
          </p:cNvSpPr>
          <p:nvPr/>
        </p:nvSpPr>
        <p:spPr bwMode="auto">
          <a:xfrm>
            <a:off x="10008067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3" name="图片 11">
            <a:extLst>
              <a:ext uri="{FF2B5EF4-FFF2-40B4-BE49-F238E27FC236}">
                <a16:creationId xmlns:a16="http://schemas.microsoft.com/office/drawing/2014/main" xmlns="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06" y="-144123"/>
            <a:ext cx="2679980" cy="26799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8185" y="354753"/>
            <a:ext cx="3750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784901"/>
              </p:ext>
            </p:extLst>
          </p:nvPr>
        </p:nvGraphicFramePr>
        <p:xfrm>
          <a:off x="911967" y="4160089"/>
          <a:ext cx="2536414" cy="1472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4" imgW="711000" imgH="393480" progId="Equation.3">
                  <p:embed/>
                </p:oleObj>
              </mc:Choice>
              <mc:Fallback>
                <p:oleObj name="Equation" r:id="rId4" imgW="711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967" y="4160089"/>
                        <a:ext cx="2536414" cy="1472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801456"/>
              </p:ext>
            </p:extLst>
          </p:nvPr>
        </p:nvGraphicFramePr>
        <p:xfrm>
          <a:off x="748099" y="2002221"/>
          <a:ext cx="2813050" cy="1433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6" imgW="748975" imgH="393529" progId="Equation.3">
                  <p:embed/>
                </p:oleObj>
              </mc:Choice>
              <mc:Fallback>
                <p:oleObj name="Equation" r:id="rId6" imgW="748975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099" y="2002221"/>
                        <a:ext cx="2813050" cy="1433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18173"/>
              </p:ext>
            </p:extLst>
          </p:nvPr>
        </p:nvGraphicFramePr>
        <p:xfrm>
          <a:off x="3724572" y="1973317"/>
          <a:ext cx="4573588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8" imgW="1205977" imgH="393529" progId="Equation.3">
                  <p:embed/>
                </p:oleObj>
              </mc:Choice>
              <mc:Fallback>
                <p:oleObj name="Equation" r:id="rId8" imgW="1205977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572" y="1973317"/>
                        <a:ext cx="4573588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611960"/>
              </p:ext>
            </p:extLst>
          </p:nvPr>
        </p:nvGraphicFramePr>
        <p:xfrm>
          <a:off x="8523150" y="1983828"/>
          <a:ext cx="2262188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10" imgW="596641" imgH="393529" progId="Equation.3">
                  <p:embed/>
                </p:oleObj>
              </mc:Choice>
              <mc:Fallback>
                <p:oleObj name="Equation" r:id="rId10" imgW="596641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3150" y="1983828"/>
                        <a:ext cx="2262188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829009"/>
              </p:ext>
            </p:extLst>
          </p:nvPr>
        </p:nvGraphicFramePr>
        <p:xfrm>
          <a:off x="8599865" y="4156841"/>
          <a:ext cx="1011238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12" imgW="266469" imgH="393359" progId="Equation.3">
                  <p:embed/>
                </p:oleObj>
              </mc:Choice>
              <mc:Fallback>
                <p:oleObj name="Equation" r:id="rId12" imgW="266469" imgH="39335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9865" y="4156841"/>
                        <a:ext cx="1011238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711698"/>
              </p:ext>
            </p:extLst>
          </p:nvPr>
        </p:nvGraphicFramePr>
        <p:xfrm>
          <a:off x="3608267" y="4141075"/>
          <a:ext cx="4718050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14" imgW="1205977" imgH="393529" progId="Equation.3">
                  <p:embed/>
                </p:oleObj>
              </mc:Choice>
              <mc:Fallback>
                <p:oleObj name="Equation" r:id="rId14" imgW="1205977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8267" y="4141075"/>
                        <a:ext cx="4718050" cy="153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42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307503"/>
            <a:ext cx="11601450" cy="5839273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4: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rees_301372"/>
          <p:cNvSpPr>
            <a:spLocks noChangeAspect="1"/>
          </p:cNvSpPr>
          <p:nvPr/>
        </p:nvSpPr>
        <p:spPr bwMode="auto">
          <a:xfrm>
            <a:off x="20955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9" name="trees_301372"/>
          <p:cNvSpPr>
            <a:spLocks noChangeAspect="1"/>
          </p:cNvSpPr>
          <p:nvPr/>
        </p:nvSpPr>
        <p:spPr bwMode="auto">
          <a:xfrm>
            <a:off x="137735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0" name="trees_301372"/>
          <p:cNvSpPr>
            <a:spLocks noChangeAspect="1"/>
          </p:cNvSpPr>
          <p:nvPr/>
        </p:nvSpPr>
        <p:spPr bwMode="auto">
          <a:xfrm>
            <a:off x="267111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1" name="trees_301372"/>
          <p:cNvSpPr>
            <a:spLocks noChangeAspect="1"/>
          </p:cNvSpPr>
          <p:nvPr/>
        </p:nvSpPr>
        <p:spPr bwMode="auto">
          <a:xfrm>
            <a:off x="383891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2" name="trees_301372"/>
          <p:cNvSpPr>
            <a:spLocks noChangeAspect="1"/>
          </p:cNvSpPr>
          <p:nvPr/>
        </p:nvSpPr>
        <p:spPr bwMode="auto">
          <a:xfrm>
            <a:off x="51326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3" name="trees_301372"/>
          <p:cNvSpPr>
            <a:spLocks noChangeAspect="1"/>
          </p:cNvSpPr>
          <p:nvPr/>
        </p:nvSpPr>
        <p:spPr bwMode="auto">
          <a:xfrm>
            <a:off x="630047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4" name="trees_301372"/>
          <p:cNvSpPr>
            <a:spLocks noChangeAspect="1"/>
          </p:cNvSpPr>
          <p:nvPr/>
        </p:nvSpPr>
        <p:spPr bwMode="auto">
          <a:xfrm>
            <a:off x="7549046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5" name="trees_301372"/>
          <p:cNvSpPr>
            <a:spLocks noChangeAspect="1"/>
          </p:cNvSpPr>
          <p:nvPr/>
        </p:nvSpPr>
        <p:spPr bwMode="auto">
          <a:xfrm>
            <a:off x="8716849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6" name="trees_301372"/>
          <p:cNvSpPr>
            <a:spLocks noChangeAspect="1"/>
          </p:cNvSpPr>
          <p:nvPr/>
        </p:nvSpPr>
        <p:spPr bwMode="auto">
          <a:xfrm>
            <a:off x="10008067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7" name="trees_301372"/>
          <p:cNvSpPr>
            <a:spLocks noChangeAspect="1"/>
          </p:cNvSpPr>
          <p:nvPr/>
        </p:nvSpPr>
        <p:spPr bwMode="auto">
          <a:xfrm>
            <a:off x="111758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9550" y="479889"/>
                <a:ext cx="11239643" cy="219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60m,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vi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479889"/>
                <a:ext cx="11239643" cy="2197781"/>
              </a:xfrm>
              <a:prstGeom prst="rect">
                <a:avLst/>
              </a:prstGeom>
              <a:blipFill>
                <a:blip r:embed="rId3"/>
                <a:stretch>
                  <a:fillRect l="-1898" t="-5000" r="-195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11">
            <a:extLst>
              <a:ext uri="{FF2B5EF4-FFF2-40B4-BE49-F238E27FC236}">
                <a16:creationId xmlns:a16="http://schemas.microsoft.com/office/drawing/2014/main" xmlns="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161" y="4078933"/>
            <a:ext cx="2679980" cy="2679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09550" y="3210336"/>
                <a:ext cx="11239643" cy="2269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i="1" u="sng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Tóm </a:t>
                </a:r>
                <a:r>
                  <a:rPr lang="en-US" sz="3200" i="1" u="sng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tắt</a:t>
                </a:r>
                <a:r>
                  <a:rPr lang="en-US" sz="3200" i="1" u="sng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/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60m</a:t>
                </a:r>
              </a:p>
              <a:p>
                <a:pPr algn="just"/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endParaRPr lang="en-US" sz="32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Chu vi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endParaRPr lang="en-US" sz="32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210336"/>
                <a:ext cx="11239643" cy="2269147"/>
              </a:xfrm>
              <a:prstGeom prst="rect">
                <a:avLst/>
              </a:prstGeom>
              <a:blipFill>
                <a:blip r:embed="rId5"/>
                <a:stretch>
                  <a:fillRect l="-1356" t="-3495" b="-7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409772" y="3106026"/>
            <a:ext cx="5375566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Chu vi HCN: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(CD + CR) x 2</a:t>
            </a:r>
          </a:p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 x CR</a:t>
            </a:r>
          </a:p>
        </p:txBody>
      </p:sp>
    </p:spTree>
    <p:extLst>
      <p:ext uri="{BB962C8B-B14F-4D97-AF65-F5344CB8AC3E}">
        <p14:creationId xmlns:p14="http://schemas.microsoft.com/office/powerpoint/2010/main" val="10269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2" grpId="0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307502"/>
            <a:ext cx="11601450" cy="6374651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4: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9550" y="479889"/>
                <a:ext cx="11239643" cy="1987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60m,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479889"/>
                <a:ext cx="11239643" cy="1987211"/>
              </a:xfrm>
              <a:prstGeom prst="rect">
                <a:avLst/>
              </a:prstGeom>
              <a:blipFill>
                <a:blip r:embed="rId3"/>
                <a:stretch>
                  <a:fillRect l="-1627" t="-4908" r="-1681" b="-10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993329" y="2273098"/>
            <a:ext cx="11239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i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i="1" u="sng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387960" y="2955755"/>
                <a:ext cx="7620107" cy="1145570"/>
              </a:xfrm>
              <a:prstGeom prst="rect">
                <a:avLst/>
              </a:prstGeom>
              <a:noFill/>
              <a:ln w="38100"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 </a:t>
                </a:r>
                <a:r>
                  <a:rPr lang="en-US" sz="2800" dirty="0" err="1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28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28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28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C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36 (m)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960" y="2955755"/>
                <a:ext cx="7620107" cy="1145570"/>
              </a:xfrm>
              <a:prstGeom prst="rect">
                <a:avLst/>
              </a:prstGeom>
              <a:blipFill>
                <a:blip r:embed="rId4"/>
                <a:stretch>
                  <a:fillRect t="-5851" b="-4255"/>
                </a:stretch>
              </a:blipFill>
              <a:ln w="38100">
                <a:noFill/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2235559" y="4010710"/>
            <a:ext cx="7620107" cy="954107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(60 + 36) x 2 = 192 (m)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29086" y="5776987"/>
            <a:ext cx="7620107" cy="954107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vi: 192 m</a:t>
            </a:r>
          </a:p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2160 m</a:t>
            </a:r>
            <a:r>
              <a:rPr lang="en-US" sz="2800" baseline="300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41659" y="4893849"/>
            <a:ext cx="7620107" cy="954107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x 36 = 2160 (m</a:t>
            </a:r>
            <a:r>
              <a:rPr lang="en-US" sz="2800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42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8" grpId="0"/>
      <p:bldP spid="19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11"/>
          <p:cNvSpPr/>
          <p:nvPr/>
        </p:nvSpPr>
        <p:spPr>
          <a:xfrm>
            <a:off x="445863" y="3482508"/>
            <a:ext cx="2101958" cy="2101958"/>
          </a:xfrm>
          <a:custGeom>
            <a:avLst/>
            <a:gdLst>
              <a:gd name="connsiteX0" fmla="*/ 105387 w 2101958"/>
              <a:gd name="connsiteY0" fmla="*/ 796421 h 2101958"/>
              <a:gd name="connsiteX1" fmla="*/ 796421 w 2101958"/>
              <a:gd name="connsiteY1" fmla="*/ 105387 h 2101958"/>
              <a:gd name="connsiteX2" fmla="*/ 1305537 w 2101958"/>
              <a:gd name="connsiteY2" fmla="*/ 105387 h 2101958"/>
              <a:gd name="connsiteX3" fmla="*/ 1996571 w 2101958"/>
              <a:gd name="connsiteY3" fmla="*/ 796421 h 2101958"/>
              <a:gd name="connsiteX4" fmla="*/ 1996571 w 2101958"/>
              <a:gd name="connsiteY4" fmla="*/ 1305537 h 2101958"/>
              <a:gd name="connsiteX5" fmla="*/ 1305537 w 2101958"/>
              <a:gd name="connsiteY5" fmla="*/ 1996571 h 2101958"/>
              <a:gd name="connsiteX6" fmla="*/ 796421 w 2101958"/>
              <a:gd name="connsiteY6" fmla="*/ 1996571 h 2101958"/>
              <a:gd name="connsiteX7" fmla="*/ 105387 w 2101958"/>
              <a:gd name="connsiteY7" fmla="*/ 1305537 h 2101958"/>
              <a:gd name="connsiteX8" fmla="*/ 105387 w 2101958"/>
              <a:gd name="connsiteY8" fmla="*/ 796421 h 210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958" h="2101958">
                <a:moveTo>
                  <a:pt x="105387" y="796421"/>
                </a:moveTo>
                <a:lnTo>
                  <a:pt x="796421" y="105387"/>
                </a:lnTo>
                <a:cubicBezTo>
                  <a:pt x="936937" y="-35129"/>
                  <a:pt x="1165021" y="-35129"/>
                  <a:pt x="1305537" y="105387"/>
                </a:cubicBezTo>
                <a:lnTo>
                  <a:pt x="1996571" y="796421"/>
                </a:lnTo>
                <a:cubicBezTo>
                  <a:pt x="2137087" y="936937"/>
                  <a:pt x="2137087" y="1165021"/>
                  <a:pt x="1996571" y="1305537"/>
                </a:cubicBezTo>
                <a:lnTo>
                  <a:pt x="1305537" y="1996571"/>
                </a:lnTo>
                <a:cubicBezTo>
                  <a:pt x="1165021" y="2137087"/>
                  <a:pt x="936937" y="2137087"/>
                  <a:pt x="796421" y="1996571"/>
                </a:cubicBezTo>
                <a:lnTo>
                  <a:pt x="105387" y="1305537"/>
                </a:lnTo>
                <a:cubicBezTo>
                  <a:pt x="-35129" y="1165021"/>
                  <a:pt x="-35129" y="936937"/>
                  <a:pt x="105387" y="796421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33601" y="3943769"/>
            <a:ext cx="7264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a Matter" panose="02040603050506020204" pitchFamily="18" charset="0"/>
                <a:cs typeface="+mn-ea"/>
                <a:sym typeface="+mn-lt"/>
              </a:rPr>
              <a:t>3</a:t>
            </a:r>
            <a:endParaRPr kumimoji="0" lang="zh-CN" altLang="en-US" sz="8800" b="0" i="0" u="none" strike="noStrike" kern="1200" cap="none" spc="0" normalizeH="0" baseline="0" noProof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a Matter" panose="02040603050506020204" pitchFamily="18" charset="0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25664" y="3943769"/>
            <a:ext cx="44342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a Matter" panose="02040603050506020204" pitchFamily="18" charset="0"/>
                <a:cs typeface="+mn-ea"/>
                <a:sym typeface="+mn-lt"/>
              </a:rPr>
              <a:t>CỦNG</a:t>
            </a:r>
            <a:r>
              <a:rPr kumimoji="0" lang="en-US" altLang="zh-CN" sz="8800" b="0" i="0" u="none" strike="noStrike" kern="1200" cap="none" spc="0" normalizeH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a Matter" panose="02040603050506020204" pitchFamily="18" charset="0"/>
                <a:cs typeface="+mn-ea"/>
                <a:sym typeface="+mn-lt"/>
              </a:rPr>
              <a:t> CỐ</a:t>
            </a:r>
            <a:endParaRPr kumimoji="0" lang="zh-CN" altLang="en-US" sz="88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a Matter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8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rId4" action="ppaction://hlinksldjump"/>
            <a:extLst>
              <a:ext uri="{FF2B5EF4-FFF2-40B4-BE49-F238E27FC236}">
                <a16:creationId xmlns:a16="http://schemas.microsoft.com/office/drawing/2014/main" xmlns="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7749374" y="4691341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xmlns="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60365" flipH="1">
            <a:off x="855875" y="3445296"/>
            <a:ext cx="3321837" cy="3321837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xmlns="" id="{01BCF2E9-8D82-6D4C-97F4-D1630089EC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0991" y="3009899"/>
            <a:ext cx="3362884" cy="3362884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10215932" y="4691341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/>
          </p:cNvPr>
          <p:cNvSpPr/>
          <p:nvPr/>
        </p:nvSpPr>
        <p:spPr>
          <a:xfrm>
            <a:off x="1586396" y="741640"/>
            <a:ext cx="9458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VUI ĐỐT LỬA TRẠI</a:t>
            </a:r>
          </a:p>
        </p:txBody>
      </p:sp>
    </p:spTree>
    <p:extLst>
      <p:ext uri="{BB962C8B-B14F-4D97-AF65-F5344CB8AC3E}">
        <p14:creationId xmlns:p14="http://schemas.microsoft.com/office/powerpoint/2010/main" val="1556076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xmlns="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77</m:t>
                            </m:r>
                          </m:num>
                          <m:den>
                            <m:r>
                              <a:rPr kumimoji="0" lang="vi-VN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xmlns="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77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81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xmlns="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xmlns="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xmlns="" id="{21A6E05E-5DC5-2546-8D7E-C18EBC8E95AC}"/>
                  </a:ext>
                </a:extLst>
              </p:cNvPr>
              <p:cNvSpPr/>
              <p:nvPr/>
            </p:nvSpPr>
            <p:spPr>
              <a:xfrm>
                <a:off x="3895166" y="482214"/>
                <a:ext cx="4787154" cy="12729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Tính: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vi-VN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vi-VN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f>
                      <m:fPr>
                        <m:ctrlPr>
                          <a:rPr kumimoji="0" lang="vi-VN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vi-VN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num>
                      <m:den>
                        <m:r>
                          <a:rPr kumimoji="0" lang="vi-VN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A6E05E-5DC5-2546-8D7E-C18EBC8E9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166" y="482214"/>
                <a:ext cx="4787154" cy="1272989"/>
              </a:xfrm>
              <a:prstGeom prst="roundRect">
                <a:avLst/>
              </a:prstGeom>
              <a:blipFill>
                <a:blip r:embed="rId10"/>
                <a:stretch>
                  <a:fillRect l="-2781" b="-1395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E9492AA-DB9D-5444-834B-FA59EE98B0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560365" flipH="1">
            <a:off x="8164397" y="2869550"/>
            <a:ext cx="3321837" cy="3321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7318" y="1991808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2854" y="4350842"/>
            <a:ext cx="1942654" cy="19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1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矩形 345"/>
          <p:cNvSpPr/>
          <p:nvPr/>
        </p:nvSpPr>
        <p:spPr>
          <a:xfrm>
            <a:off x="2900679" y="460940"/>
            <a:ext cx="50145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Yêu</a:t>
            </a:r>
            <a:r>
              <a:rPr kumimoji="0" lang="en-US" altLang="zh-CN" sz="4800" b="0" i="0" u="none" strike="noStrike" kern="1200" cap="none" spc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cầu</a:t>
            </a:r>
            <a:r>
              <a:rPr kumimoji="0" lang="en-US" altLang="zh-CN" sz="4800" b="0" i="0" u="none" strike="noStrike" kern="1200" cap="none" spc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cần</a:t>
            </a:r>
            <a:r>
              <a:rPr kumimoji="0" lang="en-US" altLang="zh-CN" sz="4800" b="0" i="0" u="none" strike="noStrike" kern="1200" cap="none" spc="0" normalizeH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đạt</a:t>
            </a:r>
            <a:endParaRPr kumimoji="0" lang="zh-CN" altLang="en-US" sz="48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indsor BT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47" name="矩形 346"/>
          <p:cNvSpPr/>
          <p:nvPr/>
        </p:nvSpPr>
        <p:spPr>
          <a:xfrm>
            <a:off x="582551" y="1458592"/>
            <a:ext cx="22990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0"/>
                <a:solidFill>
                  <a:srgbClr val="008D7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Kiến</a:t>
            </a:r>
            <a:r>
              <a:rPr kumimoji="0" lang="en-US" altLang="zh-CN" sz="3600" b="0" i="0" u="none" strike="noStrike" kern="1200" cap="none" spc="0" normalizeH="0" baseline="0" noProof="0" dirty="0">
                <a:ln w="0"/>
                <a:solidFill>
                  <a:srgbClr val="008D7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 w="0"/>
                <a:solidFill>
                  <a:srgbClr val="008D7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thức</a:t>
            </a:r>
            <a:endParaRPr kumimoji="0" lang="zh-CN" altLang="en-US" sz="3600" b="0" i="0" u="none" strike="noStrike" kern="1200" cap="none" spc="0" normalizeH="0" baseline="0" noProof="0" dirty="0">
              <a:ln w="0"/>
              <a:solidFill>
                <a:srgbClr val="008D7D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indsor BT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48" name="矩形 347"/>
          <p:cNvSpPr/>
          <p:nvPr/>
        </p:nvSpPr>
        <p:spPr>
          <a:xfrm>
            <a:off x="2143152" y="4263122"/>
            <a:ext cx="21707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ln w="0"/>
                <a:solidFill>
                  <a:srgbClr val="DE729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Năng</a:t>
            </a:r>
            <a:r>
              <a:rPr lang="en-US" altLang="zh-CN" sz="3600" dirty="0">
                <a:ln w="0"/>
                <a:solidFill>
                  <a:srgbClr val="DE729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ln w="0"/>
                <a:solidFill>
                  <a:srgbClr val="DE729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lực</a:t>
            </a:r>
            <a:endParaRPr kumimoji="0" lang="zh-CN" altLang="en-US" sz="3600" b="0" i="0" u="none" strike="noStrike" kern="1200" cap="none" spc="0" normalizeH="0" baseline="0" noProof="0" dirty="0">
              <a:ln w="0"/>
              <a:solidFill>
                <a:srgbClr val="DE729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indsor BT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49" name="矩形 348"/>
          <p:cNvSpPr/>
          <p:nvPr/>
        </p:nvSpPr>
        <p:spPr>
          <a:xfrm>
            <a:off x="771039" y="2752490"/>
            <a:ext cx="19175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0"/>
                <a:solidFill>
                  <a:srgbClr val="EB895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Kĩ</a:t>
            </a:r>
            <a:r>
              <a:rPr kumimoji="0" lang="en-US" altLang="zh-CN" sz="3600" b="0" i="0" u="none" strike="noStrike" kern="1200" cap="none" spc="0" normalizeH="0" noProof="0" dirty="0">
                <a:ln w="0"/>
                <a:solidFill>
                  <a:srgbClr val="EB895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 w="0"/>
                <a:solidFill>
                  <a:srgbClr val="EB895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năng</a:t>
            </a:r>
            <a:endParaRPr kumimoji="0" lang="zh-CN" altLang="en-US" sz="3600" b="0" i="0" u="none" strike="noStrike" kern="1200" cap="none" spc="0" normalizeH="0" baseline="0" noProof="0" dirty="0">
              <a:ln w="0"/>
              <a:solidFill>
                <a:srgbClr val="EB895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indsor BT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50" name="矩形 349"/>
          <p:cNvSpPr/>
          <p:nvPr/>
        </p:nvSpPr>
        <p:spPr>
          <a:xfrm>
            <a:off x="1961077" y="5626158"/>
            <a:ext cx="2350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 w="0"/>
                <a:solidFill>
                  <a:srgbClr val="35BCC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Phẩm</a:t>
            </a:r>
            <a:r>
              <a:rPr kumimoji="0" lang="en-US" altLang="zh-CN" sz="3200" b="0" i="0" u="none" strike="noStrike" kern="1200" cap="none" spc="0" normalizeH="0" noProof="0" dirty="0">
                <a:ln w="0"/>
                <a:solidFill>
                  <a:srgbClr val="35BCC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 w="0"/>
                <a:solidFill>
                  <a:srgbClr val="35BCC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chất</a:t>
            </a:r>
            <a:endParaRPr kumimoji="0" lang="zh-CN" altLang="en-US" sz="3200" b="0" i="0" u="none" strike="noStrike" kern="1200" cap="none" spc="0" normalizeH="0" baseline="0" noProof="0" dirty="0">
              <a:ln w="0"/>
              <a:solidFill>
                <a:srgbClr val="35BCC4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indsor BT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51" name="矩形: 圆角 350"/>
          <p:cNvSpPr/>
          <p:nvPr/>
        </p:nvSpPr>
        <p:spPr>
          <a:xfrm>
            <a:off x="649208" y="1252782"/>
            <a:ext cx="2165710" cy="1028700"/>
          </a:xfrm>
          <a:prstGeom prst="roundRect">
            <a:avLst/>
          </a:prstGeom>
          <a:noFill/>
          <a:ln>
            <a:solidFill>
              <a:srgbClr val="008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52" name="矩形: 圆角 351"/>
          <p:cNvSpPr/>
          <p:nvPr/>
        </p:nvSpPr>
        <p:spPr>
          <a:xfrm>
            <a:off x="2145689" y="4095103"/>
            <a:ext cx="2165710" cy="1028700"/>
          </a:xfrm>
          <a:prstGeom prst="roundRect">
            <a:avLst/>
          </a:prstGeom>
          <a:noFill/>
          <a:ln>
            <a:solidFill>
              <a:srgbClr val="DE7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53" name="矩形: 圆角 352"/>
          <p:cNvSpPr/>
          <p:nvPr/>
        </p:nvSpPr>
        <p:spPr>
          <a:xfrm>
            <a:off x="646939" y="2561236"/>
            <a:ext cx="2165710" cy="1028700"/>
          </a:xfrm>
          <a:prstGeom prst="roundRect">
            <a:avLst/>
          </a:prstGeom>
          <a:noFill/>
          <a:ln>
            <a:solidFill>
              <a:srgbClr val="EB8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54" name="矩形: 圆角 353"/>
          <p:cNvSpPr/>
          <p:nvPr/>
        </p:nvSpPr>
        <p:spPr>
          <a:xfrm>
            <a:off x="1915526" y="5435043"/>
            <a:ext cx="2395873" cy="1028700"/>
          </a:xfrm>
          <a:prstGeom prst="roundRect">
            <a:avLst/>
          </a:prstGeom>
          <a:noFill/>
          <a:ln>
            <a:solidFill>
              <a:srgbClr val="35B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1216" y="1597216"/>
            <a:ext cx="4818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 KT về phép chia phân số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8082" y="2400778"/>
            <a:ext cx="78843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Thực hiện được phép chia hai phân số.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Biết cách tính và viết gọn phép chia một phân số cho số tự nhiên.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Vận dụng tìm phân số của một số để giải toán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74840" y="5533894"/>
            <a:ext cx="5479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 cực, tự giác học bài, trình bày bài sạch sẽ, khoa học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4840" y="4261311"/>
            <a:ext cx="7317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 lực tự học, NL giải quyết vấn đề và sáng tạo, NL tư duy - lập luận logic.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91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/>
      <p:bldP spid="347" grpId="0"/>
      <p:bldP spid="348" grpId="0"/>
      <p:bldP spid="349" grpId="0"/>
      <p:bldP spid="350" grpId="0"/>
      <p:bldP spid="351" grpId="0" animBg="1"/>
      <p:bldP spid="352" grpId="0" animBg="1"/>
      <p:bldP spid="353" grpId="0" animBg="1"/>
      <p:bldP spid="354" grpId="0" animBg="1"/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xmlns="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45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xmlns="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45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6242122" y="4405851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xmlns="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1507417" y="4382523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xmlns="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xmlns="" id="{21A6E05E-5DC5-2546-8D7E-C18EBC8E95AC}"/>
                  </a:ext>
                </a:extLst>
              </p:cNvPr>
              <p:cNvSpPr/>
              <p:nvPr/>
            </p:nvSpPr>
            <p:spPr>
              <a:xfrm>
                <a:off x="3895166" y="482214"/>
                <a:ext cx="4787154" cy="12729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Tính: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f>
                      <m:fPr>
                        <m:ctrlPr>
                          <a:rPr kumimoji="0" lang="vi-VN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A6E05E-5DC5-2546-8D7E-C18EBC8E9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166" y="482214"/>
                <a:ext cx="4787154" cy="1272989"/>
              </a:xfrm>
              <a:prstGeom prst="roundRect">
                <a:avLst/>
              </a:prstGeom>
              <a:blipFill>
                <a:blip r:embed="rId10"/>
                <a:stretch>
                  <a:fillRect l="-2781" b="-1395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7318" y="1991808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0645" y="4518189"/>
            <a:ext cx="1942654" cy="1942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BCAF08-828F-3F41-B7CB-D52BC74CD5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14928" y="4362665"/>
            <a:ext cx="2253425" cy="22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0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xmlns="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20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xmlns="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vi-VN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xmlns="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xmlns="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20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xmlns="" id="{21A6E05E-5DC5-2546-8D7E-C18EBC8E95AC}"/>
                  </a:ext>
                </a:extLst>
              </p:cNvPr>
              <p:cNvSpPr/>
              <p:nvPr/>
            </p:nvSpPr>
            <p:spPr>
              <a:xfrm>
                <a:off x="3039037" y="482214"/>
                <a:ext cx="6541381" cy="12729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Tính: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A6E05E-5DC5-2546-8D7E-C18EBC8E9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037" y="482214"/>
                <a:ext cx="6541381" cy="1272989"/>
              </a:xfrm>
              <a:prstGeom prst="roundRect">
                <a:avLst/>
              </a:prstGeom>
              <a:blipFill>
                <a:blip r:embed="rId10"/>
                <a:stretch>
                  <a:fillRect l="-2132" b="-6047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7318" y="1991808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854" y="4350842"/>
            <a:ext cx="1942654" cy="1942654"/>
          </a:xfrm>
          <a:prstGeom prst="rect">
            <a:avLst/>
          </a:prstGeom>
        </p:spPr>
      </p:pic>
      <p:pic>
        <p:nvPicPr>
          <p:cNvPr id="23" name="Picture 2" descr="Vector củi gỗ, bào gỗ, tấm gỗ - Free.Vector6.com">
            <a:extLst>
              <a:ext uri="{FF2B5EF4-FFF2-40B4-BE49-F238E27FC236}">
                <a16:creationId xmlns:a16="http://schemas.microsoft.com/office/drawing/2014/main" xmlns="" id="{E17431D0-7D6A-8642-A0BF-489AAF76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8898963" y="4606413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9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6166494" y="4173989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xmlns="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vi-VN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vi-VN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 b="-4587"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xmlns="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vi-VN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num>
                          <m:den>
                            <m:r>
                              <a:rPr kumimoji="0" lang="vi-VN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 b="-5455"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xmlns="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1694331" y="2476286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xmlns="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xmlns="" id="{21A6E05E-5DC5-2546-8D7E-C18EBC8E95AC}"/>
                  </a:ext>
                </a:extLst>
              </p:cNvPr>
              <p:cNvSpPr/>
              <p:nvPr/>
            </p:nvSpPr>
            <p:spPr>
              <a:xfrm>
                <a:off x="3039037" y="482214"/>
                <a:ext cx="6541381" cy="12729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Tính: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1A6E05E-5DC5-2546-8D7E-C18EBC8E9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037" y="482214"/>
                <a:ext cx="6541381" cy="1272989"/>
              </a:xfrm>
              <a:prstGeom prst="roundRect">
                <a:avLst/>
              </a:prstGeom>
              <a:blipFill>
                <a:blip r:embed="rId10"/>
                <a:stretch>
                  <a:fillRect l="-2132" b="-6047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3989" y="4221812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854" y="4350842"/>
            <a:ext cx="1942654" cy="1942654"/>
          </a:xfrm>
          <a:prstGeom prst="rect">
            <a:avLst/>
          </a:prstGeom>
        </p:spPr>
      </p:pic>
      <p:pic>
        <p:nvPicPr>
          <p:cNvPr id="24" name="Picture 6" descr="Potato chips bag Royalty Free Vector Image - VectorStock">
            <a:extLst>
              <a:ext uri="{FF2B5EF4-FFF2-40B4-BE49-F238E27FC236}">
                <a16:creationId xmlns:a16="http://schemas.microsoft.com/office/drawing/2014/main" xmlns="" id="{AFB1597E-E9E1-F14A-995E-E68085D29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4351813" y="2196664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5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xmlns="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" action="ppaction://noaction"/>
            <a:extLst>
              <a:ext uri="{FF2B5EF4-FFF2-40B4-BE49-F238E27FC236}">
                <a16:creationId xmlns:a16="http://schemas.microsoft.com/office/drawing/2014/main" xmlns="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96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1222382" y="1634416"/>
            <a:ext cx="2026772" cy="2647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8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15" name="菱形 11"/>
          <p:cNvSpPr/>
          <p:nvPr/>
        </p:nvSpPr>
        <p:spPr>
          <a:xfrm>
            <a:off x="3828512" y="3607967"/>
            <a:ext cx="2101958" cy="2101958"/>
          </a:xfrm>
          <a:custGeom>
            <a:avLst/>
            <a:gdLst>
              <a:gd name="connsiteX0" fmla="*/ 105387 w 2101958"/>
              <a:gd name="connsiteY0" fmla="*/ 796421 h 2101958"/>
              <a:gd name="connsiteX1" fmla="*/ 796421 w 2101958"/>
              <a:gd name="connsiteY1" fmla="*/ 105387 h 2101958"/>
              <a:gd name="connsiteX2" fmla="*/ 1305537 w 2101958"/>
              <a:gd name="connsiteY2" fmla="*/ 105387 h 2101958"/>
              <a:gd name="connsiteX3" fmla="*/ 1996571 w 2101958"/>
              <a:gd name="connsiteY3" fmla="*/ 796421 h 2101958"/>
              <a:gd name="connsiteX4" fmla="*/ 1996571 w 2101958"/>
              <a:gd name="connsiteY4" fmla="*/ 1305537 h 2101958"/>
              <a:gd name="connsiteX5" fmla="*/ 1305537 w 2101958"/>
              <a:gd name="connsiteY5" fmla="*/ 1996571 h 2101958"/>
              <a:gd name="connsiteX6" fmla="*/ 796421 w 2101958"/>
              <a:gd name="connsiteY6" fmla="*/ 1996571 h 2101958"/>
              <a:gd name="connsiteX7" fmla="*/ 105387 w 2101958"/>
              <a:gd name="connsiteY7" fmla="*/ 1305537 h 2101958"/>
              <a:gd name="connsiteX8" fmla="*/ 105387 w 2101958"/>
              <a:gd name="connsiteY8" fmla="*/ 796421 h 210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958" h="2101958">
                <a:moveTo>
                  <a:pt x="105387" y="796421"/>
                </a:moveTo>
                <a:lnTo>
                  <a:pt x="796421" y="105387"/>
                </a:lnTo>
                <a:cubicBezTo>
                  <a:pt x="936937" y="-35129"/>
                  <a:pt x="1165021" y="-35129"/>
                  <a:pt x="1305537" y="105387"/>
                </a:cubicBezTo>
                <a:lnTo>
                  <a:pt x="1996571" y="796421"/>
                </a:lnTo>
                <a:cubicBezTo>
                  <a:pt x="2137087" y="936937"/>
                  <a:pt x="2137087" y="1165021"/>
                  <a:pt x="1996571" y="1305537"/>
                </a:cubicBezTo>
                <a:lnTo>
                  <a:pt x="1305537" y="1996571"/>
                </a:lnTo>
                <a:cubicBezTo>
                  <a:pt x="1165021" y="2137087"/>
                  <a:pt x="936937" y="2137087"/>
                  <a:pt x="796421" y="1996571"/>
                </a:cubicBezTo>
                <a:lnTo>
                  <a:pt x="105387" y="1305537"/>
                </a:lnTo>
                <a:cubicBezTo>
                  <a:pt x="-35129" y="1165021"/>
                  <a:pt x="-35129" y="936937"/>
                  <a:pt x="105387" y="796421"/>
                </a:cubicBezTo>
              </a:path>
            </a:pathLst>
          </a:cu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 flipH="1">
            <a:off x="1380848" y="2038239"/>
            <a:ext cx="17098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+mn-ea"/>
                <a:sym typeface="+mn-lt"/>
              </a:rPr>
              <a:t>CÁC</a:t>
            </a:r>
            <a:r>
              <a:rPr kumimoji="0" lang="en-US" altLang="zh-CN" sz="3600" b="0" i="0" u="none" strike="noStrike" kern="1200" cap="none" spc="0" normalizeH="0" noProof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indsor BT" panose="02040603050506020204" pitchFamily="18" charset="0"/>
                <a:cs typeface="+mn-ea"/>
                <a:sym typeface="+mn-lt"/>
              </a:rPr>
              <a:t> HOẠT ĐỘNG</a:t>
            </a:r>
            <a:endParaRPr kumimoji="0" lang="zh-CN" altLang="en-US" sz="3600" b="0" i="0" u="none" strike="noStrike" kern="1200" cap="none" spc="0" normalizeH="0" baseline="0" noProof="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18" name="菱形 11"/>
          <p:cNvSpPr/>
          <p:nvPr/>
        </p:nvSpPr>
        <p:spPr>
          <a:xfrm>
            <a:off x="6261507" y="1994176"/>
            <a:ext cx="2101958" cy="2101958"/>
          </a:xfrm>
          <a:custGeom>
            <a:avLst/>
            <a:gdLst>
              <a:gd name="connsiteX0" fmla="*/ 105387 w 2101958"/>
              <a:gd name="connsiteY0" fmla="*/ 796421 h 2101958"/>
              <a:gd name="connsiteX1" fmla="*/ 796421 w 2101958"/>
              <a:gd name="connsiteY1" fmla="*/ 105387 h 2101958"/>
              <a:gd name="connsiteX2" fmla="*/ 1305537 w 2101958"/>
              <a:gd name="connsiteY2" fmla="*/ 105387 h 2101958"/>
              <a:gd name="connsiteX3" fmla="*/ 1996571 w 2101958"/>
              <a:gd name="connsiteY3" fmla="*/ 796421 h 2101958"/>
              <a:gd name="connsiteX4" fmla="*/ 1996571 w 2101958"/>
              <a:gd name="connsiteY4" fmla="*/ 1305537 h 2101958"/>
              <a:gd name="connsiteX5" fmla="*/ 1305537 w 2101958"/>
              <a:gd name="connsiteY5" fmla="*/ 1996571 h 2101958"/>
              <a:gd name="connsiteX6" fmla="*/ 796421 w 2101958"/>
              <a:gd name="connsiteY6" fmla="*/ 1996571 h 2101958"/>
              <a:gd name="connsiteX7" fmla="*/ 105387 w 2101958"/>
              <a:gd name="connsiteY7" fmla="*/ 1305537 h 2101958"/>
              <a:gd name="connsiteX8" fmla="*/ 105387 w 2101958"/>
              <a:gd name="connsiteY8" fmla="*/ 796421 h 210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958" h="2101958">
                <a:moveTo>
                  <a:pt x="105387" y="796421"/>
                </a:moveTo>
                <a:lnTo>
                  <a:pt x="796421" y="105387"/>
                </a:lnTo>
                <a:cubicBezTo>
                  <a:pt x="936937" y="-35129"/>
                  <a:pt x="1165021" y="-35129"/>
                  <a:pt x="1305537" y="105387"/>
                </a:cubicBezTo>
                <a:lnTo>
                  <a:pt x="1996571" y="796421"/>
                </a:lnTo>
                <a:cubicBezTo>
                  <a:pt x="2137087" y="936937"/>
                  <a:pt x="2137087" y="1165021"/>
                  <a:pt x="1996571" y="1305537"/>
                </a:cubicBezTo>
                <a:lnTo>
                  <a:pt x="1305537" y="1996571"/>
                </a:lnTo>
                <a:cubicBezTo>
                  <a:pt x="1165021" y="2137087"/>
                  <a:pt x="936937" y="2137087"/>
                  <a:pt x="796421" y="1996571"/>
                </a:cubicBezTo>
                <a:lnTo>
                  <a:pt x="105387" y="1305537"/>
                </a:lnTo>
                <a:cubicBezTo>
                  <a:pt x="-35129" y="1165021"/>
                  <a:pt x="-35129" y="936937"/>
                  <a:pt x="105387" y="796421"/>
                </a:cubicBezTo>
              </a:path>
            </a:pathLst>
          </a:cu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19" name="菱形 11"/>
          <p:cNvSpPr/>
          <p:nvPr/>
        </p:nvSpPr>
        <p:spPr>
          <a:xfrm>
            <a:off x="8941271" y="3401065"/>
            <a:ext cx="2101958" cy="2101958"/>
          </a:xfrm>
          <a:custGeom>
            <a:avLst/>
            <a:gdLst>
              <a:gd name="connsiteX0" fmla="*/ 105387 w 2101958"/>
              <a:gd name="connsiteY0" fmla="*/ 796421 h 2101958"/>
              <a:gd name="connsiteX1" fmla="*/ 796421 w 2101958"/>
              <a:gd name="connsiteY1" fmla="*/ 105387 h 2101958"/>
              <a:gd name="connsiteX2" fmla="*/ 1305537 w 2101958"/>
              <a:gd name="connsiteY2" fmla="*/ 105387 h 2101958"/>
              <a:gd name="connsiteX3" fmla="*/ 1996571 w 2101958"/>
              <a:gd name="connsiteY3" fmla="*/ 796421 h 2101958"/>
              <a:gd name="connsiteX4" fmla="*/ 1996571 w 2101958"/>
              <a:gd name="connsiteY4" fmla="*/ 1305537 h 2101958"/>
              <a:gd name="connsiteX5" fmla="*/ 1305537 w 2101958"/>
              <a:gd name="connsiteY5" fmla="*/ 1996571 h 2101958"/>
              <a:gd name="connsiteX6" fmla="*/ 796421 w 2101958"/>
              <a:gd name="connsiteY6" fmla="*/ 1996571 h 2101958"/>
              <a:gd name="connsiteX7" fmla="*/ 105387 w 2101958"/>
              <a:gd name="connsiteY7" fmla="*/ 1305537 h 2101958"/>
              <a:gd name="connsiteX8" fmla="*/ 105387 w 2101958"/>
              <a:gd name="connsiteY8" fmla="*/ 796421 h 210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958" h="2101958">
                <a:moveTo>
                  <a:pt x="105387" y="796421"/>
                </a:moveTo>
                <a:lnTo>
                  <a:pt x="796421" y="105387"/>
                </a:lnTo>
                <a:cubicBezTo>
                  <a:pt x="936937" y="-35129"/>
                  <a:pt x="1165021" y="-35129"/>
                  <a:pt x="1305537" y="105387"/>
                </a:cubicBezTo>
                <a:lnTo>
                  <a:pt x="1996571" y="796421"/>
                </a:lnTo>
                <a:cubicBezTo>
                  <a:pt x="2137087" y="936937"/>
                  <a:pt x="2137087" y="1165021"/>
                  <a:pt x="1996571" y="1305537"/>
                </a:cubicBezTo>
                <a:lnTo>
                  <a:pt x="1305537" y="1996571"/>
                </a:lnTo>
                <a:cubicBezTo>
                  <a:pt x="1165021" y="2137087"/>
                  <a:pt x="936937" y="2137087"/>
                  <a:pt x="796421" y="1996571"/>
                </a:cubicBezTo>
                <a:lnTo>
                  <a:pt x="105387" y="1305537"/>
                </a:lnTo>
                <a:cubicBezTo>
                  <a:pt x="-35129" y="1165021"/>
                  <a:pt x="-35129" y="936937"/>
                  <a:pt x="105387" y="796421"/>
                </a:cubicBezTo>
              </a:path>
            </a:pathLst>
          </a:cu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27" name="任意多边形: 形状 26"/>
          <p:cNvSpPr/>
          <p:nvPr/>
        </p:nvSpPr>
        <p:spPr>
          <a:xfrm>
            <a:off x="476249" y="2038240"/>
            <a:ext cx="11430405" cy="3467298"/>
          </a:xfrm>
          <a:custGeom>
            <a:avLst/>
            <a:gdLst>
              <a:gd name="connsiteX0" fmla="*/ 0 w 11170143"/>
              <a:gd name="connsiteY0" fmla="*/ 1124141 h 3430005"/>
              <a:gd name="connsiteX1" fmla="*/ 1295400 w 11170143"/>
              <a:gd name="connsiteY1" fmla="*/ 3391091 h 3430005"/>
              <a:gd name="connsiteX2" fmla="*/ 3086100 w 11170143"/>
              <a:gd name="connsiteY2" fmla="*/ 1124141 h 3430005"/>
              <a:gd name="connsiteX3" fmla="*/ 4000500 w 11170143"/>
              <a:gd name="connsiteY3" fmla="*/ 95441 h 3430005"/>
              <a:gd name="connsiteX4" fmla="*/ 6038850 w 11170143"/>
              <a:gd name="connsiteY4" fmla="*/ 3429191 h 3430005"/>
              <a:gd name="connsiteX5" fmla="*/ 8553450 w 11170143"/>
              <a:gd name="connsiteY5" fmla="*/ 438341 h 3430005"/>
              <a:gd name="connsiteX6" fmla="*/ 10934700 w 11170143"/>
              <a:gd name="connsiteY6" fmla="*/ 2952941 h 3430005"/>
              <a:gd name="connsiteX7" fmla="*/ 10953750 w 11170143"/>
              <a:gd name="connsiteY7" fmla="*/ 2952941 h 3430005"/>
              <a:gd name="connsiteX0-1" fmla="*/ 0 w 11170143"/>
              <a:gd name="connsiteY0-2" fmla="*/ 1028710 h 3334574"/>
              <a:gd name="connsiteX1-3" fmla="*/ 1295400 w 11170143"/>
              <a:gd name="connsiteY1-4" fmla="*/ 3295660 h 3334574"/>
              <a:gd name="connsiteX2-5" fmla="*/ 4000500 w 11170143"/>
              <a:gd name="connsiteY2-6" fmla="*/ 10 h 3334574"/>
              <a:gd name="connsiteX3-7" fmla="*/ 6038850 w 11170143"/>
              <a:gd name="connsiteY3-8" fmla="*/ 3333760 h 3334574"/>
              <a:gd name="connsiteX4-9" fmla="*/ 8553450 w 11170143"/>
              <a:gd name="connsiteY4-10" fmla="*/ 342910 h 3334574"/>
              <a:gd name="connsiteX5-11" fmla="*/ 10934700 w 11170143"/>
              <a:gd name="connsiteY5-12" fmla="*/ 2857510 h 3334574"/>
              <a:gd name="connsiteX6-13" fmla="*/ 10953750 w 11170143"/>
              <a:gd name="connsiteY6-14" fmla="*/ 2857510 h 3334574"/>
              <a:gd name="connsiteX0-15" fmla="*/ 0 w 11159566"/>
              <a:gd name="connsiteY0-16" fmla="*/ 1028710 h 3333913"/>
              <a:gd name="connsiteX1-17" fmla="*/ 1295400 w 11159566"/>
              <a:gd name="connsiteY1-18" fmla="*/ 3295660 h 3333913"/>
              <a:gd name="connsiteX2-19" fmla="*/ 4000500 w 11159566"/>
              <a:gd name="connsiteY2-20" fmla="*/ 10 h 3333913"/>
              <a:gd name="connsiteX3-21" fmla="*/ 6038850 w 11159566"/>
              <a:gd name="connsiteY3-22" fmla="*/ 3333760 h 3333913"/>
              <a:gd name="connsiteX4-23" fmla="*/ 8705850 w 11159566"/>
              <a:gd name="connsiteY4-24" fmla="*/ 152410 h 3333913"/>
              <a:gd name="connsiteX5-25" fmla="*/ 10934700 w 11159566"/>
              <a:gd name="connsiteY5-26" fmla="*/ 2857510 h 3333913"/>
              <a:gd name="connsiteX6-27" fmla="*/ 10953750 w 11159566"/>
              <a:gd name="connsiteY6-28" fmla="*/ 2857510 h 3333913"/>
              <a:gd name="connsiteX0-29" fmla="*/ 0 w 10934700"/>
              <a:gd name="connsiteY0-30" fmla="*/ 1028710 h 3333913"/>
              <a:gd name="connsiteX1-31" fmla="*/ 1295400 w 10934700"/>
              <a:gd name="connsiteY1-32" fmla="*/ 3295660 h 3333913"/>
              <a:gd name="connsiteX2-33" fmla="*/ 4000500 w 10934700"/>
              <a:gd name="connsiteY2-34" fmla="*/ 10 h 3333913"/>
              <a:gd name="connsiteX3-35" fmla="*/ 6038850 w 10934700"/>
              <a:gd name="connsiteY3-36" fmla="*/ 3333760 h 3333913"/>
              <a:gd name="connsiteX4-37" fmla="*/ 8705850 w 10934700"/>
              <a:gd name="connsiteY4-38" fmla="*/ 152410 h 3333913"/>
              <a:gd name="connsiteX5-39" fmla="*/ 10934700 w 10934700"/>
              <a:gd name="connsiteY5-40" fmla="*/ 2857510 h 3333913"/>
              <a:gd name="connsiteX0-41" fmla="*/ 0 w 11049000"/>
              <a:gd name="connsiteY0-42" fmla="*/ 1028710 h 3333911"/>
              <a:gd name="connsiteX1-43" fmla="*/ 1295400 w 11049000"/>
              <a:gd name="connsiteY1-44" fmla="*/ 3295660 h 3333911"/>
              <a:gd name="connsiteX2-45" fmla="*/ 4000500 w 11049000"/>
              <a:gd name="connsiteY2-46" fmla="*/ 10 h 3333911"/>
              <a:gd name="connsiteX3-47" fmla="*/ 6038850 w 11049000"/>
              <a:gd name="connsiteY3-48" fmla="*/ 3333760 h 3333911"/>
              <a:gd name="connsiteX4-49" fmla="*/ 8705850 w 11049000"/>
              <a:gd name="connsiteY4-50" fmla="*/ 152410 h 3333911"/>
              <a:gd name="connsiteX5-51" fmla="*/ 11049000 w 11049000"/>
              <a:gd name="connsiteY5-52" fmla="*/ 3200410 h 3333911"/>
              <a:gd name="connsiteX0-53" fmla="*/ 0 w 11049000"/>
              <a:gd name="connsiteY0-54" fmla="*/ 1028781 h 3461965"/>
              <a:gd name="connsiteX1-55" fmla="*/ 1657350 w 11049000"/>
              <a:gd name="connsiteY1-56" fmla="*/ 3448131 h 3461965"/>
              <a:gd name="connsiteX2-57" fmla="*/ 4000500 w 11049000"/>
              <a:gd name="connsiteY2-58" fmla="*/ 81 h 3461965"/>
              <a:gd name="connsiteX3-59" fmla="*/ 6038850 w 11049000"/>
              <a:gd name="connsiteY3-60" fmla="*/ 3333831 h 3461965"/>
              <a:gd name="connsiteX4-61" fmla="*/ 8705850 w 11049000"/>
              <a:gd name="connsiteY4-62" fmla="*/ 152481 h 3461965"/>
              <a:gd name="connsiteX5-63" fmla="*/ 11049000 w 11049000"/>
              <a:gd name="connsiteY5-64" fmla="*/ 3200481 h 3461965"/>
              <a:gd name="connsiteX0-65" fmla="*/ 0 w 11049000"/>
              <a:gd name="connsiteY0-66" fmla="*/ 1028781 h 3448131"/>
              <a:gd name="connsiteX1-67" fmla="*/ 1657350 w 11049000"/>
              <a:gd name="connsiteY1-68" fmla="*/ 3448131 h 3448131"/>
              <a:gd name="connsiteX2-69" fmla="*/ 4000500 w 11049000"/>
              <a:gd name="connsiteY2-70" fmla="*/ 81 h 3448131"/>
              <a:gd name="connsiteX3-71" fmla="*/ 6038850 w 11049000"/>
              <a:gd name="connsiteY3-72" fmla="*/ 3333831 h 3448131"/>
              <a:gd name="connsiteX4-73" fmla="*/ 8705850 w 11049000"/>
              <a:gd name="connsiteY4-74" fmla="*/ 152481 h 3448131"/>
              <a:gd name="connsiteX5-75" fmla="*/ 11049000 w 11049000"/>
              <a:gd name="connsiteY5-76" fmla="*/ 3200481 h 3448131"/>
              <a:gd name="connsiteX0-77" fmla="*/ 0 w 11049000"/>
              <a:gd name="connsiteY0-78" fmla="*/ 1028781 h 3448131"/>
              <a:gd name="connsiteX1-79" fmla="*/ 1657350 w 11049000"/>
              <a:gd name="connsiteY1-80" fmla="*/ 3448131 h 3448131"/>
              <a:gd name="connsiteX2-81" fmla="*/ 4000500 w 11049000"/>
              <a:gd name="connsiteY2-82" fmla="*/ 81 h 3448131"/>
              <a:gd name="connsiteX3-83" fmla="*/ 6267450 w 11049000"/>
              <a:gd name="connsiteY3-84" fmla="*/ 3333831 h 3448131"/>
              <a:gd name="connsiteX4-85" fmla="*/ 8705850 w 11049000"/>
              <a:gd name="connsiteY4-86" fmla="*/ 152481 h 3448131"/>
              <a:gd name="connsiteX5-87" fmla="*/ 11049000 w 11049000"/>
              <a:gd name="connsiteY5-88" fmla="*/ 3200481 h 3448131"/>
              <a:gd name="connsiteX0-89" fmla="*/ 0 w 11049000"/>
              <a:gd name="connsiteY0-90" fmla="*/ 1028781 h 3448131"/>
              <a:gd name="connsiteX1-91" fmla="*/ 1657350 w 11049000"/>
              <a:gd name="connsiteY1-92" fmla="*/ 3448131 h 3448131"/>
              <a:gd name="connsiteX2-93" fmla="*/ 4000500 w 11049000"/>
              <a:gd name="connsiteY2-94" fmla="*/ 81 h 3448131"/>
              <a:gd name="connsiteX3-95" fmla="*/ 6267450 w 11049000"/>
              <a:gd name="connsiteY3-96" fmla="*/ 3333831 h 3448131"/>
              <a:gd name="connsiteX4-97" fmla="*/ 8705850 w 11049000"/>
              <a:gd name="connsiteY4-98" fmla="*/ 152481 h 3448131"/>
              <a:gd name="connsiteX5-99" fmla="*/ 11049000 w 11049000"/>
              <a:gd name="connsiteY5-100" fmla="*/ 3029031 h 3448131"/>
              <a:gd name="connsiteX0-101" fmla="*/ 0 w 11049000"/>
              <a:gd name="connsiteY0-102" fmla="*/ 1028781 h 3448131"/>
              <a:gd name="connsiteX1-103" fmla="*/ 1657350 w 11049000"/>
              <a:gd name="connsiteY1-104" fmla="*/ 3448131 h 3448131"/>
              <a:gd name="connsiteX2-105" fmla="*/ 4000500 w 11049000"/>
              <a:gd name="connsiteY2-106" fmla="*/ 81 h 3448131"/>
              <a:gd name="connsiteX3-107" fmla="*/ 6267450 w 11049000"/>
              <a:gd name="connsiteY3-108" fmla="*/ 3333831 h 3448131"/>
              <a:gd name="connsiteX4-109" fmla="*/ 8801100 w 11049000"/>
              <a:gd name="connsiteY4-110" fmla="*/ 133431 h 3448131"/>
              <a:gd name="connsiteX5-111" fmla="*/ 11049000 w 11049000"/>
              <a:gd name="connsiteY5-112" fmla="*/ 3029031 h 3448131"/>
              <a:gd name="connsiteX0-113" fmla="*/ 0 w 11049000"/>
              <a:gd name="connsiteY0-114" fmla="*/ 1028781 h 3461965"/>
              <a:gd name="connsiteX1-115" fmla="*/ 1657350 w 11049000"/>
              <a:gd name="connsiteY1-116" fmla="*/ 3448131 h 3461965"/>
              <a:gd name="connsiteX2-117" fmla="*/ 4000500 w 11049000"/>
              <a:gd name="connsiteY2-118" fmla="*/ 81 h 3461965"/>
              <a:gd name="connsiteX3-119" fmla="*/ 6267450 w 11049000"/>
              <a:gd name="connsiteY3-120" fmla="*/ 3333831 h 3461965"/>
              <a:gd name="connsiteX4-121" fmla="*/ 8801100 w 11049000"/>
              <a:gd name="connsiteY4-122" fmla="*/ 133431 h 3461965"/>
              <a:gd name="connsiteX5-123" fmla="*/ 11049000 w 11049000"/>
              <a:gd name="connsiteY5-124" fmla="*/ 3029031 h 3461965"/>
              <a:gd name="connsiteX0-125" fmla="*/ 0 w 11334750"/>
              <a:gd name="connsiteY0-126" fmla="*/ 990681 h 3460751"/>
              <a:gd name="connsiteX1-127" fmla="*/ 1943100 w 11334750"/>
              <a:gd name="connsiteY1-128" fmla="*/ 3448131 h 3460751"/>
              <a:gd name="connsiteX2-129" fmla="*/ 4286250 w 11334750"/>
              <a:gd name="connsiteY2-130" fmla="*/ 81 h 3460751"/>
              <a:gd name="connsiteX3-131" fmla="*/ 6553200 w 11334750"/>
              <a:gd name="connsiteY3-132" fmla="*/ 3333831 h 3460751"/>
              <a:gd name="connsiteX4-133" fmla="*/ 9086850 w 11334750"/>
              <a:gd name="connsiteY4-134" fmla="*/ 133431 h 3460751"/>
              <a:gd name="connsiteX5-135" fmla="*/ 11334750 w 11334750"/>
              <a:gd name="connsiteY5-136" fmla="*/ 3029031 h 3460751"/>
              <a:gd name="connsiteX0-137" fmla="*/ 0 w 11334750"/>
              <a:gd name="connsiteY0-138" fmla="*/ 990710 h 3479685"/>
              <a:gd name="connsiteX1-139" fmla="*/ 1771650 w 11334750"/>
              <a:gd name="connsiteY1-140" fmla="*/ 3467210 h 3479685"/>
              <a:gd name="connsiteX2-141" fmla="*/ 4286250 w 11334750"/>
              <a:gd name="connsiteY2-142" fmla="*/ 110 h 3479685"/>
              <a:gd name="connsiteX3-143" fmla="*/ 6553200 w 11334750"/>
              <a:gd name="connsiteY3-144" fmla="*/ 3333860 h 3479685"/>
              <a:gd name="connsiteX4-145" fmla="*/ 9086850 w 11334750"/>
              <a:gd name="connsiteY4-146" fmla="*/ 133460 h 3479685"/>
              <a:gd name="connsiteX5-147" fmla="*/ 11334750 w 11334750"/>
              <a:gd name="connsiteY5-148" fmla="*/ 3029060 h 3479685"/>
              <a:gd name="connsiteX0-149" fmla="*/ 0 w 11334750"/>
              <a:gd name="connsiteY0-150" fmla="*/ 990710 h 3467298"/>
              <a:gd name="connsiteX1-151" fmla="*/ 1771650 w 11334750"/>
              <a:gd name="connsiteY1-152" fmla="*/ 3467210 h 3467298"/>
              <a:gd name="connsiteX2-153" fmla="*/ 4286250 w 11334750"/>
              <a:gd name="connsiteY2-154" fmla="*/ 110 h 3467298"/>
              <a:gd name="connsiteX3-155" fmla="*/ 6553200 w 11334750"/>
              <a:gd name="connsiteY3-156" fmla="*/ 3333860 h 3467298"/>
              <a:gd name="connsiteX4-157" fmla="*/ 9086850 w 11334750"/>
              <a:gd name="connsiteY4-158" fmla="*/ 133460 h 3467298"/>
              <a:gd name="connsiteX5-159" fmla="*/ 11334750 w 11334750"/>
              <a:gd name="connsiteY5-160" fmla="*/ 3029060 h 3467298"/>
              <a:gd name="connsiteX0-161" fmla="*/ 0 w 11334750"/>
              <a:gd name="connsiteY0-162" fmla="*/ 990710 h 3467298"/>
              <a:gd name="connsiteX1-163" fmla="*/ 1866900 w 11334750"/>
              <a:gd name="connsiteY1-164" fmla="*/ 3467210 h 3467298"/>
              <a:gd name="connsiteX2-165" fmla="*/ 4286250 w 11334750"/>
              <a:gd name="connsiteY2-166" fmla="*/ 110 h 3467298"/>
              <a:gd name="connsiteX3-167" fmla="*/ 6553200 w 11334750"/>
              <a:gd name="connsiteY3-168" fmla="*/ 3333860 h 3467298"/>
              <a:gd name="connsiteX4-169" fmla="*/ 9086850 w 11334750"/>
              <a:gd name="connsiteY4-170" fmla="*/ 133460 h 3467298"/>
              <a:gd name="connsiteX5-171" fmla="*/ 11334750 w 11334750"/>
              <a:gd name="connsiteY5-172" fmla="*/ 3029060 h 34672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1334750" h="3467298">
                <a:moveTo>
                  <a:pt x="0" y="990710"/>
                </a:moveTo>
                <a:cubicBezTo>
                  <a:pt x="390525" y="2124185"/>
                  <a:pt x="1114425" y="3479910"/>
                  <a:pt x="1866900" y="3467210"/>
                </a:cubicBezTo>
                <a:cubicBezTo>
                  <a:pt x="2619375" y="3454510"/>
                  <a:pt x="3505200" y="22335"/>
                  <a:pt x="4286250" y="110"/>
                </a:cubicBezTo>
                <a:cubicBezTo>
                  <a:pt x="5067300" y="-22115"/>
                  <a:pt x="5753100" y="3311635"/>
                  <a:pt x="6553200" y="3333860"/>
                </a:cubicBezTo>
                <a:cubicBezTo>
                  <a:pt x="7353300" y="3356085"/>
                  <a:pt x="8289925" y="184260"/>
                  <a:pt x="9086850" y="133460"/>
                </a:cubicBezTo>
                <a:cubicBezTo>
                  <a:pt x="9883775" y="82660"/>
                  <a:pt x="10960100" y="2578210"/>
                  <a:pt x="11334750" y="3029060"/>
                </a:cubicBezTo>
              </a:path>
            </a:pathLst>
          </a:custGeom>
          <a:noFill/>
          <a:ln w="28575">
            <a:solidFill>
              <a:srgbClr val="008D7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806105" y="399284"/>
            <a:ext cx="2692551" cy="609685"/>
            <a:chOff x="9118449" y="268029"/>
            <a:chExt cx="2692551" cy="609685"/>
          </a:xfrm>
          <a:solidFill>
            <a:srgbClr val="008D7D"/>
          </a:solidFill>
        </p:grpSpPr>
        <p:sp>
          <p:nvSpPr>
            <p:cNvPr id="31" name="bouquet_71700"/>
            <p:cNvSpPr>
              <a:spLocks noChangeAspect="1"/>
            </p:cNvSpPr>
            <p:nvPr/>
          </p:nvSpPr>
          <p:spPr bwMode="auto">
            <a:xfrm>
              <a:off x="9823837" y="268029"/>
              <a:ext cx="608930" cy="609684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607169" h="607921">
                  <a:moveTo>
                    <a:pt x="178995" y="296516"/>
                  </a:moveTo>
                  <a:cubicBezTo>
                    <a:pt x="183637" y="297536"/>
                    <a:pt x="188465" y="298092"/>
                    <a:pt x="193293" y="298092"/>
                  </a:cubicBezTo>
                  <a:cubicBezTo>
                    <a:pt x="197100" y="298092"/>
                    <a:pt x="200814" y="297629"/>
                    <a:pt x="204528" y="296980"/>
                  </a:cubicBezTo>
                  <a:cubicBezTo>
                    <a:pt x="231268" y="326832"/>
                    <a:pt x="260236" y="367437"/>
                    <a:pt x="283262" y="420744"/>
                  </a:cubicBezTo>
                  <a:lnTo>
                    <a:pt x="283262" y="345929"/>
                  </a:lnTo>
                  <a:cubicBezTo>
                    <a:pt x="290505" y="348247"/>
                    <a:pt x="298211" y="349730"/>
                    <a:pt x="306381" y="349730"/>
                  </a:cubicBezTo>
                  <a:cubicBezTo>
                    <a:pt x="313438" y="349730"/>
                    <a:pt x="320216" y="348525"/>
                    <a:pt x="326715" y="346671"/>
                  </a:cubicBezTo>
                  <a:lnTo>
                    <a:pt x="326715" y="420744"/>
                  </a:lnTo>
                  <a:cubicBezTo>
                    <a:pt x="339435" y="391171"/>
                    <a:pt x="354012" y="365676"/>
                    <a:pt x="369054" y="343519"/>
                  </a:cubicBezTo>
                  <a:cubicBezTo>
                    <a:pt x="380845" y="353995"/>
                    <a:pt x="395979" y="360299"/>
                    <a:pt x="412042" y="360763"/>
                  </a:cubicBezTo>
                  <a:cubicBezTo>
                    <a:pt x="375182" y="413791"/>
                    <a:pt x="338692" y="489904"/>
                    <a:pt x="328015" y="592161"/>
                  </a:cubicBezTo>
                  <a:cubicBezTo>
                    <a:pt x="327086" y="601153"/>
                    <a:pt x="319566" y="607921"/>
                    <a:pt x="310560" y="607921"/>
                  </a:cubicBezTo>
                  <a:lnTo>
                    <a:pt x="299325" y="607921"/>
                  </a:lnTo>
                  <a:cubicBezTo>
                    <a:pt x="290319" y="607921"/>
                    <a:pt x="282798" y="601153"/>
                    <a:pt x="281870" y="592161"/>
                  </a:cubicBezTo>
                  <a:cubicBezTo>
                    <a:pt x="268128" y="460609"/>
                    <a:pt x="210656" y="371517"/>
                    <a:pt x="165346" y="320157"/>
                  </a:cubicBezTo>
                  <a:cubicBezTo>
                    <a:pt x="171381" y="313296"/>
                    <a:pt x="176116" y="305323"/>
                    <a:pt x="178995" y="296516"/>
                  </a:cubicBezTo>
                  <a:close/>
                  <a:moveTo>
                    <a:pt x="492245" y="121796"/>
                  </a:moveTo>
                  <a:cubicBezTo>
                    <a:pt x="512483" y="121796"/>
                    <a:pt x="528823" y="138113"/>
                    <a:pt x="528823" y="158325"/>
                  </a:cubicBezTo>
                  <a:cubicBezTo>
                    <a:pt x="528823" y="166113"/>
                    <a:pt x="526409" y="181132"/>
                    <a:pt x="522232" y="196708"/>
                  </a:cubicBezTo>
                  <a:cubicBezTo>
                    <a:pt x="533651" y="185397"/>
                    <a:pt x="545534" y="175755"/>
                    <a:pt x="552218" y="171861"/>
                  </a:cubicBezTo>
                  <a:cubicBezTo>
                    <a:pt x="558067" y="168523"/>
                    <a:pt x="564288" y="166947"/>
                    <a:pt x="570508" y="166947"/>
                  </a:cubicBezTo>
                  <a:cubicBezTo>
                    <a:pt x="583134" y="166947"/>
                    <a:pt x="595481" y="173529"/>
                    <a:pt x="602259" y="185211"/>
                  </a:cubicBezTo>
                  <a:cubicBezTo>
                    <a:pt x="612378" y="202734"/>
                    <a:pt x="606344" y="225077"/>
                    <a:pt x="588890" y="235183"/>
                  </a:cubicBezTo>
                  <a:cubicBezTo>
                    <a:pt x="582113" y="238984"/>
                    <a:pt x="567815" y="244454"/>
                    <a:pt x="552218" y="248626"/>
                  </a:cubicBezTo>
                  <a:cubicBezTo>
                    <a:pt x="567815" y="252891"/>
                    <a:pt x="582113" y="258268"/>
                    <a:pt x="588890" y="262162"/>
                  </a:cubicBezTo>
                  <a:cubicBezTo>
                    <a:pt x="606344" y="272268"/>
                    <a:pt x="612378" y="294611"/>
                    <a:pt x="602259" y="312134"/>
                  </a:cubicBezTo>
                  <a:cubicBezTo>
                    <a:pt x="595481" y="323816"/>
                    <a:pt x="583227" y="330398"/>
                    <a:pt x="570508" y="330398"/>
                  </a:cubicBezTo>
                  <a:cubicBezTo>
                    <a:pt x="564288" y="330398"/>
                    <a:pt x="558067" y="328822"/>
                    <a:pt x="552218" y="325485"/>
                  </a:cubicBezTo>
                  <a:cubicBezTo>
                    <a:pt x="545534" y="321591"/>
                    <a:pt x="533651" y="311949"/>
                    <a:pt x="522232" y="300545"/>
                  </a:cubicBezTo>
                  <a:cubicBezTo>
                    <a:pt x="526409" y="316213"/>
                    <a:pt x="528823" y="331233"/>
                    <a:pt x="528823" y="339021"/>
                  </a:cubicBezTo>
                  <a:cubicBezTo>
                    <a:pt x="528823" y="359232"/>
                    <a:pt x="512483" y="375549"/>
                    <a:pt x="492245" y="375549"/>
                  </a:cubicBezTo>
                  <a:cubicBezTo>
                    <a:pt x="472006" y="375549"/>
                    <a:pt x="455666" y="359232"/>
                    <a:pt x="455666" y="339021"/>
                  </a:cubicBezTo>
                  <a:cubicBezTo>
                    <a:pt x="455666" y="331233"/>
                    <a:pt x="458080" y="316121"/>
                    <a:pt x="462258" y="300545"/>
                  </a:cubicBezTo>
                  <a:cubicBezTo>
                    <a:pt x="450746" y="311949"/>
                    <a:pt x="438955" y="321591"/>
                    <a:pt x="432178" y="325485"/>
                  </a:cubicBezTo>
                  <a:cubicBezTo>
                    <a:pt x="426422" y="328822"/>
                    <a:pt x="420109" y="330398"/>
                    <a:pt x="413889" y="330398"/>
                  </a:cubicBezTo>
                  <a:cubicBezTo>
                    <a:pt x="401263" y="330398"/>
                    <a:pt x="388915" y="323816"/>
                    <a:pt x="382231" y="312134"/>
                  </a:cubicBezTo>
                  <a:cubicBezTo>
                    <a:pt x="380002" y="308240"/>
                    <a:pt x="378610" y="304161"/>
                    <a:pt x="377960" y="300081"/>
                  </a:cubicBezTo>
                  <a:cubicBezTo>
                    <a:pt x="379260" y="296558"/>
                    <a:pt x="380467" y="292943"/>
                    <a:pt x="381209" y="289141"/>
                  </a:cubicBezTo>
                  <a:cubicBezTo>
                    <a:pt x="388822" y="291645"/>
                    <a:pt x="396806" y="292943"/>
                    <a:pt x="404883" y="292943"/>
                  </a:cubicBezTo>
                  <a:cubicBezTo>
                    <a:pt x="429671" y="292943"/>
                    <a:pt x="452881" y="280705"/>
                    <a:pt x="467178" y="260772"/>
                  </a:cubicBezTo>
                  <a:cubicBezTo>
                    <a:pt x="471634" y="270135"/>
                    <a:pt x="481197" y="276625"/>
                    <a:pt x="492245" y="276625"/>
                  </a:cubicBezTo>
                  <a:cubicBezTo>
                    <a:pt x="507656" y="276625"/>
                    <a:pt x="520189" y="264109"/>
                    <a:pt x="520189" y="248626"/>
                  </a:cubicBezTo>
                  <a:cubicBezTo>
                    <a:pt x="520189" y="233236"/>
                    <a:pt x="507656" y="220720"/>
                    <a:pt x="492245" y="220720"/>
                  </a:cubicBezTo>
                  <a:cubicBezTo>
                    <a:pt x="488160" y="220720"/>
                    <a:pt x="484353" y="221647"/>
                    <a:pt x="480918" y="223223"/>
                  </a:cubicBezTo>
                  <a:cubicBezTo>
                    <a:pt x="482961" y="199582"/>
                    <a:pt x="474234" y="175847"/>
                    <a:pt x="456130" y="159623"/>
                  </a:cubicBezTo>
                  <a:cubicBezTo>
                    <a:pt x="466528" y="150259"/>
                    <a:pt x="474048" y="138206"/>
                    <a:pt x="478133" y="124577"/>
                  </a:cubicBezTo>
                  <a:cubicBezTo>
                    <a:pt x="482497" y="122816"/>
                    <a:pt x="487231" y="121796"/>
                    <a:pt x="492245" y="121796"/>
                  </a:cubicBezTo>
                  <a:close/>
                  <a:moveTo>
                    <a:pt x="306289" y="112901"/>
                  </a:moveTo>
                  <a:cubicBezTo>
                    <a:pt x="280474" y="112901"/>
                    <a:pt x="259488" y="133850"/>
                    <a:pt x="259488" y="159619"/>
                  </a:cubicBezTo>
                  <a:cubicBezTo>
                    <a:pt x="259488" y="185388"/>
                    <a:pt x="280474" y="206337"/>
                    <a:pt x="306289" y="206337"/>
                  </a:cubicBezTo>
                  <a:cubicBezTo>
                    <a:pt x="332197" y="206337"/>
                    <a:pt x="353090" y="185388"/>
                    <a:pt x="353090" y="159619"/>
                  </a:cubicBezTo>
                  <a:cubicBezTo>
                    <a:pt x="353090" y="133850"/>
                    <a:pt x="332197" y="112901"/>
                    <a:pt x="306289" y="112901"/>
                  </a:cubicBezTo>
                  <a:close/>
                  <a:moveTo>
                    <a:pt x="114948" y="59063"/>
                  </a:moveTo>
                  <a:cubicBezTo>
                    <a:pt x="124512" y="59063"/>
                    <a:pt x="133055" y="62771"/>
                    <a:pt x="139555" y="68703"/>
                  </a:cubicBezTo>
                  <a:cubicBezTo>
                    <a:pt x="131105" y="85386"/>
                    <a:pt x="128876" y="104294"/>
                    <a:pt x="133798" y="122553"/>
                  </a:cubicBezTo>
                  <a:cubicBezTo>
                    <a:pt x="137698" y="137105"/>
                    <a:pt x="145591" y="149803"/>
                    <a:pt x="156455" y="159628"/>
                  </a:cubicBezTo>
                  <a:cubicBezTo>
                    <a:pt x="151069" y="164540"/>
                    <a:pt x="146705" y="170194"/>
                    <a:pt x="142991" y="176219"/>
                  </a:cubicBezTo>
                  <a:cubicBezTo>
                    <a:pt x="138905" y="164540"/>
                    <a:pt x="127948" y="156199"/>
                    <a:pt x="114948" y="156199"/>
                  </a:cubicBezTo>
                  <a:cubicBezTo>
                    <a:pt x="98512" y="156199"/>
                    <a:pt x="85233" y="169453"/>
                    <a:pt x="85233" y="185858"/>
                  </a:cubicBezTo>
                  <a:cubicBezTo>
                    <a:pt x="85233" y="202264"/>
                    <a:pt x="98512" y="215611"/>
                    <a:pt x="114948" y="215611"/>
                  </a:cubicBezTo>
                  <a:cubicBezTo>
                    <a:pt x="121169" y="215611"/>
                    <a:pt x="126926" y="213664"/>
                    <a:pt x="131662" y="210420"/>
                  </a:cubicBezTo>
                  <a:cubicBezTo>
                    <a:pt x="130455" y="225343"/>
                    <a:pt x="133334" y="240729"/>
                    <a:pt x="141412" y="254724"/>
                  </a:cubicBezTo>
                  <a:cubicBezTo>
                    <a:pt x="144105" y="259359"/>
                    <a:pt x="147355" y="263530"/>
                    <a:pt x="150884" y="267422"/>
                  </a:cubicBezTo>
                  <a:cubicBezTo>
                    <a:pt x="151255" y="270852"/>
                    <a:pt x="151534" y="273910"/>
                    <a:pt x="151534" y="276228"/>
                  </a:cubicBezTo>
                  <a:cubicBezTo>
                    <a:pt x="151534" y="296341"/>
                    <a:pt x="135191" y="312746"/>
                    <a:pt x="114948" y="312746"/>
                  </a:cubicBezTo>
                  <a:cubicBezTo>
                    <a:pt x="94798" y="312746"/>
                    <a:pt x="78362" y="296341"/>
                    <a:pt x="78362" y="276228"/>
                  </a:cubicBezTo>
                  <a:cubicBezTo>
                    <a:pt x="78362" y="268442"/>
                    <a:pt x="80869" y="253334"/>
                    <a:pt x="84955" y="237763"/>
                  </a:cubicBezTo>
                  <a:cubicBezTo>
                    <a:pt x="73533" y="249163"/>
                    <a:pt x="61647" y="258803"/>
                    <a:pt x="54869" y="262695"/>
                  </a:cubicBezTo>
                  <a:cubicBezTo>
                    <a:pt x="49112" y="266032"/>
                    <a:pt x="42890" y="267608"/>
                    <a:pt x="36669" y="267608"/>
                  </a:cubicBezTo>
                  <a:cubicBezTo>
                    <a:pt x="24040" y="267608"/>
                    <a:pt x="11690" y="261027"/>
                    <a:pt x="4912" y="249349"/>
                  </a:cubicBezTo>
                  <a:cubicBezTo>
                    <a:pt x="-5210" y="231831"/>
                    <a:pt x="826" y="209493"/>
                    <a:pt x="18283" y="199391"/>
                  </a:cubicBezTo>
                  <a:cubicBezTo>
                    <a:pt x="25062" y="195498"/>
                    <a:pt x="39362" y="190122"/>
                    <a:pt x="54962" y="185858"/>
                  </a:cubicBezTo>
                  <a:cubicBezTo>
                    <a:pt x="39362" y="181687"/>
                    <a:pt x="25062" y="176219"/>
                    <a:pt x="18283" y="172326"/>
                  </a:cubicBezTo>
                  <a:cubicBezTo>
                    <a:pt x="826" y="162223"/>
                    <a:pt x="-5210" y="139886"/>
                    <a:pt x="4912" y="122461"/>
                  </a:cubicBezTo>
                  <a:cubicBezTo>
                    <a:pt x="11690" y="110690"/>
                    <a:pt x="24040" y="104201"/>
                    <a:pt x="36669" y="104201"/>
                  </a:cubicBezTo>
                  <a:cubicBezTo>
                    <a:pt x="42890" y="104201"/>
                    <a:pt x="49205" y="105777"/>
                    <a:pt x="54962" y="109114"/>
                  </a:cubicBezTo>
                  <a:cubicBezTo>
                    <a:pt x="61647" y="113007"/>
                    <a:pt x="73533" y="122646"/>
                    <a:pt x="84955" y="133954"/>
                  </a:cubicBezTo>
                  <a:cubicBezTo>
                    <a:pt x="80869" y="118382"/>
                    <a:pt x="78362" y="103367"/>
                    <a:pt x="78362" y="95582"/>
                  </a:cubicBezTo>
                  <a:cubicBezTo>
                    <a:pt x="78362" y="75376"/>
                    <a:pt x="94798" y="59063"/>
                    <a:pt x="114948" y="59063"/>
                  </a:cubicBezTo>
                  <a:close/>
                  <a:moveTo>
                    <a:pt x="306382" y="0"/>
                  </a:moveTo>
                  <a:cubicBezTo>
                    <a:pt x="331733" y="0"/>
                    <a:pt x="352347" y="20578"/>
                    <a:pt x="352347" y="45976"/>
                  </a:cubicBezTo>
                  <a:cubicBezTo>
                    <a:pt x="352347" y="55709"/>
                    <a:pt x="349283" y="74711"/>
                    <a:pt x="344083" y="94270"/>
                  </a:cubicBezTo>
                  <a:cubicBezTo>
                    <a:pt x="358476" y="79995"/>
                    <a:pt x="373426" y="67852"/>
                    <a:pt x="381877" y="63032"/>
                  </a:cubicBezTo>
                  <a:cubicBezTo>
                    <a:pt x="389120" y="58768"/>
                    <a:pt x="397106" y="56822"/>
                    <a:pt x="404906" y="56822"/>
                  </a:cubicBezTo>
                  <a:cubicBezTo>
                    <a:pt x="420785" y="56822"/>
                    <a:pt x="436292" y="65071"/>
                    <a:pt x="444835" y="79810"/>
                  </a:cubicBezTo>
                  <a:cubicBezTo>
                    <a:pt x="457557" y="101778"/>
                    <a:pt x="449943" y="129864"/>
                    <a:pt x="427935" y="142563"/>
                  </a:cubicBezTo>
                  <a:cubicBezTo>
                    <a:pt x="419485" y="147476"/>
                    <a:pt x="401470" y="154336"/>
                    <a:pt x="381877" y="159619"/>
                  </a:cubicBezTo>
                  <a:cubicBezTo>
                    <a:pt x="401470" y="164903"/>
                    <a:pt x="419485" y="171762"/>
                    <a:pt x="427935" y="176582"/>
                  </a:cubicBezTo>
                  <a:cubicBezTo>
                    <a:pt x="449943" y="189374"/>
                    <a:pt x="457557" y="217460"/>
                    <a:pt x="444835" y="239429"/>
                  </a:cubicBezTo>
                  <a:cubicBezTo>
                    <a:pt x="436292" y="254167"/>
                    <a:pt x="420785" y="262417"/>
                    <a:pt x="404906" y="262417"/>
                  </a:cubicBezTo>
                  <a:cubicBezTo>
                    <a:pt x="397106" y="262417"/>
                    <a:pt x="389120" y="260377"/>
                    <a:pt x="381877" y="256206"/>
                  </a:cubicBezTo>
                  <a:cubicBezTo>
                    <a:pt x="373426" y="251386"/>
                    <a:pt x="358476" y="239243"/>
                    <a:pt x="344083" y="224876"/>
                  </a:cubicBezTo>
                  <a:cubicBezTo>
                    <a:pt x="349283" y="244527"/>
                    <a:pt x="352347" y="263529"/>
                    <a:pt x="352347" y="273262"/>
                  </a:cubicBezTo>
                  <a:cubicBezTo>
                    <a:pt x="352347" y="298660"/>
                    <a:pt x="331733" y="319238"/>
                    <a:pt x="306382" y="319238"/>
                  </a:cubicBezTo>
                  <a:cubicBezTo>
                    <a:pt x="280938" y="319238"/>
                    <a:pt x="260324" y="298660"/>
                    <a:pt x="260324" y="273262"/>
                  </a:cubicBezTo>
                  <a:cubicBezTo>
                    <a:pt x="260324" y="263529"/>
                    <a:pt x="263388" y="244527"/>
                    <a:pt x="268588" y="224876"/>
                  </a:cubicBezTo>
                  <a:cubicBezTo>
                    <a:pt x="254195" y="239243"/>
                    <a:pt x="239245" y="251386"/>
                    <a:pt x="230702" y="256206"/>
                  </a:cubicBezTo>
                  <a:cubicBezTo>
                    <a:pt x="223459" y="260377"/>
                    <a:pt x="215565" y="262417"/>
                    <a:pt x="207765" y="262417"/>
                  </a:cubicBezTo>
                  <a:cubicBezTo>
                    <a:pt x="191886" y="262417"/>
                    <a:pt x="176379" y="254167"/>
                    <a:pt x="167836" y="239429"/>
                  </a:cubicBezTo>
                  <a:cubicBezTo>
                    <a:pt x="155114" y="217460"/>
                    <a:pt x="162636" y="189374"/>
                    <a:pt x="184736" y="176582"/>
                  </a:cubicBezTo>
                  <a:cubicBezTo>
                    <a:pt x="193186" y="171762"/>
                    <a:pt x="211201" y="164903"/>
                    <a:pt x="230794" y="159619"/>
                  </a:cubicBezTo>
                  <a:cubicBezTo>
                    <a:pt x="211201" y="154243"/>
                    <a:pt x="193186" y="147476"/>
                    <a:pt x="184736" y="142563"/>
                  </a:cubicBezTo>
                  <a:cubicBezTo>
                    <a:pt x="162636" y="129864"/>
                    <a:pt x="155114" y="101778"/>
                    <a:pt x="167836" y="79810"/>
                  </a:cubicBezTo>
                  <a:cubicBezTo>
                    <a:pt x="176379" y="65071"/>
                    <a:pt x="191886" y="56822"/>
                    <a:pt x="207765" y="56822"/>
                  </a:cubicBezTo>
                  <a:cubicBezTo>
                    <a:pt x="215565" y="56822"/>
                    <a:pt x="223459" y="58768"/>
                    <a:pt x="230794" y="62939"/>
                  </a:cubicBezTo>
                  <a:cubicBezTo>
                    <a:pt x="239245" y="67852"/>
                    <a:pt x="254195" y="79995"/>
                    <a:pt x="268588" y="94363"/>
                  </a:cubicBezTo>
                  <a:cubicBezTo>
                    <a:pt x="263388" y="74711"/>
                    <a:pt x="260324" y="55709"/>
                    <a:pt x="260324" y="45976"/>
                  </a:cubicBezTo>
                  <a:cubicBezTo>
                    <a:pt x="260324" y="20578"/>
                    <a:pt x="280938" y="0"/>
                    <a:pt x="30638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32" name="flower-stamens_13383"/>
            <p:cNvSpPr>
              <a:spLocks noChangeAspect="1"/>
            </p:cNvSpPr>
            <p:nvPr/>
          </p:nvSpPr>
          <p:spPr bwMode="auto">
            <a:xfrm>
              <a:off x="10550278" y="268029"/>
              <a:ext cx="549881" cy="609685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06006" h="561038">
                  <a:moveTo>
                    <a:pt x="94974" y="254727"/>
                  </a:moveTo>
                  <a:cubicBezTo>
                    <a:pt x="113270" y="254727"/>
                    <a:pt x="132641" y="261176"/>
                    <a:pt x="148784" y="271923"/>
                  </a:cubicBezTo>
                  <a:cubicBezTo>
                    <a:pt x="152012" y="274073"/>
                    <a:pt x="154165" y="276223"/>
                    <a:pt x="156317" y="278372"/>
                  </a:cubicBezTo>
                  <a:cubicBezTo>
                    <a:pt x="158470" y="279447"/>
                    <a:pt x="159546" y="281596"/>
                    <a:pt x="161698" y="282671"/>
                  </a:cubicBezTo>
                  <a:cubicBezTo>
                    <a:pt x="162774" y="283746"/>
                    <a:pt x="163850" y="284821"/>
                    <a:pt x="164927" y="286970"/>
                  </a:cubicBezTo>
                  <a:cubicBezTo>
                    <a:pt x="187527" y="310615"/>
                    <a:pt x="234879" y="376177"/>
                    <a:pt x="269317" y="437439"/>
                  </a:cubicBezTo>
                  <a:cubicBezTo>
                    <a:pt x="271469" y="440663"/>
                    <a:pt x="273622" y="444962"/>
                    <a:pt x="275774" y="448187"/>
                  </a:cubicBezTo>
                  <a:cubicBezTo>
                    <a:pt x="277927" y="452486"/>
                    <a:pt x="279003" y="456785"/>
                    <a:pt x="281155" y="461084"/>
                  </a:cubicBezTo>
                  <a:cubicBezTo>
                    <a:pt x="302679" y="503000"/>
                    <a:pt x="314517" y="540617"/>
                    <a:pt x="300527" y="554589"/>
                  </a:cubicBezTo>
                  <a:cubicBezTo>
                    <a:pt x="298374" y="556739"/>
                    <a:pt x="296222" y="557814"/>
                    <a:pt x="292993" y="558888"/>
                  </a:cubicBezTo>
                  <a:cubicBezTo>
                    <a:pt x="291917" y="559963"/>
                    <a:pt x="289765" y="559963"/>
                    <a:pt x="288688" y="559963"/>
                  </a:cubicBezTo>
                  <a:cubicBezTo>
                    <a:pt x="287612" y="559963"/>
                    <a:pt x="285460" y="561038"/>
                    <a:pt x="283307" y="561038"/>
                  </a:cubicBezTo>
                  <a:cubicBezTo>
                    <a:pt x="283307" y="561038"/>
                    <a:pt x="282231" y="561038"/>
                    <a:pt x="281155" y="561038"/>
                  </a:cubicBezTo>
                  <a:cubicBezTo>
                    <a:pt x="279003" y="561038"/>
                    <a:pt x="276850" y="559963"/>
                    <a:pt x="273622" y="559963"/>
                  </a:cubicBezTo>
                  <a:cubicBezTo>
                    <a:pt x="207974" y="552440"/>
                    <a:pt x="59460" y="447112"/>
                    <a:pt x="28251" y="415943"/>
                  </a:cubicBezTo>
                  <a:cubicBezTo>
                    <a:pt x="-9416" y="379401"/>
                    <a:pt x="-9416" y="319214"/>
                    <a:pt x="28251" y="282671"/>
                  </a:cubicBezTo>
                  <a:cubicBezTo>
                    <a:pt x="46546" y="264400"/>
                    <a:pt x="70222" y="254727"/>
                    <a:pt x="94974" y="254727"/>
                  </a:cubicBezTo>
                  <a:close/>
                  <a:moveTo>
                    <a:pt x="411449" y="192532"/>
                  </a:moveTo>
                  <a:cubicBezTo>
                    <a:pt x="423287" y="192532"/>
                    <a:pt x="436202" y="194681"/>
                    <a:pt x="448040" y="200054"/>
                  </a:cubicBezTo>
                  <a:cubicBezTo>
                    <a:pt x="495393" y="219395"/>
                    <a:pt x="519070" y="274196"/>
                    <a:pt x="498622" y="322549"/>
                  </a:cubicBezTo>
                  <a:cubicBezTo>
                    <a:pt x="482479" y="362307"/>
                    <a:pt x="389925" y="509516"/>
                    <a:pt x="330733" y="547124"/>
                  </a:cubicBezTo>
                  <a:cubicBezTo>
                    <a:pt x="326428" y="550348"/>
                    <a:pt x="322123" y="552497"/>
                    <a:pt x="317819" y="554646"/>
                  </a:cubicBezTo>
                  <a:cubicBezTo>
                    <a:pt x="317819" y="553571"/>
                    <a:pt x="317819" y="552497"/>
                    <a:pt x="318895" y="551422"/>
                  </a:cubicBezTo>
                  <a:cubicBezTo>
                    <a:pt x="319971" y="547124"/>
                    <a:pt x="321047" y="542826"/>
                    <a:pt x="321047" y="536379"/>
                  </a:cubicBezTo>
                  <a:cubicBezTo>
                    <a:pt x="321047" y="517038"/>
                    <a:pt x="312437" y="485877"/>
                    <a:pt x="284456" y="434299"/>
                  </a:cubicBezTo>
                  <a:cubicBezTo>
                    <a:pt x="291989" y="361232"/>
                    <a:pt x="313514" y="277419"/>
                    <a:pt x="324276" y="250556"/>
                  </a:cubicBezTo>
                  <a:cubicBezTo>
                    <a:pt x="328581" y="240885"/>
                    <a:pt x="333962" y="231215"/>
                    <a:pt x="341495" y="223693"/>
                  </a:cubicBezTo>
                  <a:cubicBezTo>
                    <a:pt x="342571" y="221544"/>
                    <a:pt x="344724" y="220470"/>
                    <a:pt x="346876" y="218321"/>
                  </a:cubicBezTo>
                  <a:cubicBezTo>
                    <a:pt x="347952" y="217246"/>
                    <a:pt x="350105" y="215097"/>
                    <a:pt x="352257" y="214022"/>
                  </a:cubicBezTo>
                  <a:cubicBezTo>
                    <a:pt x="368400" y="200054"/>
                    <a:pt x="389925" y="192532"/>
                    <a:pt x="411449" y="192532"/>
                  </a:cubicBezTo>
                  <a:close/>
                  <a:moveTo>
                    <a:pt x="257496" y="173182"/>
                  </a:moveTo>
                  <a:cubicBezTo>
                    <a:pt x="287630" y="173182"/>
                    <a:pt x="315611" y="188223"/>
                    <a:pt x="332830" y="211860"/>
                  </a:cubicBezTo>
                  <a:cubicBezTo>
                    <a:pt x="324220" y="221529"/>
                    <a:pt x="316687" y="232273"/>
                    <a:pt x="311306" y="245165"/>
                  </a:cubicBezTo>
                  <a:cubicBezTo>
                    <a:pt x="299468" y="272025"/>
                    <a:pt x="282249" y="345083"/>
                    <a:pt x="272563" y="411694"/>
                  </a:cubicBezTo>
                  <a:cubicBezTo>
                    <a:pt x="272563" y="411694"/>
                    <a:pt x="272563" y="412769"/>
                    <a:pt x="272563" y="413843"/>
                  </a:cubicBezTo>
                  <a:cubicBezTo>
                    <a:pt x="271487" y="412769"/>
                    <a:pt x="271487" y="412769"/>
                    <a:pt x="270411" y="411694"/>
                  </a:cubicBezTo>
                  <a:cubicBezTo>
                    <a:pt x="237048" y="353678"/>
                    <a:pt x="191848" y="293513"/>
                    <a:pt x="171400" y="273099"/>
                  </a:cubicBezTo>
                  <a:cubicBezTo>
                    <a:pt x="169248" y="269876"/>
                    <a:pt x="166019" y="267727"/>
                    <a:pt x="163867" y="265579"/>
                  </a:cubicBezTo>
                  <a:cubicBezTo>
                    <a:pt x="164943" y="220455"/>
                    <a:pt x="198305" y="181777"/>
                    <a:pt x="243506" y="174256"/>
                  </a:cubicBezTo>
                  <a:cubicBezTo>
                    <a:pt x="248887" y="174256"/>
                    <a:pt x="253191" y="173182"/>
                    <a:pt x="257496" y="173182"/>
                  </a:cubicBezTo>
                  <a:close/>
                  <a:moveTo>
                    <a:pt x="42309" y="86088"/>
                  </a:moveTo>
                  <a:cubicBezTo>
                    <a:pt x="57376" y="90387"/>
                    <a:pt x="67062" y="105432"/>
                    <a:pt x="65985" y="120476"/>
                  </a:cubicBezTo>
                  <a:cubicBezTo>
                    <a:pt x="71366" y="121551"/>
                    <a:pt x="76747" y="122625"/>
                    <a:pt x="81052" y="125849"/>
                  </a:cubicBezTo>
                  <a:cubicBezTo>
                    <a:pt x="86433" y="127999"/>
                    <a:pt x="91814" y="130148"/>
                    <a:pt x="97195" y="133372"/>
                  </a:cubicBezTo>
                  <a:cubicBezTo>
                    <a:pt x="102576" y="136595"/>
                    <a:pt x="107956" y="140894"/>
                    <a:pt x="113337" y="144118"/>
                  </a:cubicBezTo>
                  <a:cubicBezTo>
                    <a:pt x="118718" y="148416"/>
                    <a:pt x="123023" y="153789"/>
                    <a:pt x="127328" y="158088"/>
                  </a:cubicBezTo>
                  <a:cubicBezTo>
                    <a:pt x="131632" y="163461"/>
                    <a:pt x="135937" y="168834"/>
                    <a:pt x="139166" y="175282"/>
                  </a:cubicBezTo>
                  <a:cubicBezTo>
                    <a:pt x="142394" y="180655"/>
                    <a:pt x="145623" y="187102"/>
                    <a:pt x="147775" y="193550"/>
                  </a:cubicBezTo>
                  <a:cubicBezTo>
                    <a:pt x="149927" y="198923"/>
                    <a:pt x="151004" y="205371"/>
                    <a:pt x="152080" y="210744"/>
                  </a:cubicBezTo>
                  <a:cubicBezTo>
                    <a:pt x="153156" y="217192"/>
                    <a:pt x="153156" y="222565"/>
                    <a:pt x="152080" y="227938"/>
                  </a:cubicBezTo>
                  <a:cubicBezTo>
                    <a:pt x="152080" y="233311"/>
                    <a:pt x="151004" y="237609"/>
                    <a:pt x="149927" y="241908"/>
                  </a:cubicBezTo>
                  <a:cubicBezTo>
                    <a:pt x="148851" y="245132"/>
                    <a:pt x="147775" y="249430"/>
                    <a:pt x="145623" y="251579"/>
                  </a:cubicBezTo>
                  <a:cubicBezTo>
                    <a:pt x="145623" y="251579"/>
                    <a:pt x="145623" y="252654"/>
                    <a:pt x="144547" y="252654"/>
                  </a:cubicBezTo>
                  <a:cubicBezTo>
                    <a:pt x="143470" y="252654"/>
                    <a:pt x="142394" y="251579"/>
                    <a:pt x="140242" y="251579"/>
                  </a:cubicBezTo>
                  <a:cubicBezTo>
                    <a:pt x="140242" y="250505"/>
                    <a:pt x="140242" y="250505"/>
                    <a:pt x="140242" y="250505"/>
                  </a:cubicBezTo>
                  <a:cubicBezTo>
                    <a:pt x="140242" y="247281"/>
                    <a:pt x="139166" y="244057"/>
                    <a:pt x="139166" y="240833"/>
                  </a:cubicBezTo>
                  <a:cubicBezTo>
                    <a:pt x="138089" y="237609"/>
                    <a:pt x="137013" y="233311"/>
                    <a:pt x="135937" y="229012"/>
                  </a:cubicBezTo>
                  <a:cubicBezTo>
                    <a:pt x="134861" y="224714"/>
                    <a:pt x="132709" y="220416"/>
                    <a:pt x="131632" y="216117"/>
                  </a:cubicBezTo>
                  <a:cubicBezTo>
                    <a:pt x="129480" y="211819"/>
                    <a:pt x="127328" y="207520"/>
                    <a:pt x="124099" y="203222"/>
                  </a:cubicBezTo>
                  <a:cubicBezTo>
                    <a:pt x="121947" y="198923"/>
                    <a:pt x="118718" y="194625"/>
                    <a:pt x="115490" y="190326"/>
                  </a:cubicBezTo>
                  <a:cubicBezTo>
                    <a:pt x="112261" y="186028"/>
                    <a:pt x="109033" y="181729"/>
                    <a:pt x="105804" y="177431"/>
                  </a:cubicBezTo>
                  <a:cubicBezTo>
                    <a:pt x="102576" y="173132"/>
                    <a:pt x="98271" y="168834"/>
                    <a:pt x="95042" y="165610"/>
                  </a:cubicBezTo>
                  <a:cubicBezTo>
                    <a:pt x="90738" y="161312"/>
                    <a:pt x="86433" y="157013"/>
                    <a:pt x="82128" y="153789"/>
                  </a:cubicBezTo>
                  <a:cubicBezTo>
                    <a:pt x="78900" y="150565"/>
                    <a:pt x="74595" y="147342"/>
                    <a:pt x="70290" y="144118"/>
                  </a:cubicBezTo>
                  <a:cubicBezTo>
                    <a:pt x="67062" y="140894"/>
                    <a:pt x="63833" y="138745"/>
                    <a:pt x="60604" y="136595"/>
                  </a:cubicBezTo>
                  <a:cubicBezTo>
                    <a:pt x="51995" y="146267"/>
                    <a:pt x="39081" y="152715"/>
                    <a:pt x="25091" y="148416"/>
                  </a:cubicBezTo>
                  <a:cubicBezTo>
                    <a:pt x="7872" y="144118"/>
                    <a:pt x="-1814" y="125849"/>
                    <a:pt x="2491" y="108655"/>
                  </a:cubicBezTo>
                  <a:cubicBezTo>
                    <a:pt x="7872" y="91462"/>
                    <a:pt x="25091" y="81790"/>
                    <a:pt x="42309" y="86088"/>
                  </a:cubicBezTo>
                  <a:close/>
                  <a:moveTo>
                    <a:pt x="226266" y="73135"/>
                  </a:moveTo>
                  <a:cubicBezTo>
                    <a:pt x="243470" y="77436"/>
                    <a:pt x="254223" y="95718"/>
                    <a:pt x="248847" y="112925"/>
                  </a:cubicBezTo>
                  <a:cubicBezTo>
                    <a:pt x="246696" y="121528"/>
                    <a:pt x="240245" y="129056"/>
                    <a:pt x="232718" y="133357"/>
                  </a:cubicBezTo>
                  <a:lnTo>
                    <a:pt x="245621" y="160242"/>
                  </a:lnTo>
                  <a:cubicBezTo>
                    <a:pt x="244546" y="160242"/>
                    <a:pt x="243470" y="160242"/>
                    <a:pt x="241320" y="160242"/>
                  </a:cubicBezTo>
                  <a:cubicBezTo>
                    <a:pt x="234868" y="161318"/>
                    <a:pt x="228417" y="162393"/>
                    <a:pt x="221965" y="164544"/>
                  </a:cubicBezTo>
                  <a:lnTo>
                    <a:pt x="219814" y="136583"/>
                  </a:lnTo>
                  <a:cubicBezTo>
                    <a:pt x="216589" y="136583"/>
                    <a:pt x="213363" y="136583"/>
                    <a:pt x="209062" y="135508"/>
                  </a:cubicBezTo>
                  <a:cubicBezTo>
                    <a:pt x="191857" y="131206"/>
                    <a:pt x="182180" y="112925"/>
                    <a:pt x="186481" y="95718"/>
                  </a:cubicBezTo>
                  <a:cubicBezTo>
                    <a:pt x="191857" y="78512"/>
                    <a:pt x="209062" y="68833"/>
                    <a:pt x="226266" y="73135"/>
                  </a:cubicBezTo>
                  <a:close/>
                  <a:moveTo>
                    <a:pt x="368913" y="16"/>
                  </a:moveTo>
                  <a:cubicBezTo>
                    <a:pt x="377263" y="-252"/>
                    <a:pt x="385612" y="2705"/>
                    <a:pt x="392076" y="8620"/>
                  </a:cubicBezTo>
                  <a:cubicBezTo>
                    <a:pt x="405005" y="20451"/>
                    <a:pt x="406082" y="40885"/>
                    <a:pt x="393154" y="53791"/>
                  </a:cubicBezTo>
                  <a:cubicBezTo>
                    <a:pt x="384535" y="64545"/>
                    <a:pt x="369452" y="66696"/>
                    <a:pt x="357601" y="62394"/>
                  </a:cubicBezTo>
                  <a:cubicBezTo>
                    <a:pt x="356524" y="65621"/>
                    <a:pt x="354369" y="69923"/>
                    <a:pt x="353292" y="74225"/>
                  </a:cubicBezTo>
                  <a:cubicBezTo>
                    <a:pt x="351137" y="79602"/>
                    <a:pt x="348983" y="83904"/>
                    <a:pt x="347905" y="89281"/>
                  </a:cubicBezTo>
                  <a:cubicBezTo>
                    <a:pt x="345750" y="94659"/>
                    <a:pt x="344673" y="100036"/>
                    <a:pt x="343596" y="105414"/>
                  </a:cubicBezTo>
                  <a:cubicBezTo>
                    <a:pt x="342518" y="110791"/>
                    <a:pt x="341441" y="116168"/>
                    <a:pt x="340364" y="121546"/>
                  </a:cubicBezTo>
                  <a:cubicBezTo>
                    <a:pt x="339286" y="126923"/>
                    <a:pt x="339286" y="132301"/>
                    <a:pt x="338209" y="137678"/>
                  </a:cubicBezTo>
                  <a:cubicBezTo>
                    <a:pt x="338209" y="143056"/>
                    <a:pt x="338209" y="148433"/>
                    <a:pt x="338209" y="152735"/>
                  </a:cubicBezTo>
                  <a:cubicBezTo>
                    <a:pt x="338209" y="158112"/>
                    <a:pt x="339286" y="163490"/>
                    <a:pt x="339286" y="167792"/>
                  </a:cubicBezTo>
                  <a:cubicBezTo>
                    <a:pt x="340364" y="172094"/>
                    <a:pt x="341441" y="177471"/>
                    <a:pt x="342518" y="181773"/>
                  </a:cubicBezTo>
                  <a:cubicBezTo>
                    <a:pt x="343596" y="184999"/>
                    <a:pt x="344673" y="189301"/>
                    <a:pt x="345750" y="192528"/>
                  </a:cubicBezTo>
                  <a:cubicBezTo>
                    <a:pt x="346828" y="194679"/>
                    <a:pt x="347905" y="196830"/>
                    <a:pt x="347905" y="197905"/>
                  </a:cubicBezTo>
                  <a:cubicBezTo>
                    <a:pt x="346828" y="198981"/>
                    <a:pt x="345750" y="201132"/>
                    <a:pt x="343596" y="202207"/>
                  </a:cubicBezTo>
                  <a:cubicBezTo>
                    <a:pt x="338209" y="193603"/>
                    <a:pt x="330668" y="187150"/>
                    <a:pt x="323126" y="180697"/>
                  </a:cubicBezTo>
                  <a:cubicBezTo>
                    <a:pt x="320971" y="178546"/>
                    <a:pt x="319894" y="176395"/>
                    <a:pt x="318817" y="174244"/>
                  </a:cubicBezTo>
                  <a:cubicBezTo>
                    <a:pt x="316662" y="168867"/>
                    <a:pt x="314507" y="163490"/>
                    <a:pt x="313430" y="157037"/>
                  </a:cubicBezTo>
                  <a:cubicBezTo>
                    <a:pt x="311275" y="150584"/>
                    <a:pt x="311275" y="144131"/>
                    <a:pt x="311275" y="136603"/>
                  </a:cubicBezTo>
                  <a:cubicBezTo>
                    <a:pt x="310198" y="130150"/>
                    <a:pt x="311275" y="123697"/>
                    <a:pt x="312353" y="117244"/>
                  </a:cubicBezTo>
                  <a:cubicBezTo>
                    <a:pt x="313430" y="109716"/>
                    <a:pt x="314507" y="103263"/>
                    <a:pt x="316662" y="96810"/>
                  </a:cubicBezTo>
                  <a:cubicBezTo>
                    <a:pt x="318817" y="91432"/>
                    <a:pt x="320971" y="84979"/>
                    <a:pt x="324204" y="79602"/>
                  </a:cubicBezTo>
                  <a:cubicBezTo>
                    <a:pt x="327436" y="74225"/>
                    <a:pt x="330668" y="68847"/>
                    <a:pt x="333900" y="64545"/>
                  </a:cubicBezTo>
                  <a:cubicBezTo>
                    <a:pt x="337132" y="59168"/>
                    <a:pt x="340364" y="55941"/>
                    <a:pt x="343596" y="51640"/>
                  </a:cubicBezTo>
                  <a:cubicBezTo>
                    <a:pt x="343596" y="51640"/>
                    <a:pt x="344673" y="51640"/>
                    <a:pt x="344673" y="51640"/>
                  </a:cubicBezTo>
                  <a:cubicBezTo>
                    <a:pt x="334977" y="39809"/>
                    <a:pt x="334977" y="22602"/>
                    <a:pt x="345750" y="10771"/>
                  </a:cubicBezTo>
                  <a:cubicBezTo>
                    <a:pt x="352214" y="3781"/>
                    <a:pt x="360564" y="285"/>
                    <a:pt x="368913" y="1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33" name="flowers_150031"/>
            <p:cNvSpPr>
              <a:spLocks noChangeAspect="1"/>
            </p:cNvSpPr>
            <p:nvPr/>
          </p:nvSpPr>
          <p:spPr bwMode="auto">
            <a:xfrm>
              <a:off x="11217669" y="268029"/>
              <a:ext cx="593331" cy="609685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585934" h="602084">
                  <a:moveTo>
                    <a:pt x="420103" y="473047"/>
                  </a:moveTo>
                  <a:cubicBezTo>
                    <a:pt x="474962" y="473854"/>
                    <a:pt x="522560" y="506116"/>
                    <a:pt x="542729" y="554509"/>
                  </a:cubicBezTo>
                  <a:cubicBezTo>
                    <a:pt x="543535" y="556122"/>
                    <a:pt x="544342" y="557735"/>
                    <a:pt x="544342" y="560155"/>
                  </a:cubicBezTo>
                  <a:cubicBezTo>
                    <a:pt x="544342" y="564187"/>
                    <a:pt x="541922" y="568220"/>
                    <a:pt x="537888" y="569833"/>
                  </a:cubicBezTo>
                  <a:cubicBezTo>
                    <a:pt x="520947" y="577092"/>
                    <a:pt x="503198" y="580318"/>
                    <a:pt x="485450" y="580318"/>
                  </a:cubicBezTo>
                  <a:cubicBezTo>
                    <a:pt x="430591" y="580318"/>
                    <a:pt x="382186" y="548863"/>
                    <a:pt x="361211" y="499663"/>
                  </a:cubicBezTo>
                  <a:cubicBezTo>
                    <a:pt x="360404" y="497244"/>
                    <a:pt x="359597" y="495631"/>
                    <a:pt x="359597" y="492404"/>
                  </a:cubicBezTo>
                  <a:cubicBezTo>
                    <a:pt x="359597" y="488372"/>
                    <a:pt x="362824" y="484339"/>
                    <a:pt x="366858" y="483532"/>
                  </a:cubicBezTo>
                  <a:cubicBezTo>
                    <a:pt x="368471" y="482726"/>
                    <a:pt x="369278" y="482726"/>
                    <a:pt x="370085" y="482726"/>
                  </a:cubicBezTo>
                  <a:cubicBezTo>
                    <a:pt x="370892" y="482726"/>
                    <a:pt x="370892" y="482726"/>
                    <a:pt x="370892" y="482726"/>
                  </a:cubicBezTo>
                  <a:cubicBezTo>
                    <a:pt x="371698" y="482726"/>
                    <a:pt x="371698" y="482726"/>
                    <a:pt x="371698" y="482726"/>
                  </a:cubicBezTo>
                  <a:cubicBezTo>
                    <a:pt x="387027" y="482726"/>
                    <a:pt x="402355" y="479500"/>
                    <a:pt x="416070" y="473854"/>
                  </a:cubicBezTo>
                  <a:cubicBezTo>
                    <a:pt x="417683" y="473854"/>
                    <a:pt x="419297" y="473047"/>
                    <a:pt x="420103" y="473047"/>
                  </a:cubicBezTo>
                  <a:close/>
                  <a:moveTo>
                    <a:pt x="507990" y="307894"/>
                  </a:moveTo>
                  <a:cubicBezTo>
                    <a:pt x="510409" y="307088"/>
                    <a:pt x="512022" y="307894"/>
                    <a:pt x="513635" y="308700"/>
                  </a:cubicBezTo>
                  <a:cubicBezTo>
                    <a:pt x="517667" y="310311"/>
                    <a:pt x="520893" y="313534"/>
                    <a:pt x="520893" y="318369"/>
                  </a:cubicBezTo>
                  <a:cubicBezTo>
                    <a:pt x="520087" y="402974"/>
                    <a:pt x="453955" y="471464"/>
                    <a:pt x="371694" y="472270"/>
                  </a:cubicBezTo>
                  <a:cubicBezTo>
                    <a:pt x="371694" y="472270"/>
                    <a:pt x="370888" y="472270"/>
                    <a:pt x="370081" y="472270"/>
                  </a:cubicBezTo>
                  <a:cubicBezTo>
                    <a:pt x="369275" y="472270"/>
                    <a:pt x="367662" y="472270"/>
                    <a:pt x="366049" y="471464"/>
                  </a:cubicBezTo>
                  <a:cubicBezTo>
                    <a:pt x="362017" y="469853"/>
                    <a:pt x="359597" y="466630"/>
                    <a:pt x="359597" y="461795"/>
                  </a:cubicBezTo>
                  <a:cubicBezTo>
                    <a:pt x="359597" y="377190"/>
                    <a:pt x="426535" y="307894"/>
                    <a:pt x="507990" y="307894"/>
                  </a:cubicBezTo>
                  <a:close/>
                  <a:moveTo>
                    <a:pt x="100641" y="149692"/>
                  </a:moveTo>
                  <a:cubicBezTo>
                    <a:pt x="110119" y="149692"/>
                    <a:pt x="120202" y="151908"/>
                    <a:pt x="130285" y="156340"/>
                  </a:cubicBezTo>
                  <a:cubicBezTo>
                    <a:pt x="117379" y="174069"/>
                    <a:pt x="108505" y="199049"/>
                    <a:pt x="106085" y="228059"/>
                  </a:cubicBezTo>
                  <a:cubicBezTo>
                    <a:pt x="97212" y="226448"/>
                    <a:pt x="87532" y="225642"/>
                    <a:pt x="78659" y="225642"/>
                  </a:cubicBezTo>
                  <a:cubicBezTo>
                    <a:pt x="67366" y="225642"/>
                    <a:pt x="57686" y="226448"/>
                    <a:pt x="48006" y="228059"/>
                  </a:cubicBezTo>
                  <a:cubicBezTo>
                    <a:pt x="44779" y="195826"/>
                    <a:pt x="53653" y="169234"/>
                    <a:pt x="74626" y="156340"/>
                  </a:cubicBezTo>
                  <a:cubicBezTo>
                    <a:pt x="82289" y="151908"/>
                    <a:pt x="91162" y="149692"/>
                    <a:pt x="100641" y="149692"/>
                  </a:cubicBezTo>
                  <a:close/>
                  <a:moveTo>
                    <a:pt x="518531" y="90343"/>
                  </a:moveTo>
                  <a:cubicBezTo>
                    <a:pt x="543551" y="90343"/>
                    <a:pt x="563729" y="99208"/>
                    <a:pt x="575836" y="115325"/>
                  </a:cubicBezTo>
                  <a:cubicBezTo>
                    <a:pt x="588750" y="133861"/>
                    <a:pt x="589557" y="158844"/>
                    <a:pt x="576643" y="186244"/>
                  </a:cubicBezTo>
                  <a:cubicBezTo>
                    <a:pt x="565344" y="212033"/>
                    <a:pt x="544359" y="236210"/>
                    <a:pt x="516917" y="256357"/>
                  </a:cubicBezTo>
                  <a:cubicBezTo>
                    <a:pt x="486246" y="277310"/>
                    <a:pt x="451540" y="290204"/>
                    <a:pt x="421676" y="290204"/>
                  </a:cubicBezTo>
                  <a:cubicBezTo>
                    <a:pt x="396656" y="290204"/>
                    <a:pt x="376478" y="281339"/>
                    <a:pt x="365178" y="265222"/>
                  </a:cubicBezTo>
                  <a:cubicBezTo>
                    <a:pt x="364371" y="264416"/>
                    <a:pt x="364371" y="263610"/>
                    <a:pt x="363564" y="262804"/>
                  </a:cubicBezTo>
                  <a:cubicBezTo>
                    <a:pt x="338543" y="286175"/>
                    <a:pt x="338543" y="374823"/>
                    <a:pt x="338543" y="440906"/>
                  </a:cubicBezTo>
                  <a:cubicBezTo>
                    <a:pt x="338543" y="441712"/>
                    <a:pt x="337736" y="442518"/>
                    <a:pt x="337736" y="444130"/>
                  </a:cubicBezTo>
                  <a:cubicBezTo>
                    <a:pt x="353878" y="494901"/>
                    <a:pt x="357107" y="555343"/>
                    <a:pt x="357107" y="590802"/>
                  </a:cubicBezTo>
                  <a:cubicBezTo>
                    <a:pt x="357107" y="597249"/>
                    <a:pt x="352264" y="602084"/>
                    <a:pt x="346614" y="602084"/>
                  </a:cubicBezTo>
                  <a:cubicBezTo>
                    <a:pt x="340157" y="602084"/>
                    <a:pt x="335315" y="597249"/>
                    <a:pt x="335315" y="590802"/>
                  </a:cubicBezTo>
                  <a:cubicBezTo>
                    <a:pt x="335315" y="540836"/>
                    <a:pt x="328858" y="378852"/>
                    <a:pt x="243303" y="376435"/>
                  </a:cubicBezTo>
                  <a:cubicBezTo>
                    <a:pt x="242496" y="382076"/>
                    <a:pt x="240882" y="387717"/>
                    <a:pt x="238460" y="393358"/>
                  </a:cubicBezTo>
                  <a:cubicBezTo>
                    <a:pt x="227968" y="416729"/>
                    <a:pt x="201333" y="429623"/>
                    <a:pt x="165013" y="429623"/>
                  </a:cubicBezTo>
                  <a:cubicBezTo>
                    <a:pt x="139992" y="429623"/>
                    <a:pt x="113357" y="423176"/>
                    <a:pt x="87529" y="411088"/>
                  </a:cubicBezTo>
                  <a:cubicBezTo>
                    <a:pt x="22152" y="380464"/>
                    <a:pt x="-14168" y="324052"/>
                    <a:pt x="5203" y="283757"/>
                  </a:cubicBezTo>
                  <a:cubicBezTo>
                    <a:pt x="15695" y="260386"/>
                    <a:pt x="43137" y="246686"/>
                    <a:pt x="78651" y="246686"/>
                  </a:cubicBezTo>
                  <a:cubicBezTo>
                    <a:pt x="103672" y="246686"/>
                    <a:pt x="130307" y="253133"/>
                    <a:pt x="156134" y="265222"/>
                  </a:cubicBezTo>
                  <a:cubicBezTo>
                    <a:pt x="202947" y="286981"/>
                    <a:pt x="234425" y="321634"/>
                    <a:pt x="241689" y="354676"/>
                  </a:cubicBezTo>
                  <a:cubicBezTo>
                    <a:pt x="249760" y="354676"/>
                    <a:pt x="257831" y="356287"/>
                    <a:pt x="264288" y="357899"/>
                  </a:cubicBezTo>
                  <a:cubicBezTo>
                    <a:pt x="258638" y="315993"/>
                    <a:pt x="222318" y="272475"/>
                    <a:pt x="165013" y="245880"/>
                  </a:cubicBezTo>
                  <a:cubicBezTo>
                    <a:pt x="152906" y="240239"/>
                    <a:pt x="139992" y="235404"/>
                    <a:pt x="127078" y="232180"/>
                  </a:cubicBezTo>
                  <a:cubicBezTo>
                    <a:pt x="130307" y="185438"/>
                    <a:pt x="151292" y="150785"/>
                    <a:pt x="182769" y="145143"/>
                  </a:cubicBezTo>
                  <a:cubicBezTo>
                    <a:pt x="185191" y="144337"/>
                    <a:pt x="188419" y="144337"/>
                    <a:pt x="190840" y="144337"/>
                  </a:cubicBezTo>
                  <a:cubicBezTo>
                    <a:pt x="229582" y="144337"/>
                    <a:pt x="267517" y="191080"/>
                    <a:pt x="278816" y="253133"/>
                  </a:cubicBezTo>
                  <a:cubicBezTo>
                    <a:pt x="286080" y="294234"/>
                    <a:pt x="280431" y="332917"/>
                    <a:pt x="265095" y="357899"/>
                  </a:cubicBezTo>
                  <a:cubicBezTo>
                    <a:pt x="287695" y="364346"/>
                    <a:pt x="303837" y="379658"/>
                    <a:pt x="316751" y="399000"/>
                  </a:cubicBezTo>
                  <a:cubicBezTo>
                    <a:pt x="318365" y="318410"/>
                    <a:pt x="324822" y="260386"/>
                    <a:pt x="355493" y="241045"/>
                  </a:cubicBezTo>
                  <a:cubicBezTo>
                    <a:pt x="353071" y="227345"/>
                    <a:pt x="356300" y="211227"/>
                    <a:pt x="363564" y="194303"/>
                  </a:cubicBezTo>
                  <a:cubicBezTo>
                    <a:pt x="374864" y="168515"/>
                    <a:pt x="396656" y="144337"/>
                    <a:pt x="423291" y="124190"/>
                  </a:cubicBezTo>
                  <a:cubicBezTo>
                    <a:pt x="453961" y="103237"/>
                    <a:pt x="488667" y="90343"/>
                    <a:pt x="518531" y="90343"/>
                  </a:cubicBezTo>
                  <a:close/>
                  <a:moveTo>
                    <a:pt x="376479" y="10537"/>
                  </a:moveTo>
                  <a:cubicBezTo>
                    <a:pt x="407952" y="10537"/>
                    <a:pt x="434583" y="41971"/>
                    <a:pt x="445881" y="87108"/>
                  </a:cubicBezTo>
                  <a:cubicBezTo>
                    <a:pt x="433776" y="92750"/>
                    <a:pt x="422478" y="99198"/>
                    <a:pt x="411180" y="107258"/>
                  </a:cubicBezTo>
                  <a:cubicBezTo>
                    <a:pt x="380514" y="129021"/>
                    <a:pt x="357111" y="156426"/>
                    <a:pt x="344199" y="185442"/>
                  </a:cubicBezTo>
                  <a:cubicBezTo>
                    <a:pt x="336128" y="203175"/>
                    <a:pt x="332900" y="220101"/>
                    <a:pt x="333707" y="236221"/>
                  </a:cubicBezTo>
                  <a:cubicBezTo>
                    <a:pt x="313532" y="213653"/>
                    <a:pt x="301427" y="176576"/>
                    <a:pt x="301427" y="134663"/>
                  </a:cubicBezTo>
                  <a:cubicBezTo>
                    <a:pt x="301427" y="65346"/>
                    <a:pt x="334514" y="10537"/>
                    <a:pt x="376479" y="10537"/>
                  </a:cubicBezTo>
                  <a:close/>
                  <a:moveTo>
                    <a:pt x="457838" y="736"/>
                  </a:moveTo>
                  <a:cubicBezTo>
                    <a:pt x="467111" y="-777"/>
                    <a:pt x="476182" y="30"/>
                    <a:pt x="484649" y="3256"/>
                  </a:cubicBezTo>
                  <a:cubicBezTo>
                    <a:pt x="507228" y="12128"/>
                    <a:pt x="520936" y="36324"/>
                    <a:pt x="523355" y="69392"/>
                  </a:cubicBezTo>
                  <a:cubicBezTo>
                    <a:pt x="521743" y="69392"/>
                    <a:pt x="520130" y="69392"/>
                    <a:pt x="518517" y="69392"/>
                  </a:cubicBezTo>
                  <a:cubicBezTo>
                    <a:pt x="501583" y="69392"/>
                    <a:pt x="483843" y="72618"/>
                    <a:pt x="466103" y="79071"/>
                  </a:cubicBezTo>
                  <a:cubicBezTo>
                    <a:pt x="458846" y="50842"/>
                    <a:pt x="445944" y="28259"/>
                    <a:pt x="429816" y="12128"/>
                  </a:cubicBezTo>
                  <a:cubicBezTo>
                    <a:pt x="439089" y="6079"/>
                    <a:pt x="448564" y="2248"/>
                    <a:pt x="457838" y="73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34" name="magnifying-glass-with-worms_70633"/>
            <p:cNvSpPr>
              <a:spLocks noChangeAspect="1"/>
            </p:cNvSpPr>
            <p:nvPr/>
          </p:nvSpPr>
          <p:spPr bwMode="auto">
            <a:xfrm>
              <a:off x="9118449" y="268029"/>
              <a:ext cx="587877" cy="609685"/>
            </a:xfrm>
            <a:custGeom>
              <a:avLst/>
              <a:gdLst>
                <a:gd name="T0" fmla="*/ 278945 h 440259"/>
                <a:gd name="T1" fmla="*/ 278945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88862 h 440259"/>
                <a:gd name="T21" fmla="*/ 88862 h 440259"/>
                <a:gd name="T22" fmla="*/ 278945 h 440259"/>
                <a:gd name="T23" fmla="*/ 278945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88862 h 440259"/>
                <a:gd name="T31" fmla="*/ 88862 h 440259"/>
                <a:gd name="T32" fmla="*/ 278945 h 440259"/>
                <a:gd name="T33" fmla="*/ 278945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278945 h 440259"/>
                <a:gd name="T43" fmla="*/ 278945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278945 h 440259"/>
                <a:gd name="T53" fmla="*/ 278945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  <a:gd name="T62" fmla="*/ 278945 h 440259"/>
                <a:gd name="T63" fmla="*/ 278945 h 440259"/>
                <a:gd name="T64" fmla="*/ 278945 h 440259"/>
                <a:gd name="T65" fmla="*/ 278945 h 440259"/>
                <a:gd name="T66" fmla="*/ 278945 h 440259"/>
                <a:gd name="T67" fmla="*/ 278945 h 440259"/>
                <a:gd name="T68" fmla="*/ 278945 h 440259"/>
                <a:gd name="T69" fmla="*/ 278945 h 440259"/>
                <a:gd name="T70" fmla="*/ 278945 h 440259"/>
                <a:gd name="T71" fmla="*/ 278945 h 440259"/>
                <a:gd name="T72" fmla="*/ 278945 h 440259"/>
                <a:gd name="T73" fmla="*/ 278945 h 440259"/>
                <a:gd name="T74" fmla="*/ 278945 h 440259"/>
                <a:gd name="T75" fmla="*/ 278945 h 440259"/>
                <a:gd name="T76" fmla="*/ 278945 h 440259"/>
                <a:gd name="T77" fmla="*/ 278945 h 440259"/>
                <a:gd name="T78" fmla="*/ 278945 h 440259"/>
                <a:gd name="T79" fmla="*/ 278945 h 440259"/>
                <a:gd name="T80" fmla="*/ 278945 h 440259"/>
                <a:gd name="T81" fmla="*/ 278945 h 440259"/>
                <a:gd name="T82" fmla="*/ 278945 h 440259"/>
                <a:gd name="T83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73" h="3607">
                  <a:moveTo>
                    <a:pt x="2407" y="0"/>
                  </a:moveTo>
                  <a:cubicBezTo>
                    <a:pt x="1818" y="0"/>
                    <a:pt x="1340" y="478"/>
                    <a:pt x="1340" y="1067"/>
                  </a:cubicBezTo>
                  <a:cubicBezTo>
                    <a:pt x="1340" y="1371"/>
                    <a:pt x="1468" y="1645"/>
                    <a:pt x="1673" y="1840"/>
                  </a:cubicBezTo>
                  <a:lnTo>
                    <a:pt x="1140" y="2372"/>
                  </a:lnTo>
                  <a:lnTo>
                    <a:pt x="1054" y="2286"/>
                  </a:lnTo>
                  <a:cubicBezTo>
                    <a:pt x="1041" y="2273"/>
                    <a:pt x="1024" y="2266"/>
                    <a:pt x="1006" y="2267"/>
                  </a:cubicBezTo>
                  <a:cubicBezTo>
                    <a:pt x="988" y="2267"/>
                    <a:pt x="972" y="2274"/>
                    <a:pt x="960" y="2286"/>
                  </a:cubicBezTo>
                  <a:lnTo>
                    <a:pt x="26" y="3220"/>
                  </a:lnTo>
                  <a:cubicBezTo>
                    <a:pt x="0" y="3246"/>
                    <a:pt x="0" y="3288"/>
                    <a:pt x="26" y="3314"/>
                  </a:cubicBezTo>
                  <a:lnTo>
                    <a:pt x="26" y="3314"/>
                  </a:lnTo>
                  <a:lnTo>
                    <a:pt x="293" y="3580"/>
                  </a:lnTo>
                  <a:cubicBezTo>
                    <a:pt x="319" y="3607"/>
                    <a:pt x="361" y="3607"/>
                    <a:pt x="387" y="3580"/>
                  </a:cubicBezTo>
                  <a:lnTo>
                    <a:pt x="1320" y="2647"/>
                  </a:lnTo>
                  <a:cubicBezTo>
                    <a:pt x="1347" y="2621"/>
                    <a:pt x="1347" y="2579"/>
                    <a:pt x="1320" y="2553"/>
                  </a:cubicBezTo>
                  <a:lnTo>
                    <a:pt x="1320" y="2553"/>
                  </a:lnTo>
                  <a:lnTo>
                    <a:pt x="1234" y="2467"/>
                  </a:lnTo>
                  <a:lnTo>
                    <a:pt x="1775" y="1926"/>
                  </a:lnTo>
                  <a:cubicBezTo>
                    <a:pt x="1952" y="2056"/>
                    <a:pt x="2170" y="2133"/>
                    <a:pt x="2407" y="2133"/>
                  </a:cubicBezTo>
                  <a:cubicBezTo>
                    <a:pt x="2995" y="2133"/>
                    <a:pt x="3473" y="1655"/>
                    <a:pt x="3473" y="1067"/>
                  </a:cubicBezTo>
                  <a:cubicBezTo>
                    <a:pt x="3473" y="478"/>
                    <a:pt x="2995" y="0"/>
                    <a:pt x="2407" y="0"/>
                  </a:cubicBezTo>
                  <a:lnTo>
                    <a:pt x="2407" y="0"/>
                  </a:lnTo>
                  <a:close/>
                  <a:moveTo>
                    <a:pt x="2407" y="133"/>
                  </a:moveTo>
                  <a:cubicBezTo>
                    <a:pt x="2923" y="133"/>
                    <a:pt x="3340" y="550"/>
                    <a:pt x="3340" y="1067"/>
                  </a:cubicBezTo>
                  <a:cubicBezTo>
                    <a:pt x="3340" y="1583"/>
                    <a:pt x="2923" y="2000"/>
                    <a:pt x="2407" y="2000"/>
                  </a:cubicBezTo>
                  <a:cubicBezTo>
                    <a:pt x="1890" y="2000"/>
                    <a:pt x="1473" y="1583"/>
                    <a:pt x="1473" y="1067"/>
                  </a:cubicBezTo>
                  <a:cubicBezTo>
                    <a:pt x="1473" y="550"/>
                    <a:pt x="1890" y="133"/>
                    <a:pt x="2407" y="133"/>
                  </a:cubicBezTo>
                  <a:close/>
                  <a:moveTo>
                    <a:pt x="2407" y="267"/>
                  </a:moveTo>
                  <a:cubicBezTo>
                    <a:pt x="1966" y="267"/>
                    <a:pt x="1607" y="626"/>
                    <a:pt x="1607" y="1067"/>
                  </a:cubicBezTo>
                  <a:cubicBezTo>
                    <a:pt x="1607" y="1508"/>
                    <a:pt x="1966" y="1867"/>
                    <a:pt x="2407" y="1867"/>
                  </a:cubicBezTo>
                  <a:cubicBezTo>
                    <a:pt x="2848" y="1867"/>
                    <a:pt x="3207" y="1508"/>
                    <a:pt x="3207" y="1067"/>
                  </a:cubicBezTo>
                  <a:cubicBezTo>
                    <a:pt x="3207" y="626"/>
                    <a:pt x="2848" y="267"/>
                    <a:pt x="2407" y="267"/>
                  </a:cubicBezTo>
                  <a:close/>
                  <a:moveTo>
                    <a:pt x="2407" y="400"/>
                  </a:moveTo>
                  <a:cubicBezTo>
                    <a:pt x="2776" y="400"/>
                    <a:pt x="3073" y="698"/>
                    <a:pt x="3073" y="1067"/>
                  </a:cubicBezTo>
                  <a:cubicBezTo>
                    <a:pt x="3073" y="1436"/>
                    <a:pt x="2776" y="1733"/>
                    <a:pt x="2407" y="1733"/>
                  </a:cubicBezTo>
                  <a:cubicBezTo>
                    <a:pt x="2038" y="1733"/>
                    <a:pt x="1740" y="1436"/>
                    <a:pt x="1740" y="1067"/>
                  </a:cubicBezTo>
                  <a:cubicBezTo>
                    <a:pt x="1740" y="698"/>
                    <a:pt x="2038" y="400"/>
                    <a:pt x="2407" y="400"/>
                  </a:cubicBezTo>
                  <a:close/>
                  <a:moveTo>
                    <a:pt x="2473" y="533"/>
                  </a:moveTo>
                  <a:cubicBezTo>
                    <a:pt x="2469" y="533"/>
                    <a:pt x="2465" y="534"/>
                    <a:pt x="2462" y="534"/>
                  </a:cubicBezTo>
                  <a:cubicBezTo>
                    <a:pt x="2327" y="559"/>
                    <a:pt x="2225" y="618"/>
                    <a:pt x="2152" y="698"/>
                  </a:cubicBezTo>
                  <a:cubicBezTo>
                    <a:pt x="2080" y="779"/>
                    <a:pt x="2038" y="878"/>
                    <a:pt x="2009" y="982"/>
                  </a:cubicBezTo>
                  <a:cubicBezTo>
                    <a:pt x="1999" y="1017"/>
                    <a:pt x="2019" y="1054"/>
                    <a:pt x="2054" y="1065"/>
                  </a:cubicBezTo>
                  <a:cubicBezTo>
                    <a:pt x="2090" y="1075"/>
                    <a:pt x="2127" y="1055"/>
                    <a:pt x="2137" y="1020"/>
                  </a:cubicBezTo>
                  <a:cubicBezTo>
                    <a:pt x="2137" y="1019"/>
                    <a:pt x="2137" y="1018"/>
                    <a:pt x="2138" y="1018"/>
                  </a:cubicBezTo>
                  <a:cubicBezTo>
                    <a:pt x="2163" y="925"/>
                    <a:pt x="2199" y="847"/>
                    <a:pt x="2252" y="787"/>
                  </a:cubicBezTo>
                  <a:cubicBezTo>
                    <a:pt x="2305" y="728"/>
                    <a:pt x="2375" y="685"/>
                    <a:pt x="2485" y="666"/>
                  </a:cubicBezTo>
                  <a:cubicBezTo>
                    <a:pt x="2521" y="660"/>
                    <a:pt x="2546" y="625"/>
                    <a:pt x="2540" y="589"/>
                  </a:cubicBezTo>
                  <a:cubicBezTo>
                    <a:pt x="2534" y="556"/>
                    <a:pt x="2506" y="532"/>
                    <a:pt x="2473" y="533"/>
                  </a:cubicBezTo>
                  <a:lnTo>
                    <a:pt x="2473" y="533"/>
                  </a:lnTo>
                  <a:close/>
                  <a:moveTo>
                    <a:pt x="2473" y="800"/>
                  </a:moveTo>
                  <a:cubicBezTo>
                    <a:pt x="2436" y="800"/>
                    <a:pt x="2406" y="829"/>
                    <a:pt x="2406" y="866"/>
                  </a:cubicBezTo>
                  <a:cubicBezTo>
                    <a:pt x="2406" y="898"/>
                    <a:pt x="2429" y="926"/>
                    <a:pt x="2460" y="932"/>
                  </a:cubicBezTo>
                  <a:cubicBezTo>
                    <a:pt x="2556" y="951"/>
                    <a:pt x="2636" y="982"/>
                    <a:pt x="2694" y="1032"/>
                  </a:cubicBezTo>
                  <a:cubicBezTo>
                    <a:pt x="2752" y="1083"/>
                    <a:pt x="2792" y="1154"/>
                    <a:pt x="2807" y="1275"/>
                  </a:cubicBezTo>
                  <a:cubicBezTo>
                    <a:pt x="2811" y="1311"/>
                    <a:pt x="2844" y="1338"/>
                    <a:pt x="2880" y="1334"/>
                  </a:cubicBezTo>
                  <a:cubicBezTo>
                    <a:pt x="2917" y="1330"/>
                    <a:pt x="2944" y="1298"/>
                    <a:pt x="2940" y="1261"/>
                  </a:cubicBezTo>
                  <a:cubicBezTo>
                    <a:pt x="2940" y="1260"/>
                    <a:pt x="2940" y="1259"/>
                    <a:pt x="2939" y="1259"/>
                  </a:cubicBezTo>
                  <a:cubicBezTo>
                    <a:pt x="2922" y="1114"/>
                    <a:pt x="2865" y="1005"/>
                    <a:pt x="2782" y="932"/>
                  </a:cubicBezTo>
                  <a:cubicBezTo>
                    <a:pt x="2699" y="859"/>
                    <a:pt x="2595" y="823"/>
                    <a:pt x="2486" y="801"/>
                  </a:cubicBezTo>
                  <a:cubicBezTo>
                    <a:pt x="2482" y="800"/>
                    <a:pt x="2477" y="800"/>
                    <a:pt x="2473" y="800"/>
                  </a:cubicBezTo>
                  <a:lnTo>
                    <a:pt x="2473" y="800"/>
                  </a:lnTo>
                  <a:close/>
                  <a:moveTo>
                    <a:pt x="2074" y="1200"/>
                  </a:moveTo>
                  <a:cubicBezTo>
                    <a:pt x="2037" y="1199"/>
                    <a:pt x="2007" y="1228"/>
                    <a:pt x="2005" y="1264"/>
                  </a:cubicBezTo>
                  <a:cubicBezTo>
                    <a:pt x="2004" y="1301"/>
                    <a:pt x="2033" y="1332"/>
                    <a:pt x="2070" y="1333"/>
                  </a:cubicBezTo>
                  <a:cubicBezTo>
                    <a:pt x="2071" y="1333"/>
                    <a:pt x="2072" y="1333"/>
                    <a:pt x="2072" y="1333"/>
                  </a:cubicBezTo>
                  <a:cubicBezTo>
                    <a:pt x="2151" y="1334"/>
                    <a:pt x="2218" y="1347"/>
                    <a:pt x="2273" y="1380"/>
                  </a:cubicBezTo>
                  <a:cubicBezTo>
                    <a:pt x="2328" y="1412"/>
                    <a:pt x="2375" y="1463"/>
                    <a:pt x="2411" y="1558"/>
                  </a:cubicBezTo>
                  <a:cubicBezTo>
                    <a:pt x="2424" y="1592"/>
                    <a:pt x="2462" y="1610"/>
                    <a:pt x="2497" y="1597"/>
                  </a:cubicBezTo>
                  <a:cubicBezTo>
                    <a:pt x="2531" y="1585"/>
                    <a:pt x="2549" y="1546"/>
                    <a:pt x="2536" y="1512"/>
                  </a:cubicBezTo>
                  <a:cubicBezTo>
                    <a:pt x="2536" y="1511"/>
                    <a:pt x="2536" y="1510"/>
                    <a:pt x="2535" y="1509"/>
                  </a:cubicBezTo>
                  <a:cubicBezTo>
                    <a:pt x="2490" y="1393"/>
                    <a:pt x="2422" y="1313"/>
                    <a:pt x="2340" y="1265"/>
                  </a:cubicBezTo>
                  <a:cubicBezTo>
                    <a:pt x="2258" y="1217"/>
                    <a:pt x="2166" y="1201"/>
                    <a:pt x="2074" y="1200"/>
                  </a:cubicBezTo>
                  <a:lnTo>
                    <a:pt x="2074" y="1200"/>
                  </a:lnTo>
                  <a:close/>
                  <a:moveTo>
                    <a:pt x="1007" y="2428"/>
                  </a:moveTo>
                  <a:lnTo>
                    <a:pt x="1046" y="2467"/>
                  </a:lnTo>
                  <a:lnTo>
                    <a:pt x="207" y="3306"/>
                  </a:lnTo>
                  <a:lnTo>
                    <a:pt x="168" y="3267"/>
                  </a:lnTo>
                  <a:lnTo>
                    <a:pt x="1007" y="2428"/>
                  </a:lnTo>
                  <a:lnTo>
                    <a:pt x="1007" y="2428"/>
                  </a:lnTo>
                  <a:close/>
                  <a:moveTo>
                    <a:pt x="1140" y="2561"/>
                  </a:moveTo>
                  <a:lnTo>
                    <a:pt x="1179" y="2600"/>
                  </a:lnTo>
                  <a:lnTo>
                    <a:pt x="340" y="3439"/>
                  </a:lnTo>
                  <a:lnTo>
                    <a:pt x="301" y="3400"/>
                  </a:lnTo>
                  <a:lnTo>
                    <a:pt x="1140" y="2561"/>
                  </a:lnTo>
                  <a:lnTo>
                    <a:pt x="1140" y="25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36" name="magnifying-glass-with-worms_70633"/>
          <p:cNvSpPr>
            <a:spLocks noChangeAspect="1"/>
          </p:cNvSpPr>
          <p:nvPr/>
        </p:nvSpPr>
        <p:spPr bwMode="auto">
          <a:xfrm>
            <a:off x="1222382" y="4638712"/>
            <a:ext cx="2026772" cy="2101958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88862 h 440259"/>
              <a:gd name="T21" fmla="*/ 88862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88862 h 440259"/>
              <a:gd name="T31" fmla="*/ 88862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473" h="3607">
                <a:moveTo>
                  <a:pt x="2407" y="0"/>
                </a:moveTo>
                <a:cubicBezTo>
                  <a:pt x="1818" y="0"/>
                  <a:pt x="1340" y="478"/>
                  <a:pt x="1340" y="1067"/>
                </a:cubicBezTo>
                <a:cubicBezTo>
                  <a:pt x="1340" y="1371"/>
                  <a:pt x="1468" y="1645"/>
                  <a:pt x="1673" y="1840"/>
                </a:cubicBezTo>
                <a:lnTo>
                  <a:pt x="1140" y="2372"/>
                </a:lnTo>
                <a:lnTo>
                  <a:pt x="1054" y="2286"/>
                </a:lnTo>
                <a:cubicBezTo>
                  <a:pt x="1041" y="2273"/>
                  <a:pt x="1024" y="2266"/>
                  <a:pt x="1006" y="2267"/>
                </a:cubicBezTo>
                <a:cubicBezTo>
                  <a:pt x="988" y="2267"/>
                  <a:pt x="972" y="2274"/>
                  <a:pt x="960" y="2286"/>
                </a:cubicBezTo>
                <a:lnTo>
                  <a:pt x="26" y="3220"/>
                </a:lnTo>
                <a:cubicBezTo>
                  <a:pt x="0" y="3246"/>
                  <a:pt x="0" y="3288"/>
                  <a:pt x="26" y="3314"/>
                </a:cubicBezTo>
                <a:lnTo>
                  <a:pt x="26" y="3314"/>
                </a:lnTo>
                <a:lnTo>
                  <a:pt x="293" y="3580"/>
                </a:lnTo>
                <a:cubicBezTo>
                  <a:pt x="319" y="3607"/>
                  <a:pt x="361" y="3607"/>
                  <a:pt x="387" y="3580"/>
                </a:cubicBezTo>
                <a:lnTo>
                  <a:pt x="1320" y="2647"/>
                </a:lnTo>
                <a:cubicBezTo>
                  <a:pt x="1347" y="2621"/>
                  <a:pt x="1347" y="2579"/>
                  <a:pt x="1320" y="2553"/>
                </a:cubicBezTo>
                <a:lnTo>
                  <a:pt x="1320" y="2553"/>
                </a:lnTo>
                <a:lnTo>
                  <a:pt x="1234" y="2467"/>
                </a:lnTo>
                <a:lnTo>
                  <a:pt x="1775" y="1926"/>
                </a:lnTo>
                <a:cubicBezTo>
                  <a:pt x="1952" y="2056"/>
                  <a:pt x="2170" y="2133"/>
                  <a:pt x="2407" y="2133"/>
                </a:cubicBezTo>
                <a:cubicBezTo>
                  <a:pt x="2995" y="2133"/>
                  <a:pt x="3473" y="1655"/>
                  <a:pt x="3473" y="1067"/>
                </a:cubicBezTo>
                <a:cubicBezTo>
                  <a:pt x="3473" y="478"/>
                  <a:pt x="2995" y="0"/>
                  <a:pt x="2407" y="0"/>
                </a:cubicBezTo>
                <a:lnTo>
                  <a:pt x="2407" y="0"/>
                </a:lnTo>
                <a:close/>
                <a:moveTo>
                  <a:pt x="2407" y="133"/>
                </a:moveTo>
                <a:cubicBezTo>
                  <a:pt x="2923" y="133"/>
                  <a:pt x="3340" y="550"/>
                  <a:pt x="3340" y="1067"/>
                </a:cubicBezTo>
                <a:cubicBezTo>
                  <a:pt x="3340" y="1583"/>
                  <a:pt x="2923" y="2000"/>
                  <a:pt x="2407" y="2000"/>
                </a:cubicBezTo>
                <a:cubicBezTo>
                  <a:pt x="1890" y="2000"/>
                  <a:pt x="1473" y="1583"/>
                  <a:pt x="1473" y="1067"/>
                </a:cubicBezTo>
                <a:cubicBezTo>
                  <a:pt x="1473" y="550"/>
                  <a:pt x="1890" y="133"/>
                  <a:pt x="2407" y="133"/>
                </a:cubicBezTo>
                <a:close/>
                <a:moveTo>
                  <a:pt x="2407" y="267"/>
                </a:moveTo>
                <a:cubicBezTo>
                  <a:pt x="1966" y="267"/>
                  <a:pt x="1607" y="626"/>
                  <a:pt x="1607" y="1067"/>
                </a:cubicBezTo>
                <a:cubicBezTo>
                  <a:pt x="1607" y="1508"/>
                  <a:pt x="1966" y="1867"/>
                  <a:pt x="2407" y="1867"/>
                </a:cubicBezTo>
                <a:cubicBezTo>
                  <a:pt x="2848" y="1867"/>
                  <a:pt x="3207" y="1508"/>
                  <a:pt x="3207" y="1067"/>
                </a:cubicBezTo>
                <a:cubicBezTo>
                  <a:pt x="3207" y="626"/>
                  <a:pt x="2848" y="267"/>
                  <a:pt x="2407" y="267"/>
                </a:cubicBezTo>
                <a:close/>
                <a:moveTo>
                  <a:pt x="2407" y="400"/>
                </a:moveTo>
                <a:cubicBezTo>
                  <a:pt x="2776" y="400"/>
                  <a:pt x="3073" y="698"/>
                  <a:pt x="3073" y="1067"/>
                </a:cubicBezTo>
                <a:cubicBezTo>
                  <a:pt x="3073" y="1436"/>
                  <a:pt x="2776" y="1733"/>
                  <a:pt x="2407" y="1733"/>
                </a:cubicBezTo>
                <a:cubicBezTo>
                  <a:pt x="2038" y="1733"/>
                  <a:pt x="1740" y="1436"/>
                  <a:pt x="1740" y="1067"/>
                </a:cubicBezTo>
                <a:cubicBezTo>
                  <a:pt x="1740" y="698"/>
                  <a:pt x="2038" y="400"/>
                  <a:pt x="2407" y="400"/>
                </a:cubicBezTo>
                <a:close/>
                <a:moveTo>
                  <a:pt x="2473" y="533"/>
                </a:moveTo>
                <a:cubicBezTo>
                  <a:pt x="2469" y="533"/>
                  <a:pt x="2465" y="534"/>
                  <a:pt x="2462" y="534"/>
                </a:cubicBezTo>
                <a:cubicBezTo>
                  <a:pt x="2327" y="559"/>
                  <a:pt x="2225" y="618"/>
                  <a:pt x="2152" y="698"/>
                </a:cubicBezTo>
                <a:cubicBezTo>
                  <a:pt x="2080" y="779"/>
                  <a:pt x="2038" y="878"/>
                  <a:pt x="2009" y="982"/>
                </a:cubicBezTo>
                <a:cubicBezTo>
                  <a:pt x="1999" y="1017"/>
                  <a:pt x="2019" y="1054"/>
                  <a:pt x="2054" y="1065"/>
                </a:cubicBezTo>
                <a:cubicBezTo>
                  <a:pt x="2090" y="1075"/>
                  <a:pt x="2127" y="1055"/>
                  <a:pt x="2137" y="1020"/>
                </a:cubicBezTo>
                <a:cubicBezTo>
                  <a:pt x="2137" y="1019"/>
                  <a:pt x="2137" y="1018"/>
                  <a:pt x="2138" y="1018"/>
                </a:cubicBezTo>
                <a:cubicBezTo>
                  <a:pt x="2163" y="925"/>
                  <a:pt x="2199" y="847"/>
                  <a:pt x="2252" y="787"/>
                </a:cubicBezTo>
                <a:cubicBezTo>
                  <a:pt x="2305" y="728"/>
                  <a:pt x="2375" y="685"/>
                  <a:pt x="2485" y="666"/>
                </a:cubicBezTo>
                <a:cubicBezTo>
                  <a:pt x="2521" y="660"/>
                  <a:pt x="2546" y="625"/>
                  <a:pt x="2540" y="589"/>
                </a:cubicBezTo>
                <a:cubicBezTo>
                  <a:pt x="2534" y="556"/>
                  <a:pt x="2506" y="532"/>
                  <a:pt x="2473" y="533"/>
                </a:cubicBezTo>
                <a:lnTo>
                  <a:pt x="2473" y="533"/>
                </a:lnTo>
                <a:close/>
                <a:moveTo>
                  <a:pt x="2473" y="800"/>
                </a:moveTo>
                <a:cubicBezTo>
                  <a:pt x="2436" y="800"/>
                  <a:pt x="2406" y="829"/>
                  <a:pt x="2406" y="866"/>
                </a:cubicBezTo>
                <a:cubicBezTo>
                  <a:pt x="2406" y="898"/>
                  <a:pt x="2429" y="926"/>
                  <a:pt x="2460" y="932"/>
                </a:cubicBezTo>
                <a:cubicBezTo>
                  <a:pt x="2556" y="951"/>
                  <a:pt x="2636" y="982"/>
                  <a:pt x="2694" y="1032"/>
                </a:cubicBezTo>
                <a:cubicBezTo>
                  <a:pt x="2752" y="1083"/>
                  <a:pt x="2792" y="1154"/>
                  <a:pt x="2807" y="1275"/>
                </a:cubicBezTo>
                <a:cubicBezTo>
                  <a:pt x="2811" y="1311"/>
                  <a:pt x="2844" y="1338"/>
                  <a:pt x="2880" y="1334"/>
                </a:cubicBezTo>
                <a:cubicBezTo>
                  <a:pt x="2917" y="1330"/>
                  <a:pt x="2944" y="1298"/>
                  <a:pt x="2940" y="1261"/>
                </a:cubicBezTo>
                <a:cubicBezTo>
                  <a:pt x="2940" y="1260"/>
                  <a:pt x="2940" y="1259"/>
                  <a:pt x="2939" y="1259"/>
                </a:cubicBezTo>
                <a:cubicBezTo>
                  <a:pt x="2922" y="1114"/>
                  <a:pt x="2865" y="1005"/>
                  <a:pt x="2782" y="932"/>
                </a:cubicBezTo>
                <a:cubicBezTo>
                  <a:pt x="2699" y="859"/>
                  <a:pt x="2595" y="823"/>
                  <a:pt x="2486" y="801"/>
                </a:cubicBezTo>
                <a:cubicBezTo>
                  <a:pt x="2482" y="800"/>
                  <a:pt x="2477" y="800"/>
                  <a:pt x="2473" y="800"/>
                </a:cubicBezTo>
                <a:lnTo>
                  <a:pt x="2473" y="800"/>
                </a:lnTo>
                <a:close/>
                <a:moveTo>
                  <a:pt x="2074" y="1200"/>
                </a:moveTo>
                <a:cubicBezTo>
                  <a:pt x="2037" y="1199"/>
                  <a:pt x="2007" y="1228"/>
                  <a:pt x="2005" y="1264"/>
                </a:cubicBezTo>
                <a:cubicBezTo>
                  <a:pt x="2004" y="1301"/>
                  <a:pt x="2033" y="1332"/>
                  <a:pt x="2070" y="1333"/>
                </a:cubicBezTo>
                <a:cubicBezTo>
                  <a:pt x="2071" y="1333"/>
                  <a:pt x="2072" y="1333"/>
                  <a:pt x="2072" y="1333"/>
                </a:cubicBezTo>
                <a:cubicBezTo>
                  <a:pt x="2151" y="1334"/>
                  <a:pt x="2218" y="1347"/>
                  <a:pt x="2273" y="1380"/>
                </a:cubicBezTo>
                <a:cubicBezTo>
                  <a:pt x="2328" y="1412"/>
                  <a:pt x="2375" y="1463"/>
                  <a:pt x="2411" y="1558"/>
                </a:cubicBezTo>
                <a:cubicBezTo>
                  <a:pt x="2424" y="1592"/>
                  <a:pt x="2462" y="1610"/>
                  <a:pt x="2497" y="1597"/>
                </a:cubicBezTo>
                <a:cubicBezTo>
                  <a:pt x="2531" y="1585"/>
                  <a:pt x="2549" y="1546"/>
                  <a:pt x="2536" y="1512"/>
                </a:cubicBezTo>
                <a:cubicBezTo>
                  <a:pt x="2536" y="1511"/>
                  <a:pt x="2536" y="1510"/>
                  <a:pt x="2535" y="1509"/>
                </a:cubicBezTo>
                <a:cubicBezTo>
                  <a:pt x="2490" y="1393"/>
                  <a:pt x="2422" y="1313"/>
                  <a:pt x="2340" y="1265"/>
                </a:cubicBezTo>
                <a:cubicBezTo>
                  <a:pt x="2258" y="1217"/>
                  <a:pt x="2166" y="1201"/>
                  <a:pt x="2074" y="1200"/>
                </a:cubicBezTo>
                <a:lnTo>
                  <a:pt x="2074" y="1200"/>
                </a:lnTo>
                <a:close/>
                <a:moveTo>
                  <a:pt x="1007" y="2428"/>
                </a:moveTo>
                <a:lnTo>
                  <a:pt x="1046" y="2467"/>
                </a:lnTo>
                <a:lnTo>
                  <a:pt x="207" y="3306"/>
                </a:lnTo>
                <a:lnTo>
                  <a:pt x="168" y="3267"/>
                </a:lnTo>
                <a:lnTo>
                  <a:pt x="1007" y="2428"/>
                </a:lnTo>
                <a:lnTo>
                  <a:pt x="1007" y="2428"/>
                </a:lnTo>
                <a:close/>
                <a:moveTo>
                  <a:pt x="1140" y="2561"/>
                </a:moveTo>
                <a:lnTo>
                  <a:pt x="1179" y="2600"/>
                </a:lnTo>
                <a:lnTo>
                  <a:pt x="340" y="3439"/>
                </a:lnTo>
                <a:lnTo>
                  <a:pt x="301" y="3400"/>
                </a:lnTo>
                <a:lnTo>
                  <a:pt x="1140" y="2561"/>
                </a:lnTo>
                <a:lnTo>
                  <a:pt x="1140" y="2561"/>
                </a:ln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37" name="magnifying-glass-with-worms_70633"/>
          <p:cNvSpPr>
            <a:spLocks noChangeAspect="1"/>
          </p:cNvSpPr>
          <p:nvPr/>
        </p:nvSpPr>
        <p:spPr bwMode="auto">
          <a:xfrm>
            <a:off x="10432767" y="4939371"/>
            <a:ext cx="889617" cy="922619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88862 h 440259"/>
              <a:gd name="T21" fmla="*/ 88862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88862 h 440259"/>
              <a:gd name="T31" fmla="*/ 88862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473" h="3607">
                <a:moveTo>
                  <a:pt x="2407" y="0"/>
                </a:moveTo>
                <a:cubicBezTo>
                  <a:pt x="1818" y="0"/>
                  <a:pt x="1340" y="478"/>
                  <a:pt x="1340" y="1067"/>
                </a:cubicBezTo>
                <a:cubicBezTo>
                  <a:pt x="1340" y="1371"/>
                  <a:pt x="1468" y="1645"/>
                  <a:pt x="1673" y="1840"/>
                </a:cubicBezTo>
                <a:lnTo>
                  <a:pt x="1140" y="2372"/>
                </a:lnTo>
                <a:lnTo>
                  <a:pt x="1054" y="2286"/>
                </a:lnTo>
                <a:cubicBezTo>
                  <a:pt x="1041" y="2273"/>
                  <a:pt x="1024" y="2266"/>
                  <a:pt x="1006" y="2267"/>
                </a:cubicBezTo>
                <a:cubicBezTo>
                  <a:pt x="988" y="2267"/>
                  <a:pt x="972" y="2274"/>
                  <a:pt x="960" y="2286"/>
                </a:cubicBezTo>
                <a:lnTo>
                  <a:pt x="26" y="3220"/>
                </a:lnTo>
                <a:cubicBezTo>
                  <a:pt x="0" y="3246"/>
                  <a:pt x="0" y="3288"/>
                  <a:pt x="26" y="3314"/>
                </a:cubicBezTo>
                <a:lnTo>
                  <a:pt x="26" y="3314"/>
                </a:lnTo>
                <a:lnTo>
                  <a:pt x="293" y="3580"/>
                </a:lnTo>
                <a:cubicBezTo>
                  <a:pt x="319" y="3607"/>
                  <a:pt x="361" y="3607"/>
                  <a:pt x="387" y="3580"/>
                </a:cubicBezTo>
                <a:lnTo>
                  <a:pt x="1320" y="2647"/>
                </a:lnTo>
                <a:cubicBezTo>
                  <a:pt x="1347" y="2621"/>
                  <a:pt x="1347" y="2579"/>
                  <a:pt x="1320" y="2553"/>
                </a:cubicBezTo>
                <a:lnTo>
                  <a:pt x="1320" y="2553"/>
                </a:lnTo>
                <a:lnTo>
                  <a:pt x="1234" y="2467"/>
                </a:lnTo>
                <a:lnTo>
                  <a:pt x="1775" y="1926"/>
                </a:lnTo>
                <a:cubicBezTo>
                  <a:pt x="1952" y="2056"/>
                  <a:pt x="2170" y="2133"/>
                  <a:pt x="2407" y="2133"/>
                </a:cubicBezTo>
                <a:cubicBezTo>
                  <a:pt x="2995" y="2133"/>
                  <a:pt x="3473" y="1655"/>
                  <a:pt x="3473" y="1067"/>
                </a:cubicBezTo>
                <a:cubicBezTo>
                  <a:pt x="3473" y="478"/>
                  <a:pt x="2995" y="0"/>
                  <a:pt x="2407" y="0"/>
                </a:cubicBezTo>
                <a:lnTo>
                  <a:pt x="2407" y="0"/>
                </a:lnTo>
                <a:close/>
                <a:moveTo>
                  <a:pt x="2407" y="133"/>
                </a:moveTo>
                <a:cubicBezTo>
                  <a:pt x="2923" y="133"/>
                  <a:pt x="3340" y="550"/>
                  <a:pt x="3340" y="1067"/>
                </a:cubicBezTo>
                <a:cubicBezTo>
                  <a:pt x="3340" y="1583"/>
                  <a:pt x="2923" y="2000"/>
                  <a:pt x="2407" y="2000"/>
                </a:cubicBezTo>
                <a:cubicBezTo>
                  <a:pt x="1890" y="2000"/>
                  <a:pt x="1473" y="1583"/>
                  <a:pt x="1473" y="1067"/>
                </a:cubicBezTo>
                <a:cubicBezTo>
                  <a:pt x="1473" y="550"/>
                  <a:pt x="1890" y="133"/>
                  <a:pt x="2407" y="133"/>
                </a:cubicBezTo>
                <a:close/>
                <a:moveTo>
                  <a:pt x="2407" y="267"/>
                </a:moveTo>
                <a:cubicBezTo>
                  <a:pt x="1966" y="267"/>
                  <a:pt x="1607" y="626"/>
                  <a:pt x="1607" y="1067"/>
                </a:cubicBezTo>
                <a:cubicBezTo>
                  <a:pt x="1607" y="1508"/>
                  <a:pt x="1966" y="1867"/>
                  <a:pt x="2407" y="1867"/>
                </a:cubicBezTo>
                <a:cubicBezTo>
                  <a:pt x="2848" y="1867"/>
                  <a:pt x="3207" y="1508"/>
                  <a:pt x="3207" y="1067"/>
                </a:cubicBezTo>
                <a:cubicBezTo>
                  <a:pt x="3207" y="626"/>
                  <a:pt x="2848" y="267"/>
                  <a:pt x="2407" y="267"/>
                </a:cubicBezTo>
                <a:close/>
                <a:moveTo>
                  <a:pt x="2407" y="400"/>
                </a:moveTo>
                <a:cubicBezTo>
                  <a:pt x="2776" y="400"/>
                  <a:pt x="3073" y="698"/>
                  <a:pt x="3073" y="1067"/>
                </a:cubicBezTo>
                <a:cubicBezTo>
                  <a:pt x="3073" y="1436"/>
                  <a:pt x="2776" y="1733"/>
                  <a:pt x="2407" y="1733"/>
                </a:cubicBezTo>
                <a:cubicBezTo>
                  <a:pt x="2038" y="1733"/>
                  <a:pt x="1740" y="1436"/>
                  <a:pt x="1740" y="1067"/>
                </a:cubicBezTo>
                <a:cubicBezTo>
                  <a:pt x="1740" y="698"/>
                  <a:pt x="2038" y="400"/>
                  <a:pt x="2407" y="400"/>
                </a:cubicBezTo>
                <a:close/>
                <a:moveTo>
                  <a:pt x="2473" y="533"/>
                </a:moveTo>
                <a:cubicBezTo>
                  <a:pt x="2469" y="533"/>
                  <a:pt x="2465" y="534"/>
                  <a:pt x="2462" y="534"/>
                </a:cubicBezTo>
                <a:cubicBezTo>
                  <a:pt x="2327" y="559"/>
                  <a:pt x="2225" y="618"/>
                  <a:pt x="2152" y="698"/>
                </a:cubicBezTo>
                <a:cubicBezTo>
                  <a:pt x="2080" y="779"/>
                  <a:pt x="2038" y="878"/>
                  <a:pt x="2009" y="982"/>
                </a:cubicBezTo>
                <a:cubicBezTo>
                  <a:pt x="1999" y="1017"/>
                  <a:pt x="2019" y="1054"/>
                  <a:pt x="2054" y="1065"/>
                </a:cubicBezTo>
                <a:cubicBezTo>
                  <a:pt x="2090" y="1075"/>
                  <a:pt x="2127" y="1055"/>
                  <a:pt x="2137" y="1020"/>
                </a:cubicBezTo>
                <a:cubicBezTo>
                  <a:pt x="2137" y="1019"/>
                  <a:pt x="2137" y="1018"/>
                  <a:pt x="2138" y="1018"/>
                </a:cubicBezTo>
                <a:cubicBezTo>
                  <a:pt x="2163" y="925"/>
                  <a:pt x="2199" y="847"/>
                  <a:pt x="2252" y="787"/>
                </a:cubicBezTo>
                <a:cubicBezTo>
                  <a:pt x="2305" y="728"/>
                  <a:pt x="2375" y="685"/>
                  <a:pt x="2485" y="666"/>
                </a:cubicBezTo>
                <a:cubicBezTo>
                  <a:pt x="2521" y="660"/>
                  <a:pt x="2546" y="625"/>
                  <a:pt x="2540" y="589"/>
                </a:cubicBezTo>
                <a:cubicBezTo>
                  <a:pt x="2534" y="556"/>
                  <a:pt x="2506" y="532"/>
                  <a:pt x="2473" y="533"/>
                </a:cubicBezTo>
                <a:lnTo>
                  <a:pt x="2473" y="533"/>
                </a:lnTo>
                <a:close/>
                <a:moveTo>
                  <a:pt x="2473" y="800"/>
                </a:moveTo>
                <a:cubicBezTo>
                  <a:pt x="2436" y="800"/>
                  <a:pt x="2406" y="829"/>
                  <a:pt x="2406" y="866"/>
                </a:cubicBezTo>
                <a:cubicBezTo>
                  <a:pt x="2406" y="898"/>
                  <a:pt x="2429" y="926"/>
                  <a:pt x="2460" y="932"/>
                </a:cubicBezTo>
                <a:cubicBezTo>
                  <a:pt x="2556" y="951"/>
                  <a:pt x="2636" y="982"/>
                  <a:pt x="2694" y="1032"/>
                </a:cubicBezTo>
                <a:cubicBezTo>
                  <a:pt x="2752" y="1083"/>
                  <a:pt x="2792" y="1154"/>
                  <a:pt x="2807" y="1275"/>
                </a:cubicBezTo>
                <a:cubicBezTo>
                  <a:pt x="2811" y="1311"/>
                  <a:pt x="2844" y="1338"/>
                  <a:pt x="2880" y="1334"/>
                </a:cubicBezTo>
                <a:cubicBezTo>
                  <a:pt x="2917" y="1330"/>
                  <a:pt x="2944" y="1298"/>
                  <a:pt x="2940" y="1261"/>
                </a:cubicBezTo>
                <a:cubicBezTo>
                  <a:pt x="2940" y="1260"/>
                  <a:pt x="2940" y="1259"/>
                  <a:pt x="2939" y="1259"/>
                </a:cubicBezTo>
                <a:cubicBezTo>
                  <a:pt x="2922" y="1114"/>
                  <a:pt x="2865" y="1005"/>
                  <a:pt x="2782" y="932"/>
                </a:cubicBezTo>
                <a:cubicBezTo>
                  <a:pt x="2699" y="859"/>
                  <a:pt x="2595" y="823"/>
                  <a:pt x="2486" y="801"/>
                </a:cubicBezTo>
                <a:cubicBezTo>
                  <a:pt x="2482" y="800"/>
                  <a:pt x="2477" y="800"/>
                  <a:pt x="2473" y="800"/>
                </a:cubicBezTo>
                <a:lnTo>
                  <a:pt x="2473" y="800"/>
                </a:lnTo>
                <a:close/>
                <a:moveTo>
                  <a:pt x="2074" y="1200"/>
                </a:moveTo>
                <a:cubicBezTo>
                  <a:pt x="2037" y="1199"/>
                  <a:pt x="2007" y="1228"/>
                  <a:pt x="2005" y="1264"/>
                </a:cubicBezTo>
                <a:cubicBezTo>
                  <a:pt x="2004" y="1301"/>
                  <a:pt x="2033" y="1332"/>
                  <a:pt x="2070" y="1333"/>
                </a:cubicBezTo>
                <a:cubicBezTo>
                  <a:pt x="2071" y="1333"/>
                  <a:pt x="2072" y="1333"/>
                  <a:pt x="2072" y="1333"/>
                </a:cubicBezTo>
                <a:cubicBezTo>
                  <a:pt x="2151" y="1334"/>
                  <a:pt x="2218" y="1347"/>
                  <a:pt x="2273" y="1380"/>
                </a:cubicBezTo>
                <a:cubicBezTo>
                  <a:pt x="2328" y="1412"/>
                  <a:pt x="2375" y="1463"/>
                  <a:pt x="2411" y="1558"/>
                </a:cubicBezTo>
                <a:cubicBezTo>
                  <a:pt x="2424" y="1592"/>
                  <a:pt x="2462" y="1610"/>
                  <a:pt x="2497" y="1597"/>
                </a:cubicBezTo>
                <a:cubicBezTo>
                  <a:pt x="2531" y="1585"/>
                  <a:pt x="2549" y="1546"/>
                  <a:pt x="2536" y="1512"/>
                </a:cubicBezTo>
                <a:cubicBezTo>
                  <a:pt x="2536" y="1511"/>
                  <a:pt x="2536" y="1510"/>
                  <a:pt x="2535" y="1509"/>
                </a:cubicBezTo>
                <a:cubicBezTo>
                  <a:pt x="2490" y="1393"/>
                  <a:pt x="2422" y="1313"/>
                  <a:pt x="2340" y="1265"/>
                </a:cubicBezTo>
                <a:cubicBezTo>
                  <a:pt x="2258" y="1217"/>
                  <a:pt x="2166" y="1201"/>
                  <a:pt x="2074" y="1200"/>
                </a:cubicBezTo>
                <a:lnTo>
                  <a:pt x="2074" y="1200"/>
                </a:lnTo>
                <a:close/>
                <a:moveTo>
                  <a:pt x="1007" y="2428"/>
                </a:moveTo>
                <a:lnTo>
                  <a:pt x="1046" y="2467"/>
                </a:lnTo>
                <a:lnTo>
                  <a:pt x="207" y="3306"/>
                </a:lnTo>
                <a:lnTo>
                  <a:pt x="168" y="3267"/>
                </a:lnTo>
                <a:lnTo>
                  <a:pt x="1007" y="2428"/>
                </a:lnTo>
                <a:lnTo>
                  <a:pt x="1007" y="2428"/>
                </a:lnTo>
                <a:close/>
                <a:moveTo>
                  <a:pt x="1140" y="2561"/>
                </a:moveTo>
                <a:lnTo>
                  <a:pt x="1179" y="2600"/>
                </a:lnTo>
                <a:lnTo>
                  <a:pt x="340" y="3439"/>
                </a:lnTo>
                <a:lnTo>
                  <a:pt x="301" y="3400"/>
                </a:lnTo>
                <a:lnTo>
                  <a:pt x="1140" y="2561"/>
                </a:lnTo>
                <a:lnTo>
                  <a:pt x="1140" y="2561"/>
                </a:ln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91442" y="4197281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noProof="0" dirty="0">
                <a:solidFill>
                  <a:prstClr val="white"/>
                </a:solidFill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337000" y="258349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prstClr val="white"/>
                </a:solidFill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LUYỆN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prstClr val="white"/>
                </a:solidFill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062029" y="394604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CỦNG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prstClr val="white"/>
                </a:solidFill>
                <a:latin typeface="UTM Windsor BT" panose="02040603050506020204" pitchFamily="18" charset="0"/>
                <a:cs typeface="Arial" panose="020B0604020202020204" pitchFamily="34" charset="0"/>
                <a:sym typeface="+mn-lt"/>
              </a:rPr>
              <a:t>CỐ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Windsor BT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magnifying-glass-with-worms_70633"/>
          <p:cNvSpPr>
            <a:spLocks noChangeAspect="1"/>
          </p:cNvSpPr>
          <p:nvPr/>
        </p:nvSpPr>
        <p:spPr bwMode="auto">
          <a:xfrm>
            <a:off x="4025915" y="2795013"/>
            <a:ext cx="889617" cy="922619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88862 h 440259"/>
              <a:gd name="T21" fmla="*/ 88862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88862 h 440259"/>
              <a:gd name="T31" fmla="*/ 88862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473" h="3607">
                <a:moveTo>
                  <a:pt x="2407" y="0"/>
                </a:moveTo>
                <a:cubicBezTo>
                  <a:pt x="1818" y="0"/>
                  <a:pt x="1340" y="478"/>
                  <a:pt x="1340" y="1067"/>
                </a:cubicBezTo>
                <a:cubicBezTo>
                  <a:pt x="1340" y="1371"/>
                  <a:pt x="1468" y="1645"/>
                  <a:pt x="1673" y="1840"/>
                </a:cubicBezTo>
                <a:lnTo>
                  <a:pt x="1140" y="2372"/>
                </a:lnTo>
                <a:lnTo>
                  <a:pt x="1054" y="2286"/>
                </a:lnTo>
                <a:cubicBezTo>
                  <a:pt x="1041" y="2273"/>
                  <a:pt x="1024" y="2266"/>
                  <a:pt x="1006" y="2267"/>
                </a:cubicBezTo>
                <a:cubicBezTo>
                  <a:pt x="988" y="2267"/>
                  <a:pt x="972" y="2274"/>
                  <a:pt x="960" y="2286"/>
                </a:cubicBezTo>
                <a:lnTo>
                  <a:pt x="26" y="3220"/>
                </a:lnTo>
                <a:cubicBezTo>
                  <a:pt x="0" y="3246"/>
                  <a:pt x="0" y="3288"/>
                  <a:pt x="26" y="3314"/>
                </a:cubicBezTo>
                <a:lnTo>
                  <a:pt x="26" y="3314"/>
                </a:lnTo>
                <a:lnTo>
                  <a:pt x="293" y="3580"/>
                </a:lnTo>
                <a:cubicBezTo>
                  <a:pt x="319" y="3607"/>
                  <a:pt x="361" y="3607"/>
                  <a:pt x="387" y="3580"/>
                </a:cubicBezTo>
                <a:lnTo>
                  <a:pt x="1320" y="2647"/>
                </a:lnTo>
                <a:cubicBezTo>
                  <a:pt x="1347" y="2621"/>
                  <a:pt x="1347" y="2579"/>
                  <a:pt x="1320" y="2553"/>
                </a:cubicBezTo>
                <a:lnTo>
                  <a:pt x="1320" y="2553"/>
                </a:lnTo>
                <a:lnTo>
                  <a:pt x="1234" y="2467"/>
                </a:lnTo>
                <a:lnTo>
                  <a:pt x="1775" y="1926"/>
                </a:lnTo>
                <a:cubicBezTo>
                  <a:pt x="1952" y="2056"/>
                  <a:pt x="2170" y="2133"/>
                  <a:pt x="2407" y="2133"/>
                </a:cubicBezTo>
                <a:cubicBezTo>
                  <a:pt x="2995" y="2133"/>
                  <a:pt x="3473" y="1655"/>
                  <a:pt x="3473" y="1067"/>
                </a:cubicBezTo>
                <a:cubicBezTo>
                  <a:pt x="3473" y="478"/>
                  <a:pt x="2995" y="0"/>
                  <a:pt x="2407" y="0"/>
                </a:cubicBezTo>
                <a:lnTo>
                  <a:pt x="2407" y="0"/>
                </a:lnTo>
                <a:close/>
                <a:moveTo>
                  <a:pt x="2407" y="133"/>
                </a:moveTo>
                <a:cubicBezTo>
                  <a:pt x="2923" y="133"/>
                  <a:pt x="3340" y="550"/>
                  <a:pt x="3340" y="1067"/>
                </a:cubicBezTo>
                <a:cubicBezTo>
                  <a:pt x="3340" y="1583"/>
                  <a:pt x="2923" y="2000"/>
                  <a:pt x="2407" y="2000"/>
                </a:cubicBezTo>
                <a:cubicBezTo>
                  <a:pt x="1890" y="2000"/>
                  <a:pt x="1473" y="1583"/>
                  <a:pt x="1473" y="1067"/>
                </a:cubicBezTo>
                <a:cubicBezTo>
                  <a:pt x="1473" y="550"/>
                  <a:pt x="1890" y="133"/>
                  <a:pt x="2407" y="133"/>
                </a:cubicBezTo>
                <a:close/>
                <a:moveTo>
                  <a:pt x="2407" y="267"/>
                </a:moveTo>
                <a:cubicBezTo>
                  <a:pt x="1966" y="267"/>
                  <a:pt x="1607" y="626"/>
                  <a:pt x="1607" y="1067"/>
                </a:cubicBezTo>
                <a:cubicBezTo>
                  <a:pt x="1607" y="1508"/>
                  <a:pt x="1966" y="1867"/>
                  <a:pt x="2407" y="1867"/>
                </a:cubicBezTo>
                <a:cubicBezTo>
                  <a:pt x="2848" y="1867"/>
                  <a:pt x="3207" y="1508"/>
                  <a:pt x="3207" y="1067"/>
                </a:cubicBezTo>
                <a:cubicBezTo>
                  <a:pt x="3207" y="626"/>
                  <a:pt x="2848" y="267"/>
                  <a:pt x="2407" y="267"/>
                </a:cubicBezTo>
                <a:close/>
                <a:moveTo>
                  <a:pt x="2407" y="400"/>
                </a:moveTo>
                <a:cubicBezTo>
                  <a:pt x="2776" y="400"/>
                  <a:pt x="3073" y="698"/>
                  <a:pt x="3073" y="1067"/>
                </a:cubicBezTo>
                <a:cubicBezTo>
                  <a:pt x="3073" y="1436"/>
                  <a:pt x="2776" y="1733"/>
                  <a:pt x="2407" y="1733"/>
                </a:cubicBezTo>
                <a:cubicBezTo>
                  <a:pt x="2038" y="1733"/>
                  <a:pt x="1740" y="1436"/>
                  <a:pt x="1740" y="1067"/>
                </a:cubicBezTo>
                <a:cubicBezTo>
                  <a:pt x="1740" y="698"/>
                  <a:pt x="2038" y="400"/>
                  <a:pt x="2407" y="400"/>
                </a:cubicBezTo>
                <a:close/>
                <a:moveTo>
                  <a:pt x="2473" y="533"/>
                </a:moveTo>
                <a:cubicBezTo>
                  <a:pt x="2469" y="533"/>
                  <a:pt x="2465" y="534"/>
                  <a:pt x="2462" y="534"/>
                </a:cubicBezTo>
                <a:cubicBezTo>
                  <a:pt x="2327" y="559"/>
                  <a:pt x="2225" y="618"/>
                  <a:pt x="2152" y="698"/>
                </a:cubicBezTo>
                <a:cubicBezTo>
                  <a:pt x="2080" y="779"/>
                  <a:pt x="2038" y="878"/>
                  <a:pt x="2009" y="982"/>
                </a:cubicBezTo>
                <a:cubicBezTo>
                  <a:pt x="1999" y="1017"/>
                  <a:pt x="2019" y="1054"/>
                  <a:pt x="2054" y="1065"/>
                </a:cubicBezTo>
                <a:cubicBezTo>
                  <a:pt x="2090" y="1075"/>
                  <a:pt x="2127" y="1055"/>
                  <a:pt x="2137" y="1020"/>
                </a:cubicBezTo>
                <a:cubicBezTo>
                  <a:pt x="2137" y="1019"/>
                  <a:pt x="2137" y="1018"/>
                  <a:pt x="2138" y="1018"/>
                </a:cubicBezTo>
                <a:cubicBezTo>
                  <a:pt x="2163" y="925"/>
                  <a:pt x="2199" y="847"/>
                  <a:pt x="2252" y="787"/>
                </a:cubicBezTo>
                <a:cubicBezTo>
                  <a:pt x="2305" y="728"/>
                  <a:pt x="2375" y="685"/>
                  <a:pt x="2485" y="666"/>
                </a:cubicBezTo>
                <a:cubicBezTo>
                  <a:pt x="2521" y="660"/>
                  <a:pt x="2546" y="625"/>
                  <a:pt x="2540" y="589"/>
                </a:cubicBezTo>
                <a:cubicBezTo>
                  <a:pt x="2534" y="556"/>
                  <a:pt x="2506" y="532"/>
                  <a:pt x="2473" y="533"/>
                </a:cubicBezTo>
                <a:lnTo>
                  <a:pt x="2473" y="533"/>
                </a:lnTo>
                <a:close/>
                <a:moveTo>
                  <a:pt x="2473" y="800"/>
                </a:moveTo>
                <a:cubicBezTo>
                  <a:pt x="2436" y="800"/>
                  <a:pt x="2406" y="829"/>
                  <a:pt x="2406" y="866"/>
                </a:cubicBezTo>
                <a:cubicBezTo>
                  <a:pt x="2406" y="898"/>
                  <a:pt x="2429" y="926"/>
                  <a:pt x="2460" y="932"/>
                </a:cubicBezTo>
                <a:cubicBezTo>
                  <a:pt x="2556" y="951"/>
                  <a:pt x="2636" y="982"/>
                  <a:pt x="2694" y="1032"/>
                </a:cubicBezTo>
                <a:cubicBezTo>
                  <a:pt x="2752" y="1083"/>
                  <a:pt x="2792" y="1154"/>
                  <a:pt x="2807" y="1275"/>
                </a:cubicBezTo>
                <a:cubicBezTo>
                  <a:pt x="2811" y="1311"/>
                  <a:pt x="2844" y="1338"/>
                  <a:pt x="2880" y="1334"/>
                </a:cubicBezTo>
                <a:cubicBezTo>
                  <a:pt x="2917" y="1330"/>
                  <a:pt x="2944" y="1298"/>
                  <a:pt x="2940" y="1261"/>
                </a:cubicBezTo>
                <a:cubicBezTo>
                  <a:pt x="2940" y="1260"/>
                  <a:pt x="2940" y="1259"/>
                  <a:pt x="2939" y="1259"/>
                </a:cubicBezTo>
                <a:cubicBezTo>
                  <a:pt x="2922" y="1114"/>
                  <a:pt x="2865" y="1005"/>
                  <a:pt x="2782" y="932"/>
                </a:cubicBezTo>
                <a:cubicBezTo>
                  <a:pt x="2699" y="859"/>
                  <a:pt x="2595" y="823"/>
                  <a:pt x="2486" y="801"/>
                </a:cubicBezTo>
                <a:cubicBezTo>
                  <a:pt x="2482" y="800"/>
                  <a:pt x="2477" y="800"/>
                  <a:pt x="2473" y="800"/>
                </a:cubicBezTo>
                <a:lnTo>
                  <a:pt x="2473" y="800"/>
                </a:lnTo>
                <a:close/>
                <a:moveTo>
                  <a:pt x="2074" y="1200"/>
                </a:moveTo>
                <a:cubicBezTo>
                  <a:pt x="2037" y="1199"/>
                  <a:pt x="2007" y="1228"/>
                  <a:pt x="2005" y="1264"/>
                </a:cubicBezTo>
                <a:cubicBezTo>
                  <a:pt x="2004" y="1301"/>
                  <a:pt x="2033" y="1332"/>
                  <a:pt x="2070" y="1333"/>
                </a:cubicBezTo>
                <a:cubicBezTo>
                  <a:pt x="2071" y="1333"/>
                  <a:pt x="2072" y="1333"/>
                  <a:pt x="2072" y="1333"/>
                </a:cubicBezTo>
                <a:cubicBezTo>
                  <a:pt x="2151" y="1334"/>
                  <a:pt x="2218" y="1347"/>
                  <a:pt x="2273" y="1380"/>
                </a:cubicBezTo>
                <a:cubicBezTo>
                  <a:pt x="2328" y="1412"/>
                  <a:pt x="2375" y="1463"/>
                  <a:pt x="2411" y="1558"/>
                </a:cubicBezTo>
                <a:cubicBezTo>
                  <a:pt x="2424" y="1592"/>
                  <a:pt x="2462" y="1610"/>
                  <a:pt x="2497" y="1597"/>
                </a:cubicBezTo>
                <a:cubicBezTo>
                  <a:pt x="2531" y="1585"/>
                  <a:pt x="2549" y="1546"/>
                  <a:pt x="2536" y="1512"/>
                </a:cubicBezTo>
                <a:cubicBezTo>
                  <a:pt x="2536" y="1511"/>
                  <a:pt x="2536" y="1510"/>
                  <a:pt x="2535" y="1509"/>
                </a:cubicBezTo>
                <a:cubicBezTo>
                  <a:pt x="2490" y="1393"/>
                  <a:pt x="2422" y="1313"/>
                  <a:pt x="2340" y="1265"/>
                </a:cubicBezTo>
                <a:cubicBezTo>
                  <a:pt x="2258" y="1217"/>
                  <a:pt x="2166" y="1201"/>
                  <a:pt x="2074" y="1200"/>
                </a:cubicBezTo>
                <a:lnTo>
                  <a:pt x="2074" y="1200"/>
                </a:lnTo>
                <a:close/>
                <a:moveTo>
                  <a:pt x="1007" y="2428"/>
                </a:moveTo>
                <a:lnTo>
                  <a:pt x="1046" y="2467"/>
                </a:lnTo>
                <a:lnTo>
                  <a:pt x="207" y="3306"/>
                </a:lnTo>
                <a:lnTo>
                  <a:pt x="168" y="3267"/>
                </a:lnTo>
                <a:lnTo>
                  <a:pt x="1007" y="2428"/>
                </a:lnTo>
                <a:lnTo>
                  <a:pt x="1007" y="2428"/>
                </a:lnTo>
                <a:close/>
                <a:moveTo>
                  <a:pt x="1140" y="2561"/>
                </a:moveTo>
                <a:lnTo>
                  <a:pt x="1179" y="2600"/>
                </a:lnTo>
                <a:lnTo>
                  <a:pt x="340" y="3439"/>
                </a:lnTo>
                <a:lnTo>
                  <a:pt x="301" y="3400"/>
                </a:lnTo>
                <a:lnTo>
                  <a:pt x="1140" y="2561"/>
                </a:lnTo>
                <a:lnTo>
                  <a:pt x="1140" y="2561"/>
                </a:lnTo>
                <a:close/>
              </a:path>
            </a:pathLst>
          </a:custGeom>
          <a:solidFill>
            <a:srgbClr val="DE7292"/>
          </a:solidFill>
          <a:ln>
            <a:solidFill>
              <a:srgbClr val="DE7292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sp>
        <p:nvSpPr>
          <p:cNvPr id="43" name="magnifying-glass-with-worms_70633"/>
          <p:cNvSpPr>
            <a:spLocks noChangeAspect="1"/>
          </p:cNvSpPr>
          <p:nvPr/>
        </p:nvSpPr>
        <p:spPr bwMode="auto">
          <a:xfrm>
            <a:off x="6595872" y="1299774"/>
            <a:ext cx="889617" cy="922619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88862 h 440259"/>
              <a:gd name="T21" fmla="*/ 88862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88862 h 440259"/>
              <a:gd name="T31" fmla="*/ 88862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473" h="3607">
                <a:moveTo>
                  <a:pt x="2407" y="0"/>
                </a:moveTo>
                <a:cubicBezTo>
                  <a:pt x="1818" y="0"/>
                  <a:pt x="1340" y="478"/>
                  <a:pt x="1340" y="1067"/>
                </a:cubicBezTo>
                <a:cubicBezTo>
                  <a:pt x="1340" y="1371"/>
                  <a:pt x="1468" y="1645"/>
                  <a:pt x="1673" y="1840"/>
                </a:cubicBezTo>
                <a:lnTo>
                  <a:pt x="1140" y="2372"/>
                </a:lnTo>
                <a:lnTo>
                  <a:pt x="1054" y="2286"/>
                </a:lnTo>
                <a:cubicBezTo>
                  <a:pt x="1041" y="2273"/>
                  <a:pt x="1024" y="2266"/>
                  <a:pt x="1006" y="2267"/>
                </a:cubicBezTo>
                <a:cubicBezTo>
                  <a:pt x="988" y="2267"/>
                  <a:pt x="972" y="2274"/>
                  <a:pt x="960" y="2286"/>
                </a:cubicBezTo>
                <a:lnTo>
                  <a:pt x="26" y="3220"/>
                </a:lnTo>
                <a:cubicBezTo>
                  <a:pt x="0" y="3246"/>
                  <a:pt x="0" y="3288"/>
                  <a:pt x="26" y="3314"/>
                </a:cubicBezTo>
                <a:lnTo>
                  <a:pt x="26" y="3314"/>
                </a:lnTo>
                <a:lnTo>
                  <a:pt x="293" y="3580"/>
                </a:lnTo>
                <a:cubicBezTo>
                  <a:pt x="319" y="3607"/>
                  <a:pt x="361" y="3607"/>
                  <a:pt x="387" y="3580"/>
                </a:cubicBezTo>
                <a:lnTo>
                  <a:pt x="1320" y="2647"/>
                </a:lnTo>
                <a:cubicBezTo>
                  <a:pt x="1347" y="2621"/>
                  <a:pt x="1347" y="2579"/>
                  <a:pt x="1320" y="2553"/>
                </a:cubicBezTo>
                <a:lnTo>
                  <a:pt x="1320" y="2553"/>
                </a:lnTo>
                <a:lnTo>
                  <a:pt x="1234" y="2467"/>
                </a:lnTo>
                <a:lnTo>
                  <a:pt x="1775" y="1926"/>
                </a:lnTo>
                <a:cubicBezTo>
                  <a:pt x="1952" y="2056"/>
                  <a:pt x="2170" y="2133"/>
                  <a:pt x="2407" y="2133"/>
                </a:cubicBezTo>
                <a:cubicBezTo>
                  <a:pt x="2995" y="2133"/>
                  <a:pt x="3473" y="1655"/>
                  <a:pt x="3473" y="1067"/>
                </a:cubicBezTo>
                <a:cubicBezTo>
                  <a:pt x="3473" y="478"/>
                  <a:pt x="2995" y="0"/>
                  <a:pt x="2407" y="0"/>
                </a:cubicBezTo>
                <a:lnTo>
                  <a:pt x="2407" y="0"/>
                </a:lnTo>
                <a:close/>
                <a:moveTo>
                  <a:pt x="2407" y="133"/>
                </a:moveTo>
                <a:cubicBezTo>
                  <a:pt x="2923" y="133"/>
                  <a:pt x="3340" y="550"/>
                  <a:pt x="3340" y="1067"/>
                </a:cubicBezTo>
                <a:cubicBezTo>
                  <a:pt x="3340" y="1583"/>
                  <a:pt x="2923" y="2000"/>
                  <a:pt x="2407" y="2000"/>
                </a:cubicBezTo>
                <a:cubicBezTo>
                  <a:pt x="1890" y="2000"/>
                  <a:pt x="1473" y="1583"/>
                  <a:pt x="1473" y="1067"/>
                </a:cubicBezTo>
                <a:cubicBezTo>
                  <a:pt x="1473" y="550"/>
                  <a:pt x="1890" y="133"/>
                  <a:pt x="2407" y="133"/>
                </a:cubicBezTo>
                <a:close/>
                <a:moveTo>
                  <a:pt x="2407" y="267"/>
                </a:moveTo>
                <a:cubicBezTo>
                  <a:pt x="1966" y="267"/>
                  <a:pt x="1607" y="626"/>
                  <a:pt x="1607" y="1067"/>
                </a:cubicBezTo>
                <a:cubicBezTo>
                  <a:pt x="1607" y="1508"/>
                  <a:pt x="1966" y="1867"/>
                  <a:pt x="2407" y="1867"/>
                </a:cubicBezTo>
                <a:cubicBezTo>
                  <a:pt x="2848" y="1867"/>
                  <a:pt x="3207" y="1508"/>
                  <a:pt x="3207" y="1067"/>
                </a:cubicBezTo>
                <a:cubicBezTo>
                  <a:pt x="3207" y="626"/>
                  <a:pt x="2848" y="267"/>
                  <a:pt x="2407" y="267"/>
                </a:cubicBezTo>
                <a:close/>
                <a:moveTo>
                  <a:pt x="2407" y="400"/>
                </a:moveTo>
                <a:cubicBezTo>
                  <a:pt x="2776" y="400"/>
                  <a:pt x="3073" y="698"/>
                  <a:pt x="3073" y="1067"/>
                </a:cubicBezTo>
                <a:cubicBezTo>
                  <a:pt x="3073" y="1436"/>
                  <a:pt x="2776" y="1733"/>
                  <a:pt x="2407" y="1733"/>
                </a:cubicBezTo>
                <a:cubicBezTo>
                  <a:pt x="2038" y="1733"/>
                  <a:pt x="1740" y="1436"/>
                  <a:pt x="1740" y="1067"/>
                </a:cubicBezTo>
                <a:cubicBezTo>
                  <a:pt x="1740" y="698"/>
                  <a:pt x="2038" y="400"/>
                  <a:pt x="2407" y="400"/>
                </a:cubicBezTo>
                <a:close/>
                <a:moveTo>
                  <a:pt x="2473" y="533"/>
                </a:moveTo>
                <a:cubicBezTo>
                  <a:pt x="2469" y="533"/>
                  <a:pt x="2465" y="534"/>
                  <a:pt x="2462" y="534"/>
                </a:cubicBezTo>
                <a:cubicBezTo>
                  <a:pt x="2327" y="559"/>
                  <a:pt x="2225" y="618"/>
                  <a:pt x="2152" y="698"/>
                </a:cubicBezTo>
                <a:cubicBezTo>
                  <a:pt x="2080" y="779"/>
                  <a:pt x="2038" y="878"/>
                  <a:pt x="2009" y="982"/>
                </a:cubicBezTo>
                <a:cubicBezTo>
                  <a:pt x="1999" y="1017"/>
                  <a:pt x="2019" y="1054"/>
                  <a:pt x="2054" y="1065"/>
                </a:cubicBezTo>
                <a:cubicBezTo>
                  <a:pt x="2090" y="1075"/>
                  <a:pt x="2127" y="1055"/>
                  <a:pt x="2137" y="1020"/>
                </a:cubicBezTo>
                <a:cubicBezTo>
                  <a:pt x="2137" y="1019"/>
                  <a:pt x="2137" y="1018"/>
                  <a:pt x="2138" y="1018"/>
                </a:cubicBezTo>
                <a:cubicBezTo>
                  <a:pt x="2163" y="925"/>
                  <a:pt x="2199" y="847"/>
                  <a:pt x="2252" y="787"/>
                </a:cubicBezTo>
                <a:cubicBezTo>
                  <a:pt x="2305" y="728"/>
                  <a:pt x="2375" y="685"/>
                  <a:pt x="2485" y="666"/>
                </a:cubicBezTo>
                <a:cubicBezTo>
                  <a:pt x="2521" y="660"/>
                  <a:pt x="2546" y="625"/>
                  <a:pt x="2540" y="589"/>
                </a:cubicBezTo>
                <a:cubicBezTo>
                  <a:pt x="2534" y="556"/>
                  <a:pt x="2506" y="532"/>
                  <a:pt x="2473" y="533"/>
                </a:cubicBezTo>
                <a:lnTo>
                  <a:pt x="2473" y="533"/>
                </a:lnTo>
                <a:close/>
                <a:moveTo>
                  <a:pt x="2473" y="800"/>
                </a:moveTo>
                <a:cubicBezTo>
                  <a:pt x="2436" y="800"/>
                  <a:pt x="2406" y="829"/>
                  <a:pt x="2406" y="866"/>
                </a:cubicBezTo>
                <a:cubicBezTo>
                  <a:pt x="2406" y="898"/>
                  <a:pt x="2429" y="926"/>
                  <a:pt x="2460" y="932"/>
                </a:cubicBezTo>
                <a:cubicBezTo>
                  <a:pt x="2556" y="951"/>
                  <a:pt x="2636" y="982"/>
                  <a:pt x="2694" y="1032"/>
                </a:cubicBezTo>
                <a:cubicBezTo>
                  <a:pt x="2752" y="1083"/>
                  <a:pt x="2792" y="1154"/>
                  <a:pt x="2807" y="1275"/>
                </a:cubicBezTo>
                <a:cubicBezTo>
                  <a:pt x="2811" y="1311"/>
                  <a:pt x="2844" y="1338"/>
                  <a:pt x="2880" y="1334"/>
                </a:cubicBezTo>
                <a:cubicBezTo>
                  <a:pt x="2917" y="1330"/>
                  <a:pt x="2944" y="1298"/>
                  <a:pt x="2940" y="1261"/>
                </a:cubicBezTo>
                <a:cubicBezTo>
                  <a:pt x="2940" y="1260"/>
                  <a:pt x="2940" y="1259"/>
                  <a:pt x="2939" y="1259"/>
                </a:cubicBezTo>
                <a:cubicBezTo>
                  <a:pt x="2922" y="1114"/>
                  <a:pt x="2865" y="1005"/>
                  <a:pt x="2782" y="932"/>
                </a:cubicBezTo>
                <a:cubicBezTo>
                  <a:pt x="2699" y="859"/>
                  <a:pt x="2595" y="823"/>
                  <a:pt x="2486" y="801"/>
                </a:cubicBezTo>
                <a:cubicBezTo>
                  <a:pt x="2482" y="800"/>
                  <a:pt x="2477" y="800"/>
                  <a:pt x="2473" y="800"/>
                </a:cubicBezTo>
                <a:lnTo>
                  <a:pt x="2473" y="800"/>
                </a:lnTo>
                <a:close/>
                <a:moveTo>
                  <a:pt x="2074" y="1200"/>
                </a:moveTo>
                <a:cubicBezTo>
                  <a:pt x="2037" y="1199"/>
                  <a:pt x="2007" y="1228"/>
                  <a:pt x="2005" y="1264"/>
                </a:cubicBezTo>
                <a:cubicBezTo>
                  <a:pt x="2004" y="1301"/>
                  <a:pt x="2033" y="1332"/>
                  <a:pt x="2070" y="1333"/>
                </a:cubicBezTo>
                <a:cubicBezTo>
                  <a:pt x="2071" y="1333"/>
                  <a:pt x="2072" y="1333"/>
                  <a:pt x="2072" y="1333"/>
                </a:cubicBezTo>
                <a:cubicBezTo>
                  <a:pt x="2151" y="1334"/>
                  <a:pt x="2218" y="1347"/>
                  <a:pt x="2273" y="1380"/>
                </a:cubicBezTo>
                <a:cubicBezTo>
                  <a:pt x="2328" y="1412"/>
                  <a:pt x="2375" y="1463"/>
                  <a:pt x="2411" y="1558"/>
                </a:cubicBezTo>
                <a:cubicBezTo>
                  <a:pt x="2424" y="1592"/>
                  <a:pt x="2462" y="1610"/>
                  <a:pt x="2497" y="1597"/>
                </a:cubicBezTo>
                <a:cubicBezTo>
                  <a:pt x="2531" y="1585"/>
                  <a:pt x="2549" y="1546"/>
                  <a:pt x="2536" y="1512"/>
                </a:cubicBezTo>
                <a:cubicBezTo>
                  <a:pt x="2536" y="1511"/>
                  <a:pt x="2536" y="1510"/>
                  <a:pt x="2535" y="1509"/>
                </a:cubicBezTo>
                <a:cubicBezTo>
                  <a:pt x="2490" y="1393"/>
                  <a:pt x="2422" y="1313"/>
                  <a:pt x="2340" y="1265"/>
                </a:cubicBezTo>
                <a:cubicBezTo>
                  <a:pt x="2258" y="1217"/>
                  <a:pt x="2166" y="1201"/>
                  <a:pt x="2074" y="1200"/>
                </a:cubicBezTo>
                <a:lnTo>
                  <a:pt x="2074" y="1200"/>
                </a:lnTo>
                <a:close/>
                <a:moveTo>
                  <a:pt x="1007" y="2428"/>
                </a:moveTo>
                <a:lnTo>
                  <a:pt x="1046" y="2467"/>
                </a:lnTo>
                <a:lnTo>
                  <a:pt x="207" y="3306"/>
                </a:lnTo>
                <a:lnTo>
                  <a:pt x="168" y="3267"/>
                </a:lnTo>
                <a:lnTo>
                  <a:pt x="1007" y="2428"/>
                </a:lnTo>
                <a:lnTo>
                  <a:pt x="1007" y="2428"/>
                </a:lnTo>
                <a:close/>
                <a:moveTo>
                  <a:pt x="1140" y="2561"/>
                </a:moveTo>
                <a:lnTo>
                  <a:pt x="1179" y="2600"/>
                </a:lnTo>
                <a:lnTo>
                  <a:pt x="340" y="3439"/>
                </a:lnTo>
                <a:lnTo>
                  <a:pt x="301" y="3400"/>
                </a:lnTo>
                <a:lnTo>
                  <a:pt x="1140" y="2561"/>
                </a:lnTo>
                <a:lnTo>
                  <a:pt x="1140" y="2561"/>
                </a:lnTo>
                <a:close/>
              </a:path>
            </a:pathLst>
          </a:custGeom>
          <a:solidFill>
            <a:srgbClr val="EB8956"/>
          </a:solidFill>
          <a:ln>
            <a:solidFill>
              <a:srgbClr val="EB8956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Windsor BT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7336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/>
      <p:bldP spid="18" grpId="0" animBg="1"/>
      <p:bldP spid="19" grpId="0" animBg="1"/>
      <p:bldP spid="27" grpId="0" animBg="1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11"/>
          <p:cNvSpPr/>
          <p:nvPr/>
        </p:nvSpPr>
        <p:spPr>
          <a:xfrm>
            <a:off x="445863" y="3482508"/>
            <a:ext cx="2101958" cy="2101958"/>
          </a:xfrm>
          <a:custGeom>
            <a:avLst/>
            <a:gdLst>
              <a:gd name="connsiteX0" fmla="*/ 105387 w 2101958"/>
              <a:gd name="connsiteY0" fmla="*/ 796421 h 2101958"/>
              <a:gd name="connsiteX1" fmla="*/ 796421 w 2101958"/>
              <a:gd name="connsiteY1" fmla="*/ 105387 h 2101958"/>
              <a:gd name="connsiteX2" fmla="*/ 1305537 w 2101958"/>
              <a:gd name="connsiteY2" fmla="*/ 105387 h 2101958"/>
              <a:gd name="connsiteX3" fmla="*/ 1996571 w 2101958"/>
              <a:gd name="connsiteY3" fmla="*/ 796421 h 2101958"/>
              <a:gd name="connsiteX4" fmla="*/ 1996571 w 2101958"/>
              <a:gd name="connsiteY4" fmla="*/ 1305537 h 2101958"/>
              <a:gd name="connsiteX5" fmla="*/ 1305537 w 2101958"/>
              <a:gd name="connsiteY5" fmla="*/ 1996571 h 2101958"/>
              <a:gd name="connsiteX6" fmla="*/ 796421 w 2101958"/>
              <a:gd name="connsiteY6" fmla="*/ 1996571 h 2101958"/>
              <a:gd name="connsiteX7" fmla="*/ 105387 w 2101958"/>
              <a:gd name="connsiteY7" fmla="*/ 1305537 h 2101958"/>
              <a:gd name="connsiteX8" fmla="*/ 105387 w 2101958"/>
              <a:gd name="connsiteY8" fmla="*/ 796421 h 210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958" h="2101958">
                <a:moveTo>
                  <a:pt x="105387" y="796421"/>
                </a:moveTo>
                <a:lnTo>
                  <a:pt x="796421" y="105387"/>
                </a:lnTo>
                <a:cubicBezTo>
                  <a:pt x="936937" y="-35129"/>
                  <a:pt x="1165021" y="-35129"/>
                  <a:pt x="1305537" y="105387"/>
                </a:cubicBezTo>
                <a:lnTo>
                  <a:pt x="1996571" y="796421"/>
                </a:lnTo>
                <a:cubicBezTo>
                  <a:pt x="2137087" y="936937"/>
                  <a:pt x="2137087" y="1165021"/>
                  <a:pt x="1996571" y="1305537"/>
                </a:cubicBezTo>
                <a:lnTo>
                  <a:pt x="1305537" y="1996571"/>
                </a:lnTo>
                <a:cubicBezTo>
                  <a:pt x="1165021" y="2137087"/>
                  <a:pt x="936937" y="2137087"/>
                  <a:pt x="796421" y="1996571"/>
                </a:cubicBezTo>
                <a:lnTo>
                  <a:pt x="105387" y="1305537"/>
                </a:lnTo>
                <a:cubicBezTo>
                  <a:pt x="-35129" y="1165021"/>
                  <a:pt x="-35129" y="936937"/>
                  <a:pt x="105387" y="796421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97909" y="3943769"/>
            <a:ext cx="3978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a Matter" panose="02040603050506020204" pitchFamily="18" charset="0"/>
                <a:cs typeface="+mn-ea"/>
                <a:sym typeface="+mn-lt"/>
              </a:rPr>
              <a:t>1</a:t>
            </a:r>
            <a:endParaRPr kumimoji="0" lang="zh-CN" altLang="en-US" sz="8800" b="0" i="0" u="none" strike="noStrike" kern="1200" cap="none" spc="0" normalizeH="0" baseline="0" noProof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a Matter" panose="02040603050506020204" pitchFamily="18" charset="0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17936" y="3943769"/>
            <a:ext cx="58496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a Matter" panose="02040603050506020204" pitchFamily="18" charset="0"/>
                <a:cs typeface="+mn-ea"/>
                <a:sym typeface="+mn-lt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a Matter" panose="02040603050506020204" pitchFamily="18" charset="0"/>
                <a:cs typeface="+mn-ea"/>
                <a:sym typeface="+mn-lt"/>
              </a:rPr>
              <a:t> ĐỘNG</a:t>
            </a:r>
            <a:endParaRPr kumimoji="0" lang="zh-CN" altLang="en-US" sz="88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a Matter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11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ử sức IQ với năm câu đố toán học - VnEx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67" y="991688"/>
            <a:ext cx="6698070" cy="5358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54834" y="5164933"/>
            <a:ext cx="1149531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101</a:t>
            </a:r>
            <a:endParaRPr 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228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hử sức IQ với năm câu đố toán học -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35" y="1700666"/>
            <a:ext cx="7368631" cy="282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6709" y="4667794"/>
            <a:ext cx="5756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que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Đáp án câu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34" y="1649090"/>
            <a:ext cx="7368631" cy="292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0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551793" y="2843913"/>
            <a:ext cx="1059442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Thứ</a:t>
            </a:r>
            <a:r>
              <a:rPr lang="en-US" altLang="zh-CN" sz="7200" b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tư</a:t>
            </a:r>
            <a:r>
              <a:rPr lang="en-US" altLang="zh-CN" sz="7200" b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ngày</a:t>
            </a:r>
            <a:r>
              <a:rPr lang="en-US" altLang="zh-CN" sz="7200" b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15 </a:t>
            </a:r>
            <a:r>
              <a:rPr lang="en-US" altLang="zh-CN" sz="7200" b="1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tháng</a:t>
            </a:r>
            <a:r>
              <a:rPr lang="en-US" altLang="zh-CN" sz="7200" b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  3 </a:t>
            </a:r>
            <a:r>
              <a:rPr lang="en-US" altLang="zh-CN" sz="7200" b="1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năm</a:t>
            </a:r>
            <a:r>
              <a:rPr lang="en-US" altLang="zh-CN" sz="7200" b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2023</a:t>
            </a:r>
            <a:endParaRPr lang="en-US" altLang="zh-CN" sz="7200" b="1" dirty="0" smtClean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VN Dzung Dakao" panose="00000400000000000000" pitchFamily="2" charset="0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Dzung Dakao" panose="00000400000000000000" pitchFamily="2" charset="0"/>
                <a:cs typeface="+mn-ea"/>
                <a:sym typeface="+mn-lt"/>
              </a:rPr>
              <a:t>Toán</a:t>
            </a:r>
            <a:endParaRPr kumimoji="0" lang="en-US" altLang="zh-CN" sz="7200" b="1" i="0" u="none" strike="noStrike" kern="1200" cap="none" spc="0" normalizeH="0" baseline="0" noProof="0" dirty="0" smtClean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Dzung Dakao" panose="00000400000000000000" pitchFamily="2" charset="0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Luyện</a:t>
            </a:r>
            <a:r>
              <a:rPr lang="en-US" altLang="zh-CN" sz="7200" b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tập</a:t>
            </a:r>
            <a:r>
              <a:rPr lang="en-US" altLang="zh-CN" sz="7200" b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chung</a:t>
            </a:r>
            <a:r>
              <a:rPr lang="en-US" altLang="zh-CN" sz="7200" b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 (</a:t>
            </a:r>
            <a:r>
              <a:rPr lang="en-US" altLang="zh-CN" sz="7200" b="1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Tr</a:t>
            </a:r>
            <a:r>
              <a:rPr lang="en-US" altLang="zh-CN" sz="7200" b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cs typeface="+mn-ea"/>
                <a:sym typeface="+mn-lt"/>
              </a:rPr>
              <a:t> 137)</a:t>
            </a:r>
            <a:endParaRPr kumimoji="0" lang="zh-CN" altLang="en-US" sz="6600" b="1" i="0" u="none" strike="noStrike" kern="1200" cap="none" spc="0" normalizeH="0" baseline="0" noProof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Dzung Dakao" panose="000004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63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1336203"/>
            <a:ext cx="11601450" cy="4810573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1: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rees_301372"/>
          <p:cNvSpPr>
            <a:spLocks noChangeAspect="1"/>
          </p:cNvSpPr>
          <p:nvPr/>
        </p:nvSpPr>
        <p:spPr bwMode="auto">
          <a:xfrm>
            <a:off x="20955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9" name="trees_301372"/>
          <p:cNvSpPr>
            <a:spLocks noChangeAspect="1"/>
          </p:cNvSpPr>
          <p:nvPr/>
        </p:nvSpPr>
        <p:spPr bwMode="auto">
          <a:xfrm>
            <a:off x="137735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0" name="trees_301372"/>
          <p:cNvSpPr>
            <a:spLocks noChangeAspect="1"/>
          </p:cNvSpPr>
          <p:nvPr/>
        </p:nvSpPr>
        <p:spPr bwMode="auto">
          <a:xfrm>
            <a:off x="267111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1" name="trees_301372"/>
          <p:cNvSpPr>
            <a:spLocks noChangeAspect="1"/>
          </p:cNvSpPr>
          <p:nvPr/>
        </p:nvSpPr>
        <p:spPr bwMode="auto">
          <a:xfrm>
            <a:off x="383891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2" name="trees_301372"/>
          <p:cNvSpPr>
            <a:spLocks noChangeAspect="1"/>
          </p:cNvSpPr>
          <p:nvPr/>
        </p:nvSpPr>
        <p:spPr bwMode="auto">
          <a:xfrm>
            <a:off x="51326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3" name="trees_301372"/>
          <p:cNvSpPr>
            <a:spLocks noChangeAspect="1"/>
          </p:cNvSpPr>
          <p:nvPr/>
        </p:nvSpPr>
        <p:spPr bwMode="auto">
          <a:xfrm>
            <a:off x="630047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4" name="trees_301372"/>
          <p:cNvSpPr>
            <a:spLocks noChangeAspect="1"/>
          </p:cNvSpPr>
          <p:nvPr/>
        </p:nvSpPr>
        <p:spPr bwMode="auto">
          <a:xfrm>
            <a:off x="7549046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5" name="trees_301372"/>
          <p:cNvSpPr>
            <a:spLocks noChangeAspect="1"/>
          </p:cNvSpPr>
          <p:nvPr/>
        </p:nvSpPr>
        <p:spPr bwMode="auto">
          <a:xfrm>
            <a:off x="8716849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6" name="trees_301372"/>
          <p:cNvSpPr>
            <a:spLocks noChangeAspect="1"/>
          </p:cNvSpPr>
          <p:nvPr/>
        </p:nvSpPr>
        <p:spPr bwMode="auto">
          <a:xfrm>
            <a:off x="10008067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7" name="trees_301372"/>
          <p:cNvSpPr>
            <a:spLocks noChangeAspect="1"/>
          </p:cNvSpPr>
          <p:nvPr/>
        </p:nvSpPr>
        <p:spPr bwMode="auto">
          <a:xfrm>
            <a:off x="111758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764" y="135874"/>
            <a:ext cx="4761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Tính</a:t>
            </a:r>
            <a:endParaRPr lang="en-US" sz="7200" b="1" dirty="0">
              <a:solidFill>
                <a:schemeClr val="accent2">
                  <a:lumMod val="60000"/>
                  <a:lumOff val="40000"/>
                </a:schemeClr>
              </a:solidFill>
              <a:latin typeface="UTM Cancel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25128" y="1507834"/>
                <a:ext cx="4231767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128" y="1507834"/>
                <a:ext cx="4231767" cy="1439689"/>
              </a:xfrm>
              <a:prstGeom prst="rect">
                <a:avLst/>
              </a:prstGeom>
              <a:blipFill>
                <a:blip r:embed="rId3"/>
                <a:stretch>
                  <a:fillRect l="-5755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056895" y="1507832"/>
                <a:ext cx="423176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895" y="1507832"/>
                <a:ext cx="4231767" cy="1425968"/>
              </a:xfrm>
              <a:prstGeom prst="rect">
                <a:avLst/>
              </a:prstGeom>
              <a:blipFill>
                <a:blip r:embed="rId4"/>
                <a:stretch>
                  <a:fillRect l="-5908"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11">
            <a:extLst>
              <a:ext uri="{FF2B5EF4-FFF2-40B4-BE49-F238E27FC236}">
                <a16:creationId xmlns:a16="http://schemas.microsoft.com/office/drawing/2014/main" xmlns="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62" y="-258606"/>
            <a:ext cx="2679980" cy="2679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448381" y="1495521"/>
                <a:ext cx="4231767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381" y="1495521"/>
                <a:ext cx="4231767" cy="1439689"/>
              </a:xfrm>
              <a:prstGeom prst="rect">
                <a:avLst/>
              </a:prstGeom>
              <a:blipFill>
                <a:blip r:embed="rId6"/>
                <a:stretch>
                  <a:fillRect l="-5908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164935" y="1474012"/>
                <a:ext cx="4231767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935" y="1474012"/>
                <a:ext cx="4231767" cy="1439689"/>
              </a:xfrm>
              <a:prstGeom prst="rect">
                <a:avLst/>
              </a:prstGeom>
              <a:blipFill>
                <a:blip r:embed="rId7"/>
                <a:stretch>
                  <a:fillRect l="-5764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448381" y="3718995"/>
                <a:ext cx="423176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381" y="3718995"/>
                <a:ext cx="4231767" cy="1425968"/>
              </a:xfrm>
              <a:prstGeom prst="rect">
                <a:avLst/>
              </a:prstGeom>
              <a:blipFill>
                <a:blip r:embed="rId8"/>
                <a:stretch>
                  <a:fillRect l="-5908"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6164935" y="3697486"/>
                <a:ext cx="4231767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935" y="3697486"/>
                <a:ext cx="4231767" cy="1439689"/>
              </a:xfrm>
              <a:prstGeom prst="rect">
                <a:avLst/>
              </a:prstGeom>
              <a:blipFill>
                <a:blip r:embed="rId9"/>
                <a:stretch>
                  <a:fillRect l="-5764" b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04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35078 0.32014 L -0.35078 0.3206 " pathEditMode="relative" rAng="0" ptsTypes="AAA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9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2" grpId="0"/>
      <p:bldP spid="3" grpId="0"/>
      <p:bldP spid="37" grpId="0"/>
      <p:bldP spid="37" grpId="1"/>
      <p:bldP spid="58" grpId="0"/>
      <p:bldP spid="59" grpId="0"/>
      <p:bldP spid="60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/>
        </p:nvSpPr>
        <p:spPr>
          <a:xfrm>
            <a:off x="109216" y="1336203"/>
            <a:ext cx="11601450" cy="4810573"/>
          </a:xfrm>
          <a:prstGeom prst="roundRect">
            <a:avLst>
              <a:gd name="adj" fmla="val 5257"/>
            </a:avLst>
          </a:prstGeom>
          <a:solidFill>
            <a:srgbClr val="36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-17946" y="307503"/>
            <a:ext cx="2165710" cy="1028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bg2">
                    <a:lumMod val="25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  <a:sym typeface="+mn-lt"/>
              </a:rPr>
              <a:t> 1: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UTM Cancel" panose="0204060305050602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rees_301372"/>
          <p:cNvSpPr>
            <a:spLocks noChangeAspect="1"/>
          </p:cNvSpPr>
          <p:nvPr/>
        </p:nvSpPr>
        <p:spPr bwMode="auto">
          <a:xfrm>
            <a:off x="20955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49" name="trees_301372"/>
          <p:cNvSpPr>
            <a:spLocks noChangeAspect="1"/>
          </p:cNvSpPr>
          <p:nvPr/>
        </p:nvSpPr>
        <p:spPr bwMode="auto">
          <a:xfrm>
            <a:off x="137735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0" name="trees_301372"/>
          <p:cNvSpPr>
            <a:spLocks noChangeAspect="1"/>
          </p:cNvSpPr>
          <p:nvPr/>
        </p:nvSpPr>
        <p:spPr bwMode="auto">
          <a:xfrm>
            <a:off x="267111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1" name="trees_301372"/>
          <p:cNvSpPr>
            <a:spLocks noChangeAspect="1"/>
          </p:cNvSpPr>
          <p:nvPr/>
        </p:nvSpPr>
        <p:spPr bwMode="auto">
          <a:xfrm>
            <a:off x="383891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2" name="trees_301372"/>
          <p:cNvSpPr>
            <a:spLocks noChangeAspect="1"/>
          </p:cNvSpPr>
          <p:nvPr/>
        </p:nvSpPr>
        <p:spPr bwMode="auto">
          <a:xfrm>
            <a:off x="51326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3" name="trees_301372"/>
          <p:cNvSpPr>
            <a:spLocks noChangeAspect="1"/>
          </p:cNvSpPr>
          <p:nvPr/>
        </p:nvSpPr>
        <p:spPr bwMode="auto">
          <a:xfrm>
            <a:off x="6300473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4" name="trees_301372"/>
          <p:cNvSpPr>
            <a:spLocks noChangeAspect="1"/>
          </p:cNvSpPr>
          <p:nvPr/>
        </p:nvSpPr>
        <p:spPr bwMode="auto">
          <a:xfrm>
            <a:off x="7549046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5" name="trees_301372"/>
          <p:cNvSpPr>
            <a:spLocks noChangeAspect="1"/>
          </p:cNvSpPr>
          <p:nvPr/>
        </p:nvSpPr>
        <p:spPr bwMode="auto">
          <a:xfrm>
            <a:off x="8716849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6" name="trees_301372"/>
          <p:cNvSpPr>
            <a:spLocks noChangeAspect="1"/>
          </p:cNvSpPr>
          <p:nvPr/>
        </p:nvSpPr>
        <p:spPr bwMode="auto">
          <a:xfrm>
            <a:off x="10008067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36244A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7" name="trees_301372"/>
          <p:cNvSpPr>
            <a:spLocks noChangeAspect="1"/>
          </p:cNvSpPr>
          <p:nvPr/>
        </p:nvSpPr>
        <p:spPr bwMode="auto">
          <a:xfrm>
            <a:off x="11175870" y="6168285"/>
            <a:ext cx="777271" cy="6851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7639" h="535592">
                <a:moveTo>
                  <a:pt x="542950" y="510824"/>
                </a:moveTo>
                <a:lnTo>
                  <a:pt x="595182" y="510824"/>
                </a:lnTo>
                <a:cubicBezTo>
                  <a:pt x="602033" y="510824"/>
                  <a:pt x="607639" y="516328"/>
                  <a:pt x="607639" y="523164"/>
                </a:cubicBezTo>
                <a:cubicBezTo>
                  <a:pt x="607639" y="529999"/>
                  <a:pt x="602033" y="535592"/>
                  <a:pt x="595182" y="535592"/>
                </a:cubicBezTo>
                <a:lnTo>
                  <a:pt x="542950" y="535592"/>
                </a:lnTo>
                <a:cubicBezTo>
                  <a:pt x="536099" y="535592"/>
                  <a:pt x="530582" y="529999"/>
                  <a:pt x="530582" y="523164"/>
                </a:cubicBezTo>
                <a:cubicBezTo>
                  <a:pt x="530582" y="516328"/>
                  <a:pt x="536099" y="510824"/>
                  <a:pt x="542950" y="510824"/>
                </a:cubicBezTo>
                <a:close/>
                <a:moveTo>
                  <a:pt x="12457" y="510824"/>
                </a:moveTo>
                <a:lnTo>
                  <a:pt x="64600" y="510824"/>
                </a:lnTo>
                <a:cubicBezTo>
                  <a:pt x="71451" y="510824"/>
                  <a:pt x="77057" y="516328"/>
                  <a:pt x="77057" y="523164"/>
                </a:cubicBezTo>
                <a:cubicBezTo>
                  <a:pt x="77057" y="529999"/>
                  <a:pt x="71451" y="535592"/>
                  <a:pt x="64600" y="535592"/>
                </a:cubicBezTo>
                <a:lnTo>
                  <a:pt x="12457" y="535592"/>
                </a:lnTo>
                <a:cubicBezTo>
                  <a:pt x="5517" y="535592"/>
                  <a:pt x="0" y="529999"/>
                  <a:pt x="0" y="523164"/>
                </a:cubicBezTo>
                <a:cubicBezTo>
                  <a:pt x="0" y="516328"/>
                  <a:pt x="5606" y="510824"/>
                  <a:pt x="12457" y="510824"/>
                </a:cubicBezTo>
                <a:close/>
                <a:moveTo>
                  <a:pt x="125601" y="289371"/>
                </a:moveTo>
                <a:cubicBezTo>
                  <a:pt x="132100" y="291592"/>
                  <a:pt x="135483" y="298701"/>
                  <a:pt x="133168" y="305188"/>
                </a:cubicBezTo>
                <a:cubicBezTo>
                  <a:pt x="129785" y="314875"/>
                  <a:pt x="128005" y="325183"/>
                  <a:pt x="128005" y="335847"/>
                </a:cubicBezTo>
                <a:cubicBezTo>
                  <a:pt x="128005" y="356730"/>
                  <a:pt x="134682" y="376191"/>
                  <a:pt x="146789" y="390764"/>
                </a:cubicBezTo>
                <a:cubicBezTo>
                  <a:pt x="151151" y="396096"/>
                  <a:pt x="150350" y="403916"/>
                  <a:pt x="145097" y="408271"/>
                </a:cubicBezTo>
                <a:cubicBezTo>
                  <a:pt x="142783" y="410137"/>
                  <a:pt x="139934" y="411114"/>
                  <a:pt x="137174" y="411114"/>
                </a:cubicBezTo>
                <a:cubicBezTo>
                  <a:pt x="133613" y="411114"/>
                  <a:pt x="130052" y="409515"/>
                  <a:pt x="127560" y="406582"/>
                </a:cubicBezTo>
                <a:cubicBezTo>
                  <a:pt x="111802" y="387565"/>
                  <a:pt x="103167" y="362417"/>
                  <a:pt x="103167" y="335847"/>
                </a:cubicBezTo>
                <a:cubicBezTo>
                  <a:pt x="103167" y="322339"/>
                  <a:pt x="105393" y="309276"/>
                  <a:pt x="109755" y="296924"/>
                </a:cubicBezTo>
                <a:cubicBezTo>
                  <a:pt x="112069" y="290437"/>
                  <a:pt x="119191" y="287060"/>
                  <a:pt x="125601" y="289371"/>
                </a:cubicBezTo>
                <a:close/>
                <a:moveTo>
                  <a:pt x="133428" y="258705"/>
                </a:moveTo>
                <a:cubicBezTo>
                  <a:pt x="138239" y="253913"/>
                  <a:pt x="146168" y="253824"/>
                  <a:pt x="150979" y="258705"/>
                </a:cubicBezTo>
                <a:cubicBezTo>
                  <a:pt x="155879" y="263498"/>
                  <a:pt x="155879" y="271396"/>
                  <a:pt x="151068" y="276189"/>
                </a:cubicBezTo>
                <a:cubicBezTo>
                  <a:pt x="150266" y="276988"/>
                  <a:pt x="149464" y="277786"/>
                  <a:pt x="148752" y="278674"/>
                </a:cubicBezTo>
                <a:cubicBezTo>
                  <a:pt x="146257" y="281425"/>
                  <a:pt x="142872" y="282756"/>
                  <a:pt x="139486" y="282756"/>
                </a:cubicBezTo>
                <a:cubicBezTo>
                  <a:pt x="136546" y="282756"/>
                  <a:pt x="133517" y="281691"/>
                  <a:pt x="131112" y="279561"/>
                </a:cubicBezTo>
                <a:cubicBezTo>
                  <a:pt x="126033" y="275035"/>
                  <a:pt x="125677" y="267225"/>
                  <a:pt x="130221" y="262078"/>
                </a:cubicBezTo>
                <a:cubicBezTo>
                  <a:pt x="131290" y="260924"/>
                  <a:pt x="132359" y="259770"/>
                  <a:pt x="133428" y="258705"/>
                </a:cubicBezTo>
                <a:close/>
                <a:moveTo>
                  <a:pt x="190023" y="214254"/>
                </a:moveTo>
                <a:cubicBezTo>
                  <a:pt x="135194" y="214254"/>
                  <a:pt x="90600" y="268818"/>
                  <a:pt x="90600" y="335823"/>
                </a:cubicBezTo>
                <a:cubicBezTo>
                  <a:pt x="90600" y="397762"/>
                  <a:pt x="128696" y="448948"/>
                  <a:pt x="177651" y="456502"/>
                </a:cubicBezTo>
                <a:lnTo>
                  <a:pt x="177651" y="403449"/>
                </a:lnTo>
                <a:lnTo>
                  <a:pt x="156022" y="381855"/>
                </a:lnTo>
                <a:cubicBezTo>
                  <a:pt x="151126" y="377056"/>
                  <a:pt x="151215" y="369147"/>
                  <a:pt x="156022" y="364349"/>
                </a:cubicBezTo>
                <a:cubicBezTo>
                  <a:pt x="160917" y="359461"/>
                  <a:pt x="168750" y="359461"/>
                  <a:pt x="173556" y="364349"/>
                </a:cubicBezTo>
                <a:lnTo>
                  <a:pt x="190023" y="380789"/>
                </a:lnTo>
                <a:lnTo>
                  <a:pt x="220642" y="350219"/>
                </a:lnTo>
                <a:cubicBezTo>
                  <a:pt x="225448" y="345420"/>
                  <a:pt x="233370" y="345420"/>
                  <a:pt x="238176" y="350219"/>
                </a:cubicBezTo>
                <a:cubicBezTo>
                  <a:pt x="243072" y="355107"/>
                  <a:pt x="243072" y="362927"/>
                  <a:pt x="238176" y="367814"/>
                </a:cubicBezTo>
                <a:lnTo>
                  <a:pt x="202484" y="403449"/>
                </a:lnTo>
                <a:lnTo>
                  <a:pt x="202484" y="456502"/>
                </a:lnTo>
                <a:cubicBezTo>
                  <a:pt x="251439" y="448948"/>
                  <a:pt x="289445" y="397762"/>
                  <a:pt x="289445" y="335823"/>
                </a:cubicBezTo>
                <a:cubicBezTo>
                  <a:pt x="289445" y="268818"/>
                  <a:pt x="244852" y="214254"/>
                  <a:pt x="190023" y="214254"/>
                </a:cubicBezTo>
                <a:close/>
                <a:moveTo>
                  <a:pt x="452242" y="24793"/>
                </a:moveTo>
                <a:cubicBezTo>
                  <a:pt x="402397" y="24793"/>
                  <a:pt x="360296" y="106638"/>
                  <a:pt x="360296" y="203413"/>
                </a:cubicBezTo>
                <a:cubicBezTo>
                  <a:pt x="360296" y="292101"/>
                  <a:pt x="395632" y="368170"/>
                  <a:pt x="439870" y="380344"/>
                </a:cubicBezTo>
                <a:lnTo>
                  <a:pt x="439870" y="191327"/>
                </a:lnTo>
                <a:cubicBezTo>
                  <a:pt x="439870" y="184484"/>
                  <a:pt x="445388" y="178886"/>
                  <a:pt x="452242" y="178886"/>
                </a:cubicBezTo>
                <a:cubicBezTo>
                  <a:pt x="459096" y="178886"/>
                  <a:pt x="464703" y="184484"/>
                  <a:pt x="464703" y="191327"/>
                </a:cubicBezTo>
                <a:lnTo>
                  <a:pt x="464703" y="214788"/>
                </a:lnTo>
                <a:lnTo>
                  <a:pt x="482861" y="196748"/>
                </a:lnTo>
                <a:cubicBezTo>
                  <a:pt x="487667" y="191860"/>
                  <a:pt x="495589" y="191860"/>
                  <a:pt x="500395" y="196748"/>
                </a:cubicBezTo>
                <a:cubicBezTo>
                  <a:pt x="505291" y="201547"/>
                  <a:pt x="505291" y="209456"/>
                  <a:pt x="500395" y="214254"/>
                </a:cubicBezTo>
                <a:lnTo>
                  <a:pt x="464703" y="249889"/>
                </a:lnTo>
                <a:lnTo>
                  <a:pt x="464703" y="380344"/>
                </a:lnTo>
                <a:cubicBezTo>
                  <a:pt x="508940" y="368170"/>
                  <a:pt x="544188" y="292101"/>
                  <a:pt x="544188" y="203413"/>
                </a:cubicBezTo>
                <a:cubicBezTo>
                  <a:pt x="544188" y="106638"/>
                  <a:pt x="502087" y="24793"/>
                  <a:pt x="452242" y="24793"/>
                </a:cubicBezTo>
                <a:close/>
                <a:moveTo>
                  <a:pt x="452242" y="0"/>
                </a:moveTo>
                <a:cubicBezTo>
                  <a:pt x="484908" y="0"/>
                  <a:pt x="514993" y="22127"/>
                  <a:pt x="536978" y="62383"/>
                </a:cubicBezTo>
                <a:cubicBezTo>
                  <a:pt x="557717" y="100240"/>
                  <a:pt x="569110" y="150360"/>
                  <a:pt x="569110" y="203413"/>
                </a:cubicBezTo>
                <a:cubicBezTo>
                  <a:pt x="569110" y="256466"/>
                  <a:pt x="557717" y="306586"/>
                  <a:pt x="536978" y="344443"/>
                </a:cubicBezTo>
                <a:cubicBezTo>
                  <a:pt x="517841" y="379545"/>
                  <a:pt x="492474" y="400872"/>
                  <a:pt x="464703" y="405760"/>
                </a:cubicBezTo>
                <a:lnTo>
                  <a:pt x="464703" y="510799"/>
                </a:lnTo>
                <a:lnTo>
                  <a:pt x="504312" y="510799"/>
                </a:lnTo>
                <a:cubicBezTo>
                  <a:pt x="511254" y="510799"/>
                  <a:pt x="516773" y="516308"/>
                  <a:pt x="516773" y="523151"/>
                </a:cubicBezTo>
                <a:cubicBezTo>
                  <a:pt x="516773" y="529994"/>
                  <a:pt x="511254" y="535592"/>
                  <a:pt x="504312" y="535592"/>
                </a:cubicBezTo>
                <a:lnTo>
                  <a:pt x="103240" y="535592"/>
                </a:lnTo>
                <a:cubicBezTo>
                  <a:pt x="96386" y="535592"/>
                  <a:pt x="90867" y="529994"/>
                  <a:pt x="90867" y="523151"/>
                </a:cubicBezTo>
                <a:cubicBezTo>
                  <a:pt x="90867" y="516308"/>
                  <a:pt x="96386" y="510799"/>
                  <a:pt x="103240" y="510799"/>
                </a:cubicBezTo>
                <a:lnTo>
                  <a:pt x="177651" y="510799"/>
                </a:lnTo>
                <a:lnTo>
                  <a:pt x="177651" y="481473"/>
                </a:lnTo>
                <a:cubicBezTo>
                  <a:pt x="114900" y="474186"/>
                  <a:pt x="65767" y="411625"/>
                  <a:pt x="65767" y="335823"/>
                </a:cubicBezTo>
                <a:cubicBezTo>
                  <a:pt x="65767" y="255133"/>
                  <a:pt x="121575" y="189461"/>
                  <a:pt x="190023" y="189461"/>
                </a:cubicBezTo>
                <a:cubicBezTo>
                  <a:pt x="258559" y="189461"/>
                  <a:pt x="314279" y="255133"/>
                  <a:pt x="314279" y="335823"/>
                </a:cubicBezTo>
                <a:cubicBezTo>
                  <a:pt x="314279" y="411625"/>
                  <a:pt x="265146" y="474186"/>
                  <a:pt x="202484" y="481473"/>
                </a:cubicBezTo>
                <a:lnTo>
                  <a:pt x="202484" y="510799"/>
                </a:lnTo>
                <a:lnTo>
                  <a:pt x="439870" y="510799"/>
                </a:lnTo>
                <a:lnTo>
                  <a:pt x="439870" y="405760"/>
                </a:lnTo>
                <a:cubicBezTo>
                  <a:pt x="412010" y="400872"/>
                  <a:pt x="386732" y="379545"/>
                  <a:pt x="367595" y="344443"/>
                </a:cubicBezTo>
                <a:cubicBezTo>
                  <a:pt x="346856" y="306586"/>
                  <a:pt x="335463" y="256466"/>
                  <a:pt x="335463" y="203413"/>
                </a:cubicBezTo>
                <a:cubicBezTo>
                  <a:pt x="335463" y="150360"/>
                  <a:pt x="346856" y="100240"/>
                  <a:pt x="367595" y="62383"/>
                </a:cubicBezTo>
                <a:cubicBezTo>
                  <a:pt x="389580" y="22127"/>
                  <a:pt x="419665" y="0"/>
                  <a:pt x="452242" y="0"/>
                </a:cubicBezTo>
                <a:close/>
              </a:path>
            </a:pathLst>
          </a:custGeom>
          <a:solidFill>
            <a:srgbClr val="008D7D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764" y="135874"/>
            <a:ext cx="4761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ancel" panose="02040603050506020204" pitchFamily="18" charset="0"/>
                <a:cs typeface="Arial" panose="020B0604020202020204" pitchFamily="34" charset="0"/>
              </a:rPr>
              <a:t>Tính</a:t>
            </a:r>
            <a:endParaRPr lang="en-US" sz="7200" b="1" dirty="0">
              <a:solidFill>
                <a:schemeClr val="accent2">
                  <a:lumMod val="60000"/>
                  <a:lumOff val="40000"/>
                </a:schemeClr>
              </a:solidFill>
              <a:latin typeface="UTM Cancel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9345" y="2579889"/>
                <a:ext cx="423176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sz="60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1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45" y="2579889"/>
                <a:ext cx="4231767" cy="1425968"/>
              </a:xfrm>
              <a:prstGeom prst="rect">
                <a:avLst/>
              </a:prstGeom>
              <a:blipFill rotWithShape="1">
                <a:blip r:embed="rId3"/>
                <a:stretch>
                  <a:fillRect l="-5908"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11">
            <a:extLst>
              <a:ext uri="{FF2B5EF4-FFF2-40B4-BE49-F238E27FC236}">
                <a16:creationId xmlns:a16="http://schemas.microsoft.com/office/drawing/2014/main" xmlns="" id="{40D41E62-0321-41ED-A345-1962EF24C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62" y="-258606"/>
            <a:ext cx="2679980" cy="2679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691458" y="2579889"/>
                <a:ext cx="1632338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458" y="2579889"/>
                <a:ext cx="1632338" cy="1425968"/>
              </a:xfrm>
              <a:prstGeom prst="rect">
                <a:avLst/>
              </a:prstGeom>
              <a:blipFill rotWithShape="1">
                <a:blip r:embed="rId5"/>
                <a:stretch>
                  <a:fillRect l="-15356"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092029" y="2629425"/>
                <a:ext cx="4231767" cy="142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/>
                      </a:rPr>
                      <m:t>𝟏</m:t>
                    </m:r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6000" b="1" i="1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029" y="2629425"/>
                <a:ext cx="4231767" cy="1421608"/>
              </a:xfrm>
              <a:prstGeom prst="rect">
                <a:avLst/>
              </a:prstGeom>
              <a:blipFill rotWithShape="1">
                <a:blip r:embed="rId6"/>
                <a:stretch>
                  <a:fillRect l="-5764"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32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9" grpId="0"/>
      <p:bldP spid="6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pa5gtqy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714</Words>
  <Application>Microsoft Office PowerPoint</Application>
  <PresentationFormat>Custom</PresentationFormat>
  <Paragraphs>143</Paragraphs>
  <Slides>23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主题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THANH HUONG</cp:lastModifiedBy>
  <cp:revision>21</cp:revision>
  <dcterms:created xsi:type="dcterms:W3CDTF">2022-02-23T23:20:49Z</dcterms:created>
  <dcterms:modified xsi:type="dcterms:W3CDTF">2023-03-12T14:05:04Z</dcterms:modified>
</cp:coreProperties>
</file>