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3" r:id="rId2"/>
    <p:sldId id="339" r:id="rId3"/>
    <p:sldId id="340" r:id="rId4"/>
    <p:sldId id="330" r:id="rId5"/>
    <p:sldId id="331" r:id="rId6"/>
    <p:sldId id="341" r:id="rId7"/>
    <p:sldId id="342" r:id="rId8"/>
    <p:sldId id="336" r:id="rId9"/>
    <p:sldId id="343" r:id="rId10"/>
    <p:sldId id="335" r:id="rId11"/>
    <p:sldId id="324" r:id="rId12"/>
    <p:sldId id="325" r:id="rId13"/>
    <p:sldId id="303" r:id="rId14"/>
    <p:sldId id="326" r:id="rId15"/>
    <p:sldId id="327" r:id="rId16"/>
    <p:sldId id="328" r:id="rId17"/>
    <p:sldId id="329" r:id="rId18"/>
    <p:sldId id="338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4023C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6" autoAdjust="0"/>
    <p:restoredTop sz="95958" autoAdjust="0"/>
  </p:normalViewPr>
  <p:slideViewPr>
    <p:cSldViewPr>
      <p:cViewPr>
        <p:scale>
          <a:sx n="72" d="100"/>
          <a:sy n="72" d="100"/>
        </p:scale>
        <p:origin x="-1168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0.wmf"/><Relationship Id="rId18" Type="http://schemas.openxmlformats.org/officeDocument/2006/relationships/image" Target="../media/image4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17" Type="http://schemas.openxmlformats.org/officeDocument/2006/relationships/image" Target="../media/image44.wmf"/><Relationship Id="rId2" Type="http://schemas.openxmlformats.org/officeDocument/2006/relationships/image" Target="../media/image29.wmf"/><Relationship Id="rId16" Type="http://schemas.openxmlformats.org/officeDocument/2006/relationships/image" Target="../media/image43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5" Type="http://schemas.openxmlformats.org/officeDocument/2006/relationships/image" Target="../media/image4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Relationship Id="rId14" Type="http://schemas.openxmlformats.org/officeDocument/2006/relationships/image" Target="../media/image4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54.wmf"/><Relationship Id="rId7" Type="http://schemas.openxmlformats.org/officeDocument/2006/relationships/image" Target="../media/image80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10" Type="http://schemas.openxmlformats.org/officeDocument/2006/relationships/image" Target="../media/image83.wmf"/><Relationship Id="rId4" Type="http://schemas.openxmlformats.org/officeDocument/2006/relationships/image" Target="../media/image77.wmf"/><Relationship Id="rId9" Type="http://schemas.openxmlformats.org/officeDocument/2006/relationships/image" Target="../media/image8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Nhấn soạn thảo các kiểu văn bản trang cái</a:t>
            </a:r>
          </a:p>
          <a:p>
            <a:pPr lvl="1"/>
            <a:r>
              <a:rPr lang="en-US" noProof="0"/>
              <a:t>Mức hai</a:t>
            </a:r>
          </a:p>
          <a:p>
            <a:pPr lvl="2"/>
            <a:r>
              <a:rPr lang="en-US" noProof="0"/>
              <a:t>Mức ba</a:t>
            </a:r>
          </a:p>
          <a:p>
            <a:pPr lvl="3"/>
            <a:r>
              <a:rPr lang="en-US" noProof="0"/>
              <a:t>Mức bốn</a:t>
            </a:r>
          </a:p>
          <a:p>
            <a:pPr lvl="4"/>
            <a:r>
              <a:rPr lang="en-US" noProof="0"/>
              <a:t>Mức năm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238E9FF-D3F0-4204-8140-926450270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50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12C6F-644E-4EB9-B13B-FAE2E8F905B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14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8616B-5798-400E-A3A8-E7DB06B0D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80031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A8533-3DA5-48A7-B815-F369C4956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30052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84A79-8B8C-49CE-A9BA-CDCA8B8B8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0407"/>
      </p:ext>
    </p:extLst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AB8BB-B4C6-4BFB-AC50-96EFE39B7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8867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9D727-5038-4C12-BA8B-9211FA8FB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92612"/>
      </p:ext>
    </p:extLst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D0F98-703F-41B6-B00B-B5856774C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30399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B596-B5D8-49CB-826F-1528DA0E7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85112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39A89-282D-40EB-9444-747B25E6E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4428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4C932-58D3-482C-BE76-F92354B9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37002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276DA-71A9-472E-8160-F649A56F4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1213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80207-8E3F-4DDB-B474-E654C98C4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84993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CB979-B67A-4718-AAA1-6FD99AE31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63368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2F18D-9DC3-484C-9A52-C4908BEF6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51681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D5110-F0EA-4370-9B16-7FB4F09CC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86393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Nhấn soạn thảo kiểu tiêu đề trang cái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Nhấn soạn thảo các kiểu văn bản trang cái</a:t>
            </a:r>
          </a:p>
          <a:p>
            <a:pPr lvl="1"/>
            <a:r>
              <a:rPr lang="en-US"/>
              <a:t>Mức hai</a:t>
            </a:r>
          </a:p>
          <a:p>
            <a:pPr lvl="2"/>
            <a:r>
              <a:rPr lang="en-US"/>
              <a:t>Mức ba</a:t>
            </a:r>
          </a:p>
          <a:p>
            <a:pPr lvl="3"/>
            <a:r>
              <a:rPr lang="en-US"/>
              <a:t>Mức bốn</a:t>
            </a:r>
          </a:p>
          <a:p>
            <a:pPr lvl="4"/>
            <a:r>
              <a:rPr lang="en-US"/>
              <a:t>Mức năm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F198593-0644-4809-80AE-F1E510C66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23.wmf"/><Relationship Id="rId26" Type="http://schemas.openxmlformats.org/officeDocument/2006/relationships/image" Target="../media/image27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26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35.wmf"/><Relationship Id="rId26" Type="http://schemas.openxmlformats.org/officeDocument/2006/relationships/image" Target="../media/image39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34" Type="http://schemas.openxmlformats.org/officeDocument/2006/relationships/image" Target="../media/image43.wmf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33" Type="http://schemas.openxmlformats.org/officeDocument/2006/relationships/oleObject" Target="../embeddings/oleObject28.bin"/><Relationship Id="rId38" Type="http://schemas.openxmlformats.org/officeDocument/2006/relationships/image" Target="../media/image4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4.wmf"/><Relationship Id="rId20" Type="http://schemas.openxmlformats.org/officeDocument/2006/relationships/image" Target="../media/image36.wmf"/><Relationship Id="rId29" Type="http://schemas.openxmlformats.org/officeDocument/2006/relationships/oleObject" Target="../embeddings/oleObject2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38.wmf"/><Relationship Id="rId32" Type="http://schemas.openxmlformats.org/officeDocument/2006/relationships/image" Target="../media/image42.wmf"/><Relationship Id="rId37" Type="http://schemas.openxmlformats.org/officeDocument/2006/relationships/oleObject" Target="../embeddings/oleObject30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28" Type="http://schemas.openxmlformats.org/officeDocument/2006/relationships/image" Target="../media/image40.wmf"/><Relationship Id="rId36" Type="http://schemas.openxmlformats.org/officeDocument/2006/relationships/image" Target="../media/image44.wmf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21.bin"/><Relationship Id="rId31" Type="http://schemas.openxmlformats.org/officeDocument/2006/relationships/oleObject" Target="../embeddings/oleObject27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33.wmf"/><Relationship Id="rId22" Type="http://schemas.openxmlformats.org/officeDocument/2006/relationships/image" Target="../media/image37.wmf"/><Relationship Id="rId27" Type="http://schemas.openxmlformats.org/officeDocument/2006/relationships/oleObject" Target="../embeddings/oleObject25.bin"/><Relationship Id="rId30" Type="http://schemas.openxmlformats.org/officeDocument/2006/relationships/image" Target="../media/image41.wmf"/><Relationship Id="rId35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5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62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59.wmf"/><Relationship Id="rId17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6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70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6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76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73.wmf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72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7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64.bin"/><Relationship Id="rId21" Type="http://schemas.openxmlformats.org/officeDocument/2006/relationships/image" Target="../media/image82.wmf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7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0.wmf"/><Relationship Id="rId20" Type="http://schemas.openxmlformats.org/officeDocument/2006/relationships/oleObject" Target="../embeddings/oleObject73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68.bin"/><Relationship Id="rId24" Type="http://schemas.openxmlformats.org/officeDocument/2006/relationships/oleObject" Target="../embeddings/oleObject75.bin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image" Target="../media/image83.wmf"/><Relationship Id="rId10" Type="http://schemas.openxmlformats.org/officeDocument/2006/relationships/image" Target="../media/image77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9.wmf"/><Relationship Id="rId22" Type="http://schemas.openxmlformats.org/officeDocument/2006/relationships/oleObject" Target="../embeddings/oleObject7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11" Type="http://schemas.openxmlformats.org/officeDocument/2006/relationships/image" Target="../media/image13.png"/><Relationship Id="rId5" Type="http://schemas.openxmlformats.org/officeDocument/2006/relationships/image" Target="../media/image7.gif"/><Relationship Id="rId10" Type="http://schemas.openxmlformats.org/officeDocument/2006/relationships/image" Target="../media/image12.gif"/><Relationship Id="rId4" Type="http://schemas.openxmlformats.org/officeDocument/2006/relationships/slide" Target="slide10.xml"/><Relationship Id="rId9" Type="http://schemas.openxmlformats.org/officeDocument/2006/relationships/image" Target="../media/image11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audio" Target="../media/audio2.wav"/><Relationship Id="rId7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11" Type="http://schemas.openxmlformats.org/officeDocument/2006/relationships/image" Target="../media/image13.png"/><Relationship Id="rId5" Type="http://schemas.openxmlformats.org/officeDocument/2006/relationships/image" Target="../media/image7.gif"/><Relationship Id="rId10" Type="http://schemas.openxmlformats.org/officeDocument/2006/relationships/image" Target="../media/image12.gif"/><Relationship Id="rId4" Type="http://schemas.openxmlformats.org/officeDocument/2006/relationships/slide" Target="slide10.xml"/><Relationship Id="rId9" Type="http://schemas.openxmlformats.org/officeDocument/2006/relationships/image" Target="../media/image11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11" Type="http://schemas.openxmlformats.org/officeDocument/2006/relationships/image" Target="../media/image13.png"/><Relationship Id="rId5" Type="http://schemas.openxmlformats.org/officeDocument/2006/relationships/image" Target="../media/image7.gif"/><Relationship Id="rId10" Type="http://schemas.openxmlformats.org/officeDocument/2006/relationships/image" Target="../media/image12.gif"/><Relationship Id="rId4" Type="http://schemas.openxmlformats.org/officeDocument/2006/relationships/slide" Target="slide10.xml"/><Relationship Id="rId9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11" Type="http://schemas.openxmlformats.org/officeDocument/2006/relationships/image" Target="../media/image13.png"/><Relationship Id="rId5" Type="http://schemas.openxmlformats.org/officeDocument/2006/relationships/image" Target="../media/image7.gif"/><Relationship Id="rId10" Type="http://schemas.openxmlformats.org/officeDocument/2006/relationships/image" Target="../media/image12.gif"/><Relationship Id="rId4" Type="http://schemas.openxmlformats.org/officeDocument/2006/relationships/slide" Target="slide10.xml"/><Relationship Id="rId9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audio" Target="../media/audio2.wav"/><Relationship Id="rId7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11" Type="http://schemas.openxmlformats.org/officeDocument/2006/relationships/image" Target="../media/image13.png"/><Relationship Id="rId5" Type="http://schemas.openxmlformats.org/officeDocument/2006/relationships/image" Target="../media/image7.gif"/><Relationship Id="rId10" Type="http://schemas.openxmlformats.org/officeDocument/2006/relationships/image" Target="../media/image12.gif"/><Relationship Id="rId4" Type="http://schemas.openxmlformats.org/officeDocument/2006/relationships/slide" Target="slide10.xml"/><Relationship Id="rId9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11" Type="http://schemas.openxmlformats.org/officeDocument/2006/relationships/image" Target="../media/image13.png"/><Relationship Id="rId5" Type="http://schemas.openxmlformats.org/officeDocument/2006/relationships/image" Target="../media/image7.gif"/><Relationship Id="rId10" Type="http://schemas.openxmlformats.org/officeDocument/2006/relationships/image" Target="../media/image12.gif"/><Relationship Id="rId4" Type="http://schemas.openxmlformats.org/officeDocument/2006/relationships/slide" Target="slide10.xml"/><Relationship Id="rId9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1391728" y="-761990"/>
            <a:ext cx="6166187" cy="8381979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36629" y="1432327"/>
            <a:ext cx="2247900" cy="3194209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726" b="100000" l="8250" r="94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379309" y="4029272"/>
            <a:ext cx="3052856" cy="2723101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67728" y="1312947"/>
            <a:ext cx="1884521" cy="1833086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3832" y="4297623"/>
            <a:ext cx="2015014" cy="2115026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399042" y="1584532"/>
            <a:ext cx="1412013" cy="107039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2E57B2B-7257-4BD9-B9DD-5E37B2BB5BB8}"/>
              </a:ext>
            </a:extLst>
          </p:cNvPr>
          <p:cNvSpPr txBox="1"/>
          <p:nvPr/>
        </p:nvSpPr>
        <p:spPr>
          <a:xfrm>
            <a:off x="3166065" y="762000"/>
            <a:ext cx="3213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00206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SVN-Jealous" pitchFamily="50" charset="-128"/>
                <a:ea typeface="SVN-Jealous" pitchFamily="50" charset="-128"/>
                <a:cs typeface="SVN-Jealous" pitchFamily="50" charset="-128"/>
              </a:rPr>
              <a:t>TOÁN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5FCF8DEA-484F-4A74-B45D-F5B6ABDEC8AD}"/>
              </a:ext>
            </a:extLst>
          </p:cNvPr>
          <p:cNvSpPr txBox="1"/>
          <p:nvPr/>
        </p:nvSpPr>
        <p:spPr>
          <a:xfrm>
            <a:off x="0" y="25908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UTM Showcard" panose="02040603050506020204" pitchFamily="18" charset="0"/>
                <a:ea typeface="SVN-Jealous" pitchFamily="50" charset="-128"/>
                <a:cs typeface="SVN-Jealous" pitchFamily="50" charset="-128"/>
              </a:rPr>
              <a:t>LUYỆN </a:t>
            </a:r>
            <a:r>
              <a:rPr lang="en-US" sz="720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UTM Showcard" panose="02040603050506020204" pitchFamily="18" charset="0"/>
                <a:ea typeface="SVN-Jealous" pitchFamily="50" charset="-128"/>
                <a:cs typeface="SVN-Jealous" pitchFamily="50" charset="-128"/>
              </a:rPr>
              <a:t>TẬP </a:t>
            </a:r>
            <a:r>
              <a:rPr lang="en-US" sz="7200" smtClean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UTM Showcard" panose="02040603050506020204" pitchFamily="18" charset="0"/>
                <a:ea typeface="SVN-Jealous" pitchFamily="50" charset="-128"/>
                <a:cs typeface="SVN-Jealous" pitchFamily="50" charset="-128"/>
              </a:rPr>
              <a:t>CHUNG</a:t>
            </a:r>
            <a:endParaRPr lang="en-US" sz="7200" dirty="0"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latin typeface="UTM Showcard" panose="02040603050506020204" pitchFamily="18" charset="0"/>
              <a:ea typeface="SVN-Jealous" pitchFamily="50" charset="-128"/>
              <a:cs typeface="SVN-Jealous" pitchFamily="50" charset="-128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24000" y="39255"/>
            <a:ext cx="6324600" cy="1728165"/>
          </a:xfrm>
          <a:prstGeom prst="rect">
            <a:avLst/>
          </a:prstGeom>
          <a:blipFill rotWithShape="1">
            <a:blip r:embed="rId2" cstate="print"/>
            <a:stretch>
              <a:fillRect l="-2601" t="-7075" b="-6132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5868068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510352"/>
              </p:ext>
            </p:extLst>
          </p:nvPr>
        </p:nvGraphicFramePr>
        <p:xfrm>
          <a:off x="551146" y="1320382"/>
          <a:ext cx="721157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215640" imgH="393480" progId="">
                  <p:embed/>
                </p:oleObj>
              </mc:Choice>
              <mc:Fallback>
                <p:oleObj name="Equation" r:id="rId3" imgW="215640" imgH="393480" progId="">
                  <p:embed/>
                  <p:pic>
                    <p:nvPicPr>
                      <p:cNvPr id="0" name="Picture 5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46" y="1320382"/>
                        <a:ext cx="721157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289509" y="1714633"/>
            <a:ext cx="685800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15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663949"/>
              </p:ext>
            </p:extLst>
          </p:nvPr>
        </p:nvGraphicFramePr>
        <p:xfrm>
          <a:off x="1712913" y="1304925"/>
          <a:ext cx="12319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393480" imgH="393480" progId="">
                  <p:embed/>
                </p:oleObj>
              </mc:Choice>
              <mc:Fallback>
                <p:oleObj name="Equation" r:id="rId5" imgW="393480" imgH="393480" progId="">
                  <p:embed/>
                  <p:pic>
                    <p:nvPicPr>
                      <p:cNvPr id="0" name="Picture 5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3" y="1304925"/>
                        <a:ext cx="123190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797272" y="1690052"/>
            <a:ext cx="685800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17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617904"/>
              </p:ext>
            </p:extLst>
          </p:nvPr>
        </p:nvGraphicFramePr>
        <p:xfrm>
          <a:off x="3419475" y="1357663"/>
          <a:ext cx="390525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7" imgW="152280" imgH="393480" progId="">
                  <p:embed/>
                </p:oleObj>
              </mc:Choice>
              <mc:Fallback>
                <p:oleObj name="Equation" r:id="rId7" imgW="152280" imgH="393480" progId="">
                  <p:embed/>
                  <p:pic>
                    <p:nvPicPr>
                      <p:cNvPr id="0" name="Picture 5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1357663"/>
                        <a:ext cx="390525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9118171"/>
              </p:ext>
            </p:extLst>
          </p:nvPr>
        </p:nvGraphicFramePr>
        <p:xfrm>
          <a:off x="4771154" y="1371951"/>
          <a:ext cx="5842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9" imgW="228600" imgH="393480" progId="">
                  <p:embed/>
                </p:oleObj>
              </mc:Choice>
              <mc:Fallback>
                <p:oleObj name="Equation" r:id="rId9" imgW="228600" imgH="393480" progId="">
                  <p:embed/>
                  <p:pic>
                    <p:nvPicPr>
                      <p:cNvPr id="0" name="Picture 5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1154" y="1371951"/>
                        <a:ext cx="58420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354952" y="1766612"/>
            <a:ext cx="685800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20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158067"/>
              </p:ext>
            </p:extLst>
          </p:nvPr>
        </p:nvGraphicFramePr>
        <p:xfrm>
          <a:off x="5797406" y="1357663"/>
          <a:ext cx="1192212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1" imgW="380880" imgH="393480" progId="">
                  <p:embed/>
                </p:oleObj>
              </mc:Choice>
              <mc:Fallback>
                <p:oleObj name="Equation" r:id="rId11" imgW="380880" imgH="393480" progId="">
                  <p:embed/>
                  <p:pic>
                    <p:nvPicPr>
                      <p:cNvPr id="0" name="Picture 5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406" y="1357663"/>
                        <a:ext cx="1192212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6977209" y="1742031"/>
            <a:ext cx="685800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22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285906"/>
              </p:ext>
            </p:extLst>
          </p:nvPr>
        </p:nvGraphicFramePr>
        <p:xfrm>
          <a:off x="7599412" y="1409642"/>
          <a:ext cx="390525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3" imgW="152280" imgH="393480" progId="">
                  <p:embed/>
                </p:oleObj>
              </mc:Choice>
              <mc:Fallback>
                <p:oleObj name="Equation" r:id="rId13" imgW="152280" imgH="393480" progId="">
                  <p:embed/>
                  <p:pic>
                    <p:nvPicPr>
                      <p:cNvPr id="0" name="Picture 5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9412" y="1409642"/>
                        <a:ext cx="390525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216820"/>
              </p:ext>
            </p:extLst>
          </p:nvPr>
        </p:nvGraphicFramePr>
        <p:xfrm>
          <a:off x="565458" y="3879850"/>
          <a:ext cx="682573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5" imgW="228600" imgH="393480" progId="">
                  <p:embed/>
                </p:oleObj>
              </mc:Choice>
              <mc:Fallback>
                <p:oleObj name="Equation" r:id="rId15" imgW="228600" imgH="393480" progId="">
                  <p:embed/>
                  <p:pic>
                    <p:nvPicPr>
                      <p:cNvPr id="0" name="Picture 5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458" y="3879850"/>
                        <a:ext cx="682573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1248031" y="4274511"/>
            <a:ext cx="611336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30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096736"/>
              </p:ext>
            </p:extLst>
          </p:nvPr>
        </p:nvGraphicFramePr>
        <p:xfrm>
          <a:off x="1824088" y="3865562"/>
          <a:ext cx="1392237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7" imgW="444240" imgH="393480" progId="">
                  <p:embed/>
                </p:oleObj>
              </mc:Choice>
              <mc:Fallback>
                <p:oleObj name="Equation" r:id="rId17" imgW="444240" imgH="393480" progId="">
                  <p:embed/>
                  <p:pic>
                    <p:nvPicPr>
                      <p:cNvPr id="0" name="Picture 5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88" y="3865562"/>
                        <a:ext cx="1392237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3117997" y="4249930"/>
            <a:ext cx="685800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32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367381"/>
              </p:ext>
            </p:extLst>
          </p:nvPr>
        </p:nvGraphicFramePr>
        <p:xfrm>
          <a:off x="3740200" y="3917541"/>
          <a:ext cx="390525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19" imgW="152280" imgH="393480" progId="">
                  <p:embed/>
                </p:oleObj>
              </mc:Choice>
              <mc:Fallback>
                <p:oleObj name="Equation" r:id="rId19" imgW="152280" imgH="393480" progId="">
                  <p:embed/>
                  <p:pic>
                    <p:nvPicPr>
                      <p:cNvPr id="0" name="Picture 5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200" y="3917541"/>
                        <a:ext cx="390525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956395"/>
              </p:ext>
            </p:extLst>
          </p:nvPr>
        </p:nvGraphicFramePr>
        <p:xfrm>
          <a:off x="4833988" y="3886200"/>
          <a:ext cx="550862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1" imgW="215640" imgH="393480" progId="">
                  <p:embed/>
                </p:oleObj>
              </mc:Choice>
              <mc:Fallback>
                <p:oleObj name="Equation" r:id="rId21" imgW="215640" imgH="393480" progId="">
                  <p:embed/>
                  <p:pic>
                    <p:nvPicPr>
                      <p:cNvPr id="0" name="Picture 5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88" y="3886200"/>
                        <a:ext cx="550862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5402277" y="4281425"/>
            <a:ext cx="611336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35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739092"/>
              </p:ext>
            </p:extLst>
          </p:nvPr>
        </p:nvGraphicFramePr>
        <p:xfrm>
          <a:off x="5978334" y="3872476"/>
          <a:ext cx="1392237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3" imgW="444240" imgH="393480" progId="">
                  <p:embed/>
                </p:oleObj>
              </mc:Choice>
              <mc:Fallback>
                <p:oleObj name="Equation" r:id="rId23" imgW="444240" imgH="393480" progId="">
                  <p:embed/>
                  <p:pic>
                    <p:nvPicPr>
                      <p:cNvPr id="0" name="Picture 5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334" y="3872476"/>
                        <a:ext cx="1392237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5"/>
          <p:cNvSpPr/>
          <p:nvPr/>
        </p:nvSpPr>
        <p:spPr>
          <a:xfrm>
            <a:off x="7272243" y="4256844"/>
            <a:ext cx="685800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37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515509"/>
              </p:ext>
            </p:extLst>
          </p:nvPr>
        </p:nvGraphicFramePr>
        <p:xfrm>
          <a:off x="7894446" y="3924455"/>
          <a:ext cx="390525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5" imgW="152280" imgH="393480" progId="">
                  <p:embed/>
                </p:oleObj>
              </mc:Choice>
              <mc:Fallback>
                <p:oleObj name="Equation" r:id="rId25" imgW="152280" imgH="393480" progId="">
                  <p:embed/>
                  <p:pic>
                    <p:nvPicPr>
                      <p:cNvPr id="0" name="Picture 5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4446" y="3924455"/>
                        <a:ext cx="390525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34"/>
          <p:cNvSpPr txBox="1">
            <a:spLocks noChangeArrowheads="1"/>
          </p:cNvSpPr>
          <p:nvPr/>
        </p:nvSpPr>
        <p:spPr bwMode="auto">
          <a:xfrm>
            <a:off x="551146" y="390517"/>
            <a:ext cx="48511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8661803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19" grpId="0" animBg="1"/>
      <p:bldP spid="21" grpId="0" animBg="1"/>
      <p:bldP spid="29" grpId="0" animBg="1"/>
      <p:bldP spid="31" grpId="0" animBg="1"/>
      <p:bldP spid="34" grpId="0" animBg="1"/>
      <p:bldP spid="36" grpId="0" animBg="1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>
            <a:spLocks noChangeArrowheads="1"/>
          </p:cNvSpPr>
          <p:nvPr/>
        </p:nvSpPr>
        <p:spPr bwMode="auto">
          <a:xfrm>
            <a:off x="228600" y="-183354"/>
            <a:ext cx="8135654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ts val="3600"/>
              </a:spcBef>
              <a:buFontTx/>
              <a:buNone/>
            </a:pP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189854"/>
              </p:ext>
            </p:extLst>
          </p:nvPr>
        </p:nvGraphicFramePr>
        <p:xfrm>
          <a:off x="2188043" y="1015629"/>
          <a:ext cx="546100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228600" imgH="393480" progId="">
                  <p:embed/>
                </p:oleObj>
              </mc:Choice>
              <mc:Fallback>
                <p:oleObj name="Equation" r:id="rId3" imgW="228600" imgH="393480" progId="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043" y="1015629"/>
                        <a:ext cx="546100" cy="1093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43247"/>
              </p:ext>
            </p:extLst>
          </p:nvPr>
        </p:nvGraphicFramePr>
        <p:xfrm>
          <a:off x="3484858" y="840902"/>
          <a:ext cx="574675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203040" imgH="393480" progId="">
                  <p:embed/>
                </p:oleObj>
              </mc:Choice>
              <mc:Fallback>
                <p:oleObj name="Equation" r:id="rId5" imgW="203040" imgH="393480" progId="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858" y="840902"/>
                        <a:ext cx="574675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738566"/>
              </p:ext>
            </p:extLst>
          </p:nvPr>
        </p:nvGraphicFramePr>
        <p:xfrm>
          <a:off x="4292499" y="851145"/>
          <a:ext cx="647700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7" imgW="228600" imgH="393480" progId="">
                  <p:embed/>
                </p:oleObj>
              </mc:Choice>
              <mc:Fallback>
                <p:oleObj name="Equation" r:id="rId7" imgW="228600" imgH="393480" progId="">
                  <p:embed/>
                  <p:pic>
                    <p:nvPicPr>
                      <p:cNvPr id="0" name="Picture 7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499" y="851145"/>
                        <a:ext cx="647700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42083" y="1247605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36152" y="1253233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graphicFrame>
        <p:nvGraphicFramePr>
          <p:cNvPr id="8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917531"/>
              </p:ext>
            </p:extLst>
          </p:nvPr>
        </p:nvGraphicFramePr>
        <p:xfrm>
          <a:off x="5145383" y="841197"/>
          <a:ext cx="611188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9" imgW="215640" imgH="393480" progId="">
                  <p:embed/>
                </p:oleObj>
              </mc:Choice>
              <mc:Fallback>
                <p:oleObj name="Equation" r:id="rId9" imgW="215640" imgH="393480" progId="">
                  <p:embed/>
                  <p:pic>
                    <p:nvPicPr>
                      <p:cNvPr id="0" name="Picture 7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383" y="841197"/>
                        <a:ext cx="611188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750728"/>
              </p:ext>
            </p:extLst>
          </p:nvPr>
        </p:nvGraphicFramePr>
        <p:xfrm>
          <a:off x="5980371" y="851145"/>
          <a:ext cx="611188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1" imgW="215640" imgH="393480" progId="">
                  <p:embed/>
                </p:oleObj>
              </mc:Choice>
              <mc:Fallback>
                <p:oleObj name="Equation" r:id="rId11" imgW="215640" imgH="393480" progId="">
                  <p:embed/>
                  <p:pic>
                    <p:nvPicPr>
                      <p:cNvPr id="0" name="Picture 7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371" y="851145"/>
                        <a:ext cx="611188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842465" y="124157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993" y="25146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 </a:t>
            </a:r>
            <a:r>
              <a:rPr lang="en-US" sz="3200" dirty="0" err="1"/>
              <a:t>có</a:t>
            </a:r>
            <a:r>
              <a:rPr lang="en-US" sz="3200" dirty="0"/>
              <a:t>:</a:t>
            </a:r>
          </a:p>
        </p:txBody>
      </p:sp>
      <p:graphicFrame>
        <p:nvGraphicFramePr>
          <p:cNvPr id="1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340036"/>
              </p:ext>
            </p:extLst>
          </p:nvPr>
        </p:nvGraphicFramePr>
        <p:xfrm>
          <a:off x="1211455" y="2362200"/>
          <a:ext cx="574675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3" imgW="203040" imgH="393480" progId="">
                  <p:embed/>
                </p:oleObj>
              </mc:Choice>
              <mc:Fallback>
                <p:oleObj name="Equation" r:id="rId13" imgW="203040" imgH="393480" progId="">
                  <p:embed/>
                  <p:pic>
                    <p:nvPicPr>
                      <p:cNvPr id="0" name="Picture 7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455" y="2362200"/>
                        <a:ext cx="574675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737192" y="2575662"/>
            <a:ext cx="38254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tối</a:t>
            </a:r>
            <a:r>
              <a:rPr lang="en-US" sz="3200" dirty="0"/>
              <a:t> </a:t>
            </a:r>
            <a:r>
              <a:rPr lang="en-US" sz="3200" dirty="0" err="1"/>
              <a:t>giản</a:t>
            </a:r>
            <a:endParaRPr lang="en-US" sz="3200" dirty="0"/>
          </a:p>
        </p:txBody>
      </p:sp>
      <p:graphicFrame>
        <p:nvGraphicFramePr>
          <p:cNvPr id="15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699866"/>
              </p:ext>
            </p:extLst>
          </p:nvPr>
        </p:nvGraphicFramePr>
        <p:xfrm>
          <a:off x="5230813" y="2338388"/>
          <a:ext cx="5842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5" imgW="228600" imgH="393480" progId="">
                  <p:embed/>
                </p:oleObj>
              </mc:Choice>
              <mc:Fallback>
                <p:oleObj name="Equation" r:id="rId15" imgW="228600" imgH="393480" progId="">
                  <p:embed/>
                  <p:pic>
                    <p:nvPicPr>
                      <p:cNvPr id="0" name="Picture 7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813" y="2338388"/>
                        <a:ext cx="58420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814266" y="2732003"/>
            <a:ext cx="685800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17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095182"/>
              </p:ext>
            </p:extLst>
          </p:nvPr>
        </p:nvGraphicFramePr>
        <p:xfrm>
          <a:off x="6256720" y="2323054"/>
          <a:ext cx="1192212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7" imgW="380880" imgH="393480" progId="">
                  <p:embed/>
                </p:oleObj>
              </mc:Choice>
              <mc:Fallback>
                <p:oleObj name="Equation" r:id="rId17" imgW="380880" imgH="393480" progId="">
                  <p:embed/>
                  <p:pic>
                    <p:nvPicPr>
                      <p:cNvPr id="0" name="Picture 7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720" y="2323054"/>
                        <a:ext cx="1192212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7322029" y="2707422"/>
            <a:ext cx="685800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19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233330"/>
              </p:ext>
            </p:extLst>
          </p:nvPr>
        </p:nvGraphicFramePr>
        <p:xfrm>
          <a:off x="7944232" y="2375033"/>
          <a:ext cx="390525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19" imgW="152280" imgH="393480" progId="">
                  <p:embed/>
                </p:oleObj>
              </mc:Choice>
              <mc:Fallback>
                <p:oleObj name="Equation" r:id="rId19" imgW="152280" imgH="393480" progId="">
                  <p:embed/>
                  <p:pic>
                    <p:nvPicPr>
                      <p:cNvPr id="0" name="Picture 7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4232" y="2375033"/>
                        <a:ext cx="390525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294297"/>
              </p:ext>
            </p:extLst>
          </p:nvPr>
        </p:nvGraphicFramePr>
        <p:xfrm>
          <a:off x="1219200" y="4114800"/>
          <a:ext cx="914400" cy="1133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1" imgW="215640" imgH="393480" progId="">
                  <p:embed/>
                </p:oleObj>
              </mc:Choice>
              <mc:Fallback>
                <p:oleObj name="Equation" r:id="rId21" imgW="215640" imgH="393480" progId="">
                  <p:embed/>
                  <p:pic>
                    <p:nvPicPr>
                      <p:cNvPr id="0" name="Picture 7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14800"/>
                        <a:ext cx="914400" cy="11331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1981200" y="4419600"/>
            <a:ext cx="457200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22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492005"/>
              </p:ext>
            </p:extLst>
          </p:nvPr>
        </p:nvGraphicFramePr>
        <p:xfrm>
          <a:off x="2514600" y="4038600"/>
          <a:ext cx="1295400" cy="122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3" imgW="380880" imgH="393480" progId="">
                  <p:embed/>
                </p:oleObj>
              </mc:Choice>
              <mc:Fallback>
                <p:oleObj name="Equation" r:id="rId23" imgW="380880" imgH="393480" progId="">
                  <p:embed/>
                  <p:pic>
                    <p:nvPicPr>
                      <p:cNvPr id="0" name="Picture 7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038600"/>
                        <a:ext cx="1295400" cy="1224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3962400" y="4343400"/>
            <a:ext cx="3810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24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273705"/>
              </p:ext>
            </p:extLst>
          </p:nvPr>
        </p:nvGraphicFramePr>
        <p:xfrm>
          <a:off x="4267200" y="3962400"/>
          <a:ext cx="381000" cy="1299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5" imgW="152280" imgH="393480" progId="">
                  <p:embed/>
                </p:oleObj>
              </mc:Choice>
              <mc:Fallback>
                <p:oleObj name="Equation" r:id="rId25" imgW="152280" imgH="393480" progId="">
                  <p:embed/>
                  <p:pic>
                    <p:nvPicPr>
                      <p:cNvPr id="0" name="Picture 7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962400"/>
                        <a:ext cx="381000" cy="12999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311357"/>
              </p:ext>
            </p:extLst>
          </p:nvPr>
        </p:nvGraphicFramePr>
        <p:xfrm>
          <a:off x="5334000" y="3886200"/>
          <a:ext cx="609600" cy="125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7" imgW="215640" imgH="393480" progId="">
                  <p:embed/>
                </p:oleObj>
              </mc:Choice>
              <mc:Fallback>
                <p:oleObj name="Equation" r:id="rId27" imgW="215640" imgH="393480" progId="">
                  <p:embed/>
                  <p:pic>
                    <p:nvPicPr>
                      <p:cNvPr id="0" name="Picture 7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886200"/>
                        <a:ext cx="609600" cy="1251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5943600" y="4343400"/>
            <a:ext cx="685800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27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98868"/>
              </p:ext>
            </p:extLst>
          </p:nvPr>
        </p:nvGraphicFramePr>
        <p:xfrm>
          <a:off x="6400800" y="3962400"/>
          <a:ext cx="1192212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29" imgW="380880" imgH="393480" progId="">
                  <p:embed/>
                </p:oleObj>
              </mc:Choice>
              <mc:Fallback>
                <p:oleObj name="Equation" r:id="rId29" imgW="380880" imgH="393480" progId="">
                  <p:embed/>
                  <p:pic>
                    <p:nvPicPr>
                      <p:cNvPr id="0" name="Picture 7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962400"/>
                        <a:ext cx="1192212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7467600" y="4343400"/>
            <a:ext cx="685800" cy="552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=</a:t>
            </a:r>
          </a:p>
        </p:txBody>
      </p:sp>
      <p:graphicFrame>
        <p:nvGraphicFramePr>
          <p:cNvPr id="29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952550"/>
              </p:ext>
            </p:extLst>
          </p:nvPr>
        </p:nvGraphicFramePr>
        <p:xfrm>
          <a:off x="7924800" y="3962400"/>
          <a:ext cx="520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1" imgW="203040" imgH="393480" progId="">
                  <p:embed/>
                </p:oleObj>
              </mc:Choice>
              <mc:Fallback>
                <p:oleObj name="Equation" r:id="rId31" imgW="203040" imgH="393480" progId="">
                  <p:embed/>
                  <p:pic>
                    <p:nvPicPr>
                      <p:cNvPr id="0" name="Picture 7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962400"/>
                        <a:ext cx="52070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34444" y="5562676"/>
            <a:ext cx="2942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</a:rPr>
              <a:t>Vậy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các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phân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số</a:t>
            </a:r>
            <a:endParaRPr lang="en-US" sz="3200" dirty="0">
              <a:solidFill>
                <a:srgbClr val="0000CC"/>
              </a:solidFill>
            </a:endParaRPr>
          </a:p>
        </p:txBody>
      </p:sp>
      <p:graphicFrame>
        <p:nvGraphicFramePr>
          <p:cNvPr id="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335792"/>
              </p:ext>
            </p:extLst>
          </p:nvPr>
        </p:nvGraphicFramePr>
        <p:xfrm>
          <a:off x="3411833" y="5322593"/>
          <a:ext cx="647700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3" imgW="228600" imgH="393480" progId="">
                  <p:embed/>
                </p:oleObj>
              </mc:Choice>
              <mc:Fallback>
                <p:oleObj name="Equation" r:id="rId33" imgW="228600" imgH="393480" progId="">
                  <p:embed/>
                  <p:pic>
                    <p:nvPicPr>
                      <p:cNvPr id="0" name="Picture 7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1833" y="5322593"/>
                        <a:ext cx="647700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091521" y="5591580"/>
            <a:ext cx="1139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và</a:t>
            </a:r>
            <a:endParaRPr lang="en-US" sz="3200" dirty="0">
              <a:solidFill>
                <a:srgbClr val="0000CC"/>
              </a:solidFill>
            </a:endParaRPr>
          </a:p>
        </p:txBody>
      </p:sp>
      <p:graphicFrame>
        <p:nvGraphicFramePr>
          <p:cNvPr id="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744627"/>
              </p:ext>
            </p:extLst>
          </p:nvPr>
        </p:nvGraphicFramePr>
        <p:xfrm>
          <a:off x="4858302" y="5307895"/>
          <a:ext cx="611188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5" imgW="215640" imgH="393480" progId="">
                  <p:embed/>
                </p:oleObj>
              </mc:Choice>
              <mc:Fallback>
                <p:oleObj name="Equation" r:id="rId35" imgW="215640" imgH="393480" progId="">
                  <p:embed/>
                  <p:pic>
                    <p:nvPicPr>
                      <p:cNvPr id="0" name="Picture 7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8302" y="5307895"/>
                        <a:ext cx="611188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642693" y="5562675"/>
            <a:ext cx="1139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</a:rPr>
              <a:t>bằng</a:t>
            </a:r>
            <a:endParaRPr lang="en-US" sz="3200" dirty="0">
              <a:solidFill>
                <a:srgbClr val="0000CC"/>
              </a:solidFill>
            </a:endParaRPr>
          </a:p>
        </p:txBody>
      </p:sp>
      <p:graphicFrame>
        <p:nvGraphicFramePr>
          <p:cNvPr id="37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576933"/>
              </p:ext>
            </p:extLst>
          </p:nvPr>
        </p:nvGraphicFramePr>
        <p:xfrm>
          <a:off x="6657563" y="5321006"/>
          <a:ext cx="390525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7" imgW="152280" imgH="393480" progId="">
                  <p:embed/>
                </p:oleObj>
              </mc:Choice>
              <mc:Fallback>
                <p:oleObj name="Equation" r:id="rId37" imgW="152280" imgH="393480" progId="">
                  <p:embed/>
                  <p:pic>
                    <p:nvPicPr>
                      <p:cNvPr id="0" name="Picture 7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7563" y="5321006"/>
                        <a:ext cx="390525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391712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10" grpId="0"/>
      <p:bldP spid="11" grpId="0"/>
      <p:bldP spid="14" grpId="0"/>
      <p:bldP spid="16" grpId="0" animBg="1"/>
      <p:bldP spid="18" grpId="0" animBg="1"/>
      <p:bldP spid="21" grpId="0" animBg="1"/>
      <p:bldP spid="23" grpId="0" animBg="1"/>
      <p:bldP spid="26" grpId="0" animBg="1"/>
      <p:bldP spid="28" grpId="0" animBg="1"/>
      <p:bldP spid="30" grpId="0"/>
      <p:bldP spid="34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2"/>
          <p:cNvSpPr txBox="1">
            <a:spLocks noChangeArrowheads="1"/>
          </p:cNvSpPr>
          <p:nvPr/>
        </p:nvSpPr>
        <p:spPr bwMode="auto">
          <a:xfrm>
            <a:off x="355292" y="616525"/>
            <a:ext cx="79505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b="1" u="sng" dirty="0" err="1">
                <a:solidFill>
                  <a:srgbClr val="FF0000"/>
                </a:solidFill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cs typeface="Times New Roman" pitchFamily="18" charset="0"/>
              </a:rPr>
              <a:t> 3</a:t>
            </a:r>
            <a:r>
              <a:rPr lang="en-US" sz="3600" b="1" dirty="0">
                <a:cs typeface="Times New Roman" pitchFamily="18" charset="0"/>
              </a:rPr>
              <a:t>: </a:t>
            </a:r>
            <a:r>
              <a:rPr lang="en-US" sz="3600" b="1" dirty="0" err="1">
                <a:cs typeface="Times New Roman" pitchFamily="18" charset="0"/>
              </a:rPr>
              <a:t>Quy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đồng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mẫu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số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các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phân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số</a:t>
            </a:r>
            <a:r>
              <a:rPr lang="en-US" sz="3600" b="1" dirty="0">
                <a:cs typeface="Times New Roman" pitchFamily="18" charset="0"/>
              </a:rPr>
              <a:t>:</a:t>
            </a:r>
          </a:p>
        </p:txBody>
      </p:sp>
      <p:grpSp>
        <p:nvGrpSpPr>
          <p:cNvPr id="9" name="Group 12"/>
          <p:cNvGrpSpPr>
            <a:grpSpLocks/>
          </p:cNvGrpSpPr>
          <p:nvPr/>
        </p:nvGrpSpPr>
        <p:grpSpPr bwMode="auto">
          <a:xfrm>
            <a:off x="609600" y="1871746"/>
            <a:ext cx="1757842" cy="1191193"/>
            <a:chOff x="624" y="1378"/>
            <a:chExt cx="1006" cy="508"/>
          </a:xfrm>
        </p:grpSpPr>
        <p:graphicFrame>
          <p:nvGraphicFramePr>
            <p:cNvPr id="1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8772404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Equation" r:id="rId3" imgW="152280" imgH="393480" progId="">
                    <p:embed/>
                  </p:oleObj>
                </mc:Choice>
                <mc:Fallback>
                  <p:oleObj name="Equation" r:id="rId3" imgW="152280" imgH="393480" progId="">
                    <p:embed/>
                    <p:pic>
                      <p:nvPicPr>
                        <p:cNvPr id="0" name="Picture 4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4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a)</a:t>
              </a:r>
            </a:p>
          </p:txBody>
        </p:sp>
        <p:graphicFrame>
          <p:nvGraphicFramePr>
            <p:cNvPr id="13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59453168"/>
                </p:ext>
              </p:extLst>
            </p:nvPr>
          </p:nvGraphicFramePr>
          <p:xfrm>
            <a:off x="1434" y="1378"/>
            <a:ext cx="19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5" imgW="139680" imgH="393480" progId="">
                    <p:embed/>
                  </p:oleObj>
                </mc:Choice>
                <mc:Fallback>
                  <p:oleObj name="Equation" r:id="rId5" imgW="139680" imgH="393480" progId="">
                    <p:embed/>
                    <p:pic>
                      <p:nvPicPr>
                        <p:cNvPr id="0" name="Picture 4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4" y="1378"/>
                          <a:ext cx="19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oup 12"/>
          <p:cNvGrpSpPr>
            <a:grpSpLocks/>
          </p:cNvGrpSpPr>
          <p:nvPr/>
        </p:nvGrpSpPr>
        <p:grpSpPr bwMode="auto">
          <a:xfrm>
            <a:off x="4330546" y="1942091"/>
            <a:ext cx="1757842" cy="1191193"/>
            <a:chOff x="624" y="1378"/>
            <a:chExt cx="1006" cy="508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39709562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Equation" r:id="rId7" imgW="152280" imgH="393480" progId="">
                    <p:embed/>
                  </p:oleObj>
                </mc:Choice>
                <mc:Fallback>
                  <p:oleObj name="Equation" r:id="rId7" imgW="152280" imgH="393480" progId="">
                    <p:embed/>
                    <p:pic>
                      <p:nvPicPr>
                        <p:cNvPr id="0" name="Picture 4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28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b)</a:t>
              </a:r>
            </a:p>
          </p:txBody>
        </p:sp>
        <p:graphicFrame>
          <p:nvGraphicFramePr>
            <p:cNvPr id="29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9523220"/>
                </p:ext>
              </p:extLst>
            </p:nvPr>
          </p:nvGraphicFramePr>
          <p:xfrm>
            <a:off x="1434" y="1378"/>
            <a:ext cx="19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Equation" r:id="rId9" imgW="139680" imgH="393480" progId="">
                    <p:embed/>
                  </p:oleObj>
                </mc:Choice>
                <mc:Fallback>
                  <p:oleObj name="Equation" r:id="rId9" imgW="139680" imgH="393480" progId="">
                    <p:embed/>
                    <p:pic>
                      <p:nvPicPr>
                        <p:cNvPr id="0" name="Picture 4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4" y="1378"/>
                          <a:ext cx="19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612058" y="4267200"/>
            <a:ext cx="1836474" cy="1191193"/>
            <a:chOff x="624" y="1378"/>
            <a:chExt cx="1051" cy="508"/>
          </a:xfrm>
        </p:grpSpPr>
        <p:graphicFrame>
          <p:nvGraphicFramePr>
            <p:cNvPr id="15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17275566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Equation" r:id="rId11" imgW="152280" imgH="393480" progId="">
                    <p:embed/>
                  </p:oleObj>
                </mc:Choice>
                <mc:Fallback>
                  <p:oleObj name="Equation" r:id="rId11" imgW="152280" imgH="393480" progId="">
                    <p:embed/>
                    <p:pic>
                      <p:nvPicPr>
                        <p:cNvPr id="0" name="Picture 4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4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c)</a:t>
              </a:r>
            </a:p>
          </p:txBody>
        </p:sp>
        <p:graphicFrame>
          <p:nvGraphicFramePr>
            <p:cNvPr id="18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3584950"/>
                </p:ext>
              </p:extLst>
            </p:nvPr>
          </p:nvGraphicFramePr>
          <p:xfrm>
            <a:off x="1390" y="1378"/>
            <a:ext cx="285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Equation" r:id="rId13" imgW="203040" imgH="393480" progId="">
                    <p:embed/>
                  </p:oleObj>
                </mc:Choice>
                <mc:Fallback>
                  <p:oleObj name="Equation" r:id="rId13" imgW="203040" imgH="393480" progId="">
                    <p:embed/>
                    <p:pic>
                      <p:nvPicPr>
                        <p:cNvPr id="0" name="Picture 4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" y="1378"/>
                          <a:ext cx="285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2"/>
          <p:cNvGrpSpPr>
            <a:grpSpLocks/>
          </p:cNvGrpSpPr>
          <p:nvPr/>
        </p:nvGrpSpPr>
        <p:grpSpPr bwMode="auto">
          <a:xfrm>
            <a:off x="4295599" y="4267200"/>
            <a:ext cx="2247103" cy="1191193"/>
            <a:chOff x="624" y="1378"/>
            <a:chExt cx="1286" cy="508"/>
          </a:xfrm>
        </p:grpSpPr>
        <p:graphicFrame>
          <p:nvGraphicFramePr>
            <p:cNvPr id="2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47877158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Equation" r:id="rId15" imgW="152280" imgH="393480" progId="">
                    <p:embed/>
                  </p:oleObj>
                </mc:Choice>
                <mc:Fallback>
                  <p:oleObj name="Equation" r:id="rId15" imgW="152280" imgH="393480" progId="">
                    <p:embed/>
                    <p:pic>
                      <p:nvPicPr>
                        <p:cNvPr id="0" name="Picture 4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 Box 9"/>
            <p:cNvSpPr txBox="1">
              <a:spLocks noChangeArrowheads="1"/>
            </p:cNvSpPr>
            <p:nvPr/>
          </p:nvSpPr>
          <p:spPr bwMode="auto">
            <a:xfrm>
              <a:off x="1204" y="1501"/>
              <a:ext cx="13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;</a:t>
              </a:r>
            </a:p>
          </p:txBody>
        </p:sp>
        <p:sp>
          <p:nvSpPr>
            <p:cNvPr id="22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d)</a:t>
              </a:r>
            </a:p>
          </p:txBody>
        </p:sp>
        <p:graphicFrame>
          <p:nvGraphicFramePr>
            <p:cNvPr id="23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6621987"/>
                </p:ext>
              </p:extLst>
            </p:nvPr>
          </p:nvGraphicFramePr>
          <p:xfrm>
            <a:off x="1426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Equation" r:id="rId17" imgW="152280" imgH="393480" progId="">
                    <p:embed/>
                  </p:oleObj>
                </mc:Choice>
                <mc:Fallback>
                  <p:oleObj name="Equation" r:id="rId17" imgW="152280" imgH="393480" progId="">
                    <p:embed/>
                    <p:pic>
                      <p:nvPicPr>
                        <p:cNvPr id="0" name="Picture 4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6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 Box 9"/>
            <p:cNvSpPr txBox="1">
              <a:spLocks noChangeArrowheads="1"/>
            </p:cNvSpPr>
            <p:nvPr/>
          </p:nvSpPr>
          <p:spPr bwMode="auto">
            <a:xfrm>
              <a:off x="1640" y="1534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3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353335"/>
              </p:ext>
            </p:extLst>
          </p:nvPr>
        </p:nvGraphicFramePr>
        <p:xfrm>
          <a:off x="6480175" y="4252913"/>
          <a:ext cx="49847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19" imgW="203040" imgH="393480" progId="">
                  <p:embed/>
                </p:oleObj>
              </mc:Choice>
              <mc:Fallback>
                <p:oleObj name="Equation" r:id="rId19" imgW="203040" imgH="393480" progId="">
                  <p:embed/>
                  <p:pic>
                    <p:nvPicPr>
                      <p:cNvPr id="0" name="Picture 4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175" y="4252913"/>
                        <a:ext cx="498475" cy="119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75258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2"/>
          <p:cNvSpPr txBox="1">
            <a:spLocks noChangeArrowheads="1"/>
          </p:cNvSpPr>
          <p:nvPr/>
        </p:nvSpPr>
        <p:spPr bwMode="auto">
          <a:xfrm>
            <a:off x="355292" y="381000"/>
            <a:ext cx="79505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b="1" u="sng" dirty="0" err="1">
                <a:solidFill>
                  <a:srgbClr val="FF0000"/>
                </a:solidFill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cs typeface="Times New Roman" pitchFamily="18" charset="0"/>
              </a:rPr>
              <a:t> 3</a:t>
            </a:r>
            <a:r>
              <a:rPr lang="en-US" sz="3600" b="1" dirty="0">
                <a:cs typeface="Times New Roman" pitchFamily="18" charset="0"/>
              </a:rPr>
              <a:t>: </a:t>
            </a:r>
            <a:r>
              <a:rPr lang="en-US" sz="3600" b="1" dirty="0" err="1">
                <a:cs typeface="Times New Roman" pitchFamily="18" charset="0"/>
              </a:rPr>
              <a:t>Quy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đồng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mẫu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số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các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phân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số</a:t>
            </a:r>
            <a:r>
              <a:rPr lang="en-US" sz="3600" b="1" dirty="0">
                <a:cs typeface="Times New Roman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8189" y="2963862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 </a:t>
            </a:r>
            <a:r>
              <a:rPr lang="en-US" sz="3200" dirty="0" err="1"/>
              <a:t>có</a:t>
            </a:r>
            <a:r>
              <a:rPr lang="en-US" sz="3200" dirty="0"/>
              <a:t>:</a:t>
            </a:r>
          </a:p>
        </p:txBody>
      </p:sp>
      <p:graphicFrame>
        <p:nvGraphicFramePr>
          <p:cNvPr id="4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964651"/>
              </p:ext>
            </p:extLst>
          </p:nvPr>
        </p:nvGraphicFramePr>
        <p:xfrm>
          <a:off x="1839913" y="2743200"/>
          <a:ext cx="233045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914400" imgH="393480" progId="">
                  <p:embed/>
                </p:oleObj>
              </mc:Choice>
              <mc:Fallback>
                <p:oleObj name="Equation" r:id="rId3" imgW="914400" imgH="393480" progId="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2743200"/>
                        <a:ext cx="233045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01425" y="3158479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;</a:t>
            </a:r>
          </a:p>
        </p:txBody>
      </p:sp>
      <p:graphicFrame>
        <p:nvGraphicFramePr>
          <p:cNvPr id="6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02897"/>
              </p:ext>
            </p:extLst>
          </p:nvPr>
        </p:nvGraphicFramePr>
        <p:xfrm>
          <a:off x="5167313" y="2743200"/>
          <a:ext cx="2298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901440" imgH="393480" progId="">
                  <p:embed/>
                </p:oleObj>
              </mc:Choice>
              <mc:Fallback>
                <p:oleObj name="Equation" r:id="rId5" imgW="901440" imgH="393480" progId="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2743200"/>
                        <a:ext cx="229870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4724400"/>
            <a:ext cx="4796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</a:rPr>
              <a:t>Vậy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quy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đồng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hai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phân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số</a:t>
            </a:r>
            <a:endParaRPr lang="en-US" sz="3200" b="1" dirty="0">
              <a:solidFill>
                <a:srgbClr val="0000CC"/>
              </a:solidFill>
            </a:endParaRPr>
          </a:p>
        </p:txBody>
      </p:sp>
      <p:grpSp>
        <p:nvGrpSpPr>
          <p:cNvPr id="8" name="Group 12"/>
          <p:cNvGrpSpPr>
            <a:grpSpLocks/>
          </p:cNvGrpSpPr>
          <p:nvPr/>
        </p:nvGrpSpPr>
        <p:grpSpPr bwMode="auto">
          <a:xfrm>
            <a:off x="4724400" y="4419600"/>
            <a:ext cx="1295400" cy="1191193"/>
            <a:chOff x="898" y="1378"/>
            <a:chExt cx="733" cy="508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6704830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" name="Equation" r:id="rId7" imgW="152280" imgH="393480" progId="">
                    <p:embed/>
                  </p:oleObj>
                </mc:Choice>
                <mc:Fallback>
                  <p:oleObj name="Equation" r:id="rId7" imgW="152280" imgH="393480" progId="">
                    <p:embed/>
                    <p:pic>
                      <p:nvPicPr>
                        <p:cNvPr id="0" name="Picture 3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1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68776175"/>
                </p:ext>
              </p:extLst>
            </p:nvPr>
          </p:nvGraphicFramePr>
          <p:xfrm>
            <a:off x="1434" y="1378"/>
            <a:ext cx="197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" name="Equation" r:id="rId9" imgW="139680" imgH="393480" progId="">
                    <p:embed/>
                  </p:oleObj>
                </mc:Choice>
                <mc:Fallback>
                  <p:oleObj name="Equation" r:id="rId9" imgW="139680" imgH="393480" progId="">
                    <p:embed/>
                    <p:pic>
                      <p:nvPicPr>
                        <p:cNvPr id="0" name="Picture 3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4" y="1378"/>
                          <a:ext cx="197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Box 11"/>
          <p:cNvSpPr txBox="1"/>
          <p:nvPr/>
        </p:nvSpPr>
        <p:spPr>
          <a:xfrm>
            <a:off x="6019800" y="46482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rgbClr val="0000CC"/>
                </a:solidFill>
              </a:rPr>
              <a:t>ta</a:t>
            </a:r>
            <a:r>
              <a:rPr lang="en-US" sz="2800" b="1">
                <a:solidFill>
                  <a:srgbClr val="0000CC"/>
                </a:solidFill>
              </a:rPr>
              <a:t> được hai phân số</a:t>
            </a:r>
            <a:endParaRPr lang="en-US" sz="2800" b="1" dirty="0">
              <a:solidFill>
                <a:srgbClr val="0000CC"/>
              </a:solidFill>
            </a:endParaRP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743200" y="5334000"/>
            <a:ext cx="1516707" cy="1287333"/>
            <a:chOff x="859" y="1378"/>
            <a:chExt cx="868" cy="549"/>
          </a:xfrm>
        </p:grpSpPr>
        <p:graphicFrame>
          <p:nvGraphicFramePr>
            <p:cNvPr id="1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6567856"/>
                </p:ext>
              </p:extLst>
            </p:nvPr>
          </p:nvGraphicFramePr>
          <p:xfrm>
            <a:off x="859" y="1419"/>
            <a:ext cx="321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2" name="Equation" r:id="rId11" imgW="228600" imgH="393480" progId="">
                    <p:embed/>
                  </p:oleObj>
                </mc:Choice>
                <mc:Fallback>
                  <p:oleObj name="Equation" r:id="rId11" imgW="228600" imgH="393480" progId="">
                    <p:embed/>
                    <p:pic>
                      <p:nvPicPr>
                        <p:cNvPr id="0" name="Picture 3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9" y="1419"/>
                          <a:ext cx="321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137" y="1501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16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51331014"/>
                </p:ext>
              </p:extLst>
            </p:nvPr>
          </p:nvGraphicFramePr>
          <p:xfrm>
            <a:off x="1407" y="1378"/>
            <a:ext cx="320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3" name="Equation" r:id="rId13" imgW="228600" imgH="393480" progId="">
                    <p:embed/>
                  </p:oleObj>
                </mc:Choice>
                <mc:Fallback>
                  <p:oleObj name="Equation" r:id="rId13" imgW="228600" imgH="393480" progId="">
                    <p:embed/>
                    <p:pic>
                      <p:nvPicPr>
                        <p:cNvPr id="0" name="Picture 3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7" y="1378"/>
                          <a:ext cx="320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Group 12"/>
          <p:cNvGrpSpPr>
            <a:grpSpLocks/>
          </p:cNvGrpSpPr>
          <p:nvPr/>
        </p:nvGrpSpPr>
        <p:grpSpPr bwMode="auto">
          <a:xfrm>
            <a:off x="528189" y="1290862"/>
            <a:ext cx="1757842" cy="1191193"/>
            <a:chOff x="624" y="1378"/>
            <a:chExt cx="1006" cy="508"/>
          </a:xfrm>
        </p:grpSpPr>
        <p:graphicFrame>
          <p:nvGraphicFramePr>
            <p:cNvPr id="18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33357332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4" name="Equation" r:id="rId15" imgW="152280" imgH="393480" progId="">
                    <p:embed/>
                  </p:oleObj>
                </mc:Choice>
                <mc:Fallback>
                  <p:oleObj name="Equation" r:id="rId15" imgW="152280" imgH="393480" progId="">
                    <p:embed/>
                    <p:pic>
                      <p:nvPicPr>
                        <p:cNvPr id="0" name="Picture 3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20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4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a)</a:t>
              </a:r>
            </a:p>
          </p:txBody>
        </p:sp>
        <p:graphicFrame>
          <p:nvGraphicFramePr>
            <p:cNvPr id="2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73191541"/>
                </p:ext>
              </p:extLst>
            </p:nvPr>
          </p:nvGraphicFramePr>
          <p:xfrm>
            <a:off x="1434" y="1378"/>
            <a:ext cx="19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5" name="Equation" r:id="rId17" imgW="139680" imgH="393480" progId="">
                    <p:embed/>
                  </p:oleObj>
                </mc:Choice>
                <mc:Fallback>
                  <p:oleObj name="Equation" r:id="rId17" imgW="139680" imgH="393480" progId="">
                    <p:embed/>
                    <p:pic>
                      <p:nvPicPr>
                        <p:cNvPr id="0" name="Picture 3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4" y="1378"/>
                          <a:ext cx="19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TextBox 21"/>
          <p:cNvSpPr txBox="1"/>
          <p:nvPr/>
        </p:nvSpPr>
        <p:spPr>
          <a:xfrm>
            <a:off x="2895600" y="1600200"/>
            <a:ext cx="1305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MSC: 24</a:t>
            </a:r>
          </a:p>
        </p:txBody>
      </p:sp>
    </p:spTree>
    <p:extLst>
      <p:ext uri="{BB962C8B-B14F-4D97-AF65-F5344CB8AC3E}">
        <p14:creationId xmlns:p14="http://schemas.microsoft.com/office/powerpoint/2010/main" val="5708402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945117" y="474604"/>
            <a:ext cx="1757842" cy="1191193"/>
            <a:chOff x="624" y="1378"/>
            <a:chExt cx="1006" cy="508"/>
          </a:xfrm>
        </p:grpSpPr>
        <p:graphicFrame>
          <p:nvGraphicFramePr>
            <p:cNvPr id="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42032893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" name="Equation" r:id="rId3" imgW="152280" imgH="393480" progId="">
                    <p:embed/>
                  </p:oleObj>
                </mc:Choice>
                <mc:Fallback>
                  <p:oleObj name="Equation" r:id="rId3" imgW="152280" imgH="393480" progId="">
                    <p:embed/>
                    <p:pic>
                      <p:nvPicPr>
                        <p:cNvPr id="0" name="Picture 29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b)</a:t>
              </a:r>
            </a:p>
          </p:txBody>
        </p:sp>
        <p:graphicFrame>
          <p:nvGraphicFramePr>
            <p:cNvPr id="7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09925238"/>
                </p:ext>
              </p:extLst>
            </p:nvPr>
          </p:nvGraphicFramePr>
          <p:xfrm>
            <a:off x="1434" y="1378"/>
            <a:ext cx="19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" name="Equation" r:id="rId5" imgW="139680" imgH="393480" progId="">
                    <p:embed/>
                  </p:oleObj>
                </mc:Choice>
                <mc:Fallback>
                  <p:oleObj name="Equation" r:id="rId5" imgW="139680" imgH="393480" progId="">
                    <p:embed/>
                    <p:pic>
                      <p:nvPicPr>
                        <p:cNvPr id="0" name="Picture 2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4" y="1378"/>
                          <a:ext cx="19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TextBox 7"/>
          <p:cNvSpPr txBox="1"/>
          <p:nvPr/>
        </p:nvSpPr>
        <p:spPr>
          <a:xfrm>
            <a:off x="666983" y="233698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 </a:t>
            </a:r>
            <a:r>
              <a:rPr lang="en-US" sz="3200" dirty="0" err="1"/>
              <a:t>có</a:t>
            </a:r>
            <a:r>
              <a:rPr lang="en-US" sz="3200" dirty="0"/>
              <a:t>:</a:t>
            </a:r>
          </a:p>
        </p:txBody>
      </p:sp>
      <p:graphicFrame>
        <p:nvGraphicFramePr>
          <p:cNvPr id="9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437265"/>
              </p:ext>
            </p:extLst>
          </p:nvPr>
        </p:nvGraphicFramePr>
        <p:xfrm>
          <a:off x="1962832" y="2116318"/>
          <a:ext cx="23622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927000" imgH="393480" progId="">
                  <p:embed/>
                </p:oleObj>
              </mc:Choice>
              <mc:Fallback>
                <p:oleObj name="Equation" r:id="rId7" imgW="927000" imgH="393480" progId="">
                  <p:embed/>
                  <p:pic>
                    <p:nvPicPr>
                      <p:cNvPr id="0" name="Picture 3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832" y="2116318"/>
                        <a:ext cx="236220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740219" y="253159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;</a:t>
            </a:r>
          </a:p>
        </p:txBody>
      </p:sp>
      <p:graphicFrame>
        <p:nvGraphicFramePr>
          <p:cNvPr id="11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871957"/>
              </p:ext>
            </p:extLst>
          </p:nvPr>
        </p:nvGraphicFramePr>
        <p:xfrm>
          <a:off x="5290232" y="2116318"/>
          <a:ext cx="233045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9" imgW="914400" imgH="393480" progId="">
                  <p:embed/>
                </p:oleObj>
              </mc:Choice>
              <mc:Fallback>
                <p:oleObj name="Equation" r:id="rId9" imgW="914400" imgH="393480" progId="">
                  <p:embed/>
                  <p:pic>
                    <p:nvPicPr>
                      <p:cNvPr id="0" name="Picture 3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232" y="2116318"/>
                        <a:ext cx="233045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38086" y="4626040"/>
            <a:ext cx="4796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</a:rPr>
              <a:t>Vậy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quy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đồng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hai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phân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số</a:t>
            </a:r>
            <a:endParaRPr lang="en-US" sz="3200" b="1" dirty="0">
              <a:solidFill>
                <a:srgbClr val="0000CC"/>
              </a:solidFill>
            </a:endParaRP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4953000" y="4114800"/>
            <a:ext cx="1485597" cy="1600200"/>
            <a:chOff x="877" y="1401"/>
            <a:chExt cx="700" cy="517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8851373"/>
                </p:ext>
              </p:extLst>
            </p:nvPr>
          </p:nvGraphicFramePr>
          <p:xfrm>
            <a:off x="877" y="1401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6" name="Equation" r:id="rId11" imgW="152280" imgH="393480" progId="">
                    <p:embed/>
                  </p:oleObj>
                </mc:Choice>
                <mc:Fallback>
                  <p:oleObj name="Equation" r:id="rId11" imgW="152280" imgH="393480" progId="">
                    <p:embed/>
                    <p:pic>
                      <p:nvPicPr>
                        <p:cNvPr id="0" name="Picture 3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7" y="1401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16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78335013"/>
                </p:ext>
              </p:extLst>
            </p:nvPr>
          </p:nvGraphicFramePr>
          <p:xfrm>
            <a:off x="1308" y="1410"/>
            <a:ext cx="269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7" name="Equation" r:id="rId13" imgW="139680" imgH="393480" progId="">
                    <p:embed/>
                  </p:oleObj>
                </mc:Choice>
                <mc:Fallback>
                  <p:oleObj name="Equation" r:id="rId13" imgW="139680" imgH="393480" progId="">
                    <p:embed/>
                    <p:pic>
                      <p:nvPicPr>
                        <p:cNvPr id="0" name="Picture 3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8" y="1410"/>
                          <a:ext cx="269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Box 16"/>
          <p:cNvSpPr txBox="1"/>
          <p:nvPr/>
        </p:nvSpPr>
        <p:spPr>
          <a:xfrm>
            <a:off x="6324600" y="4611024"/>
            <a:ext cx="1447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</a:rPr>
              <a:t>ta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được</a:t>
            </a:r>
            <a:endParaRPr lang="en-US" sz="2800" b="1" dirty="0">
              <a:solidFill>
                <a:srgbClr val="0000CC"/>
              </a:solidFill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7443890" y="4322830"/>
            <a:ext cx="1541170" cy="1191193"/>
            <a:chOff x="845" y="1378"/>
            <a:chExt cx="882" cy="508"/>
          </a:xfrm>
        </p:grpSpPr>
        <p:graphicFrame>
          <p:nvGraphicFramePr>
            <p:cNvPr id="1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2001452"/>
                </p:ext>
              </p:extLst>
            </p:nvPr>
          </p:nvGraphicFramePr>
          <p:xfrm>
            <a:off x="845" y="1378"/>
            <a:ext cx="321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8" name="Equation" r:id="rId15" imgW="228600" imgH="393480" progId="">
                    <p:embed/>
                  </p:oleObj>
                </mc:Choice>
                <mc:Fallback>
                  <p:oleObj name="Equation" r:id="rId15" imgW="228600" imgH="393480" progId="">
                    <p:embed/>
                    <p:pic>
                      <p:nvPicPr>
                        <p:cNvPr id="0" name="Picture 3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5" y="1378"/>
                          <a:ext cx="321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1137" y="1501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2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4611401"/>
                </p:ext>
              </p:extLst>
            </p:nvPr>
          </p:nvGraphicFramePr>
          <p:xfrm>
            <a:off x="1407" y="1378"/>
            <a:ext cx="320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9" name="Equation" r:id="rId17" imgW="228600" imgH="393480" progId="">
                    <p:embed/>
                  </p:oleObj>
                </mc:Choice>
                <mc:Fallback>
                  <p:oleObj name="Equation" r:id="rId17" imgW="228600" imgH="393480" progId="">
                    <p:embed/>
                    <p:pic>
                      <p:nvPicPr>
                        <p:cNvPr id="0" name="Picture 3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7" y="1378"/>
                          <a:ext cx="320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TextBox 21"/>
          <p:cNvSpPr txBox="1"/>
          <p:nvPr/>
        </p:nvSpPr>
        <p:spPr>
          <a:xfrm>
            <a:off x="2971800" y="838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MSC: 45</a:t>
            </a:r>
          </a:p>
        </p:txBody>
      </p:sp>
    </p:spTree>
    <p:extLst>
      <p:ext uri="{BB962C8B-B14F-4D97-AF65-F5344CB8AC3E}">
        <p14:creationId xmlns:p14="http://schemas.microsoft.com/office/powerpoint/2010/main" val="58485067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806420" y="727153"/>
            <a:ext cx="1836474" cy="1191193"/>
            <a:chOff x="624" y="1378"/>
            <a:chExt cx="1051" cy="508"/>
          </a:xfrm>
        </p:grpSpPr>
        <p:graphicFrame>
          <p:nvGraphicFramePr>
            <p:cNvPr id="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78760727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6" name="Equation" r:id="rId3" imgW="152280" imgH="393480" progId="">
                    <p:embed/>
                  </p:oleObj>
                </mc:Choice>
                <mc:Fallback>
                  <p:oleObj name="Equation" r:id="rId3" imgW="152280" imgH="393480" progId="">
                    <p:embed/>
                    <p:pic>
                      <p:nvPicPr>
                        <p:cNvPr id="0" name="Picture 2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4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c)</a:t>
              </a:r>
            </a:p>
          </p:txBody>
        </p:sp>
        <p:graphicFrame>
          <p:nvGraphicFramePr>
            <p:cNvPr id="7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3902768"/>
                </p:ext>
              </p:extLst>
            </p:nvPr>
          </p:nvGraphicFramePr>
          <p:xfrm>
            <a:off x="1390" y="1378"/>
            <a:ext cx="285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7" name="Equation" r:id="rId5" imgW="203040" imgH="393480" progId="">
                    <p:embed/>
                  </p:oleObj>
                </mc:Choice>
                <mc:Fallback>
                  <p:oleObj name="Equation" r:id="rId5" imgW="203040" imgH="393480" progId="">
                    <p:embed/>
                    <p:pic>
                      <p:nvPicPr>
                        <p:cNvPr id="0" name="Picture 2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" y="1378"/>
                          <a:ext cx="285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TextBox 7"/>
          <p:cNvSpPr txBox="1"/>
          <p:nvPr/>
        </p:nvSpPr>
        <p:spPr>
          <a:xfrm>
            <a:off x="456751" y="3196746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 </a:t>
            </a:r>
            <a:r>
              <a:rPr lang="en-US" sz="3200" dirty="0" err="1"/>
              <a:t>có</a:t>
            </a:r>
            <a:r>
              <a:rPr lang="en-US" sz="3200" dirty="0"/>
              <a:t>:</a:t>
            </a:r>
          </a:p>
        </p:txBody>
      </p:sp>
      <p:graphicFrame>
        <p:nvGraphicFramePr>
          <p:cNvPr id="9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569586"/>
              </p:ext>
            </p:extLst>
          </p:nvPr>
        </p:nvGraphicFramePr>
        <p:xfrm>
          <a:off x="1752600" y="2976084"/>
          <a:ext cx="23622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7" imgW="927000" imgH="393480" progId="">
                  <p:embed/>
                </p:oleObj>
              </mc:Choice>
              <mc:Fallback>
                <p:oleObj name="Equation" r:id="rId7" imgW="927000" imgH="393480" progId="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76084"/>
                        <a:ext cx="236220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29987" y="3391363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;</a:t>
            </a:r>
          </a:p>
        </p:txBody>
      </p:sp>
      <p:graphicFrame>
        <p:nvGraphicFramePr>
          <p:cNvPr id="11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207202"/>
              </p:ext>
            </p:extLst>
          </p:nvPr>
        </p:nvGraphicFramePr>
        <p:xfrm>
          <a:off x="4933950" y="2976563"/>
          <a:ext cx="2999404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9" imgW="1028520" imgH="393480" progId="">
                  <p:embed/>
                </p:oleObj>
              </mc:Choice>
              <mc:Fallback>
                <p:oleObj name="Equation" r:id="rId9" imgW="1028520" imgH="393480" progId="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2976563"/>
                        <a:ext cx="2999404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66648" y="4858924"/>
            <a:ext cx="4796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</a:rPr>
              <a:t>Vậy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quy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đồng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hai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phân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số</a:t>
            </a:r>
            <a:endParaRPr lang="en-US" sz="3200" b="1" dirty="0">
              <a:solidFill>
                <a:srgbClr val="0000CC"/>
              </a:solidFill>
            </a:endParaRP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4876800" y="4495801"/>
            <a:ext cx="1482883" cy="1384540"/>
            <a:chOff x="877" y="1378"/>
            <a:chExt cx="749" cy="531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1151317"/>
                </p:ext>
              </p:extLst>
            </p:nvPr>
          </p:nvGraphicFramePr>
          <p:xfrm>
            <a:off x="877" y="1401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" name="Equation" r:id="rId11" imgW="152280" imgH="393480" progId="">
                    <p:embed/>
                  </p:oleObj>
                </mc:Choice>
                <mc:Fallback>
                  <p:oleObj name="Equation" r:id="rId11" imgW="152280" imgH="393480" progId="">
                    <p:embed/>
                    <p:pic>
                      <p:nvPicPr>
                        <p:cNvPr id="0" name="Picture 2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7" y="1401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104" y="1553"/>
              <a:ext cx="270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16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8028576"/>
                </p:ext>
              </p:extLst>
            </p:nvPr>
          </p:nvGraphicFramePr>
          <p:xfrm>
            <a:off x="1339" y="1378"/>
            <a:ext cx="287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1" name="Equation" r:id="rId13" imgW="203040" imgH="393480" progId="">
                    <p:embed/>
                  </p:oleObj>
                </mc:Choice>
                <mc:Fallback>
                  <p:oleObj name="Equation" r:id="rId13" imgW="203040" imgH="393480" progId="">
                    <p:embed/>
                    <p:pic>
                      <p:nvPicPr>
                        <p:cNvPr id="0" name="Picture 2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9" y="1378"/>
                          <a:ext cx="287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Box 16"/>
          <p:cNvSpPr txBox="1"/>
          <p:nvPr/>
        </p:nvSpPr>
        <p:spPr>
          <a:xfrm>
            <a:off x="6248400" y="4843908"/>
            <a:ext cx="1600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</a:rPr>
              <a:t>ta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được</a:t>
            </a:r>
            <a:endParaRPr lang="en-US" sz="2800" b="1" dirty="0">
              <a:solidFill>
                <a:srgbClr val="0000CC"/>
              </a:solidFill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7388178" y="4555714"/>
            <a:ext cx="1509718" cy="1191193"/>
            <a:chOff x="854" y="1378"/>
            <a:chExt cx="864" cy="508"/>
          </a:xfrm>
        </p:grpSpPr>
        <p:graphicFrame>
          <p:nvGraphicFramePr>
            <p:cNvPr id="1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3234840"/>
                </p:ext>
              </p:extLst>
            </p:nvPr>
          </p:nvGraphicFramePr>
          <p:xfrm>
            <a:off x="854" y="1378"/>
            <a:ext cx="303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2" name="Equation" r:id="rId15" imgW="215640" imgH="393480" progId="">
                    <p:embed/>
                  </p:oleObj>
                </mc:Choice>
                <mc:Fallback>
                  <p:oleObj name="Equation" r:id="rId15" imgW="215640" imgH="393480" progId="">
                    <p:embed/>
                    <p:pic>
                      <p:nvPicPr>
                        <p:cNvPr id="0" name="Picture 29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4" y="1378"/>
                          <a:ext cx="303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1137" y="1501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2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79094200"/>
                </p:ext>
              </p:extLst>
            </p:nvPr>
          </p:nvGraphicFramePr>
          <p:xfrm>
            <a:off x="1416" y="1378"/>
            <a:ext cx="302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3" name="Equation" r:id="rId17" imgW="215640" imgH="393480" progId="">
                    <p:embed/>
                  </p:oleObj>
                </mc:Choice>
                <mc:Fallback>
                  <p:oleObj name="Equation" r:id="rId17" imgW="215640" imgH="393480" progId="">
                    <p:embed/>
                    <p:pic>
                      <p:nvPicPr>
                        <p:cNvPr id="0" name="Picture 2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6" y="1378"/>
                          <a:ext cx="302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TextBox 21"/>
          <p:cNvSpPr txBox="1"/>
          <p:nvPr/>
        </p:nvSpPr>
        <p:spPr>
          <a:xfrm>
            <a:off x="2971800" y="838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MSC: 36</a:t>
            </a:r>
          </a:p>
        </p:txBody>
      </p:sp>
    </p:spTree>
    <p:extLst>
      <p:ext uri="{BB962C8B-B14F-4D97-AF65-F5344CB8AC3E}">
        <p14:creationId xmlns:p14="http://schemas.microsoft.com/office/powerpoint/2010/main" val="116238639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285062" y="304800"/>
            <a:ext cx="2247103" cy="1191193"/>
            <a:chOff x="624" y="1378"/>
            <a:chExt cx="1286" cy="508"/>
          </a:xfrm>
        </p:grpSpPr>
        <p:graphicFrame>
          <p:nvGraphicFramePr>
            <p:cNvPr id="11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80593749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0" name="Equation" r:id="rId3" imgW="152280" imgH="393480" progId="">
                    <p:embed/>
                  </p:oleObj>
                </mc:Choice>
                <mc:Fallback>
                  <p:oleObj name="Equation" r:id="rId3" imgW="152280" imgH="393480" progId="">
                    <p:embed/>
                    <p:pic>
                      <p:nvPicPr>
                        <p:cNvPr id="0" name="Picture 4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204" y="1501"/>
              <a:ext cx="13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;</a:t>
              </a: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d)</a:t>
              </a:r>
            </a:p>
          </p:txBody>
        </p:sp>
        <p:graphicFrame>
          <p:nvGraphicFramePr>
            <p:cNvPr id="14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35019702"/>
                </p:ext>
              </p:extLst>
            </p:nvPr>
          </p:nvGraphicFramePr>
          <p:xfrm>
            <a:off x="1426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1" name="Equation" r:id="rId5" imgW="152280" imgH="393480" progId="">
                    <p:embed/>
                  </p:oleObj>
                </mc:Choice>
                <mc:Fallback>
                  <p:oleObj name="Equation" r:id="rId5" imgW="152280" imgH="393480" progId="">
                    <p:embed/>
                    <p:pic>
                      <p:nvPicPr>
                        <p:cNvPr id="0" name="Picture 4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6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640" y="1534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394284"/>
              </p:ext>
            </p:extLst>
          </p:nvPr>
        </p:nvGraphicFramePr>
        <p:xfrm>
          <a:off x="2469638" y="290513"/>
          <a:ext cx="49847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203040" imgH="393480" progId="">
                  <p:embed/>
                </p:oleObj>
              </mc:Choice>
              <mc:Fallback>
                <p:oleObj name="Equation" r:id="rId7" imgW="203040" imgH="393480" progId="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9638" y="290513"/>
                        <a:ext cx="498475" cy="119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29838" y="1973262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 </a:t>
            </a:r>
            <a:r>
              <a:rPr lang="en-US" sz="3200" dirty="0" err="1"/>
              <a:t>có</a:t>
            </a:r>
            <a:r>
              <a:rPr lang="en-US" sz="3200" dirty="0"/>
              <a:t>:</a:t>
            </a:r>
          </a:p>
        </p:txBody>
      </p:sp>
      <p:graphicFrame>
        <p:nvGraphicFramePr>
          <p:cNvPr id="1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272478"/>
              </p:ext>
            </p:extLst>
          </p:nvPr>
        </p:nvGraphicFramePr>
        <p:xfrm>
          <a:off x="1541463" y="1752600"/>
          <a:ext cx="2328862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9" imgW="914400" imgH="393480" progId="">
                  <p:embed/>
                </p:oleObj>
              </mc:Choice>
              <mc:Fallback>
                <p:oleObj name="Equation" r:id="rId9" imgW="914400" imgH="393480" progId="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463" y="1752600"/>
                        <a:ext cx="2328862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303074" y="2167879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;</a:t>
            </a:r>
          </a:p>
        </p:txBody>
      </p:sp>
      <p:graphicFrame>
        <p:nvGraphicFramePr>
          <p:cNvPr id="20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430940"/>
              </p:ext>
            </p:extLst>
          </p:nvPr>
        </p:nvGraphicFramePr>
        <p:xfrm>
          <a:off x="4873625" y="1752600"/>
          <a:ext cx="2665413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1" imgW="914400" imgH="393480" progId="">
                  <p:embed/>
                </p:oleObj>
              </mc:Choice>
              <mc:Fallback>
                <p:oleObj name="Equation" r:id="rId11" imgW="914400" imgH="393480" progId="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3625" y="1752600"/>
                        <a:ext cx="2665413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90901" y="3254054"/>
            <a:ext cx="4210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giữ</a:t>
            </a:r>
            <a:r>
              <a:rPr lang="en-US" sz="3200" dirty="0"/>
              <a:t> </a:t>
            </a:r>
            <a:r>
              <a:rPr lang="en-US" sz="3200" dirty="0" err="1"/>
              <a:t>nguyên</a:t>
            </a:r>
            <a:r>
              <a:rPr lang="en-US" sz="3200" dirty="0"/>
              <a:t>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</a:p>
        </p:txBody>
      </p:sp>
      <p:graphicFrame>
        <p:nvGraphicFramePr>
          <p:cNvPr id="2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134033"/>
              </p:ext>
            </p:extLst>
          </p:nvPr>
        </p:nvGraphicFramePr>
        <p:xfrm>
          <a:off x="4287329" y="3112150"/>
          <a:ext cx="49847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3" imgW="203040" imgH="393480" progId="">
                  <p:embed/>
                </p:oleObj>
              </mc:Choice>
              <mc:Fallback>
                <p:oleObj name="Equation" r:id="rId13" imgW="203040" imgH="393480" progId="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329" y="3112150"/>
                        <a:ext cx="498475" cy="119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85062" y="4489411"/>
            <a:ext cx="4796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</a:rPr>
              <a:t>Vậy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quy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đồng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các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phân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số</a:t>
            </a:r>
            <a:endParaRPr lang="en-US" sz="3200" b="1" dirty="0">
              <a:solidFill>
                <a:srgbClr val="0000CC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3521" y="4642872"/>
            <a:ext cx="1520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</a:rPr>
              <a:t>ta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được</a:t>
            </a:r>
            <a:endParaRPr lang="en-US" sz="2800" b="1" dirty="0">
              <a:solidFill>
                <a:srgbClr val="0000CC"/>
              </a:solidFill>
            </a:endParaRPr>
          </a:p>
        </p:txBody>
      </p:sp>
      <p:grpSp>
        <p:nvGrpSpPr>
          <p:cNvPr id="36" name="Group 12"/>
          <p:cNvGrpSpPr>
            <a:grpSpLocks/>
          </p:cNvGrpSpPr>
          <p:nvPr/>
        </p:nvGrpSpPr>
        <p:grpSpPr bwMode="auto">
          <a:xfrm>
            <a:off x="664239" y="5327579"/>
            <a:ext cx="1829485" cy="1191193"/>
            <a:chOff x="863" y="1378"/>
            <a:chExt cx="1047" cy="508"/>
          </a:xfrm>
        </p:grpSpPr>
        <p:graphicFrame>
          <p:nvGraphicFramePr>
            <p:cNvPr id="37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6789928"/>
                </p:ext>
              </p:extLst>
            </p:nvPr>
          </p:nvGraphicFramePr>
          <p:xfrm>
            <a:off x="863" y="1378"/>
            <a:ext cx="285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6" name="Equation" r:id="rId15" imgW="203040" imgH="393480" progId="">
                    <p:embed/>
                  </p:oleObj>
                </mc:Choice>
                <mc:Fallback>
                  <p:oleObj name="Equation" r:id="rId15" imgW="203040" imgH="393480" progId="">
                    <p:embed/>
                    <p:pic>
                      <p:nvPicPr>
                        <p:cNvPr id="0" name="Picture 4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3" y="1378"/>
                          <a:ext cx="285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" name="Text Box 9"/>
            <p:cNvSpPr txBox="1">
              <a:spLocks noChangeArrowheads="1"/>
            </p:cNvSpPr>
            <p:nvPr/>
          </p:nvSpPr>
          <p:spPr bwMode="auto">
            <a:xfrm>
              <a:off x="1204" y="1501"/>
              <a:ext cx="13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;</a:t>
              </a:r>
            </a:p>
          </p:txBody>
        </p:sp>
        <p:graphicFrame>
          <p:nvGraphicFramePr>
            <p:cNvPr id="39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2466336"/>
                </p:ext>
              </p:extLst>
            </p:nvPr>
          </p:nvGraphicFramePr>
          <p:xfrm>
            <a:off x="1390" y="1378"/>
            <a:ext cx="28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7" name="Equation" r:id="rId17" imgW="203040" imgH="393480" progId="">
                    <p:embed/>
                  </p:oleObj>
                </mc:Choice>
                <mc:Fallback>
                  <p:oleObj name="Equation" r:id="rId17" imgW="203040" imgH="393480" progId="">
                    <p:embed/>
                    <p:pic>
                      <p:nvPicPr>
                        <p:cNvPr id="0" name="Picture 4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" y="1378"/>
                          <a:ext cx="28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Text Box 9"/>
            <p:cNvSpPr txBox="1">
              <a:spLocks noChangeArrowheads="1"/>
            </p:cNvSpPr>
            <p:nvPr/>
          </p:nvSpPr>
          <p:spPr bwMode="auto">
            <a:xfrm>
              <a:off x="1640" y="1534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4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003698"/>
              </p:ext>
            </p:extLst>
          </p:nvPr>
        </p:nvGraphicFramePr>
        <p:xfrm>
          <a:off x="2511084" y="5326689"/>
          <a:ext cx="49847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19" imgW="203040" imgH="393480" progId="">
                  <p:embed/>
                </p:oleObj>
              </mc:Choice>
              <mc:Fallback>
                <p:oleObj name="Equation" r:id="rId19" imgW="203040" imgH="393480" progId="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084" y="5326689"/>
                        <a:ext cx="498475" cy="119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12"/>
          <p:cNvGrpSpPr>
            <a:grpSpLocks/>
          </p:cNvGrpSpPr>
          <p:nvPr/>
        </p:nvGrpSpPr>
        <p:grpSpPr bwMode="auto">
          <a:xfrm>
            <a:off x="5402156" y="4302775"/>
            <a:ext cx="1409803" cy="1191193"/>
            <a:chOff x="898" y="1378"/>
            <a:chExt cx="1012" cy="508"/>
          </a:xfrm>
        </p:grpSpPr>
        <p:graphicFrame>
          <p:nvGraphicFramePr>
            <p:cNvPr id="43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09090363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9" name="Equation" r:id="rId20" imgW="152280" imgH="393480" progId="">
                    <p:embed/>
                  </p:oleObj>
                </mc:Choice>
                <mc:Fallback>
                  <p:oleObj name="Equation" r:id="rId20" imgW="152280" imgH="393480" progId="">
                    <p:embed/>
                    <p:pic>
                      <p:nvPicPr>
                        <p:cNvPr id="0" name="Picture 4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Text Box 9"/>
            <p:cNvSpPr txBox="1">
              <a:spLocks noChangeArrowheads="1"/>
            </p:cNvSpPr>
            <p:nvPr/>
          </p:nvSpPr>
          <p:spPr bwMode="auto">
            <a:xfrm>
              <a:off x="1204" y="1501"/>
              <a:ext cx="13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;</a:t>
              </a:r>
            </a:p>
          </p:txBody>
        </p:sp>
        <p:graphicFrame>
          <p:nvGraphicFramePr>
            <p:cNvPr id="46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28583072"/>
                </p:ext>
              </p:extLst>
            </p:nvPr>
          </p:nvGraphicFramePr>
          <p:xfrm>
            <a:off x="1426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0" name="Equation" r:id="rId22" imgW="152280" imgH="393480" progId="">
                    <p:embed/>
                  </p:oleObj>
                </mc:Choice>
                <mc:Fallback>
                  <p:oleObj name="Equation" r:id="rId22" imgW="152280" imgH="393480" progId="">
                    <p:embed/>
                    <p:pic>
                      <p:nvPicPr>
                        <p:cNvPr id="0" name="Picture 4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6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1640" y="1534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4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060423"/>
              </p:ext>
            </p:extLst>
          </p:nvPr>
        </p:nvGraphicFramePr>
        <p:xfrm>
          <a:off x="6926881" y="4310171"/>
          <a:ext cx="49847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4" imgW="203040" imgH="393480" progId="">
                  <p:embed/>
                </p:oleObj>
              </mc:Choice>
              <mc:Fallback>
                <p:oleObj name="Equation" r:id="rId24" imgW="203040" imgH="393480" progId="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6881" y="4310171"/>
                        <a:ext cx="498475" cy="119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3429000" y="685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MSC: 12</a:t>
            </a:r>
          </a:p>
        </p:txBody>
      </p:sp>
    </p:spTree>
    <p:extLst>
      <p:ext uri="{BB962C8B-B14F-4D97-AF65-F5344CB8AC3E}">
        <p14:creationId xmlns:p14="http://schemas.microsoft.com/office/powerpoint/2010/main" val="234853461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  <p:bldP spid="23" grpId="0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04800" y="584201"/>
            <a:ext cx="853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FF0000"/>
                </a:solidFill>
                <a:cs typeface="Times New Roman" pitchFamily="18" charset="0"/>
              </a:rPr>
              <a:t>Kính chúc các thầy cô giáo thật nhiều sức khoẻ</a:t>
            </a:r>
            <a:r>
              <a:rPr lang="en-US" sz="4400" b="1" smtClean="0">
                <a:solidFill>
                  <a:srgbClr val="FF0000"/>
                </a:solidFill>
                <a:cs typeface="Times New Roman" pitchFamily="18" charset="0"/>
              </a:rPr>
              <a:t>, hạnh phúc.</a:t>
            </a:r>
            <a:endParaRPr lang="en-US" sz="36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11838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WordArt 8">
            <a:extLst>
              <a:ext uri="{FF2B5EF4-FFF2-40B4-BE49-F238E27FC236}">
                <a16:creationId xmlns:a16="http://schemas.microsoft.com/office/drawing/2014/main" xmlns="" id="{8C1A8322-E4B5-CC11-E10B-8610FC07EFD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1000" y="1714500"/>
            <a:ext cx="2476500" cy="177800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/>
            <a:r>
              <a:rPr lang="vi-VN" sz="30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TRÒ CHƠI:</a:t>
            </a:r>
          </a:p>
        </p:txBody>
      </p:sp>
      <p:sp>
        <p:nvSpPr>
          <p:cNvPr id="41987" name="WordArt 9">
            <a:extLst>
              <a:ext uri="{FF2B5EF4-FFF2-40B4-BE49-F238E27FC236}">
                <a16:creationId xmlns:a16="http://schemas.microsoft.com/office/drawing/2014/main" xmlns="" id="{A45EE0E0-E0B5-42A6-B9E8-47866D9C4E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76500" y="3492500"/>
            <a:ext cx="5091907" cy="151341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0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Cuộc đua thần tốc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xmlns="" id="{0AD36CF7-DDE7-CF5B-48F9-890DB860E097}"/>
              </a:ext>
            </a:extLst>
          </p:cNvPr>
          <p:cNvSpPr/>
          <p:nvPr/>
        </p:nvSpPr>
        <p:spPr>
          <a:xfrm>
            <a:off x="914400" y="141104"/>
            <a:ext cx="6934200" cy="1930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KHỞI ĐỘNG 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>
            <a:extLst>
              <a:ext uri="{FF2B5EF4-FFF2-40B4-BE49-F238E27FC236}">
                <a16:creationId xmlns:a16="http://schemas.microsoft.com/office/drawing/2014/main" xmlns="" id="{495E020A-E73F-2539-14FA-7BCD0D2EA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729" y="1714500"/>
            <a:ext cx="3831167" cy="419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99"/>
              </a:gs>
              <a:gs pos="50000">
                <a:srgbClr val="CCFFFF"/>
              </a:gs>
              <a:gs pos="100000">
                <a:srgbClr val="99FF99"/>
              </a:gs>
            </a:gsLst>
            <a:lin ang="0" scaled="1"/>
          </a:gradFill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3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71" name="AutoShape 3">
            <a:extLst>
              <a:ext uri="{FF2B5EF4-FFF2-40B4-BE49-F238E27FC236}">
                <a16:creationId xmlns:a16="http://schemas.microsoft.com/office/drawing/2014/main" xmlns="" id="{1B329673-FCD9-7432-CC8F-E532600ED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619500"/>
            <a:ext cx="4114271" cy="1333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FF33"/>
              </a:gs>
              <a:gs pos="50000">
                <a:schemeClr val="bg1"/>
              </a:gs>
              <a:gs pos="100000">
                <a:srgbClr val="66FF33"/>
              </a:gs>
            </a:gsLst>
            <a:lin ang="0" scaled="1"/>
          </a:gradFill>
          <a:ln w="5715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latin typeface="Franklin Gothic Book" panose="020B0604020202020204" pitchFamily="34" charset="0"/>
              <a:cs typeface="Arial" charset="0"/>
            </a:endParaRPr>
          </a:p>
        </p:txBody>
      </p:sp>
      <p:sp>
        <p:nvSpPr>
          <p:cNvPr id="43012" name="Text Box 4">
            <a:extLst>
              <a:ext uri="{FF2B5EF4-FFF2-40B4-BE49-F238E27FC236}">
                <a16:creationId xmlns:a16="http://schemas.microsoft.com/office/drawing/2014/main" xmlns="" id="{07F4AFF8-8C63-1BB8-0840-1F4269083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730" y="3683000"/>
            <a:ext cx="2819136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333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3973" name="AutoShape 5">
            <a:extLst>
              <a:ext uri="{FF2B5EF4-FFF2-40B4-BE49-F238E27FC236}">
                <a16:creationId xmlns:a16="http://schemas.microsoft.com/office/drawing/2014/main" xmlns="" id="{F043F85B-222C-5630-7AE8-A29F2F95C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841500"/>
            <a:ext cx="3192198" cy="1079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defRPr/>
            </a:pPr>
            <a:r>
              <a:rPr lang="en-US" sz="2333" b="1" dirty="0">
                <a:solidFill>
                  <a:prstClr val="black"/>
                </a:solidFill>
              </a:rPr>
              <a:t>A.      4</a:t>
            </a:r>
          </a:p>
        </p:txBody>
      </p:sp>
      <p:sp>
        <p:nvSpPr>
          <p:cNvPr id="83974" name="AutoShape 6">
            <a:extLst>
              <a:ext uri="{FF2B5EF4-FFF2-40B4-BE49-F238E27FC236}">
                <a16:creationId xmlns:a16="http://schemas.microsoft.com/office/drawing/2014/main" xmlns="" id="{80C5EC0A-27A6-9D3C-ECFE-9F29798F8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368146"/>
            <a:ext cx="3276865" cy="101335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defRPr/>
            </a:pPr>
            <a:r>
              <a:rPr lang="en-US" sz="2333" b="1" dirty="0">
                <a:solidFill>
                  <a:prstClr val="black"/>
                </a:solidFill>
              </a:rPr>
              <a:t>B.      7</a:t>
            </a:r>
          </a:p>
        </p:txBody>
      </p:sp>
      <p:sp>
        <p:nvSpPr>
          <p:cNvPr id="83975" name="AutoShape 7">
            <a:extLst>
              <a:ext uri="{FF2B5EF4-FFF2-40B4-BE49-F238E27FC236}">
                <a16:creationId xmlns:a16="http://schemas.microsoft.com/office/drawing/2014/main" xmlns="" id="{7C3DCEFA-38CB-C1F0-5515-2EC892788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765146"/>
            <a:ext cx="3352271" cy="94985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en-US" sz="2333" b="1" dirty="0">
                <a:solidFill>
                  <a:prstClr val="black"/>
                </a:solidFill>
              </a:rPr>
              <a:t>C.       8</a:t>
            </a:r>
          </a:p>
        </p:txBody>
      </p:sp>
      <p:pic>
        <p:nvPicPr>
          <p:cNvPr id="43016" name="Picture 26" descr="AG00092_">
            <a:hlinkClick r:id="rId4" action="ppaction://hlinksldjump"/>
            <a:extLst>
              <a:ext uri="{FF2B5EF4-FFF2-40B4-BE49-F238E27FC236}">
                <a16:creationId xmlns:a16="http://schemas.microsoft.com/office/drawing/2014/main" xmlns="" id="{F08EC72D-413A-3AF1-3ED3-571850E70E5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730" y="6099970"/>
            <a:ext cx="152136" cy="123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3017" name="Group 27">
            <a:extLst>
              <a:ext uri="{FF2B5EF4-FFF2-40B4-BE49-F238E27FC236}">
                <a16:creationId xmlns:a16="http://schemas.microsoft.com/office/drawing/2014/main" xmlns="" id="{7FE1F557-2C9E-3429-6951-1A7191E64C08}"/>
              </a:ext>
            </a:extLst>
          </p:cNvPr>
          <p:cNvGrpSpPr>
            <a:grpSpLocks/>
          </p:cNvGrpSpPr>
          <p:nvPr/>
        </p:nvGrpSpPr>
        <p:grpSpPr bwMode="auto">
          <a:xfrm>
            <a:off x="-29104" y="444500"/>
            <a:ext cx="9249833" cy="5905500"/>
            <a:chOff x="0" y="192"/>
            <a:chExt cx="5760" cy="3936"/>
          </a:xfrm>
        </p:grpSpPr>
        <p:grpSp>
          <p:nvGrpSpPr>
            <p:cNvPr id="43033" name="Group 28">
              <a:extLst>
                <a:ext uri="{FF2B5EF4-FFF2-40B4-BE49-F238E27FC236}">
                  <a16:creationId xmlns:a16="http://schemas.microsoft.com/office/drawing/2014/main" xmlns="" id="{9F098D69-1150-66DD-D080-D9DA98A4E4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43036" name="Picture 29" descr="n3">
                <a:extLst>
                  <a:ext uri="{FF2B5EF4-FFF2-40B4-BE49-F238E27FC236}">
                    <a16:creationId xmlns:a16="http://schemas.microsoft.com/office/drawing/2014/main" xmlns="" id="{CF627771-253D-8BD2-BCA0-F76CCE9CB0E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3037" name="Picture 30" descr="n3">
                <a:extLst>
                  <a:ext uri="{FF2B5EF4-FFF2-40B4-BE49-F238E27FC236}">
                    <a16:creationId xmlns:a16="http://schemas.microsoft.com/office/drawing/2014/main" xmlns="" id="{4F87B434-D2C0-560D-C3D7-CD3A72227F1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43034" name="Picture 31" descr="n3">
              <a:extLst>
                <a:ext uri="{FF2B5EF4-FFF2-40B4-BE49-F238E27FC236}">
                  <a16:creationId xmlns:a16="http://schemas.microsoft.com/office/drawing/2014/main" xmlns="" id="{9E83141F-1DD9-9F0B-1953-DD5A000F8B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35" name="Picture 32" descr="n3">
              <a:extLst>
                <a:ext uri="{FF2B5EF4-FFF2-40B4-BE49-F238E27FC236}">
                  <a16:creationId xmlns:a16="http://schemas.microsoft.com/office/drawing/2014/main" xmlns="" id="{93B726FB-2451-1D88-2AA3-F5908B0FCA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4001" name="Text Box 33">
            <a:extLst>
              <a:ext uri="{FF2B5EF4-FFF2-40B4-BE49-F238E27FC236}">
                <a16:creationId xmlns:a16="http://schemas.microsoft.com/office/drawing/2014/main" xmlns="" id="{FCD021D9-C520-5B23-D666-7D59A01BA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730" y="3683000"/>
            <a:ext cx="3962136" cy="96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Mẫu số chung của hai phân số trên là:</a:t>
            </a:r>
            <a:r>
              <a:rPr lang="en-US" altLang="en-US" sz="333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</p:txBody>
      </p:sp>
      <p:pic>
        <p:nvPicPr>
          <p:cNvPr id="43019" name="Picture 34" descr="26">
            <a:extLst>
              <a:ext uri="{FF2B5EF4-FFF2-40B4-BE49-F238E27FC236}">
                <a16:creationId xmlns:a16="http://schemas.microsoft.com/office/drawing/2014/main" xmlns="" id="{6582B48B-37BA-3BFE-0510-0FBB06B710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55245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003" name="Picture 35" descr="55128416-thao24hA20061241081066">
            <a:extLst>
              <a:ext uri="{FF2B5EF4-FFF2-40B4-BE49-F238E27FC236}">
                <a16:creationId xmlns:a16="http://schemas.microsoft.com/office/drawing/2014/main" xmlns="" id="{191ED85D-7AF0-E136-7FDF-AF11597BE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730" y="1016000"/>
            <a:ext cx="183886" cy="19050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004" name="Oval 36">
            <a:extLst>
              <a:ext uri="{FF2B5EF4-FFF2-40B4-BE49-F238E27FC236}">
                <a16:creationId xmlns:a16="http://schemas.microsoft.com/office/drawing/2014/main" xmlns="" id="{17EFD4FD-5BCB-0916-34AF-5807E43A1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271" y="889000"/>
            <a:ext cx="2439458" cy="762000"/>
          </a:xfrm>
          <a:prstGeom prst="ellipse">
            <a:avLst/>
          </a:prstGeom>
          <a:gradFill rotWithShape="1">
            <a:gsLst>
              <a:gs pos="0">
                <a:srgbClr val="CCE8EA"/>
              </a:gs>
              <a:gs pos="50000">
                <a:schemeClr val="bg1"/>
              </a:gs>
              <a:gs pos="100000">
                <a:srgbClr val="CCE8EA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0000FF"/>
                </a:solidFill>
              </a:rPr>
              <a:t>Câu hỏi</a:t>
            </a:r>
          </a:p>
        </p:txBody>
      </p:sp>
      <p:sp>
        <p:nvSpPr>
          <p:cNvPr id="84005" name="Oval 37">
            <a:extLst>
              <a:ext uri="{FF2B5EF4-FFF2-40B4-BE49-F238E27FC236}">
                <a16:creationId xmlns:a16="http://schemas.microsoft.com/office/drawing/2014/main" xmlns="" id="{6FD200DC-674C-7924-17B9-8223C808E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865" y="889000"/>
            <a:ext cx="2438135" cy="762000"/>
          </a:xfrm>
          <a:prstGeom prst="ellipse">
            <a:avLst/>
          </a:prstGeom>
          <a:gradFill rotWithShape="1">
            <a:gsLst>
              <a:gs pos="0">
                <a:srgbClr val="CCE8EA"/>
              </a:gs>
              <a:gs pos="50000">
                <a:schemeClr val="bg1"/>
              </a:gs>
              <a:gs pos="100000">
                <a:srgbClr val="CCE8EA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FF3300"/>
                </a:solidFill>
              </a:rPr>
              <a:t>Đáp án</a:t>
            </a:r>
          </a:p>
        </p:txBody>
      </p:sp>
      <p:pic>
        <p:nvPicPr>
          <p:cNvPr id="43023" name="Picture 38" descr="Picture14">
            <a:extLst>
              <a:ext uri="{FF2B5EF4-FFF2-40B4-BE49-F238E27FC236}">
                <a16:creationId xmlns:a16="http://schemas.microsoft.com/office/drawing/2014/main" xmlns="" id="{F1FB6F07-58DC-F590-B3F2-96367FEB544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167" y="825500"/>
            <a:ext cx="1019969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4" name="Picture 53" descr="Tang !">
            <a:extLst>
              <a:ext uri="{FF2B5EF4-FFF2-40B4-BE49-F238E27FC236}">
                <a16:creationId xmlns:a16="http://schemas.microsoft.com/office/drawing/2014/main" xmlns="" id="{3FC81F7C-B5F5-0F36-555E-B1D66F9C663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71" y="762000"/>
            <a:ext cx="1119188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5" name="Picture 23" descr="WhitecornerFlower">
            <a:extLst>
              <a:ext uri="{FF2B5EF4-FFF2-40B4-BE49-F238E27FC236}">
                <a16:creationId xmlns:a16="http://schemas.microsoft.com/office/drawing/2014/main" xmlns="" id="{98477EC3-1A9F-F7EB-0869-CA79397D3D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17" y="4929188"/>
            <a:ext cx="1449917" cy="120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26" name="Text Box 30">
            <a:extLst>
              <a:ext uri="{FF2B5EF4-FFF2-40B4-BE49-F238E27FC236}">
                <a16:creationId xmlns:a16="http://schemas.microsoft.com/office/drawing/2014/main" xmlns="" id="{1FD6C3AD-CEEE-D19E-725B-D09CB1B79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1802" y="2557796"/>
            <a:ext cx="457729" cy="81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43028" name="Line 41">
            <a:extLst>
              <a:ext uri="{FF2B5EF4-FFF2-40B4-BE49-F238E27FC236}">
                <a16:creationId xmlns:a16="http://schemas.microsoft.com/office/drawing/2014/main" xmlns="" id="{EB5EA898-465F-C9D8-D40B-D7DE485806B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730" y="2984500"/>
            <a:ext cx="5331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3029" name="Text Box 30">
            <a:extLst>
              <a:ext uri="{FF2B5EF4-FFF2-40B4-BE49-F238E27FC236}">
                <a16:creationId xmlns:a16="http://schemas.microsoft.com/office/drawing/2014/main" xmlns="" id="{243F2F1E-3BE1-4CCC-AA57-F14ACE3B2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0396" y="2730500"/>
            <a:ext cx="609865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và</a:t>
            </a:r>
          </a:p>
        </p:txBody>
      </p:sp>
      <p:sp>
        <p:nvSpPr>
          <p:cNvPr id="43030" name="Text Box 30">
            <a:extLst>
              <a:ext uri="{FF2B5EF4-FFF2-40B4-BE49-F238E27FC236}">
                <a16:creationId xmlns:a16="http://schemas.microsoft.com/office/drawing/2014/main" xmlns="" id="{0130E711-54A3-F09D-86DD-E03D65111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5400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43031" name="Text Box 30">
            <a:extLst>
              <a:ext uri="{FF2B5EF4-FFF2-40B4-BE49-F238E27FC236}">
                <a16:creationId xmlns:a16="http://schemas.microsoft.com/office/drawing/2014/main" xmlns="" id="{9253049B-4D95-EE94-513B-48A7CA3F2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9845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3032" name="Line 45">
            <a:extLst>
              <a:ext uri="{FF2B5EF4-FFF2-40B4-BE49-F238E27FC236}">
                <a16:creationId xmlns:a16="http://schemas.microsoft.com/office/drawing/2014/main" xmlns="" id="{2302FE05-65D2-0FF9-B1A2-8D7F2FDD1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729" y="29845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92" decel="100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92" decel="100000"/>
                                        <p:tgtEl>
                                          <p:spTgt spid="839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192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192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2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92" decel="100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92" decel="100000"/>
                                        <p:tgtEl>
                                          <p:spTgt spid="839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192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192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3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92" decel="1000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192" decel="100000"/>
                                        <p:tgtEl>
                                          <p:spTgt spid="839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192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192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5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92" decel="100000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192" decel="100000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192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192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4104E-6 L 3.33333E-6 -0.29965 " pathEditMode="relative" rAng="0" ptsTypes="AA">
                                      <p:cBhvr>
                                        <p:cTn id="65" dur="500" fill="hold"/>
                                        <p:tgtEl>
                                          <p:spTgt spid="839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98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47222E-6 3.7037E-6 L 0.00015 -0.29977 " pathEditMode="relative" rAng="0" ptsTypes="AA">
                                      <p:cBhvr>
                                        <p:cTn id="67" dur="500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3" grpId="0" animBg="1"/>
      <p:bldP spid="83974" grpId="0" animBg="1"/>
      <p:bldP spid="83975" grpId="0" build="allAtOnce" animBg="1"/>
      <p:bldP spid="840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>
            <a:extLst>
              <a:ext uri="{FF2B5EF4-FFF2-40B4-BE49-F238E27FC236}">
                <a16:creationId xmlns:a16="http://schemas.microsoft.com/office/drawing/2014/main" xmlns="" id="{BCB5EE60-8C28-30A5-6511-09209615D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136" y="1778000"/>
            <a:ext cx="3353593" cy="419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rgbClr val="66FF33"/>
              </a:gs>
            </a:gsLst>
            <a:lin ang="0" scaled="1"/>
          </a:gradFill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3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4995" name="AutoShape 3">
            <a:extLst>
              <a:ext uri="{FF2B5EF4-FFF2-40B4-BE49-F238E27FC236}">
                <a16:creationId xmlns:a16="http://schemas.microsoft.com/office/drawing/2014/main" xmlns="" id="{4F37A021-DFF2-1C1B-7C33-D9678745A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136" y="3492500"/>
            <a:ext cx="4953000" cy="90090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FF33"/>
              </a:gs>
              <a:gs pos="50000">
                <a:schemeClr val="bg1"/>
              </a:gs>
              <a:gs pos="100000">
                <a:srgbClr val="66FF33"/>
              </a:gs>
            </a:gsLst>
            <a:lin ang="0" scaled="1"/>
          </a:gradFill>
          <a:ln w="5715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latin typeface="Franklin Gothic Book" panose="020B0604020202020204" pitchFamily="34" charset="0"/>
              <a:cs typeface="Arial" charset="0"/>
            </a:endParaRPr>
          </a:p>
        </p:txBody>
      </p:sp>
      <p:sp>
        <p:nvSpPr>
          <p:cNvPr id="84997" name="AutoShape 5">
            <a:extLst>
              <a:ext uri="{FF2B5EF4-FFF2-40B4-BE49-F238E27FC236}">
                <a16:creationId xmlns:a16="http://schemas.microsoft.com/office/drawing/2014/main" xmlns="" id="{69FBD52D-32B6-4C0A-1CDE-C9311F47D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271" y="2095500"/>
            <a:ext cx="2895865" cy="952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57150" cmpd="thickThin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buFontTx/>
              <a:buAutoNum type="alphaUcPeriod"/>
              <a:defRPr/>
            </a:pPr>
            <a:r>
              <a:rPr lang="en-US" sz="2000" b="1" dirty="0">
                <a:solidFill>
                  <a:prstClr val="black"/>
                </a:solidFill>
              </a:rPr>
              <a:t>    2</a:t>
            </a:r>
          </a:p>
        </p:txBody>
      </p:sp>
      <p:sp>
        <p:nvSpPr>
          <p:cNvPr id="84998" name="AutoShape 6">
            <a:extLst>
              <a:ext uri="{FF2B5EF4-FFF2-40B4-BE49-F238E27FC236}">
                <a16:creationId xmlns:a16="http://schemas.microsoft.com/office/drawing/2014/main" xmlns="" id="{208D5D36-524A-ACD5-321B-909D2E6B4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271" y="3302000"/>
            <a:ext cx="2895865" cy="1016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57150" cmpd="thickThin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defRPr/>
            </a:pPr>
            <a:r>
              <a:rPr lang="en-US" sz="2000" b="1" dirty="0">
                <a:solidFill>
                  <a:prstClr val="black"/>
                </a:solidFill>
              </a:rPr>
              <a:t>B.    4</a:t>
            </a:r>
          </a:p>
          <a:p>
            <a:pPr marL="285739" indent="-285739">
              <a:defRPr/>
            </a:pP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84999" name="AutoShape 7">
            <a:extLst>
              <a:ext uri="{FF2B5EF4-FFF2-40B4-BE49-F238E27FC236}">
                <a16:creationId xmlns:a16="http://schemas.microsoft.com/office/drawing/2014/main" xmlns="" id="{999025A6-D6CC-69FE-7925-B531B0425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271" y="4572000"/>
            <a:ext cx="2895865" cy="94191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57150" cmpd="thickThin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en-US" sz="2000" b="1" dirty="0">
                <a:solidFill>
                  <a:prstClr val="black"/>
                </a:solidFill>
              </a:rPr>
              <a:t>C.      12 </a:t>
            </a:r>
          </a:p>
        </p:txBody>
      </p:sp>
      <p:pic>
        <p:nvPicPr>
          <p:cNvPr id="44039" name="Picture 26" descr="AG00092_">
            <a:hlinkClick r:id="rId4" action="ppaction://hlinksldjump"/>
            <a:extLst>
              <a:ext uri="{FF2B5EF4-FFF2-40B4-BE49-F238E27FC236}">
                <a16:creationId xmlns:a16="http://schemas.microsoft.com/office/drawing/2014/main" xmlns="" id="{428DB061-EA6A-C653-F80D-CEF77E9C60A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730" y="6099970"/>
            <a:ext cx="152136" cy="123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4040" name="Group 27">
            <a:extLst>
              <a:ext uri="{FF2B5EF4-FFF2-40B4-BE49-F238E27FC236}">
                <a16:creationId xmlns:a16="http://schemas.microsoft.com/office/drawing/2014/main" xmlns="" id="{32D9F1BF-F8A9-F7D9-CD45-2FFABC93448D}"/>
              </a:ext>
            </a:extLst>
          </p:cNvPr>
          <p:cNvGrpSpPr>
            <a:grpSpLocks/>
          </p:cNvGrpSpPr>
          <p:nvPr/>
        </p:nvGrpSpPr>
        <p:grpSpPr bwMode="auto">
          <a:xfrm>
            <a:off x="-29104" y="444500"/>
            <a:ext cx="9249833" cy="5905500"/>
            <a:chOff x="0" y="192"/>
            <a:chExt cx="5760" cy="3936"/>
          </a:xfrm>
        </p:grpSpPr>
        <p:grpSp>
          <p:nvGrpSpPr>
            <p:cNvPr id="44056" name="Group 28">
              <a:extLst>
                <a:ext uri="{FF2B5EF4-FFF2-40B4-BE49-F238E27FC236}">
                  <a16:creationId xmlns:a16="http://schemas.microsoft.com/office/drawing/2014/main" xmlns="" id="{D5DDE6AD-40A6-29F4-11F0-210A766613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44059" name="Picture 29" descr="n3">
                <a:extLst>
                  <a:ext uri="{FF2B5EF4-FFF2-40B4-BE49-F238E27FC236}">
                    <a16:creationId xmlns:a16="http://schemas.microsoft.com/office/drawing/2014/main" xmlns="" id="{88C27896-2592-5F5F-2019-810C28635CD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4060" name="Picture 30" descr="n3">
                <a:extLst>
                  <a:ext uri="{FF2B5EF4-FFF2-40B4-BE49-F238E27FC236}">
                    <a16:creationId xmlns:a16="http://schemas.microsoft.com/office/drawing/2014/main" xmlns="" id="{3775E193-188A-1588-BFDF-19C71558726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44057" name="Picture 31" descr="n3">
              <a:extLst>
                <a:ext uri="{FF2B5EF4-FFF2-40B4-BE49-F238E27FC236}">
                  <a16:creationId xmlns:a16="http://schemas.microsoft.com/office/drawing/2014/main" xmlns="" id="{8857BDA9-E21A-7A77-1362-47CDBCC42E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58" name="Picture 32" descr="n3">
              <a:extLst>
                <a:ext uri="{FF2B5EF4-FFF2-40B4-BE49-F238E27FC236}">
                  <a16:creationId xmlns:a16="http://schemas.microsoft.com/office/drawing/2014/main" xmlns="" id="{E21CF977-BF05-1574-3045-BA17F6BEE3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5025" name="Text Box 33">
            <a:extLst>
              <a:ext uri="{FF2B5EF4-FFF2-40B4-BE49-F238E27FC236}">
                <a16:creationId xmlns:a16="http://schemas.microsoft.com/office/drawing/2014/main" xmlns="" id="{403E7D8A-DC2E-D939-A3CA-64ABEDDD4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865" y="3556000"/>
            <a:ext cx="4876271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Thương của hai mẫu số trên là:          </a:t>
            </a:r>
          </a:p>
        </p:txBody>
      </p:sp>
      <p:pic>
        <p:nvPicPr>
          <p:cNvPr id="44042" name="Picture 34" descr="26">
            <a:extLst>
              <a:ext uri="{FF2B5EF4-FFF2-40B4-BE49-F238E27FC236}">
                <a16:creationId xmlns:a16="http://schemas.microsoft.com/office/drawing/2014/main" xmlns="" id="{A72180B5-413E-46DF-B709-CAE5E5C74A7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55245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27" name="Picture 35" descr="55128416-thao24hA20061241081066">
            <a:extLst>
              <a:ext uri="{FF2B5EF4-FFF2-40B4-BE49-F238E27FC236}">
                <a16:creationId xmlns:a16="http://schemas.microsoft.com/office/drawing/2014/main" xmlns="" id="{D3A63629-034E-4424-01DA-EF74AF55E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271" y="1016000"/>
            <a:ext cx="228865" cy="1587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028" name="Oval 36">
            <a:extLst>
              <a:ext uri="{FF2B5EF4-FFF2-40B4-BE49-F238E27FC236}">
                <a16:creationId xmlns:a16="http://schemas.microsoft.com/office/drawing/2014/main" xmlns="" id="{3401EC4F-9F78-F24F-BA6B-4FF8E36D7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271" y="889000"/>
            <a:ext cx="2439458" cy="7620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chemeClr val="bg1"/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0000FF"/>
                </a:solidFill>
              </a:rPr>
              <a:t>Câu hỏi</a:t>
            </a:r>
          </a:p>
        </p:txBody>
      </p:sp>
      <p:sp>
        <p:nvSpPr>
          <p:cNvPr id="85029" name="Oval 37">
            <a:extLst>
              <a:ext uri="{FF2B5EF4-FFF2-40B4-BE49-F238E27FC236}">
                <a16:creationId xmlns:a16="http://schemas.microsoft.com/office/drawing/2014/main" xmlns="" id="{DA495ECD-E236-54C3-55F1-3EAB69054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865" y="825500"/>
            <a:ext cx="2438135" cy="7620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chemeClr val="bg1"/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FF3300"/>
                </a:solidFill>
              </a:rPr>
              <a:t>Đáp án</a:t>
            </a:r>
          </a:p>
        </p:txBody>
      </p:sp>
      <p:pic>
        <p:nvPicPr>
          <p:cNvPr id="44046" name="Picture 38" descr="Picture14">
            <a:extLst>
              <a:ext uri="{FF2B5EF4-FFF2-40B4-BE49-F238E27FC236}">
                <a16:creationId xmlns:a16="http://schemas.microsoft.com/office/drawing/2014/main" xmlns="" id="{9AB2C4B9-DB04-0D2A-4F12-9F0A1DE3E5C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167" y="825500"/>
            <a:ext cx="1019969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7" name="Picture 53" descr="Tang !">
            <a:extLst>
              <a:ext uri="{FF2B5EF4-FFF2-40B4-BE49-F238E27FC236}">
                <a16:creationId xmlns:a16="http://schemas.microsoft.com/office/drawing/2014/main" xmlns="" id="{5F7ED6CA-B3CA-7D1C-214C-D9CFBDF6E0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71" y="762000"/>
            <a:ext cx="1119188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8" name="Picture 23" descr="WhitecornerFlower">
            <a:extLst>
              <a:ext uri="{FF2B5EF4-FFF2-40B4-BE49-F238E27FC236}">
                <a16:creationId xmlns:a16="http://schemas.microsoft.com/office/drawing/2014/main" xmlns="" id="{CA4F54C4-164E-4108-19C3-F012DB5F9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17" y="4929188"/>
            <a:ext cx="1449917" cy="120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9" name="Text Box 30">
            <a:extLst>
              <a:ext uri="{FF2B5EF4-FFF2-40B4-BE49-F238E27FC236}">
                <a16:creationId xmlns:a16="http://schemas.microsoft.com/office/drawing/2014/main" xmlns="" id="{119D88C4-7279-1D75-9EA4-627DD5B04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136" y="2540000"/>
            <a:ext cx="457729" cy="81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44051" name="Line 40">
            <a:extLst>
              <a:ext uri="{FF2B5EF4-FFF2-40B4-BE49-F238E27FC236}">
                <a16:creationId xmlns:a16="http://schemas.microsoft.com/office/drawing/2014/main" xmlns="" id="{777E6BDB-49DC-B91B-E221-B319F90A7C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730" y="2984500"/>
            <a:ext cx="5331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52" name="Text Box 30">
            <a:extLst>
              <a:ext uri="{FF2B5EF4-FFF2-40B4-BE49-F238E27FC236}">
                <a16:creationId xmlns:a16="http://schemas.microsoft.com/office/drawing/2014/main" xmlns="" id="{8338CF61-8A3A-601C-C102-6D0FB0E9A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4479" y="2730500"/>
            <a:ext cx="608542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và</a:t>
            </a:r>
          </a:p>
        </p:txBody>
      </p:sp>
      <p:sp>
        <p:nvSpPr>
          <p:cNvPr id="44053" name="Text Box 30">
            <a:extLst>
              <a:ext uri="{FF2B5EF4-FFF2-40B4-BE49-F238E27FC236}">
                <a16:creationId xmlns:a16="http://schemas.microsoft.com/office/drawing/2014/main" xmlns="" id="{7BA3563C-775A-479C-6830-58D898884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5400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44054" name="Text Box 30">
            <a:extLst>
              <a:ext uri="{FF2B5EF4-FFF2-40B4-BE49-F238E27FC236}">
                <a16:creationId xmlns:a16="http://schemas.microsoft.com/office/drawing/2014/main" xmlns="" id="{4C36BCA7-C439-60E4-4B92-B2AD1CFAD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9845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4055" name="Line 44">
            <a:extLst>
              <a:ext uri="{FF2B5EF4-FFF2-40B4-BE49-F238E27FC236}">
                <a16:creationId xmlns:a16="http://schemas.microsoft.com/office/drawing/2014/main" xmlns="" id="{C44D9D77-15F1-03F3-8E27-4C172C919D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730" y="2984500"/>
            <a:ext cx="5331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50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50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92" decel="100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92" decel="100000"/>
                                        <p:tgtEl>
                                          <p:spTgt spid="849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192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192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850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3.33333E-6 0.22778 " pathEditMode="relative" rAng="0" ptsTypes="AA">
                                      <p:cBhvr>
                                        <p:cTn id="45" dur="5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7" grpId="0" animBg="1"/>
      <p:bldP spid="84997" grpId="1" animBg="1"/>
      <p:bldP spid="84998" grpId="0" animBg="1"/>
      <p:bldP spid="84998" grpId="1" animBg="1"/>
      <p:bldP spid="84999" grpId="0" animBg="1"/>
      <p:bldP spid="84999" grpId="1" animBg="1"/>
      <p:bldP spid="850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>
            <a:extLst>
              <a:ext uri="{FF2B5EF4-FFF2-40B4-BE49-F238E27FC236}">
                <a16:creationId xmlns:a16="http://schemas.microsoft.com/office/drawing/2014/main" xmlns="" id="{F03ABDE2-3583-A180-9E5F-01401B7F9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729" y="1714500"/>
            <a:ext cx="3831167" cy="419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99"/>
              </a:gs>
              <a:gs pos="50000">
                <a:srgbClr val="CCFFFF"/>
              </a:gs>
              <a:gs pos="100000">
                <a:srgbClr val="99FF99"/>
              </a:gs>
            </a:gsLst>
            <a:lin ang="0" scaled="1"/>
          </a:gradFill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3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71" name="AutoShape 3">
            <a:extLst>
              <a:ext uri="{FF2B5EF4-FFF2-40B4-BE49-F238E27FC236}">
                <a16:creationId xmlns:a16="http://schemas.microsoft.com/office/drawing/2014/main" xmlns="" id="{3584DADF-A24C-0ECA-E561-F07F21E8F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65" y="3429000"/>
            <a:ext cx="4114271" cy="1333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FF33"/>
              </a:gs>
              <a:gs pos="50000">
                <a:schemeClr val="bg1"/>
              </a:gs>
              <a:gs pos="100000">
                <a:srgbClr val="66FF33"/>
              </a:gs>
            </a:gsLst>
            <a:lin ang="0" scaled="1"/>
          </a:gradFill>
          <a:ln w="5715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latin typeface="Franklin Gothic Book" panose="020B0604020202020204" pitchFamily="34" charset="0"/>
              <a:cs typeface="Arial" charset="0"/>
            </a:endParaRPr>
          </a:p>
        </p:txBody>
      </p:sp>
      <p:sp>
        <p:nvSpPr>
          <p:cNvPr id="45060" name="Text Box 4">
            <a:extLst>
              <a:ext uri="{FF2B5EF4-FFF2-40B4-BE49-F238E27FC236}">
                <a16:creationId xmlns:a16="http://schemas.microsoft.com/office/drawing/2014/main" xmlns="" id="{412F76EE-8941-3309-09D0-BE133DA79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730" y="3683000"/>
            <a:ext cx="2819136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333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3973" name="AutoShape 5">
            <a:extLst>
              <a:ext uri="{FF2B5EF4-FFF2-40B4-BE49-F238E27FC236}">
                <a16:creationId xmlns:a16="http://schemas.microsoft.com/office/drawing/2014/main" xmlns="" id="{3208D5D1-0D16-4624-45D6-303BD0533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955271"/>
            <a:ext cx="3192198" cy="1016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defRPr/>
            </a:pPr>
            <a:r>
              <a:rPr lang="en-US" sz="2333" b="1" dirty="0">
                <a:solidFill>
                  <a:prstClr val="black"/>
                </a:solidFill>
              </a:rPr>
              <a:t>A.      </a:t>
            </a:r>
            <a:r>
              <a:rPr lang="en-US" sz="2333" b="1" u="sng" dirty="0">
                <a:solidFill>
                  <a:prstClr val="black"/>
                </a:solidFill>
              </a:rPr>
              <a:t>15 </a:t>
            </a:r>
            <a:r>
              <a:rPr lang="en-US" sz="2333" b="1" dirty="0">
                <a:solidFill>
                  <a:prstClr val="black"/>
                </a:solidFill>
              </a:rPr>
              <a:t>  </a:t>
            </a:r>
            <a:r>
              <a:rPr lang="en-US" sz="2333" b="1" dirty="0" err="1">
                <a:solidFill>
                  <a:prstClr val="black"/>
                </a:solidFill>
              </a:rPr>
              <a:t>và</a:t>
            </a:r>
            <a:r>
              <a:rPr lang="en-US" sz="2333" b="1" dirty="0">
                <a:solidFill>
                  <a:prstClr val="black"/>
                </a:solidFill>
              </a:rPr>
              <a:t> </a:t>
            </a:r>
            <a:r>
              <a:rPr lang="en-US" sz="2333" b="1" u="sng" dirty="0">
                <a:solidFill>
                  <a:prstClr val="black"/>
                </a:solidFill>
              </a:rPr>
              <a:t>  21  </a:t>
            </a:r>
          </a:p>
          <a:p>
            <a:pPr marL="285739" indent="-285739" algn="ctr">
              <a:defRPr/>
            </a:pPr>
            <a:r>
              <a:rPr lang="en-US" sz="2333" b="1" dirty="0">
                <a:solidFill>
                  <a:prstClr val="black"/>
                </a:solidFill>
              </a:rPr>
              <a:t>               4           4                 </a:t>
            </a:r>
          </a:p>
        </p:txBody>
      </p:sp>
      <p:sp>
        <p:nvSpPr>
          <p:cNvPr id="83974" name="AutoShape 6">
            <a:extLst>
              <a:ext uri="{FF2B5EF4-FFF2-40B4-BE49-F238E27FC236}">
                <a16:creationId xmlns:a16="http://schemas.microsoft.com/office/drawing/2014/main" xmlns="" id="{CE7D091F-F71F-7B4E-F0EE-91748D4DB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6219" y="3233209"/>
            <a:ext cx="3278188" cy="107685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defRPr/>
            </a:pPr>
            <a:r>
              <a:rPr lang="en-US" sz="2333" b="1" dirty="0">
                <a:solidFill>
                  <a:prstClr val="black"/>
                </a:solidFill>
              </a:rPr>
              <a:t>B.      </a:t>
            </a:r>
            <a:r>
              <a:rPr lang="en-US" sz="2333" b="1" u="sng" dirty="0">
                <a:solidFill>
                  <a:prstClr val="black"/>
                </a:solidFill>
              </a:rPr>
              <a:t> 14 </a:t>
            </a:r>
            <a:r>
              <a:rPr lang="en-US" sz="2333" b="1" dirty="0">
                <a:solidFill>
                  <a:prstClr val="black"/>
                </a:solidFill>
              </a:rPr>
              <a:t>   </a:t>
            </a:r>
            <a:r>
              <a:rPr lang="en-US" sz="2333" b="1" dirty="0" err="1">
                <a:solidFill>
                  <a:prstClr val="black"/>
                </a:solidFill>
              </a:rPr>
              <a:t>và</a:t>
            </a:r>
            <a:r>
              <a:rPr lang="en-US" sz="2333" b="1" dirty="0">
                <a:solidFill>
                  <a:prstClr val="black"/>
                </a:solidFill>
              </a:rPr>
              <a:t>  </a:t>
            </a:r>
            <a:r>
              <a:rPr lang="en-US" sz="2333" b="1" u="sng" dirty="0">
                <a:solidFill>
                  <a:prstClr val="black"/>
                </a:solidFill>
              </a:rPr>
              <a:t>7</a:t>
            </a:r>
            <a:r>
              <a:rPr lang="en-US" sz="2333" b="1" dirty="0">
                <a:solidFill>
                  <a:prstClr val="black"/>
                </a:solidFill>
              </a:rPr>
              <a:t> </a:t>
            </a:r>
          </a:p>
          <a:p>
            <a:pPr marL="285739" indent="-285739">
              <a:defRPr/>
            </a:pPr>
            <a:r>
              <a:rPr lang="en-US" sz="2333" b="1" dirty="0">
                <a:solidFill>
                  <a:prstClr val="black"/>
                </a:solidFill>
              </a:rPr>
              <a:t>            8           4</a:t>
            </a:r>
          </a:p>
          <a:p>
            <a:pPr marL="285739" indent="-285739">
              <a:defRPr/>
            </a:pPr>
            <a:endParaRPr lang="en-US" sz="2333" b="1" dirty="0">
              <a:solidFill>
                <a:prstClr val="black"/>
              </a:solidFill>
            </a:endParaRPr>
          </a:p>
        </p:txBody>
      </p:sp>
      <p:sp>
        <p:nvSpPr>
          <p:cNvPr id="83975" name="AutoShape 7">
            <a:extLst>
              <a:ext uri="{FF2B5EF4-FFF2-40B4-BE49-F238E27FC236}">
                <a16:creationId xmlns:a16="http://schemas.microsoft.com/office/drawing/2014/main" xmlns="" id="{9B77C2F7-24C8-B8A9-023D-1A8704ADF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1511" y="4614333"/>
            <a:ext cx="3352271" cy="1016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en-US" sz="2333" b="1" dirty="0">
                <a:solidFill>
                  <a:prstClr val="black"/>
                </a:solidFill>
              </a:rPr>
              <a:t>C</a:t>
            </a:r>
            <a:r>
              <a:rPr lang="en-US" sz="2333" b="1">
                <a:solidFill>
                  <a:prstClr val="black"/>
                </a:solidFill>
              </a:rPr>
              <a:t>.       </a:t>
            </a:r>
            <a:r>
              <a:rPr lang="en-US" sz="2333" b="1" u="sng">
                <a:solidFill>
                  <a:prstClr val="black"/>
                </a:solidFill>
              </a:rPr>
              <a:t> 1 </a:t>
            </a:r>
            <a:r>
              <a:rPr lang="en-US" sz="2333" b="1">
                <a:solidFill>
                  <a:prstClr val="black"/>
                </a:solidFill>
              </a:rPr>
              <a:t>   </a:t>
            </a:r>
            <a:r>
              <a:rPr lang="en-US" sz="2333" b="1" dirty="0" err="1">
                <a:solidFill>
                  <a:prstClr val="black"/>
                </a:solidFill>
              </a:rPr>
              <a:t>và</a:t>
            </a:r>
            <a:r>
              <a:rPr lang="en-US" sz="2333" b="1" dirty="0">
                <a:solidFill>
                  <a:prstClr val="black"/>
                </a:solidFill>
              </a:rPr>
              <a:t>   </a:t>
            </a:r>
            <a:r>
              <a:rPr lang="en-US" sz="2333" b="1" u="sng" dirty="0">
                <a:solidFill>
                  <a:prstClr val="black"/>
                </a:solidFill>
              </a:rPr>
              <a:t> 14 </a:t>
            </a:r>
          </a:p>
          <a:p>
            <a:pPr eaLnBrk="1" hangingPunct="1">
              <a:defRPr/>
            </a:pPr>
            <a:r>
              <a:rPr lang="en-US" sz="2333" b="1">
                <a:solidFill>
                  <a:prstClr val="black"/>
                </a:solidFill>
              </a:rPr>
              <a:t>            </a:t>
            </a:r>
            <a:r>
              <a:rPr lang="en-US" sz="2333" b="1" dirty="0">
                <a:solidFill>
                  <a:prstClr val="black"/>
                </a:solidFill>
              </a:rPr>
              <a:t>8              8  </a:t>
            </a:r>
          </a:p>
          <a:p>
            <a:pPr eaLnBrk="1" hangingPunct="1">
              <a:defRPr/>
            </a:pPr>
            <a:r>
              <a:rPr lang="en-US" sz="2333" b="1" dirty="0">
                <a:solidFill>
                  <a:prstClr val="black"/>
                </a:solidFill>
              </a:rPr>
              <a:t>          </a:t>
            </a:r>
          </a:p>
        </p:txBody>
      </p:sp>
      <p:pic>
        <p:nvPicPr>
          <p:cNvPr id="45064" name="Picture 26" descr="AG00092_">
            <a:hlinkClick r:id="rId4" action="ppaction://hlinksldjump"/>
            <a:extLst>
              <a:ext uri="{FF2B5EF4-FFF2-40B4-BE49-F238E27FC236}">
                <a16:creationId xmlns:a16="http://schemas.microsoft.com/office/drawing/2014/main" xmlns="" id="{EF2B6331-6BE9-573D-CFBE-8BC33FE5D2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730" y="6099970"/>
            <a:ext cx="152136" cy="123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5065" name="Group 27">
            <a:extLst>
              <a:ext uri="{FF2B5EF4-FFF2-40B4-BE49-F238E27FC236}">
                <a16:creationId xmlns:a16="http://schemas.microsoft.com/office/drawing/2014/main" xmlns="" id="{2A0FED15-D3B0-7DC3-7F45-0276A7B873D4}"/>
              </a:ext>
            </a:extLst>
          </p:cNvPr>
          <p:cNvGrpSpPr>
            <a:grpSpLocks/>
          </p:cNvGrpSpPr>
          <p:nvPr/>
        </p:nvGrpSpPr>
        <p:grpSpPr bwMode="auto">
          <a:xfrm>
            <a:off x="-29104" y="444500"/>
            <a:ext cx="9249833" cy="5905500"/>
            <a:chOff x="0" y="192"/>
            <a:chExt cx="5760" cy="3936"/>
          </a:xfrm>
        </p:grpSpPr>
        <p:grpSp>
          <p:nvGrpSpPr>
            <p:cNvPr id="45081" name="Group 28">
              <a:extLst>
                <a:ext uri="{FF2B5EF4-FFF2-40B4-BE49-F238E27FC236}">
                  <a16:creationId xmlns:a16="http://schemas.microsoft.com/office/drawing/2014/main" xmlns="" id="{B52A712D-EFE3-9EF4-F1C4-D182EFA608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45084" name="Picture 29" descr="n3">
                <a:extLst>
                  <a:ext uri="{FF2B5EF4-FFF2-40B4-BE49-F238E27FC236}">
                    <a16:creationId xmlns:a16="http://schemas.microsoft.com/office/drawing/2014/main" xmlns="" id="{E31DB28C-4B2F-0279-B04A-7BCF1183DF7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5085" name="Picture 30" descr="n3">
                <a:extLst>
                  <a:ext uri="{FF2B5EF4-FFF2-40B4-BE49-F238E27FC236}">
                    <a16:creationId xmlns:a16="http://schemas.microsoft.com/office/drawing/2014/main" xmlns="" id="{F214B7C8-598C-8A69-BE12-F830692D558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45082" name="Picture 31" descr="n3">
              <a:extLst>
                <a:ext uri="{FF2B5EF4-FFF2-40B4-BE49-F238E27FC236}">
                  <a16:creationId xmlns:a16="http://schemas.microsoft.com/office/drawing/2014/main" xmlns="" id="{A84662B1-BAE2-9090-D917-A4268D9D78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083" name="Picture 32" descr="n3">
              <a:extLst>
                <a:ext uri="{FF2B5EF4-FFF2-40B4-BE49-F238E27FC236}">
                  <a16:creationId xmlns:a16="http://schemas.microsoft.com/office/drawing/2014/main" xmlns="" id="{22334937-9D14-7C93-AC73-BCCD160090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4001" name="Text Box 33">
            <a:extLst>
              <a:ext uri="{FF2B5EF4-FFF2-40B4-BE49-F238E27FC236}">
                <a16:creationId xmlns:a16="http://schemas.microsoft.com/office/drawing/2014/main" xmlns="" id="{E3DF09F8-C3BB-C1E1-94C8-AAD4B74B6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619500"/>
            <a:ext cx="3962136" cy="96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Quy đồng hai phân số trên ta được :</a:t>
            </a:r>
            <a:r>
              <a:rPr lang="en-US" altLang="en-US" sz="333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</p:txBody>
      </p:sp>
      <p:pic>
        <p:nvPicPr>
          <p:cNvPr id="45067" name="Picture 34" descr="26">
            <a:extLst>
              <a:ext uri="{FF2B5EF4-FFF2-40B4-BE49-F238E27FC236}">
                <a16:creationId xmlns:a16="http://schemas.microsoft.com/office/drawing/2014/main" xmlns="" id="{548DCD17-A698-6EBE-0D74-17D92AF8C6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55245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003" name="Picture 35" descr="55128416-thao24hA20061241081066">
            <a:extLst>
              <a:ext uri="{FF2B5EF4-FFF2-40B4-BE49-F238E27FC236}">
                <a16:creationId xmlns:a16="http://schemas.microsoft.com/office/drawing/2014/main" xmlns="" id="{921C2FB9-747A-F1B1-1AA7-075390B8B9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730" y="1016000"/>
            <a:ext cx="183886" cy="19050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004" name="Oval 36">
            <a:extLst>
              <a:ext uri="{FF2B5EF4-FFF2-40B4-BE49-F238E27FC236}">
                <a16:creationId xmlns:a16="http://schemas.microsoft.com/office/drawing/2014/main" xmlns="" id="{F605B5FE-9AC4-1833-A63E-0C652D67E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271" y="889000"/>
            <a:ext cx="2439458" cy="762000"/>
          </a:xfrm>
          <a:prstGeom prst="ellipse">
            <a:avLst/>
          </a:prstGeom>
          <a:gradFill rotWithShape="1">
            <a:gsLst>
              <a:gs pos="0">
                <a:srgbClr val="CCE8EA"/>
              </a:gs>
              <a:gs pos="50000">
                <a:schemeClr val="bg1"/>
              </a:gs>
              <a:gs pos="100000">
                <a:srgbClr val="CCE8EA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0000FF"/>
                </a:solidFill>
              </a:rPr>
              <a:t>Câu hỏi</a:t>
            </a:r>
          </a:p>
        </p:txBody>
      </p:sp>
      <p:sp>
        <p:nvSpPr>
          <p:cNvPr id="84005" name="Oval 37">
            <a:extLst>
              <a:ext uri="{FF2B5EF4-FFF2-40B4-BE49-F238E27FC236}">
                <a16:creationId xmlns:a16="http://schemas.microsoft.com/office/drawing/2014/main" xmlns="" id="{91CA2852-7AA8-1AC5-3325-DF7E26A96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865" y="889000"/>
            <a:ext cx="2438135" cy="762000"/>
          </a:xfrm>
          <a:prstGeom prst="ellipse">
            <a:avLst/>
          </a:prstGeom>
          <a:gradFill rotWithShape="1">
            <a:gsLst>
              <a:gs pos="0">
                <a:srgbClr val="CCE8EA"/>
              </a:gs>
              <a:gs pos="50000">
                <a:schemeClr val="bg1"/>
              </a:gs>
              <a:gs pos="100000">
                <a:srgbClr val="CCE8EA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FF3300"/>
                </a:solidFill>
              </a:rPr>
              <a:t>Đáp án</a:t>
            </a:r>
          </a:p>
        </p:txBody>
      </p:sp>
      <p:pic>
        <p:nvPicPr>
          <p:cNvPr id="45071" name="Picture 38" descr="Picture14">
            <a:extLst>
              <a:ext uri="{FF2B5EF4-FFF2-40B4-BE49-F238E27FC236}">
                <a16:creationId xmlns:a16="http://schemas.microsoft.com/office/drawing/2014/main" xmlns="" id="{85DDB31F-DD14-F362-508A-59814AC44CB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167" y="825500"/>
            <a:ext cx="1019969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72" name="Picture 53" descr="Tang !">
            <a:extLst>
              <a:ext uri="{FF2B5EF4-FFF2-40B4-BE49-F238E27FC236}">
                <a16:creationId xmlns:a16="http://schemas.microsoft.com/office/drawing/2014/main" xmlns="" id="{A7D8127C-291B-8546-58D2-7B7F1BCCAFF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71" y="762000"/>
            <a:ext cx="1119188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73" name="Picture 23" descr="WhitecornerFlower">
            <a:extLst>
              <a:ext uri="{FF2B5EF4-FFF2-40B4-BE49-F238E27FC236}">
                <a16:creationId xmlns:a16="http://schemas.microsoft.com/office/drawing/2014/main" xmlns="" id="{F37BB4C3-27E6-39ED-9BEC-6D18A4DB5B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17" y="4929188"/>
            <a:ext cx="1449917" cy="120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74" name="Text Box 30">
            <a:extLst>
              <a:ext uri="{FF2B5EF4-FFF2-40B4-BE49-F238E27FC236}">
                <a16:creationId xmlns:a16="http://schemas.microsoft.com/office/drawing/2014/main" xmlns="" id="{5BDFB17F-198D-DA99-645F-91F647635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136" y="2540000"/>
            <a:ext cx="457729" cy="81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45076" name="Line 41">
            <a:extLst>
              <a:ext uri="{FF2B5EF4-FFF2-40B4-BE49-F238E27FC236}">
                <a16:creationId xmlns:a16="http://schemas.microsoft.com/office/drawing/2014/main" xmlns="" id="{B2B18278-127B-E097-946A-BC6AC6044AA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730" y="2984500"/>
            <a:ext cx="5331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77" name="Text Box 30">
            <a:extLst>
              <a:ext uri="{FF2B5EF4-FFF2-40B4-BE49-F238E27FC236}">
                <a16:creationId xmlns:a16="http://schemas.microsoft.com/office/drawing/2014/main" xmlns="" id="{27F98550-9412-5B7C-189A-AC2A8DA69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0396" y="2730500"/>
            <a:ext cx="609865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và</a:t>
            </a:r>
          </a:p>
        </p:txBody>
      </p:sp>
      <p:sp>
        <p:nvSpPr>
          <p:cNvPr id="45078" name="Text Box 30">
            <a:extLst>
              <a:ext uri="{FF2B5EF4-FFF2-40B4-BE49-F238E27FC236}">
                <a16:creationId xmlns:a16="http://schemas.microsoft.com/office/drawing/2014/main" xmlns="" id="{7D89AF59-AEE1-6CBA-03CB-432E87237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5400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45079" name="Text Box 30">
            <a:extLst>
              <a:ext uri="{FF2B5EF4-FFF2-40B4-BE49-F238E27FC236}">
                <a16:creationId xmlns:a16="http://schemas.microsoft.com/office/drawing/2014/main" xmlns="" id="{3C0AD565-6F04-045D-7063-624E84D33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9845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5080" name="Line 45">
            <a:extLst>
              <a:ext uri="{FF2B5EF4-FFF2-40B4-BE49-F238E27FC236}">
                <a16:creationId xmlns:a16="http://schemas.microsoft.com/office/drawing/2014/main" xmlns="" id="{2052A4C6-6CEF-A50F-BB75-000BE32D19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730" y="2984500"/>
            <a:ext cx="5331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20"/>
                            </p:stCondLst>
                            <p:childTnLst>
                              <p:par>
                                <p:cTn id="1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92" decel="100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92" decel="100000"/>
                                        <p:tgtEl>
                                          <p:spTgt spid="839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192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192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620"/>
                            </p:stCondLst>
                            <p:childTnLst>
                              <p:par>
                                <p:cTn id="2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92" decel="100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92" decel="100000"/>
                                        <p:tgtEl>
                                          <p:spTgt spid="839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192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192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3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92" decel="1000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192" decel="100000"/>
                                        <p:tgtEl>
                                          <p:spTgt spid="839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192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192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5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92" decel="100000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192" decel="100000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192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192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5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92" decel="100000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192" decel="100000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192" fill="hold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192" fill="hold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5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92" decel="100000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192" decel="100000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" dur="192" fill="hold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" dur="192" fill="hold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3.33333E-6 -0.2169 " pathEditMode="relative" rAng="0" ptsTypes="AA">
                                      <p:cBhvr>
                                        <p:cTn id="83" dur="500" fill="hold"/>
                                        <p:tgtEl>
                                          <p:spTgt spid="839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856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31481E-7 -1.48148E-6 L 2.31481E-7 -0.21088 " pathEditMode="relative" rAng="0" ptsTypes="AA">
                                      <p:cBhvr>
                                        <p:cTn id="85" dur="500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56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47222E-6 0 L 3.47222E-6 -0.21088 " pathEditMode="relative" rAng="0" ptsTypes="AA">
                                      <p:cBhvr>
                                        <p:cTn id="87" dur="500" fill="hold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56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7.40741E-7 L 3.33333E-6 -0.21088 " pathEditMode="relative" rAng="0" ptsTypes="AA">
                                      <p:cBhvr>
                                        <p:cTn id="89" dur="500" fill="hold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3" grpId="0" animBg="1"/>
      <p:bldP spid="83974" grpId="0" animBg="1"/>
      <p:bldP spid="83975" grpId="0" build="allAtOnce" animBg="1"/>
      <p:bldP spid="840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>
            <a:extLst>
              <a:ext uri="{FF2B5EF4-FFF2-40B4-BE49-F238E27FC236}">
                <a16:creationId xmlns:a16="http://schemas.microsoft.com/office/drawing/2014/main" xmlns="" id="{5FB61DA8-F044-9A37-D596-BCE403CA0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729" y="1714500"/>
            <a:ext cx="3831167" cy="419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99"/>
              </a:gs>
              <a:gs pos="50000">
                <a:srgbClr val="CCFFFF"/>
              </a:gs>
              <a:gs pos="100000">
                <a:srgbClr val="99FF99"/>
              </a:gs>
            </a:gsLst>
            <a:lin ang="0" scaled="1"/>
          </a:gradFill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3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71" name="AutoShape 3">
            <a:extLst>
              <a:ext uri="{FF2B5EF4-FFF2-40B4-BE49-F238E27FC236}">
                <a16:creationId xmlns:a16="http://schemas.microsoft.com/office/drawing/2014/main" xmlns="" id="{367C9718-99BA-6D7D-5C85-4E70719B5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619500"/>
            <a:ext cx="4114271" cy="1333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FF33"/>
              </a:gs>
              <a:gs pos="50000">
                <a:schemeClr val="bg1"/>
              </a:gs>
              <a:gs pos="100000">
                <a:srgbClr val="66FF33"/>
              </a:gs>
            </a:gsLst>
            <a:lin ang="0" scaled="1"/>
          </a:gradFill>
          <a:ln w="5715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latin typeface="Franklin Gothic Book" panose="020B0604020202020204" pitchFamily="34" charset="0"/>
              <a:cs typeface="Arial" charset="0"/>
            </a:endParaRPr>
          </a:p>
        </p:txBody>
      </p:sp>
      <p:sp>
        <p:nvSpPr>
          <p:cNvPr id="46084" name="Text Box 4">
            <a:extLst>
              <a:ext uri="{FF2B5EF4-FFF2-40B4-BE49-F238E27FC236}">
                <a16:creationId xmlns:a16="http://schemas.microsoft.com/office/drawing/2014/main" xmlns="" id="{4A28FB45-4CC3-A5CE-B4A9-F78A83B63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730" y="3683000"/>
            <a:ext cx="2819136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333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3973" name="AutoShape 5">
            <a:extLst>
              <a:ext uri="{FF2B5EF4-FFF2-40B4-BE49-F238E27FC236}">
                <a16:creationId xmlns:a16="http://schemas.microsoft.com/office/drawing/2014/main" xmlns="" id="{79FEC092-816A-4A7B-9A07-5A651451B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841500"/>
            <a:ext cx="3192198" cy="1079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defRPr/>
            </a:pPr>
            <a:r>
              <a:rPr lang="en-US" sz="2333" b="1" dirty="0">
                <a:solidFill>
                  <a:prstClr val="black"/>
                </a:solidFill>
              </a:rPr>
              <a:t>A.      3</a:t>
            </a:r>
          </a:p>
        </p:txBody>
      </p:sp>
      <p:sp>
        <p:nvSpPr>
          <p:cNvPr id="83974" name="AutoShape 6">
            <a:extLst>
              <a:ext uri="{FF2B5EF4-FFF2-40B4-BE49-F238E27FC236}">
                <a16:creationId xmlns:a16="http://schemas.microsoft.com/office/drawing/2014/main" xmlns="" id="{CC945233-DCE8-6EE4-D821-69A9930D4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368146"/>
            <a:ext cx="3276865" cy="101335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defRPr/>
            </a:pPr>
            <a:r>
              <a:rPr lang="en-US" sz="2333" b="1">
                <a:solidFill>
                  <a:prstClr val="black"/>
                </a:solidFill>
              </a:rPr>
              <a:t>B.      6</a:t>
            </a:r>
          </a:p>
        </p:txBody>
      </p:sp>
      <p:sp>
        <p:nvSpPr>
          <p:cNvPr id="83975" name="AutoShape 7">
            <a:extLst>
              <a:ext uri="{FF2B5EF4-FFF2-40B4-BE49-F238E27FC236}">
                <a16:creationId xmlns:a16="http://schemas.microsoft.com/office/drawing/2014/main" xmlns="" id="{409FC68F-E167-4B6D-9FEE-A479C0D68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765146"/>
            <a:ext cx="3352271" cy="94985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en-US" sz="2333" b="1">
                <a:solidFill>
                  <a:prstClr val="black"/>
                </a:solidFill>
              </a:rPr>
              <a:t>C.       9</a:t>
            </a:r>
          </a:p>
        </p:txBody>
      </p:sp>
      <p:pic>
        <p:nvPicPr>
          <p:cNvPr id="46088" name="Picture 26" descr="AG00092_">
            <a:hlinkClick r:id="rId4" action="ppaction://hlinksldjump"/>
            <a:extLst>
              <a:ext uri="{FF2B5EF4-FFF2-40B4-BE49-F238E27FC236}">
                <a16:creationId xmlns:a16="http://schemas.microsoft.com/office/drawing/2014/main" xmlns="" id="{724B29FC-5F0E-582E-AA59-16696E894B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730" y="6099970"/>
            <a:ext cx="152136" cy="123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6089" name="Group 27">
            <a:extLst>
              <a:ext uri="{FF2B5EF4-FFF2-40B4-BE49-F238E27FC236}">
                <a16:creationId xmlns:a16="http://schemas.microsoft.com/office/drawing/2014/main" xmlns="" id="{34FFFC88-A978-6BF5-11D1-9025099BC2E0}"/>
              </a:ext>
            </a:extLst>
          </p:cNvPr>
          <p:cNvGrpSpPr>
            <a:grpSpLocks/>
          </p:cNvGrpSpPr>
          <p:nvPr/>
        </p:nvGrpSpPr>
        <p:grpSpPr bwMode="auto">
          <a:xfrm>
            <a:off x="-29104" y="444500"/>
            <a:ext cx="9249833" cy="5905500"/>
            <a:chOff x="0" y="192"/>
            <a:chExt cx="5760" cy="3936"/>
          </a:xfrm>
        </p:grpSpPr>
        <p:grpSp>
          <p:nvGrpSpPr>
            <p:cNvPr id="46105" name="Group 28">
              <a:extLst>
                <a:ext uri="{FF2B5EF4-FFF2-40B4-BE49-F238E27FC236}">
                  <a16:creationId xmlns:a16="http://schemas.microsoft.com/office/drawing/2014/main" xmlns="" id="{C7FE5448-18A5-A6DA-D3E8-47D80ADF7F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46108" name="Picture 29" descr="n3">
                <a:extLst>
                  <a:ext uri="{FF2B5EF4-FFF2-40B4-BE49-F238E27FC236}">
                    <a16:creationId xmlns:a16="http://schemas.microsoft.com/office/drawing/2014/main" xmlns="" id="{D22C17B7-33E7-8B20-3FA7-781E829C38A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6109" name="Picture 30" descr="n3">
                <a:extLst>
                  <a:ext uri="{FF2B5EF4-FFF2-40B4-BE49-F238E27FC236}">
                    <a16:creationId xmlns:a16="http://schemas.microsoft.com/office/drawing/2014/main" xmlns="" id="{C915B1F3-9611-471D-3270-0B76FBBA3BD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46106" name="Picture 31" descr="n3">
              <a:extLst>
                <a:ext uri="{FF2B5EF4-FFF2-40B4-BE49-F238E27FC236}">
                  <a16:creationId xmlns:a16="http://schemas.microsoft.com/office/drawing/2014/main" xmlns="" id="{945ECF0A-98ED-FE27-B921-D0A0A2BDCE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07" name="Picture 32" descr="n3">
              <a:extLst>
                <a:ext uri="{FF2B5EF4-FFF2-40B4-BE49-F238E27FC236}">
                  <a16:creationId xmlns:a16="http://schemas.microsoft.com/office/drawing/2014/main" xmlns="" id="{70F78A59-2772-F08A-F41F-348AAF82B3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4001" name="Text Box 33">
            <a:extLst>
              <a:ext uri="{FF2B5EF4-FFF2-40B4-BE49-F238E27FC236}">
                <a16:creationId xmlns:a16="http://schemas.microsoft.com/office/drawing/2014/main" xmlns="" id="{42355455-C0B0-3FF2-4B84-CF0B68EF4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730" y="3683000"/>
            <a:ext cx="3962136" cy="96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Mẫu số chung của hai phân số trên là:</a:t>
            </a:r>
            <a:r>
              <a:rPr lang="en-US" altLang="en-US" sz="333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</p:txBody>
      </p:sp>
      <p:pic>
        <p:nvPicPr>
          <p:cNvPr id="46091" name="Picture 34" descr="26">
            <a:extLst>
              <a:ext uri="{FF2B5EF4-FFF2-40B4-BE49-F238E27FC236}">
                <a16:creationId xmlns:a16="http://schemas.microsoft.com/office/drawing/2014/main" xmlns="" id="{847F1F59-2535-B12E-0EE3-89A34FE13B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55245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003" name="Picture 35" descr="55128416-thao24hA20061241081066">
            <a:extLst>
              <a:ext uri="{FF2B5EF4-FFF2-40B4-BE49-F238E27FC236}">
                <a16:creationId xmlns:a16="http://schemas.microsoft.com/office/drawing/2014/main" xmlns="" id="{6EFDC8E1-5B6E-0122-2C31-C2DCB9968F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730" y="1016000"/>
            <a:ext cx="183886" cy="19050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004" name="Oval 36">
            <a:extLst>
              <a:ext uri="{FF2B5EF4-FFF2-40B4-BE49-F238E27FC236}">
                <a16:creationId xmlns:a16="http://schemas.microsoft.com/office/drawing/2014/main" xmlns="" id="{F5E645F8-9B9B-495A-E003-20E0C2941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271" y="889000"/>
            <a:ext cx="2439458" cy="762000"/>
          </a:xfrm>
          <a:prstGeom prst="ellipse">
            <a:avLst/>
          </a:prstGeom>
          <a:gradFill rotWithShape="1">
            <a:gsLst>
              <a:gs pos="0">
                <a:srgbClr val="CCE8EA"/>
              </a:gs>
              <a:gs pos="50000">
                <a:schemeClr val="bg1"/>
              </a:gs>
              <a:gs pos="100000">
                <a:srgbClr val="CCE8EA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0000FF"/>
                </a:solidFill>
              </a:rPr>
              <a:t>Câu hỏi</a:t>
            </a:r>
          </a:p>
        </p:txBody>
      </p:sp>
      <p:sp>
        <p:nvSpPr>
          <p:cNvPr id="84005" name="Oval 37">
            <a:extLst>
              <a:ext uri="{FF2B5EF4-FFF2-40B4-BE49-F238E27FC236}">
                <a16:creationId xmlns:a16="http://schemas.microsoft.com/office/drawing/2014/main" xmlns="" id="{B84365CF-CBD7-D035-B09D-1B90BDF87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865" y="889000"/>
            <a:ext cx="2438135" cy="762000"/>
          </a:xfrm>
          <a:prstGeom prst="ellipse">
            <a:avLst/>
          </a:prstGeom>
          <a:gradFill rotWithShape="1">
            <a:gsLst>
              <a:gs pos="0">
                <a:srgbClr val="CCE8EA"/>
              </a:gs>
              <a:gs pos="50000">
                <a:schemeClr val="bg1"/>
              </a:gs>
              <a:gs pos="100000">
                <a:srgbClr val="CCE8EA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FF3300"/>
                </a:solidFill>
              </a:rPr>
              <a:t>Đáp án</a:t>
            </a:r>
          </a:p>
        </p:txBody>
      </p:sp>
      <p:pic>
        <p:nvPicPr>
          <p:cNvPr id="46095" name="Picture 38" descr="Picture14">
            <a:extLst>
              <a:ext uri="{FF2B5EF4-FFF2-40B4-BE49-F238E27FC236}">
                <a16:creationId xmlns:a16="http://schemas.microsoft.com/office/drawing/2014/main" xmlns="" id="{9D6E5BAB-758C-2B82-66BF-DBBED033115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167" y="825500"/>
            <a:ext cx="1019969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6" name="Picture 53" descr="Tang !">
            <a:extLst>
              <a:ext uri="{FF2B5EF4-FFF2-40B4-BE49-F238E27FC236}">
                <a16:creationId xmlns:a16="http://schemas.microsoft.com/office/drawing/2014/main" xmlns="" id="{11D4F93E-087F-33CD-F68C-D10D33408AA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71" y="762000"/>
            <a:ext cx="1119188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7" name="Picture 23" descr="WhitecornerFlower">
            <a:extLst>
              <a:ext uri="{FF2B5EF4-FFF2-40B4-BE49-F238E27FC236}">
                <a16:creationId xmlns:a16="http://schemas.microsoft.com/office/drawing/2014/main" xmlns="" id="{2157EEAB-2EEF-752A-7FC3-28FD0AF2F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17" y="4929188"/>
            <a:ext cx="1449917" cy="120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8" name="Text Box 30">
            <a:extLst>
              <a:ext uri="{FF2B5EF4-FFF2-40B4-BE49-F238E27FC236}">
                <a16:creationId xmlns:a16="http://schemas.microsoft.com/office/drawing/2014/main" xmlns="" id="{8834707A-8831-003D-6167-9D2174A20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136" y="25400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6099" name="Text Box 30">
            <a:extLst>
              <a:ext uri="{FF2B5EF4-FFF2-40B4-BE49-F238E27FC236}">
                <a16:creationId xmlns:a16="http://schemas.microsoft.com/office/drawing/2014/main" xmlns="" id="{C5D89E12-379B-AC05-2DA0-9D9B3B2E5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136" y="29845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6100" name="Line 41">
            <a:extLst>
              <a:ext uri="{FF2B5EF4-FFF2-40B4-BE49-F238E27FC236}">
                <a16:creationId xmlns:a16="http://schemas.microsoft.com/office/drawing/2014/main" xmlns="" id="{EFC0FF4A-783F-34F3-26E2-590B2E1405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730" y="2984500"/>
            <a:ext cx="5331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6101" name="Text Box 30">
            <a:extLst>
              <a:ext uri="{FF2B5EF4-FFF2-40B4-BE49-F238E27FC236}">
                <a16:creationId xmlns:a16="http://schemas.microsoft.com/office/drawing/2014/main" xmlns="" id="{58BDCFC6-98CC-C462-FD53-D5DEA38EBB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0396" y="2730500"/>
            <a:ext cx="609865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và</a:t>
            </a:r>
          </a:p>
        </p:txBody>
      </p:sp>
      <p:sp>
        <p:nvSpPr>
          <p:cNvPr id="46102" name="Text Box 30">
            <a:extLst>
              <a:ext uri="{FF2B5EF4-FFF2-40B4-BE49-F238E27FC236}">
                <a16:creationId xmlns:a16="http://schemas.microsoft.com/office/drawing/2014/main" xmlns="" id="{516387A3-D5F2-640A-D53C-BBBDBA59A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5400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6103" name="Text Box 30">
            <a:extLst>
              <a:ext uri="{FF2B5EF4-FFF2-40B4-BE49-F238E27FC236}">
                <a16:creationId xmlns:a16="http://schemas.microsoft.com/office/drawing/2014/main" xmlns="" id="{B2311250-64FD-22FE-1CCA-BD8F2F849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9845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46104" name="Line 45">
            <a:extLst>
              <a:ext uri="{FF2B5EF4-FFF2-40B4-BE49-F238E27FC236}">
                <a16:creationId xmlns:a16="http://schemas.microsoft.com/office/drawing/2014/main" xmlns="" id="{10EE6C01-C404-4DEA-7F42-D77E912116E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729" y="29845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92" decel="100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92" decel="100000"/>
                                        <p:tgtEl>
                                          <p:spTgt spid="839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192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192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2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92" decel="100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92" decel="100000"/>
                                        <p:tgtEl>
                                          <p:spTgt spid="839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192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192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3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92" decel="1000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192" decel="100000"/>
                                        <p:tgtEl>
                                          <p:spTgt spid="839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192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192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5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92" decel="100000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192" decel="100000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192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192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4104E-6 L 3.33333E-6 -0.29965 " pathEditMode="relative" rAng="0" ptsTypes="AA">
                                      <p:cBhvr>
                                        <p:cTn id="65" dur="500" fill="hold"/>
                                        <p:tgtEl>
                                          <p:spTgt spid="839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98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61111E-6 -4.62428E-6 L 0.00017 -0.29988 " pathEditMode="relative" rAng="0" ptsTypes="AA">
                                      <p:cBhvr>
                                        <p:cTn id="67" dur="500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3" grpId="0" animBg="1"/>
      <p:bldP spid="83974" grpId="0" animBg="1"/>
      <p:bldP spid="83975" grpId="0" build="allAtOnce" animBg="1"/>
      <p:bldP spid="840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>
            <a:extLst>
              <a:ext uri="{FF2B5EF4-FFF2-40B4-BE49-F238E27FC236}">
                <a16:creationId xmlns:a16="http://schemas.microsoft.com/office/drawing/2014/main" xmlns="" id="{3493080D-5E31-0829-9434-1949FB435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136" y="1778000"/>
            <a:ext cx="3353593" cy="419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rgbClr val="66FF33"/>
              </a:gs>
            </a:gsLst>
            <a:lin ang="0" scaled="1"/>
          </a:gradFill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3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4995" name="AutoShape 3">
            <a:extLst>
              <a:ext uri="{FF2B5EF4-FFF2-40B4-BE49-F238E27FC236}">
                <a16:creationId xmlns:a16="http://schemas.microsoft.com/office/drawing/2014/main" xmlns="" id="{2592A6B9-9555-4687-C561-7492E7EEA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136" y="3492500"/>
            <a:ext cx="4953000" cy="90090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FF33"/>
              </a:gs>
              <a:gs pos="50000">
                <a:schemeClr val="bg1"/>
              </a:gs>
              <a:gs pos="100000">
                <a:srgbClr val="66FF33"/>
              </a:gs>
            </a:gsLst>
            <a:lin ang="0" scaled="1"/>
          </a:gradFill>
          <a:ln w="5715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latin typeface="Franklin Gothic Book" panose="020B0604020202020204" pitchFamily="34" charset="0"/>
              <a:cs typeface="Arial" charset="0"/>
            </a:endParaRPr>
          </a:p>
        </p:txBody>
      </p:sp>
      <p:sp>
        <p:nvSpPr>
          <p:cNvPr id="84997" name="AutoShape 5">
            <a:extLst>
              <a:ext uri="{FF2B5EF4-FFF2-40B4-BE49-F238E27FC236}">
                <a16:creationId xmlns:a16="http://schemas.microsoft.com/office/drawing/2014/main" xmlns="" id="{0CE4602C-70E2-7B34-9694-9D8B78EEA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271" y="2222500"/>
            <a:ext cx="3048000" cy="825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57150" cmpd="thickThin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buFontTx/>
              <a:buAutoNum type="alphaUcPeriod"/>
              <a:defRPr/>
            </a:pPr>
            <a:r>
              <a:rPr lang="en-US" sz="2000" b="1">
                <a:solidFill>
                  <a:prstClr val="black"/>
                </a:solidFill>
              </a:rPr>
              <a:t>    3</a:t>
            </a:r>
          </a:p>
        </p:txBody>
      </p:sp>
      <p:sp>
        <p:nvSpPr>
          <p:cNvPr id="84998" name="AutoShape 6">
            <a:extLst>
              <a:ext uri="{FF2B5EF4-FFF2-40B4-BE49-F238E27FC236}">
                <a16:creationId xmlns:a16="http://schemas.microsoft.com/office/drawing/2014/main" xmlns="" id="{14CE9F68-4C08-C43E-CFBF-1C3FF8287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302000"/>
            <a:ext cx="2895865" cy="1016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57150" cmpd="thickThin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defRPr/>
            </a:pPr>
            <a:r>
              <a:rPr lang="en-US" sz="2000" b="1">
                <a:solidFill>
                  <a:prstClr val="black"/>
                </a:solidFill>
              </a:rPr>
              <a:t>B.    6</a:t>
            </a:r>
          </a:p>
          <a:p>
            <a:pPr marL="285739" indent="-285739">
              <a:defRPr/>
            </a:pPr>
            <a:endParaRPr lang="en-US" sz="2000" b="1">
              <a:solidFill>
                <a:prstClr val="black"/>
              </a:solidFill>
            </a:endParaRPr>
          </a:p>
        </p:txBody>
      </p:sp>
      <p:sp>
        <p:nvSpPr>
          <p:cNvPr id="84999" name="AutoShape 7">
            <a:extLst>
              <a:ext uri="{FF2B5EF4-FFF2-40B4-BE49-F238E27FC236}">
                <a16:creationId xmlns:a16="http://schemas.microsoft.com/office/drawing/2014/main" xmlns="" id="{1C4D3068-C260-C674-41C6-E397168BD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271" y="4572000"/>
            <a:ext cx="2895865" cy="1016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57150" cmpd="thickThin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en-US" sz="2000" b="1">
                <a:solidFill>
                  <a:prstClr val="black"/>
                </a:solidFill>
              </a:rPr>
              <a:t>C.      9 </a:t>
            </a:r>
          </a:p>
        </p:txBody>
      </p:sp>
      <p:pic>
        <p:nvPicPr>
          <p:cNvPr id="47111" name="Picture 26" descr="AG00092_">
            <a:hlinkClick r:id="rId4" action="ppaction://hlinksldjump"/>
            <a:extLst>
              <a:ext uri="{FF2B5EF4-FFF2-40B4-BE49-F238E27FC236}">
                <a16:creationId xmlns:a16="http://schemas.microsoft.com/office/drawing/2014/main" xmlns="" id="{9518BEFA-0BB4-9E3E-580C-978073B29D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730" y="6099970"/>
            <a:ext cx="152136" cy="123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7112" name="Group 27">
            <a:extLst>
              <a:ext uri="{FF2B5EF4-FFF2-40B4-BE49-F238E27FC236}">
                <a16:creationId xmlns:a16="http://schemas.microsoft.com/office/drawing/2014/main" xmlns="" id="{4CE4BDCF-FB09-5A7B-B3A1-B2FB64D74B60}"/>
              </a:ext>
            </a:extLst>
          </p:cNvPr>
          <p:cNvGrpSpPr>
            <a:grpSpLocks/>
          </p:cNvGrpSpPr>
          <p:nvPr/>
        </p:nvGrpSpPr>
        <p:grpSpPr bwMode="auto">
          <a:xfrm>
            <a:off x="-29104" y="444500"/>
            <a:ext cx="9249833" cy="5905500"/>
            <a:chOff x="0" y="192"/>
            <a:chExt cx="5760" cy="3936"/>
          </a:xfrm>
        </p:grpSpPr>
        <p:grpSp>
          <p:nvGrpSpPr>
            <p:cNvPr id="47128" name="Group 28">
              <a:extLst>
                <a:ext uri="{FF2B5EF4-FFF2-40B4-BE49-F238E27FC236}">
                  <a16:creationId xmlns:a16="http://schemas.microsoft.com/office/drawing/2014/main" xmlns="" id="{66EF3591-1EF0-4E28-9237-3AECDB8314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47131" name="Picture 29" descr="n3">
                <a:extLst>
                  <a:ext uri="{FF2B5EF4-FFF2-40B4-BE49-F238E27FC236}">
                    <a16:creationId xmlns:a16="http://schemas.microsoft.com/office/drawing/2014/main" xmlns="" id="{61E96E9C-1735-D9D2-8C40-F4DDA3D0536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7132" name="Picture 30" descr="n3">
                <a:extLst>
                  <a:ext uri="{FF2B5EF4-FFF2-40B4-BE49-F238E27FC236}">
                    <a16:creationId xmlns:a16="http://schemas.microsoft.com/office/drawing/2014/main" xmlns="" id="{83C4771A-B0B6-5119-9ED7-9E6F8C15645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47129" name="Picture 31" descr="n3">
              <a:extLst>
                <a:ext uri="{FF2B5EF4-FFF2-40B4-BE49-F238E27FC236}">
                  <a16:creationId xmlns:a16="http://schemas.microsoft.com/office/drawing/2014/main" xmlns="" id="{5DE9A55C-7A62-06A7-7B0B-39638BFD8C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130" name="Picture 32" descr="n3">
              <a:extLst>
                <a:ext uri="{FF2B5EF4-FFF2-40B4-BE49-F238E27FC236}">
                  <a16:creationId xmlns:a16="http://schemas.microsoft.com/office/drawing/2014/main" xmlns="" id="{7F65B500-A038-0E1F-D582-4C11454429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5025" name="Text Box 33">
            <a:extLst>
              <a:ext uri="{FF2B5EF4-FFF2-40B4-BE49-F238E27FC236}">
                <a16:creationId xmlns:a16="http://schemas.microsoft.com/office/drawing/2014/main" xmlns="" id="{14215240-FEB2-15C3-971B-BF85D5AA9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865" y="3556000"/>
            <a:ext cx="4876271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Thương của hai mẫu số trên là:          </a:t>
            </a:r>
          </a:p>
        </p:txBody>
      </p:sp>
      <p:pic>
        <p:nvPicPr>
          <p:cNvPr id="47114" name="Picture 34" descr="26">
            <a:extLst>
              <a:ext uri="{FF2B5EF4-FFF2-40B4-BE49-F238E27FC236}">
                <a16:creationId xmlns:a16="http://schemas.microsoft.com/office/drawing/2014/main" xmlns="" id="{AE6C1B68-230D-F7CF-3206-9D7CFEA066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55245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27" name="Picture 35" descr="55128416-thao24hA20061241081066">
            <a:extLst>
              <a:ext uri="{FF2B5EF4-FFF2-40B4-BE49-F238E27FC236}">
                <a16:creationId xmlns:a16="http://schemas.microsoft.com/office/drawing/2014/main" xmlns="" id="{AB3B341D-EAAF-E22D-7A48-0FF9B50C74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271" y="1016000"/>
            <a:ext cx="228865" cy="1587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028" name="Oval 36">
            <a:extLst>
              <a:ext uri="{FF2B5EF4-FFF2-40B4-BE49-F238E27FC236}">
                <a16:creationId xmlns:a16="http://schemas.microsoft.com/office/drawing/2014/main" xmlns="" id="{CDBA0ECE-10DB-161A-76A7-62F0E9978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271" y="889000"/>
            <a:ext cx="2439458" cy="7620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chemeClr val="bg1"/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0000FF"/>
                </a:solidFill>
              </a:rPr>
              <a:t>Câu hỏi</a:t>
            </a:r>
          </a:p>
        </p:txBody>
      </p:sp>
      <p:sp>
        <p:nvSpPr>
          <p:cNvPr id="85029" name="Oval 37">
            <a:extLst>
              <a:ext uri="{FF2B5EF4-FFF2-40B4-BE49-F238E27FC236}">
                <a16:creationId xmlns:a16="http://schemas.microsoft.com/office/drawing/2014/main" xmlns="" id="{6CC5FD47-693E-63E4-EF31-8DCB8E1FE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865" y="825500"/>
            <a:ext cx="2438135" cy="7620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chemeClr val="bg1"/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FF3300"/>
                </a:solidFill>
              </a:rPr>
              <a:t>Đáp án</a:t>
            </a:r>
          </a:p>
        </p:txBody>
      </p:sp>
      <p:pic>
        <p:nvPicPr>
          <p:cNvPr id="47118" name="Picture 38" descr="Picture14">
            <a:extLst>
              <a:ext uri="{FF2B5EF4-FFF2-40B4-BE49-F238E27FC236}">
                <a16:creationId xmlns:a16="http://schemas.microsoft.com/office/drawing/2014/main" xmlns="" id="{998828C0-2936-1A3E-EF6C-6D4FE98635A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167" y="825500"/>
            <a:ext cx="1019969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9" name="Picture 53" descr="Tang !">
            <a:extLst>
              <a:ext uri="{FF2B5EF4-FFF2-40B4-BE49-F238E27FC236}">
                <a16:creationId xmlns:a16="http://schemas.microsoft.com/office/drawing/2014/main" xmlns="" id="{71DD35A0-E969-A0FD-E946-76A34C8F19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71" y="762000"/>
            <a:ext cx="1119188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20" name="Picture 23" descr="WhitecornerFlower">
            <a:extLst>
              <a:ext uri="{FF2B5EF4-FFF2-40B4-BE49-F238E27FC236}">
                <a16:creationId xmlns:a16="http://schemas.microsoft.com/office/drawing/2014/main" xmlns="" id="{77C67415-F181-0E49-9B2B-42BBEFF372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17" y="4929188"/>
            <a:ext cx="1449917" cy="120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21" name="Text Box 30">
            <a:extLst>
              <a:ext uri="{FF2B5EF4-FFF2-40B4-BE49-F238E27FC236}">
                <a16:creationId xmlns:a16="http://schemas.microsoft.com/office/drawing/2014/main" xmlns="" id="{0B107A70-1A28-D685-AB34-4E9ACE406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136" y="25400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7122" name="Text Box 30">
            <a:extLst>
              <a:ext uri="{FF2B5EF4-FFF2-40B4-BE49-F238E27FC236}">
                <a16:creationId xmlns:a16="http://schemas.microsoft.com/office/drawing/2014/main" xmlns="" id="{BED7C61C-8669-3DCC-0C4F-7FABA36BF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136" y="29845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7123" name="Line 40">
            <a:extLst>
              <a:ext uri="{FF2B5EF4-FFF2-40B4-BE49-F238E27FC236}">
                <a16:creationId xmlns:a16="http://schemas.microsoft.com/office/drawing/2014/main" xmlns="" id="{9F660B0E-784D-6898-D5B7-77CAE07D90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730" y="2984500"/>
            <a:ext cx="5331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24" name="Text Box 30">
            <a:extLst>
              <a:ext uri="{FF2B5EF4-FFF2-40B4-BE49-F238E27FC236}">
                <a16:creationId xmlns:a16="http://schemas.microsoft.com/office/drawing/2014/main" xmlns="" id="{B526D6CA-933A-9C61-07B0-179792061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4479" y="2730500"/>
            <a:ext cx="608542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và</a:t>
            </a:r>
          </a:p>
        </p:txBody>
      </p:sp>
      <p:sp>
        <p:nvSpPr>
          <p:cNvPr id="47125" name="Text Box 30">
            <a:extLst>
              <a:ext uri="{FF2B5EF4-FFF2-40B4-BE49-F238E27FC236}">
                <a16:creationId xmlns:a16="http://schemas.microsoft.com/office/drawing/2014/main" xmlns="" id="{2367B3E4-A6C8-3204-5787-78C96B943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5400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7126" name="Text Box 30">
            <a:extLst>
              <a:ext uri="{FF2B5EF4-FFF2-40B4-BE49-F238E27FC236}">
                <a16:creationId xmlns:a16="http://schemas.microsoft.com/office/drawing/2014/main" xmlns="" id="{01F5D1AA-B1CC-F2D8-111F-23E45F13F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9845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47127" name="Line 44">
            <a:extLst>
              <a:ext uri="{FF2B5EF4-FFF2-40B4-BE49-F238E27FC236}">
                <a16:creationId xmlns:a16="http://schemas.microsoft.com/office/drawing/2014/main" xmlns="" id="{B451629E-3144-B9EB-B9B1-AFFBDE4D03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730" y="2984500"/>
            <a:ext cx="5331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50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50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92" decel="100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92" decel="100000"/>
                                        <p:tgtEl>
                                          <p:spTgt spid="849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192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192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850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3.33333E-6 0.22778 " pathEditMode="relative" rAng="0" ptsTypes="AA">
                                      <p:cBhvr>
                                        <p:cTn id="45" dur="5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7" grpId="0" animBg="1"/>
      <p:bldP spid="84997" grpId="1" animBg="1"/>
      <p:bldP spid="84998" grpId="0" animBg="1"/>
      <p:bldP spid="84998" grpId="1" animBg="1"/>
      <p:bldP spid="84999" grpId="0" animBg="1"/>
      <p:bldP spid="84999" grpId="1" animBg="1"/>
      <p:bldP spid="850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>
            <a:extLst>
              <a:ext uri="{FF2B5EF4-FFF2-40B4-BE49-F238E27FC236}">
                <a16:creationId xmlns:a16="http://schemas.microsoft.com/office/drawing/2014/main" xmlns="" id="{5BF0B9BB-C10E-261F-7AD2-43DAC894F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729" y="1714500"/>
            <a:ext cx="3831167" cy="419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99"/>
              </a:gs>
              <a:gs pos="50000">
                <a:srgbClr val="CCFFFF"/>
              </a:gs>
              <a:gs pos="100000">
                <a:srgbClr val="99FF99"/>
              </a:gs>
            </a:gsLst>
            <a:lin ang="0" scaled="1"/>
          </a:gradFill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3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71" name="AutoShape 3">
            <a:extLst>
              <a:ext uri="{FF2B5EF4-FFF2-40B4-BE49-F238E27FC236}">
                <a16:creationId xmlns:a16="http://schemas.microsoft.com/office/drawing/2014/main" xmlns="" id="{8DD46CFF-4E3E-CBB3-8137-58D8EEAF1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65" y="3429000"/>
            <a:ext cx="4114271" cy="1333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FF33"/>
              </a:gs>
              <a:gs pos="50000">
                <a:schemeClr val="bg1"/>
              </a:gs>
              <a:gs pos="100000">
                <a:srgbClr val="66FF33"/>
              </a:gs>
            </a:gsLst>
            <a:lin ang="0" scaled="1"/>
          </a:gradFill>
          <a:ln w="5715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latin typeface="Franklin Gothic Book" panose="020B0604020202020204" pitchFamily="34" charset="0"/>
              <a:cs typeface="Arial" charset="0"/>
            </a:endParaRPr>
          </a:p>
        </p:txBody>
      </p:sp>
      <p:sp>
        <p:nvSpPr>
          <p:cNvPr id="48132" name="Text Box 4">
            <a:extLst>
              <a:ext uri="{FF2B5EF4-FFF2-40B4-BE49-F238E27FC236}">
                <a16:creationId xmlns:a16="http://schemas.microsoft.com/office/drawing/2014/main" xmlns="" id="{FE587A4B-9580-A7AF-F1AD-4DB9FC534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730" y="3683000"/>
            <a:ext cx="2819136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333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3973" name="AutoShape 5">
            <a:extLst>
              <a:ext uri="{FF2B5EF4-FFF2-40B4-BE49-F238E27FC236}">
                <a16:creationId xmlns:a16="http://schemas.microsoft.com/office/drawing/2014/main" xmlns="" id="{9EC1DF5D-73C8-958B-187C-A7538126A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905000"/>
            <a:ext cx="3192198" cy="1016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defRPr/>
            </a:pPr>
            <a:r>
              <a:rPr lang="en-US" sz="2333" b="1" dirty="0">
                <a:solidFill>
                  <a:prstClr val="black"/>
                </a:solidFill>
              </a:rPr>
              <a:t>A.     </a:t>
            </a:r>
            <a:r>
              <a:rPr lang="en-US" sz="2333" b="1" u="sng" dirty="0">
                <a:solidFill>
                  <a:prstClr val="black"/>
                </a:solidFill>
              </a:rPr>
              <a:t> 2 </a:t>
            </a:r>
            <a:r>
              <a:rPr lang="en-US" sz="2333" b="1" dirty="0">
                <a:solidFill>
                  <a:prstClr val="black"/>
                </a:solidFill>
              </a:rPr>
              <a:t>  </a:t>
            </a:r>
            <a:r>
              <a:rPr lang="en-US" sz="2333" b="1" dirty="0" err="1">
                <a:solidFill>
                  <a:prstClr val="black"/>
                </a:solidFill>
              </a:rPr>
              <a:t>và</a:t>
            </a:r>
            <a:r>
              <a:rPr lang="en-US" sz="2333" b="1" dirty="0">
                <a:solidFill>
                  <a:prstClr val="black"/>
                </a:solidFill>
              </a:rPr>
              <a:t> </a:t>
            </a:r>
            <a:r>
              <a:rPr lang="en-US" sz="2333" b="1" u="sng" dirty="0">
                <a:solidFill>
                  <a:prstClr val="black"/>
                </a:solidFill>
              </a:rPr>
              <a:t> 1    </a:t>
            </a:r>
          </a:p>
          <a:p>
            <a:pPr marL="285739" indent="-285739">
              <a:defRPr/>
            </a:pPr>
            <a:r>
              <a:rPr lang="en-US" sz="2333" b="1" dirty="0">
                <a:solidFill>
                  <a:prstClr val="black"/>
                </a:solidFill>
              </a:rPr>
              <a:t>          3         9                 </a:t>
            </a:r>
          </a:p>
        </p:txBody>
      </p:sp>
      <p:sp>
        <p:nvSpPr>
          <p:cNvPr id="83974" name="AutoShape 6">
            <a:extLst>
              <a:ext uri="{FF2B5EF4-FFF2-40B4-BE49-F238E27FC236}">
                <a16:creationId xmlns:a16="http://schemas.microsoft.com/office/drawing/2014/main" xmlns="" id="{EC5AE755-A62C-81BD-4722-34F0CDE4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302001"/>
            <a:ext cx="3276865" cy="107685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marL="285739" indent="-285739">
              <a:defRPr/>
            </a:pPr>
            <a:r>
              <a:rPr lang="en-US" sz="2333" b="1" dirty="0">
                <a:solidFill>
                  <a:prstClr val="black"/>
                </a:solidFill>
              </a:rPr>
              <a:t>B.      </a:t>
            </a:r>
            <a:r>
              <a:rPr lang="en-US" sz="2333" b="1" u="sng" dirty="0">
                <a:solidFill>
                  <a:prstClr val="black"/>
                </a:solidFill>
              </a:rPr>
              <a:t> 2 </a:t>
            </a:r>
            <a:r>
              <a:rPr lang="en-US" sz="2333" b="1" dirty="0">
                <a:solidFill>
                  <a:prstClr val="black"/>
                </a:solidFill>
              </a:rPr>
              <a:t>   </a:t>
            </a:r>
            <a:r>
              <a:rPr lang="en-US" sz="2333" b="1" dirty="0" err="1">
                <a:solidFill>
                  <a:prstClr val="black"/>
                </a:solidFill>
              </a:rPr>
              <a:t>và</a:t>
            </a:r>
            <a:r>
              <a:rPr lang="en-US" sz="2333" b="1" dirty="0">
                <a:solidFill>
                  <a:prstClr val="black"/>
                </a:solidFill>
              </a:rPr>
              <a:t> </a:t>
            </a:r>
            <a:r>
              <a:rPr lang="en-US" sz="2333" b="1" u="sng" dirty="0">
                <a:solidFill>
                  <a:prstClr val="black"/>
                </a:solidFill>
              </a:rPr>
              <a:t> 1 </a:t>
            </a:r>
            <a:r>
              <a:rPr lang="en-US" sz="2333" b="1" dirty="0">
                <a:solidFill>
                  <a:prstClr val="black"/>
                </a:solidFill>
              </a:rPr>
              <a:t> </a:t>
            </a:r>
          </a:p>
          <a:p>
            <a:pPr marL="285739" indent="-285739">
              <a:defRPr/>
            </a:pPr>
            <a:r>
              <a:rPr lang="en-US" sz="2333" b="1" dirty="0">
                <a:solidFill>
                  <a:prstClr val="black"/>
                </a:solidFill>
              </a:rPr>
              <a:t>           6          9</a:t>
            </a:r>
          </a:p>
          <a:p>
            <a:pPr marL="285739" indent="-285739">
              <a:defRPr/>
            </a:pPr>
            <a:endParaRPr lang="en-US" sz="2333" b="1" dirty="0">
              <a:solidFill>
                <a:prstClr val="black"/>
              </a:solidFill>
            </a:endParaRPr>
          </a:p>
        </p:txBody>
      </p:sp>
      <p:sp>
        <p:nvSpPr>
          <p:cNvPr id="83975" name="AutoShape 7">
            <a:extLst>
              <a:ext uri="{FF2B5EF4-FFF2-40B4-BE49-F238E27FC236}">
                <a16:creationId xmlns:a16="http://schemas.microsoft.com/office/drawing/2014/main" xmlns="" id="{E0914114-B594-6FF3-8C80-A91FD9041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508500"/>
            <a:ext cx="3352271" cy="1016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57150" cmpd="thickThin" algn="ctr">
            <a:solidFill>
              <a:srgbClr val="F066D2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en-US" sz="2333" b="1" dirty="0">
                <a:solidFill>
                  <a:prstClr val="black"/>
                </a:solidFill>
              </a:rPr>
              <a:t>C.       </a:t>
            </a:r>
            <a:r>
              <a:rPr lang="en-US" sz="2333" b="1" u="sng" dirty="0">
                <a:solidFill>
                  <a:prstClr val="black"/>
                </a:solidFill>
              </a:rPr>
              <a:t> 6 </a:t>
            </a:r>
            <a:r>
              <a:rPr lang="en-US" sz="2333" b="1" dirty="0">
                <a:solidFill>
                  <a:prstClr val="black"/>
                </a:solidFill>
              </a:rPr>
              <a:t>   </a:t>
            </a:r>
            <a:r>
              <a:rPr lang="en-US" sz="2333" b="1" dirty="0" err="1">
                <a:solidFill>
                  <a:prstClr val="black"/>
                </a:solidFill>
              </a:rPr>
              <a:t>và</a:t>
            </a:r>
            <a:r>
              <a:rPr lang="en-US" sz="2333" b="1" dirty="0">
                <a:solidFill>
                  <a:prstClr val="black"/>
                </a:solidFill>
              </a:rPr>
              <a:t>   </a:t>
            </a:r>
            <a:r>
              <a:rPr lang="en-US" sz="2333" b="1" u="sng" dirty="0">
                <a:solidFill>
                  <a:prstClr val="black"/>
                </a:solidFill>
              </a:rPr>
              <a:t> 1</a:t>
            </a:r>
          </a:p>
          <a:p>
            <a:pPr eaLnBrk="1" hangingPunct="1">
              <a:defRPr/>
            </a:pPr>
            <a:r>
              <a:rPr lang="en-US" sz="2333" b="1" dirty="0">
                <a:solidFill>
                  <a:prstClr val="black"/>
                </a:solidFill>
              </a:rPr>
              <a:t>            9            9  </a:t>
            </a:r>
          </a:p>
          <a:p>
            <a:pPr eaLnBrk="1" hangingPunct="1">
              <a:defRPr/>
            </a:pPr>
            <a:r>
              <a:rPr lang="en-US" sz="2333" b="1" dirty="0">
                <a:solidFill>
                  <a:prstClr val="black"/>
                </a:solidFill>
              </a:rPr>
              <a:t>          </a:t>
            </a:r>
          </a:p>
        </p:txBody>
      </p:sp>
      <p:pic>
        <p:nvPicPr>
          <p:cNvPr id="48136" name="Picture 26" descr="AG00092_">
            <a:hlinkClick r:id="rId4" action="ppaction://hlinksldjump"/>
            <a:extLst>
              <a:ext uri="{FF2B5EF4-FFF2-40B4-BE49-F238E27FC236}">
                <a16:creationId xmlns:a16="http://schemas.microsoft.com/office/drawing/2014/main" xmlns="" id="{E255024D-4225-8DD1-A0AF-8E393C06940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730" y="6099970"/>
            <a:ext cx="152136" cy="123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8137" name="Group 27">
            <a:extLst>
              <a:ext uri="{FF2B5EF4-FFF2-40B4-BE49-F238E27FC236}">
                <a16:creationId xmlns:a16="http://schemas.microsoft.com/office/drawing/2014/main" xmlns="" id="{523B817B-0269-2B58-DA08-F5DC74151F77}"/>
              </a:ext>
            </a:extLst>
          </p:cNvPr>
          <p:cNvGrpSpPr>
            <a:grpSpLocks/>
          </p:cNvGrpSpPr>
          <p:nvPr/>
        </p:nvGrpSpPr>
        <p:grpSpPr bwMode="auto">
          <a:xfrm>
            <a:off x="-29104" y="444500"/>
            <a:ext cx="9249833" cy="5905500"/>
            <a:chOff x="0" y="192"/>
            <a:chExt cx="5760" cy="3936"/>
          </a:xfrm>
        </p:grpSpPr>
        <p:grpSp>
          <p:nvGrpSpPr>
            <p:cNvPr id="48153" name="Group 28">
              <a:extLst>
                <a:ext uri="{FF2B5EF4-FFF2-40B4-BE49-F238E27FC236}">
                  <a16:creationId xmlns:a16="http://schemas.microsoft.com/office/drawing/2014/main" xmlns="" id="{97C8AF49-E27B-538A-160E-3CA65790DF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48156" name="Picture 29" descr="n3">
                <a:extLst>
                  <a:ext uri="{FF2B5EF4-FFF2-40B4-BE49-F238E27FC236}">
                    <a16:creationId xmlns:a16="http://schemas.microsoft.com/office/drawing/2014/main" xmlns="" id="{1ED95858-932D-9D8A-84CE-CB2159CB666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8157" name="Picture 30" descr="n3">
                <a:extLst>
                  <a:ext uri="{FF2B5EF4-FFF2-40B4-BE49-F238E27FC236}">
                    <a16:creationId xmlns:a16="http://schemas.microsoft.com/office/drawing/2014/main" xmlns="" id="{C919BBFF-9D2B-5392-11FC-2717A861C46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48154" name="Picture 31" descr="n3">
              <a:extLst>
                <a:ext uri="{FF2B5EF4-FFF2-40B4-BE49-F238E27FC236}">
                  <a16:creationId xmlns:a16="http://schemas.microsoft.com/office/drawing/2014/main" xmlns="" id="{2D667B75-CEA9-6AF4-7D8E-24E8299C97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55" name="Picture 32" descr="n3">
              <a:extLst>
                <a:ext uri="{FF2B5EF4-FFF2-40B4-BE49-F238E27FC236}">
                  <a16:creationId xmlns:a16="http://schemas.microsoft.com/office/drawing/2014/main" xmlns="" id="{CBD19880-9FC7-BE0B-305D-5CD7BF77B5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4001" name="Text Box 33">
            <a:extLst>
              <a:ext uri="{FF2B5EF4-FFF2-40B4-BE49-F238E27FC236}">
                <a16:creationId xmlns:a16="http://schemas.microsoft.com/office/drawing/2014/main" xmlns="" id="{724C062A-CF20-2427-67D5-89D86D6F3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619500"/>
            <a:ext cx="3962136" cy="96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Quy đồng hai phân số trên ta được :</a:t>
            </a:r>
            <a:r>
              <a:rPr lang="en-US" altLang="en-US" sz="333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</p:txBody>
      </p:sp>
      <p:pic>
        <p:nvPicPr>
          <p:cNvPr id="48139" name="Picture 34" descr="26">
            <a:extLst>
              <a:ext uri="{FF2B5EF4-FFF2-40B4-BE49-F238E27FC236}">
                <a16:creationId xmlns:a16="http://schemas.microsoft.com/office/drawing/2014/main" xmlns="" id="{BBA507EB-1476-0D19-5031-DF803FE7ED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55245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003" name="Picture 35" descr="55128416-thao24hA20061241081066">
            <a:extLst>
              <a:ext uri="{FF2B5EF4-FFF2-40B4-BE49-F238E27FC236}">
                <a16:creationId xmlns:a16="http://schemas.microsoft.com/office/drawing/2014/main" xmlns="" id="{53F63BED-22E7-835A-7E81-5C78FF2A8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730" y="1016000"/>
            <a:ext cx="183886" cy="19050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004" name="Oval 36">
            <a:extLst>
              <a:ext uri="{FF2B5EF4-FFF2-40B4-BE49-F238E27FC236}">
                <a16:creationId xmlns:a16="http://schemas.microsoft.com/office/drawing/2014/main" xmlns="" id="{CD2F6711-1D6D-B5E4-CC74-C77D47A06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271" y="889000"/>
            <a:ext cx="2439458" cy="762000"/>
          </a:xfrm>
          <a:prstGeom prst="ellipse">
            <a:avLst/>
          </a:prstGeom>
          <a:gradFill rotWithShape="1">
            <a:gsLst>
              <a:gs pos="0">
                <a:srgbClr val="CCE8EA"/>
              </a:gs>
              <a:gs pos="50000">
                <a:schemeClr val="bg1"/>
              </a:gs>
              <a:gs pos="100000">
                <a:srgbClr val="CCE8EA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0000FF"/>
                </a:solidFill>
              </a:rPr>
              <a:t>Câu hỏi</a:t>
            </a:r>
          </a:p>
        </p:txBody>
      </p:sp>
      <p:sp>
        <p:nvSpPr>
          <p:cNvPr id="84005" name="Oval 37">
            <a:extLst>
              <a:ext uri="{FF2B5EF4-FFF2-40B4-BE49-F238E27FC236}">
                <a16:creationId xmlns:a16="http://schemas.microsoft.com/office/drawing/2014/main" xmlns="" id="{8B22BCAD-049E-5569-992F-76B0E16EB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865" y="889000"/>
            <a:ext cx="2438135" cy="762000"/>
          </a:xfrm>
          <a:prstGeom prst="ellipse">
            <a:avLst/>
          </a:prstGeom>
          <a:gradFill rotWithShape="1">
            <a:gsLst>
              <a:gs pos="0">
                <a:srgbClr val="CCE8EA"/>
              </a:gs>
              <a:gs pos="50000">
                <a:schemeClr val="bg1"/>
              </a:gs>
              <a:gs pos="100000">
                <a:srgbClr val="CCE8EA"/>
              </a:gs>
            </a:gsLst>
            <a:lin ang="5400000" scaled="1"/>
          </a:gra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FF3300"/>
                </a:solidFill>
              </a:rPr>
              <a:t>Đáp án</a:t>
            </a:r>
          </a:p>
        </p:txBody>
      </p:sp>
      <p:pic>
        <p:nvPicPr>
          <p:cNvPr id="48143" name="Picture 38" descr="Picture14">
            <a:extLst>
              <a:ext uri="{FF2B5EF4-FFF2-40B4-BE49-F238E27FC236}">
                <a16:creationId xmlns:a16="http://schemas.microsoft.com/office/drawing/2014/main" xmlns="" id="{98C9BE16-30E7-01A2-6B3C-22D0D35A3C2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167" y="825500"/>
            <a:ext cx="1019969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4" name="Picture 53" descr="Tang !">
            <a:extLst>
              <a:ext uri="{FF2B5EF4-FFF2-40B4-BE49-F238E27FC236}">
                <a16:creationId xmlns:a16="http://schemas.microsoft.com/office/drawing/2014/main" xmlns="" id="{A6EA06F5-6F84-114B-E448-1A032276E1F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71" y="762000"/>
            <a:ext cx="1119188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5" name="Picture 23" descr="WhitecornerFlower">
            <a:extLst>
              <a:ext uri="{FF2B5EF4-FFF2-40B4-BE49-F238E27FC236}">
                <a16:creationId xmlns:a16="http://schemas.microsoft.com/office/drawing/2014/main" xmlns="" id="{D249B2AD-7523-079F-85D8-3F44F0805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17" y="4929188"/>
            <a:ext cx="1449917" cy="120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6" name="Text Box 30">
            <a:extLst>
              <a:ext uri="{FF2B5EF4-FFF2-40B4-BE49-F238E27FC236}">
                <a16:creationId xmlns:a16="http://schemas.microsoft.com/office/drawing/2014/main" xmlns="" id="{1DB8EF25-2FED-82AF-6428-7E779FA4A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136" y="25400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8147" name="Text Box 30">
            <a:extLst>
              <a:ext uri="{FF2B5EF4-FFF2-40B4-BE49-F238E27FC236}">
                <a16:creationId xmlns:a16="http://schemas.microsoft.com/office/drawing/2014/main" xmlns="" id="{F537EC7A-04D1-E358-503D-EEFF650BB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136" y="29845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8148" name="Line 41">
            <a:extLst>
              <a:ext uri="{FF2B5EF4-FFF2-40B4-BE49-F238E27FC236}">
                <a16:creationId xmlns:a16="http://schemas.microsoft.com/office/drawing/2014/main" xmlns="" id="{32E93EE0-5D99-AD09-BD0A-405A099DB0C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730" y="2984500"/>
            <a:ext cx="5331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8149" name="Text Box 30">
            <a:extLst>
              <a:ext uri="{FF2B5EF4-FFF2-40B4-BE49-F238E27FC236}">
                <a16:creationId xmlns:a16="http://schemas.microsoft.com/office/drawing/2014/main" xmlns="" id="{A9E0C575-BD71-93EB-2B10-A9335218C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0396" y="2730500"/>
            <a:ext cx="609865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và</a:t>
            </a:r>
          </a:p>
        </p:txBody>
      </p:sp>
      <p:sp>
        <p:nvSpPr>
          <p:cNvPr id="48150" name="Text Box 30">
            <a:extLst>
              <a:ext uri="{FF2B5EF4-FFF2-40B4-BE49-F238E27FC236}">
                <a16:creationId xmlns:a16="http://schemas.microsoft.com/office/drawing/2014/main" xmlns="" id="{B5C28D18-B74E-9B86-4BAF-F11F0ED52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5400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8151" name="Text Box 30">
            <a:extLst>
              <a:ext uri="{FF2B5EF4-FFF2-40B4-BE49-F238E27FC236}">
                <a16:creationId xmlns:a16="http://schemas.microsoft.com/office/drawing/2014/main" xmlns="" id="{0F5791A6-ECA9-BAB5-9FB6-1FEA2B893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6" y="2984500"/>
            <a:ext cx="457729" cy="45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333" b="1">
                <a:solidFill>
                  <a:srgbClr val="000099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48152" name="Line 45">
            <a:extLst>
              <a:ext uri="{FF2B5EF4-FFF2-40B4-BE49-F238E27FC236}">
                <a16:creationId xmlns:a16="http://schemas.microsoft.com/office/drawing/2014/main" xmlns="" id="{F200DF3A-0300-C434-309B-FDB8742242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730" y="2984500"/>
            <a:ext cx="5331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20"/>
                            </p:stCondLst>
                            <p:childTnLst>
                              <p:par>
                                <p:cTn id="1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92" decel="100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92" decel="100000"/>
                                        <p:tgtEl>
                                          <p:spTgt spid="839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192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192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620"/>
                            </p:stCondLst>
                            <p:childTnLst>
                              <p:par>
                                <p:cTn id="2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92" decel="100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92" decel="100000"/>
                                        <p:tgtEl>
                                          <p:spTgt spid="839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192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192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3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92" decel="1000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192" decel="100000"/>
                                        <p:tgtEl>
                                          <p:spTgt spid="839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192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192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5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92" decel="100000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192" decel="100000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192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192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5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92" decel="100000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192" decel="100000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192" fill="hold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192" fill="hold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5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92" decel="100000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192" decel="100000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" dur="192" fill="hold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" dur="192" fill="hold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3.33333E-6 -0.2169 " pathEditMode="relative" rAng="0" ptsTypes="AA">
                                      <p:cBhvr>
                                        <p:cTn id="83" dur="500" fill="hold"/>
                                        <p:tgtEl>
                                          <p:spTgt spid="839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856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7.40741E-7 L 3.33333E-6 -0.21088 " pathEditMode="relative" rAng="0" ptsTypes="AA">
                                      <p:cBhvr>
                                        <p:cTn id="85" dur="500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56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7.40741E-7 L 3.33333E-6 -0.21088 " pathEditMode="relative" rAng="0" ptsTypes="AA">
                                      <p:cBhvr>
                                        <p:cTn id="87" dur="500" fill="hold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56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7.40741E-7 L 3.33333E-6 -0.21088 " pathEditMode="relative" rAng="0" ptsTypes="AA">
                                      <p:cBhvr>
                                        <p:cTn id="89" dur="500" fill="hold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3" grpId="0" animBg="1"/>
      <p:bldP spid="83974" grpId="0" animBg="1"/>
      <p:bldP spid="83975" grpId="0" build="allAtOnce" animBg="1"/>
      <p:bldP spid="840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xmlns="" id="{8837884D-1FE1-BA5C-373B-0BBC443378B1}"/>
              </a:ext>
            </a:extLst>
          </p:cNvPr>
          <p:cNvSpPr txBox="1"/>
          <p:nvPr/>
        </p:nvSpPr>
        <p:spPr>
          <a:xfrm>
            <a:off x="2057400" y="609600"/>
            <a:ext cx="4572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UTM Showcard" panose="02040603050506020204" pitchFamily="18" charset="0"/>
                <a:ea typeface="SVN-Jealous" pitchFamily="50" charset="-128"/>
                <a:cs typeface="SVN-Jealous" pitchFamily="50" charset="-128"/>
              </a:rPr>
              <a:t>TOÁN </a:t>
            </a:r>
            <a:endParaRPr lang="en-US" sz="6000" dirty="0"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latin typeface="UTM Showcard" panose="02040603050506020204" pitchFamily="18" charset="0"/>
              <a:ea typeface="SVN-Jealous" pitchFamily="50" charset="-128"/>
              <a:cs typeface="SVN-Jealous" pitchFamily="50" charset="-128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09A063B5-9BEE-CEAE-7426-D5B45A6AB82E}"/>
              </a:ext>
            </a:extLst>
          </p:cNvPr>
          <p:cNvSpPr txBox="1"/>
          <p:nvPr/>
        </p:nvSpPr>
        <p:spPr>
          <a:xfrm>
            <a:off x="838200" y="2057400"/>
            <a:ext cx="74676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UTM Showcard" panose="02040603050506020204" pitchFamily="18" charset="0"/>
                <a:ea typeface="SVN-Jealous" pitchFamily="50" charset="-128"/>
                <a:cs typeface="SVN-Jealous" pitchFamily="50" charset="-128"/>
              </a:rPr>
              <a:t>LUYỆN TẬP chung</a:t>
            </a:r>
            <a:endParaRPr lang="en-US" sz="8000" dirty="0"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latin typeface="UTM Showcard" panose="02040603050506020204" pitchFamily="18" charset="0"/>
              <a:ea typeface="SVN-Jealous" pitchFamily="50" charset="-128"/>
              <a:cs typeface="SVN-Jealous" pitchFamily="50" charset="-128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981B47A1-6A6B-497F-A21E-CCD607D81200}"/>
              </a:ext>
            </a:extLst>
          </p:cNvPr>
          <p:cNvSpPr txBox="1"/>
          <p:nvPr/>
        </p:nvSpPr>
        <p:spPr>
          <a:xfrm>
            <a:off x="2133600" y="541020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UTM Showcard" panose="02040603050506020204" pitchFamily="18" charset="0"/>
                <a:ea typeface="SVN-Jealous" pitchFamily="50" charset="-128"/>
                <a:cs typeface="SVN-Jealous" pitchFamily="50" charset="-128"/>
              </a:rPr>
              <a:t>SGK TRANG 118</a:t>
            </a:r>
            <a:endParaRPr lang="en-US" sz="2400" dirty="0"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latin typeface="UTM Showcard" panose="02040603050506020204" pitchFamily="18" charset="0"/>
              <a:ea typeface="SVN-Jealous" pitchFamily="50" charset="-128"/>
              <a:cs typeface="SVN-Jealous" pitchFamily="50" charset="-128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D1EA48AF-9BD7-D463-1DF2-9C80938C9711}"/>
              </a:ext>
            </a:extLst>
          </p:cNvPr>
          <p:cNvSpPr txBox="1"/>
          <p:nvPr/>
        </p:nvSpPr>
        <p:spPr>
          <a:xfrm>
            <a:off x="3771900" y="145347"/>
            <a:ext cx="5867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Rockwell Condensed" panose="02060603050405020104" pitchFamily="18" charset="0"/>
                <a:ea typeface="SVN-Jealous" pitchFamily="50" charset="-128"/>
                <a:cs typeface="SVN-Jealous" pitchFamily="50" charset="-128"/>
              </a:rPr>
              <a:t>Thứ </a:t>
            </a:r>
            <a:r>
              <a:rPr lang="en-US" sz="2400" smtClean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Rockwell Condensed" panose="02060603050405020104" pitchFamily="18" charset="0"/>
                <a:ea typeface="SVN-Jealous" pitchFamily="50" charset="-128"/>
                <a:cs typeface="SVN-Jealous" pitchFamily="50" charset="-128"/>
              </a:rPr>
              <a:t>hai </a:t>
            </a:r>
            <a:r>
              <a:rPr lang="en-US" sz="240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Rockwell Condensed" panose="02060603050405020104" pitchFamily="18" charset="0"/>
                <a:ea typeface="SVN-Jealous" pitchFamily="50" charset="-128"/>
                <a:cs typeface="SVN-Jealous" pitchFamily="50" charset="-128"/>
              </a:rPr>
              <a:t>ngày </a:t>
            </a:r>
            <a:r>
              <a:rPr lang="en-US" sz="2400" smtClean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Rockwell Condensed" panose="02060603050405020104" pitchFamily="18" charset="0"/>
                <a:ea typeface="SVN-Jealous" pitchFamily="50" charset="-128"/>
                <a:cs typeface="SVN-Jealous" pitchFamily="50" charset="-128"/>
              </a:rPr>
              <a:t>13 </a:t>
            </a:r>
            <a:r>
              <a:rPr lang="en-US" sz="240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Rockwell Condensed" panose="02060603050405020104" pitchFamily="18" charset="0"/>
                <a:ea typeface="SVN-Jealous" pitchFamily="50" charset="-128"/>
                <a:cs typeface="SVN-Jealous" pitchFamily="50" charset="-128"/>
              </a:rPr>
              <a:t>tháng 2 năm 2023</a:t>
            </a:r>
            <a:endParaRPr lang="en-US" sz="2400" dirty="0"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latin typeface="Rockwell Condensed" panose="02060603050405020104" pitchFamily="18" charset="0"/>
              <a:ea typeface="SVN-Jealous" pitchFamily="50" charset="-128"/>
              <a:cs typeface="SVN-Jealou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8982925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Thiết kế mặc định">
  <a:themeElements>
    <a:clrScheme name="Thiết kế mặc địn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hiết kế mặc địn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iết kế mặc địn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</TotalTime>
  <Words>418</Words>
  <Application>Microsoft Office PowerPoint</Application>
  <PresentationFormat>On-screen Show (4:3)</PresentationFormat>
  <Paragraphs>158</Paragraphs>
  <Slides>18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Thiết kế mặc định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For You And 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n¨m, ngµy 14 th¸ng 2 n¨m 2008</dc:title>
  <dc:creator>HAI NA</dc:creator>
  <cp:lastModifiedBy>THANH HUONG</cp:lastModifiedBy>
  <cp:revision>143</cp:revision>
  <dcterms:created xsi:type="dcterms:W3CDTF">2009-11-28T21:21:06Z</dcterms:created>
  <dcterms:modified xsi:type="dcterms:W3CDTF">2023-02-15T06:19:34Z</dcterms:modified>
</cp:coreProperties>
</file>