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007577192" r:id="rId3"/>
    <p:sldId id="2007577191" r:id="rId4"/>
    <p:sldId id="276" r:id="rId5"/>
    <p:sldId id="256" r:id="rId6"/>
    <p:sldId id="2007577148" r:id="rId7"/>
    <p:sldId id="2007577174" r:id="rId8"/>
    <p:sldId id="2007577178" r:id="rId9"/>
    <p:sldId id="2007577179" r:id="rId10"/>
    <p:sldId id="2007577184" r:id="rId11"/>
    <p:sldId id="303" r:id="rId12"/>
    <p:sldId id="2007577185" r:id="rId13"/>
    <p:sldId id="2007577186" r:id="rId14"/>
    <p:sldId id="292" r:id="rId15"/>
    <p:sldId id="295" r:id="rId16"/>
    <p:sldId id="296" r:id="rId17"/>
    <p:sldId id="297" r:id="rId18"/>
    <p:sldId id="306" r:id="rId19"/>
    <p:sldId id="365" r:id="rId20"/>
  </p:sldIdLst>
  <p:sldSz cx="12192000" cy="6858000"/>
  <p:notesSz cx="6858000" cy="9144000"/>
  <p:embeddedFontLst>
    <p:embeddedFont>
      <p:font typeface="Cambria" pitchFamily="18" charset="0"/>
      <p:regular r:id="rId22"/>
      <p:bold r:id="rId23"/>
      <p:italic r:id="rId24"/>
      <p:boldItalic r:id="rId25"/>
    </p:embeddedFont>
    <p:embeddedFont>
      <p:font typeface="等线 Light" charset="-122"/>
      <p:regular r:id="rId26"/>
    </p:embeddedFont>
    <p:embeddedFont>
      <p:font typeface="#9Slide06 American Forkball Ero" charset="0"/>
      <p:regular r:id="rId27"/>
    </p:embeddedFont>
    <p:embeddedFont>
      <p:font typeface="Cambria Math" pitchFamily="18" charset="0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宋体" pitchFamily="2" charset="-122"/>
      <p:regular r:id="rId33"/>
    </p:embeddedFont>
    <p:embeddedFont>
      <p:font typeface="#9Slide03 BoosterNextFYBlack" charset="0"/>
      <p:regular r:id="rId34"/>
    </p:embeddedFont>
    <p:embeddedFont>
      <p:font typeface="微软雅黑" pitchFamily="34" charset="-122"/>
      <p:regular r:id="rId35"/>
      <p:bold r:id="rId36"/>
    </p:embeddedFont>
    <p:embeddedFont>
      <p:font typeface="#9Slide07 Brankovic" charset="0"/>
      <p:regular r:id="rId37"/>
    </p:embeddedFont>
    <p:embeddedFont>
      <p:font typeface="等线" charset="-122"/>
      <p:regular r:id="rId38"/>
      <p:bold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F9F"/>
    <a:srgbClr val="FFD9D9"/>
    <a:srgbClr val="FB2D77"/>
    <a:srgbClr val="F95A02"/>
    <a:srgbClr val="2DB20E"/>
    <a:srgbClr val="FFA100"/>
    <a:srgbClr val="AEC840"/>
    <a:srgbClr val="C9DA7E"/>
    <a:srgbClr val="8FC19D"/>
    <a:srgbClr val="560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9" d="100"/>
          <a:sy n="69" d="100"/>
        </p:scale>
        <p:origin x="-560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6401B-63C9-4CD8-972D-9B798B0B4CC7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02D52-C8D0-4264-9A5E-E3B9B947C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03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922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802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909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891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024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048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888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199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47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373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693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579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69472F-0C84-4AB9-81C8-9C5D491AD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55C81CE-D5D6-4442-B0AD-CDEE6EB2A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9FD8BA-B8F8-4C32-99B2-07088953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CB0DBD0-2309-47C5-BEE8-9E59FE23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2BBBDA4-CE72-490E-8C16-11EB5E80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204767"/>
      </p:ext>
    </p:extLst>
  </p:cSld>
  <p:clrMapOvr>
    <a:masterClrMapping/>
  </p:clrMapOvr>
  <p:transition spd="slow" advClick="0" advTm="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3006F35-1B38-445C-AE37-0EAF7A11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E90C809-1891-455C-9812-A88D4AD5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EBE9C6-BEC6-4119-BAF9-1E00A1A2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B9E0321-72E2-4A92-B3B7-4BD57B6E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78843C-47A4-4EA3-8094-6358B4D7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898798"/>
      </p:ext>
    </p:extLst>
  </p:cSld>
  <p:clrMapOvr>
    <a:masterClrMapping/>
  </p:clrMapOvr>
  <p:transition spd="slow" advClick="0" advTm="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E80305A-404F-4A43-8E61-01B616A82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5BF6D88-3149-43B2-8B3E-7AD8CA625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9920AC-0EEF-4DC3-9496-F6942291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B082D29-B912-4AE5-B320-DD7610ED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FECCDD-21E5-4841-A79E-E45281AB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25462"/>
      </p:ext>
    </p:extLst>
  </p:cSld>
  <p:clrMapOvr>
    <a:masterClrMapping/>
  </p:clrMapOvr>
  <p:transition spd="slow" advClick="0" advTm="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0941818" y="6215746"/>
            <a:ext cx="11889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6246524"/>
            <a:ext cx="11889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  <a:latin typeface="UTM Alba Matter" panose="02040603050506020204" pitchFamily="18" charset="0"/>
              </a:rPr>
              <a:t>KTUTS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5607" y="-1889501"/>
            <a:ext cx="2167789" cy="17341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399" y="8081456"/>
            <a:ext cx="2167789" cy="17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40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0941818" y="6215746"/>
            <a:ext cx="11889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07067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05277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94533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04131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93131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53474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2954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638638"/>
      </p:ext>
    </p:extLst>
  </p:cSld>
  <p:clrMapOvr>
    <a:masterClrMapping/>
  </p:clrMapOvr>
  <p:transition spd="slow" advClick="0" advTm="0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70345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06301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14678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06933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2B05D99-4D2B-4DEB-A745-2ADF0EDF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C48B2F-1725-4F68-BD79-B9D04B72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7C482FE-4616-46CB-9839-D3A1B889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6D6D4DF-DFDA-4FFB-8C04-AC62898D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8C8C29-3EE1-4032-A1E4-4ADEF42F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571154"/>
      </p:ext>
    </p:extLst>
  </p:cSld>
  <p:clrMapOvr>
    <a:masterClrMapping/>
  </p:clrMapOvr>
  <p:transition spd="slow" advClick="0" advTm="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B47F0B1-8B32-43F8-830A-6DDC0EBE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7B6B5CE-3A8B-4BF1-B8F8-D120C99A6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4031EFE-52BF-481D-B5BC-0093CA27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E9DDA75-F972-4447-9048-57CD4765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E1FA1B-10A8-4114-9F5C-AA5C5B5B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13A9DD-1C26-470E-883A-CD09FD3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080763"/>
      </p:ext>
    </p:extLst>
  </p:cSld>
  <p:clrMapOvr>
    <a:masterClrMapping/>
  </p:clrMapOvr>
  <p:transition spd="slow" advClick="0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3B7FF4-03B7-4989-89D6-6CD3D9F6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E78F398-5C28-46B2-871C-50276F13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C9C4D05-A9C9-4ED6-AADA-9089F8A4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33CF136-15DB-4B17-9879-0338B058E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D571A35-3CA7-46D7-BE89-124A02762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3C349A7-AB1C-4088-AC8B-5DBF891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9BFAEE8-F773-4E9C-945E-6F8976B8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3B984B1-51E7-43FD-9041-DD917A94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28632"/>
      </p:ext>
    </p:extLst>
  </p:cSld>
  <p:clrMapOvr>
    <a:masterClrMapping/>
  </p:clrMapOvr>
  <p:transition spd="slow" advClick="0" advTm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E362D7-D356-4970-B224-425A5B43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2CC922F-AB54-46AA-ADE7-3425B7E4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2830E62-D3F0-46F9-A969-2DEA5A03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C24E622-9BAE-4894-9EF0-11FA84C1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011885"/>
      </p:ext>
    </p:extLst>
  </p:cSld>
  <p:clrMapOvr>
    <a:masterClrMapping/>
  </p:clrMapOvr>
  <p:transition spd="slow" advClick="0" advTm="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5294E5-7639-402B-AC09-00B73126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44476C3-4FD6-41A1-B494-AED481EA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7F52CA-C544-466D-830D-AF5F2EC9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095698"/>
      </p:ext>
    </p:extLst>
  </p:cSld>
  <p:clrMapOvr>
    <a:masterClrMapping/>
  </p:clrMapOvr>
  <p:transition spd="slow" advClick="0" advTm="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CF0281-F2DD-4CE3-81C3-8EEFB265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1B6FB1-9639-45EA-BEB1-6FA24BBE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00FABA-B2E1-4F54-ACD0-75B6C0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7792927-1515-4ACA-8541-7A0CFD02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23C91BA-F04D-46BE-9EC9-748124F7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1956219-61B3-4CFB-BB10-1108BAC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103049"/>
      </p:ext>
    </p:extLst>
  </p:cSld>
  <p:clrMapOvr>
    <a:masterClrMapping/>
  </p:clrMapOvr>
  <p:transition spd="slow" advClick="0" advTm="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FC42EC-F471-4B1B-B172-C8ACE3AB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5E63430-DC7A-4189-8357-47F6C863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6CDA0E7-345C-46DF-95AD-4EB0F73B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9B1E2AA-B126-4883-ADC4-21392D94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4ACEB8C-3C37-4D6E-8104-B5EDC25D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EA14999-680A-4273-B70A-993C0D5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189848"/>
      </p:ext>
    </p:extLst>
  </p:cSld>
  <p:clrMapOvr>
    <a:masterClrMapping/>
  </p:clrMapOvr>
  <p:transition spd="slow" advClick="0" advTm="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1BDC650-9A02-4464-87A6-40783842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BCBC7A2-7DFC-4275-8743-4D4EC815B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C97732-BD07-46A5-8DC0-DFDDD1CF8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C72C-31F2-46CE-9F75-EABF6E07736C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A05BF-218A-40B1-A7BD-438A255E2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8D3695-F982-4148-A25F-DC3D34A0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8828AA4-28D7-4942-81E5-DF308F5975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29C25FB-8636-4271-BF85-B0747142D2A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1F86394-FED9-451E-9EBD-61A05401D1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0E7D14A2-A703-4126-B4CF-BF4A790DEB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9FF2BC7-054D-4072-8200-0AEBE07C5AFB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D06754A3-3231-48C7-A933-4E4AFD34AD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0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941818" y="6215746"/>
            <a:ext cx="11889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  <a:latin typeface="UTM Alba Matter" panose="02040603050506020204" pitchFamily="18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D2AEA9C6-E184-4D11-A2B6-D97D8FA90D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DB4D7C42-930F-46D4-96EE-FE972FA8E6A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4D5AC5A-92AF-42C2-BAF3-365025174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525E5FF4-C6A9-4406-9695-669BDD938A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CEE7995-58D5-49FD-AA26-F201DC2EF1EC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6E6C7748-5592-4A3D-8551-66C7A2AFAE5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1.png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8.svg"/><Relationship Id="rId1" Type="http://schemas.microsoft.com/office/2007/relationships/media" Target="../media/media1.mp3"/><Relationship Id="rId6" Type="http://schemas.openxmlformats.org/officeDocument/2006/relationships/image" Target="../media/image8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12.sv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1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34.svg"/><Relationship Id="rId9" Type="http://schemas.openxmlformats.org/officeDocument/2006/relationships/image" Target="../media/image26.png"/><Relationship Id="rId1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1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34.svg"/><Relationship Id="rId9" Type="http://schemas.openxmlformats.org/officeDocument/2006/relationships/image" Target="../media/image26.png"/><Relationship Id="rId1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6.bin"/><Relationship Id="rId5" Type="http://schemas.openxmlformats.org/officeDocument/2006/relationships/audio" Target="../media/audio4.wav"/><Relationship Id="rId10" Type="http://schemas.openxmlformats.org/officeDocument/2006/relationships/image" Target="../media/image45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9.bin"/><Relationship Id="rId5" Type="http://schemas.openxmlformats.org/officeDocument/2006/relationships/audio" Target="../media/audio4.wav"/><Relationship Id="rId10" Type="http://schemas.openxmlformats.org/officeDocument/2006/relationships/image" Target="../media/image48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13.bin"/><Relationship Id="rId3" Type="http://schemas.openxmlformats.org/officeDocument/2006/relationships/audio" Target="../media/audio2.wav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2.bin"/><Relationship Id="rId5" Type="http://schemas.openxmlformats.org/officeDocument/2006/relationships/audio" Target="../media/audio4.wav"/><Relationship Id="rId10" Type="http://schemas.openxmlformats.org/officeDocument/2006/relationships/image" Target="../media/image51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53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emf"/><Relationship Id="rId18" Type="http://schemas.microsoft.com/office/2007/relationships/hdphoto" Target="../media/hdphoto3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7.emf"/><Relationship Id="rId12" Type="http://schemas.openxmlformats.org/officeDocument/2006/relationships/image" Target="../media/image62.emf"/><Relationship Id="rId17" Type="http://schemas.openxmlformats.org/officeDocument/2006/relationships/image" Target="../media/image91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2.wdp"/><Relationship Id="rId1" Type="http://schemas.openxmlformats.org/officeDocument/2006/relationships/tags" Target="../tags/tag3.xml"/><Relationship Id="rId6" Type="http://schemas.openxmlformats.org/officeDocument/2006/relationships/image" Target="../media/image56.emf"/><Relationship Id="rId11" Type="http://schemas.openxmlformats.org/officeDocument/2006/relationships/image" Target="../media/image61.emf"/><Relationship Id="rId5" Type="http://schemas.openxmlformats.org/officeDocument/2006/relationships/image" Target="../media/image55.emf"/><Relationship Id="rId15" Type="http://schemas.openxmlformats.org/officeDocument/2006/relationships/image" Target="../media/image90.png"/><Relationship Id="rId10" Type="http://schemas.openxmlformats.org/officeDocument/2006/relationships/image" Target="../media/image60.png"/><Relationship Id="rId19" Type="http://schemas.openxmlformats.org/officeDocument/2006/relationships/image" Target="../media/image92.png"/><Relationship Id="rId4" Type="http://schemas.openxmlformats.org/officeDocument/2006/relationships/image" Target="../media/image54.emf"/><Relationship Id="rId9" Type="http://schemas.openxmlformats.org/officeDocument/2006/relationships/image" Target="../media/image59.emf"/><Relationship Id="rId14" Type="http://schemas.openxmlformats.org/officeDocument/2006/relationships/image" Target="../media/image6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2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20.svg"/><Relationship Id="rId1" Type="http://schemas.microsoft.com/office/2007/relationships/media" Target="../media/media1.mp3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14.svg"/><Relationship Id="rId19" Type="http://schemas.openxmlformats.org/officeDocument/2006/relationships/image" Target="../media/image10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1.png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8.svg"/><Relationship Id="rId1" Type="http://schemas.microsoft.com/office/2007/relationships/media" Target="../media/media1.mp3"/><Relationship Id="rId6" Type="http://schemas.openxmlformats.org/officeDocument/2006/relationships/image" Target="../media/image8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12.sv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3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microsoft.com/office/2007/relationships/hdphoto" Target="../media/hdphoto1.wdp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34.svg"/><Relationship Id="rId9" Type="http://schemas.openxmlformats.org/officeDocument/2006/relationships/image" Target="../media/image18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1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46.png"/><Relationship Id="rId10" Type="http://schemas.openxmlformats.org/officeDocument/2006/relationships/image" Target="../media/image27.png"/><Relationship Id="rId4" Type="http://schemas.openxmlformats.org/officeDocument/2006/relationships/image" Target="../media/image34.svg"/><Relationship Id="rId9" Type="http://schemas.openxmlformats.org/officeDocument/2006/relationships/image" Target="../media/image26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22.png"/><Relationship Id="rId21" Type="http://schemas.openxmlformats.org/officeDocument/2006/relationships/image" Target="../media/image69.png"/><Relationship Id="rId7" Type="http://schemas.openxmlformats.org/officeDocument/2006/relationships/image" Target="../media/image24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24" Type="http://schemas.openxmlformats.org/officeDocument/2006/relationships/image" Target="../media/image72.png"/><Relationship Id="rId5" Type="http://schemas.openxmlformats.org/officeDocument/2006/relationships/image" Target="../media/image2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67.png"/><Relationship Id="rId4" Type="http://schemas.openxmlformats.org/officeDocument/2006/relationships/image" Target="../media/image34.svg"/><Relationship Id="rId9" Type="http://schemas.openxmlformats.org/officeDocument/2006/relationships/image" Target="../media/image2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8.png"/><Relationship Id="rId3" Type="http://schemas.openxmlformats.org/officeDocument/2006/relationships/image" Target="../media/image22.png"/><Relationship Id="rId21" Type="http://schemas.openxmlformats.org/officeDocument/2006/relationships/image" Target="../media/image84.png"/><Relationship Id="rId7" Type="http://schemas.openxmlformats.org/officeDocument/2006/relationships/image" Target="../media/image24.png"/><Relationship Id="rId12" Type="http://schemas.openxmlformats.org/officeDocument/2006/relationships/image" Target="../media/image10.svg"/><Relationship Id="rId17" Type="http://schemas.openxmlformats.org/officeDocument/2006/relationships/image" Target="../media/image80.png"/><Relationship Id="rId25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8.png"/><Relationship Id="rId24" Type="http://schemas.openxmlformats.org/officeDocument/2006/relationships/image" Target="../media/image72.png"/><Relationship Id="rId5" Type="http://schemas.openxmlformats.org/officeDocument/2006/relationships/image" Target="../media/image23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82.png"/><Relationship Id="rId4" Type="http://schemas.openxmlformats.org/officeDocument/2006/relationships/image" Target="../media/image34.svg"/><Relationship Id="rId9" Type="http://schemas.openxmlformats.org/officeDocument/2006/relationships/image" Target="../media/image27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22.png"/><Relationship Id="rId21" Type="http://schemas.openxmlformats.org/officeDocument/2006/relationships/image" Target="../media/image11.png"/><Relationship Id="rId7" Type="http://schemas.openxmlformats.org/officeDocument/2006/relationships/image" Target="../media/image24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28.png"/><Relationship Id="rId24" Type="http://schemas.openxmlformats.org/officeDocument/2006/relationships/image" Target="../media/image33.png"/><Relationship Id="rId5" Type="http://schemas.openxmlformats.org/officeDocument/2006/relationships/image" Target="../media/image23.png"/><Relationship Id="rId15" Type="http://schemas.openxmlformats.org/officeDocument/2006/relationships/image" Target="../media/image117.png"/><Relationship Id="rId23" Type="http://schemas.openxmlformats.org/officeDocument/2006/relationships/image" Target="../media/image34.png"/><Relationship Id="rId10" Type="http://schemas.openxmlformats.org/officeDocument/2006/relationships/image" Target="../media/image27.png"/><Relationship Id="rId19" Type="http://schemas.openxmlformats.org/officeDocument/2006/relationships/image" Target="../media/image121.png"/><Relationship Id="rId4" Type="http://schemas.openxmlformats.org/officeDocument/2006/relationships/image" Target="../media/image34.svg"/><Relationship Id="rId9" Type="http://schemas.openxmlformats.org/officeDocument/2006/relationships/image" Target="../media/image26.png"/><Relationship Id="rId14" Type="http://schemas.openxmlformats.org/officeDocument/2006/relationships/image" Target="../media/image116.png"/><Relationship Id="rId22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形 17">
            <a:extLst>
              <a:ext uri="{FF2B5EF4-FFF2-40B4-BE49-F238E27FC236}">
                <a16:creationId xmlns:a16="http://schemas.microsoft.com/office/drawing/2014/main" xmlns="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4427" y="307752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6F324B22-946F-47E9-8C55-5FB49FD21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32040" y="4698020"/>
            <a:ext cx="2203818" cy="2203817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90EB888E-13FD-4B24-B446-87D2993C86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362012" y="4848442"/>
            <a:ext cx="1856931" cy="2225858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xmlns="" id="{1BBDC82C-263A-4BD1-BE29-29304E8F79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307511" y="4643158"/>
            <a:ext cx="1741019" cy="220382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xmlns="" id="{40360464-46EC-460B-8F10-04C8EE5D2E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501788" y="4785289"/>
            <a:ext cx="1916346" cy="2225859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xmlns="" id="{C88E9F34-1FB7-4570-B0D0-2C3C0B3C35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81952" y="4610103"/>
            <a:ext cx="1636337" cy="2247897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79506" y="660805"/>
            <a:ext cx="1636337" cy="2573039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8A02FBC1-91EE-4FBB-AEBD-213E6DF9424E}"/>
              </a:ext>
            </a:extLst>
          </p:cNvPr>
          <p:cNvSpPr/>
          <p:nvPr/>
        </p:nvSpPr>
        <p:spPr>
          <a:xfrm>
            <a:off x="2118379" y="3931376"/>
            <a:ext cx="796911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sz="28700" dirty="0" err="1">
                <a:solidFill>
                  <a:srgbClr val="FFD9D9"/>
                </a:solidFill>
                <a:latin typeface="#9Slide06 American Forkball Ero" pitchFamily="2" charset="0"/>
                <a:ea typeface="微软雅黑" panose="020B0503020204020204" pitchFamily="34" charset="-122"/>
              </a:rPr>
              <a:t>Toán</a:t>
            </a:r>
            <a:endParaRPr lang="zh-CN" altLang="en-US" sz="28700" dirty="0">
              <a:solidFill>
                <a:srgbClr val="FFD9D9"/>
              </a:solidFill>
              <a:latin typeface="#9Slide06 American Forkball Ero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59dce9f0ebfec">
            <a:hlinkClick r:id="" action="ppaction://media"/>
            <a:extLst>
              <a:ext uri="{FF2B5EF4-FFF2-40B4-BE49-F238E27FC236}">
                <a16:creationId xmlns:a16="http://schemas.microsoft.com/office/drawing/2014/main" xmlns="" id="{D1FB2B7E-DFFD-437B-AADB-E248CE782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692" y="-789081"/>
            <a:ext cx="609600" cy="609600"/>
          </a:xfrm>
          <a:prstGeom prst="rect">
            <a:avLst/>
          </a:prstGeom>
        </p:spPr>
      </p:pic>
      <p:sp>
        <p:nvSpPr>
          <p:cNvPr id="21" name="矩形 24">
            <a:extLst>
              <a:ext uri="{FF2B5EF4-FFF2-40B4-BE49-F238E27FC236}">
                <a16:creationId xmlns:a16="http://schemas.microsoft.com/office/drawing/2014/main" xmlns="" id="{5C64B73E-46E2-42D8-8086-E3324E77DA17}"/>
              </a:ext>
            </a:extLst>
          </p:cNvPr>
          <p:cNvSpPr/>
          <p:nvPr/>
        </p:nvSpPr>
        <p:spPr>
          <a:xfrm>
            <a:off x="2415843" y="3303151"/>
            <a:ext cx="747325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sz="28700" dirty="0" err="1">
                <a:solidFill>
                  <a:srgbClr val="FB2D77"/>
                </a:solidFill>
                <a:latin typeface="#9Slide06 American Forkball Ero" pitchFamily="2" charset="0"/>
                <a:ea typeface="微软雅黑" panose="020B0503020204020204" pitchFamily="34" charset="-122"/>
              </a:rPr>
              <a:t>Toán</a:t>
            </a:r>
            <a:endParaRPr lang="zh-CN" altLang="en-US" sz="28700" dirty="0">
              <a:solidFill>
                <a:srgbClr val="FB2D77"/>
              </a:solidFill>
              <a:latin typeface="#9Slide06 American Forkball Ero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38122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0"/>
                            </p:stCondLst>
                            <p:childTnLst>
                              <p:par>
                                <p:cTn id="1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500"/>
                            </p:stCondLst>
                            <p:childTnLst>
                              <p:par>
                                <p:cTn id="1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000"/>
                            </p:stCondLst>
                            <p:childTnLst>
                              <p:par>
                                <p:cTn id="1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500"/>
                            </p:stCondLst>
                            <p:childTnLst>
                              <p:par>
                                <p:cTn id="2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000"/>
                            </p:stCondLst>
                            <p:childTnLst>
                              <p:par>
                                <p:cTn id="2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500"/>
                            </p:stCondLst>
                            <p:childTnLst>
                              <p:par>
                                <p:cTn id="2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3">
            <a:extLst>
              <a:ext uri="{FF2B5EF4-FFF2-40B4-BE49-F238E27FC236}">
                <a16:creationId xmlns:a16="http://schemas.microsoft.com/office/drawing/2014/main" xmlns="" id="{4AE7E4C4-11A9-4721-8BE4-72BCB0E64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523" y="152400"/>
            <a:ext cx="10128739" cy="6553200"/>
          </a:xfrm>
          <a:prstGeom prst="rect">
            <a:avLst/>
          </a:prstGeom>
          <a:solidFill>
            <a:schemeClr val="bg1"/>
          </a:solidFill>
          <a:ln w="38100">
            <a:solidFill>
              <a:srgbClr val="FB2D77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F7E3D8-16E8-4314-905E-B3859634F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346" y="2198687"/>
            <a:ext cx="96979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vi-VN" b="1" dirty="0"/>
              <a:t> 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0CC764-D119-450A-80A8-AD165026E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346" y="3705207"/>
            <a:ext cx="96979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E931850-4532-4D72-8563-F6D7FF9B6DCD}"/>
              </a:ext>
            </a:extLst>
          </p:cNvPr>
          <p:cNvCxnSpPr>
            <a:cxnSpLocks/>
          </p:cNvCxnSpPr>
          <p:nvPr/>
        </p:nvCxnSpPr>
        <p:spPr>
          <a:xfrm>
            <a:off x="4290646" y="2634884"/>
            <a:ext cx="17819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DCD5606-626E-4D19-93D0-0B2C7D82C0FE}"/>
              </a:ext>
            </a:extLst>
          </p:cNvPr>
          <p:cNvCxnSpPr>
            <a:cxnSpLocks/>
          </p:cNvCxnSpPr>
          <p:nvPr/>
        </p:nvCxnSpPr>
        <p:spPr>
          <a:xfrm>
            <a:off x="6447692" y="2634884"/>
            <a:ext cx="46423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10C8268-3875-4F46-B5A2-F422C51A1ED2}"/>
              </a:ext>
            </a:extLst>
          </p:cNvPr>
          <p:cNvCxnSpPr>
            <a:cxnSpLocks/>
          </p:cNvCxnSpPr>
          <p:nvPr/>
        </p:nvCxnSpPr>
        <p:spPr>
          <a:xfrm>
            <a:off x="2180492" y="3117625"/>
            <a:ext cx="3106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A2D9D74-02E0-4348-BB53-5A7973950DE6}"/>
              </a:ext>
            </a:extLst>
          </p:cNvPr>
          <p:cNvCxnSpPr>
            <a:cxnSpLocks/>
          </p:cNvCxnSpPr>
          <p:nvPr/>
        </p:nvCxnSpPr>
        <p:spPr>
          <a:xfrm>
            <a:off x="4178301" y="4217622"/>
            <a:ext cx="1659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DCDBD7B-F390-4DE2-A025-565865AD4E0C}"/>
              </a:ext>
            </a:extLst>
          </p:cNvPr>
          <p:cNvCxnSpPr>
            <a:cxnSpLocks/>
          </p:cNvCxnSpPr>
          <p:nvPr/>
        </p:nvCxnSpPr>
        <p:spPr>
          <a:xfrm>
            <a:off x="6072554" y="4224338"/>
            <a:ext cx="48064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C4F5058-543C-4642-BC08-2B611B99E4A9}"/>
              </a:ext>
            </a:extLst>
          </p:cNvPr>
          <p:cNvCxnSpPr>
            <a:cxnSpLocks/>
          </p:cNvCxnSpPr>
          <p:nvPr/>
        </p:nvCxnSpPr>
        <p:spPr>
          <a:xfrm>
            <a:off x="2180492" y="4641729"/>
            <a:ext cx="3106616" cy="175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9">
            <a:extLst>
              <a:ext uri="{FF2B5EF4-FFF2-40B4-BE49-F238E27FC236}">
                <a16:creationId xmlns:a16="http://schemas.microsoft.com/office/drawing/2014/main" xmlns="" id="{E29290BC-31D9-42B9-BF78-05DC7EB3BD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089329"/>
              </p:ext>
            </p:extLst>
          </p:nvPr>
        </p:nvGraphicFramePr>
        <p:xfrm>
          <a:off x="3827831" y="812781"/>
          <a:ext cx="3841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3" imgW="152334" imgH="393529" progId="Equation.DSMT4">
                  <p:embed/>
                </p:oleObj>
              </mc:Choice>
              <mc:Fallback>
                <p:oleObj name="Equation" r:id="rId3" imgW="152334" imgH="393529" progId="Equation.DSMT4">
                  <p:embed/>
                  <p:pic>
                    <p:nvPicPr>
                      <p:cNvPr id="16" name="Object 9">
                        <a:extLst>
                          <a:ext uri="{FF2B5EF4-FFF2-40B4-BE49-F238E27FC236}">
                            <a16:creationId xmlns:a16="http://schemas.microsoft.com/office/drawing/2014/main" xmlns="" id="{E29290BC-31D9-42B9-BF78-05DC7EB3BD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7831" y="812781"/>
                        <a:ext cx="3841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1">
            <a:extLst>
              <a:ext uri="{FF2B5EF4-FFF2-40B4-BE49-F238E27FC236}">
                <a16:creationId xmlns:a16="http://schemas.microsoft.com/office/drawing/2014/main" xmlns="" id="{9AFED693-3CAB-46D7-BEDE-F68F359A9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859" y="10033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DF0E013B-9CB2-432B-84C9-06DA013992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22576" y="762000"/>
          <a:ext cx="3778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5" imgW="139639" imgH="393529" progId="Equation.DSMT4">
                  <p:embed/>
                </p:oleObj>
              </mc:Choice>
              <mc:Fallback>
                <p:oleObj name="Equation" r:id="rId5" imgW="139639" imgH="393529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DF0E013B-9CB2-432B-84C9-06DA013992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2576" y="762000"/>
                        <a:ext cx="37782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3E74B307-5487-48C3-AA2E-F3D1324C47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37746"/>
              </p:ext>
            </p:extLst>
          </p:nvPr>
        </p:nvGraphicFramePr>
        <p:xfrm>
          <a:off x="6170613" y="736600"/>
          <a:ext cx="116998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7" imgW="431613" imgH="393529" progId="Equation.DSMT4">
                  <p:embed/>
                </p:oleObj>
              </mc:Choice>
              <mc:Fallback>
                <p:oleObj name="Equation" r:id="rId7" imgW="431613" imgH="393529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3E74B307-5487-48C3-AA2E-F3D1324C47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0613" y="736600"/>
                        <a:ext cx="1169987" cy="10668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prstDash val="sysDot"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EB8A87-6D6A-4E57-857F-7D81ED9C10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3"/>
          <a:stretch/>
        </p:blipFill>
        <p:spPr>
          <a:xfrm>
            <a:off x="0" y="5191432"/>
            <a:ext cx="12192000" cy="166656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5842696-51A4-4CD3-B176-2B953BF5F745}"/>
              </a:ext>
            </a:extLst>
          </p:cNvPr>
          <p:cNvSpPr/>
          <p:nvPr/>
        </p:nvSpPr>
        <p:spPr>
          <a:xfrm>
            <a:off x="3596762" y="3774972"/>
            <a:ext cx="1432437" cy="12001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E9377966-2299-41D6-846A-3E57F873217F}"/>
              </a:ext>
            </a:extLst>
          </p:cNvPr>
          <p:cNvSpPr/>
          <p:nvPr/>
        </p:nvSpPr>
        <p:spPr>
          <a:xfrm>
            <a:off x="7305366" y="3774972"/>
            <a:ext cx="1476684" cy="12001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0FD448AC-54A9-4DE1-A4E7-1BB266D43E2B}"/>
                  </a:ext>
                </a:extLst>
              </p:cNvPr>
              <p:cNvSpPr txBox="1"/>
              <p:nvPr/>
            </p:nvSpPr>
            <p:spPr>
              <a:xfrm>
                <a:off x="2892694" y="265471"/>
                <a:ext cx="2791580" cy="5134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1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11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1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FD448AC-54A9-4DE1-A4E7-1BB266D43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694" y="265471"/>
                <a:ext cx="2791580" cy="51344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991DDCB-42E0-4930-9180-1C3C62121F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7304730" y="5715000"/>
            <a:ext cx="1261663" cy="9537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30EF09C-C3F5-4AC1-AE3B-348613BAE9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73589" y="5619218"/>
            <a:ext cx="1352211" cy="12387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F9AD9D0-20E4-498A-8533-13BDE27AF2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5508058" y="5660289"/>
            <a:ext cx="1240789" cy="1116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7D266554-3062-4E5E-A1E1-693F962AFFCE}"/>
                  </a:ext>
                </a:extLst>
              </p:cNvPr>
              <p:cNvSpPr txBox="1"/>
              <p:nvPr/>
            </p:nvSpPr>
            <p:spPr>
              <a:xfrm>
                <a:off x="6633254" y="258712"/>
                <a:ext cx="2791580" cy="5134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1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11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1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D266554-3062-4E5E-A1E1-693F962AF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254" y="258712"/>
                <a:ext cx="2791580" cy="51344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2C4E493-DE44-4A97-9182-31DE52E9A387}"/>
              </a:ext>
            </a:extLst>
          </p:cNvPr>
          <p:cNvSpPr txBox="1"/>
          <p:nvPr/>
        </p:nvSpPr>
        <p:spPr>
          <a:xfrm>
            <a:off x="5571369" y="2102875"/>
            <a:ext cx="1448863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9" name="图形 9">
            <a:extLst>
              <a:ext uri="{FF2B5EF4-FFF2-40B4-BE49-F238E27FC236}">
                <a16:creationId xmlns:a16="http://schemas.microsoft.com/office/drawing/2014/main" xmlns="" id="{E41D8839-EAF1-424D-8CA3-C1A50840B5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80880" y="5156761"/>
            <a:ext cx="1352211" cy="157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0.16745 -0.409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72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3" grpId="0" animBg="1"/>
      <p:bldP spid="33" grpId="1" animBg="1"/>
      <p:bldP spid="29" grpId="0"/>
      <p:bldP spid="39" grpId="0"/>
      <p:bldP spid="40" grpId="0"/>
      <p:bldP spid="4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EB8A87-6D6A-4E57-857F-7D81ED9C10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3"/>
          <a:stretch/>
        </p:blipFill>
        <p:spPr>
          <a:xfrm>
            <a:off x="0" y="5191432"/>
            <a:ext cx="12192000" cy="166656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5842696-51A4-4CD3-B176-2B953BF5F745}"/>
              </a:ext>
            </a:extLst>
          </p:cNvPr>
          <p:cNvSpPr/>
          <p:nvPr/>
        </p:nvSpPr>
        <p:spPr>
          <a:xfrm>
            <a:off x="3596762" y="3774972"/>
            <a:ext cx="1432437" cy="12001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E9377966-2299-41D6-846A-3E57F873217F}"/>
              </a:ext>
            </a:extLst>
          </p:cNvPr>
          <p:cNvSpPr/>
          <p:nvPr/>
        </p:nvSpPr>
        <p:spPr>
          <a:xfrm>
            <a:off x="7305366" y="3774972"/>
            <a:ext cx="1476684" cy="12001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0FD448AC-54A9-4DE1-A4E7-1BB266D43E2B}"/>
                  </a:ext>
                </a:extLst>
              </p:cNvPr>
              <p:cNvSpPr txBox="1"/>
              <p:nvPr/>
            </p:nvSpPr>
            <p:spPr>
              <a:xfrm>
                <a:off x="2892694" y="265471"/>
                <a:ext cx="2791580" cy="5134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1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11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1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FD448AC-54A9-4DE1-A4E7-1BB266D43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694" y="265471"/>
                <a:ext cx="2791580" cy="51344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991DDCB-42E0-4930-9180-1C3C62121F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7304730" y="5715000"/>
            <a:ext cx="1261663" cy="9537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30EF09C-C3F5-4AC1-AE3B-348613BAE9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73589" y="5619218"/>
            <a:ext cx="1352211" cy="12387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F9AD9D0-20E4-498A-8533-13BDE27AF2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5508058" y="5660289"/>
            <a:ext cx="1240789" cy="1116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7D266554-3062-4E5E-A1E1-693F962AFFCE}"/>
                  </a:ext>
                </a:extLst>
              </p:cNvPr>
              <p:cNvSpPr txBox="1"/>
              <p:nvPr/>
            </p:nvSpPr>
            <p:spPr>
              <a:xfrm>
                <a:off x="6633254" y="258712"/>
                <a:ext cx="2791580" cy="5134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1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11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1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D266554-3062-4E5E-A1E1-693F962AF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254" y="258712"/>
                <a:ext cx="2791580" cy="51344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2C4E493-DE44-4A97-9182-31DE52E9A387}"/>
              </a:ext>
            </a:extLst>
          </p:cNvPr>
          <p:cNvSpPr txBox="1"/>
          <p:nvPr/>
        </p:nvSpPr>
        <p:spPr>
          <a:xfrm>
            <a:off x="5571369" y="2102875"/>
            <a:ext cx="1448863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9" name="图形 9">
            <a:extLst>
              <a:ext uri="{FF2B5EF4-FFF2-40B4-BE49-F238E27FC236}">
                <a16:creationId xmlns:a16="http://schemas.microsoft.com/office/drawing/2014/main" xmlns="" id="{E41D8839-EAF1-424D-8CA3-C1A50840B5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80880" y="5156761"/>
            <a:ext cx="1352211" cy="157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0.16745 -0.4097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72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3" grpId="0" animBg="1"/>
      <p:bldP spid="33" grpId="1" animBg="1"/>
      <p:bldP spid="29" grpId="0"/>
      <p:bldP spid="39" grpId="0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14709BE-6919-4994-B03E-9AB039DB7C72}"/>
              </a:ext>
            </a:extLst>
          </p:cNvPr>
          <p:cNvSpPr/>
          <p:nvPr/>
        </p:nvSpPr>
        <p:spPr>
          <a:xfrm>
            <a:off x="2197780" y="222724"/>
            <a:ext cx="7796439" cy="1851881"/>
          </a:xfrm>
          <a:prstGeom prst="roundRect">
            <a:avLst/>
          </a:prstGeom>
          <a:solidFill>
            <a:srgbClr val="FF9F9F"/>
          </a:solidFill>
          <a:ln>
            <a:solidFill>
              <a:srgbClr val="FF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315" name="Picture 6" descr="60">
            <a:extLst>
              <a:ext uri="{FF2B5EF4-FFF2-40B4-BE49-F238E27FC236}">
                <a16:creationId xmlns:a16="http://schemas.microsoft.com/office/drawing/2014/main" xmlns="" id="{E620BFAD-86ED-4553-9FEF-5D0D4C77A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30626"/>
            <a:ext cx="38100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7" name="Picture 47" descr="AG00130_">
            <a:extLst>
              <a:ext uri="{FF2B5EF4-FFF2-40B4-BE49-F238E27FC236}">
                <a16:creationId xmlns:a16="http://schemas.microsoft.com/office/drawing/2014/main" xmlns="" id="{A440E519-7B26-4257-A662-8301CAC626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5605464" y="2468564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8" descr="Tweety[1]">
            <a:extLst>
              <a:ext uri="{FF2B5EF4-FFF2-40B4-BE49-F238E27FC236}">
                <a16:creationId xmlns:a16="http://schemas.microsoft.com/office/drawing/2014/main" xmlns="" id="{162855AD-0984-426E-9697-EA42D8ED05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96370" y="2185778"/>
            <a:ext cx="14478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49" descr="Tweety[1]">
            <a:extLst>
              <a:ext uri="{FF2B5EF4-FFF2-40B4-BE49-F238E27FC236}">
                <a16:creationId xmlns:a16="http://schemas.microsoft.com/office/drawing/2014/main" xmlns="" id="{5C56C340-1690-4106-BC6D-FC7A54B16A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82" y="2243905"/>
            <a:ext cx="13335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63" descr="CHUONG">
            <a:extLst>
              <a:ext uri="{FF2B5EF4-FFF2-40B4-BE49-F238E27FC236}">
                <a16:creationId xmlns:a16="http://schemas.microsoft.com/office/drawing/2014/main" xmlns="" id="{D0E3E417-74CF-413E-9442-B78ADE053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32" y="-92347"/>
            <a:ext cx="9906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64" descr="CHUONG">
            <a:extLst>
              <a:ext uri="{FF2B5EF4-FFF2-40B4-BE49-F238E27FC236}">
                <a16:creationId xmlns:a16="http://schemas.microsoft.com/office/drawing/2014/main" xmlns="" id="{A0E42274-2FD9-4E7C-8E4B-1ECA0F7667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997" y="-155575"/>
            <a:ext cx="11430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65" descr="pinksparkle6df1">
            <a:extLst>
              <a:ext uri="{FF2B5EF4-FFF2-40B4-BE49-F238E27FC236}">
                <a16:creationId xmlns:a16="http://schemas.microsoft.com/office/drawing/2014/main" xmlns="" id="{811009EA-12D1-49E0-92EE-30C84C9A93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8194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66" descr="pinksparkle6df1">
            <a:extLst>
              <a:ext uri="{FF2B5EF4-FFF2-40B4-BE49-F238E27FC236}">
                <a16:creationId xmlns:a16="http://schemas.microsoft.com/office/drawing/2014/main" xmlns="" id="{4A64D334-12B9-46DE-AEFC-C3A702B850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1849439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67" descr="pinksparkle6df1">
            <a:extLst>
              <a:ext uri="{FF2B5EF4-FFF2-40B4-BE49-F238E27FC236}">
                <a16:creationId xmlns:a16="http://schemas.microsoft.com/office/drawing/2014/main" xmlns="" id="{C5E166A1-0782-444A-8194-DA2ED807D9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849439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68" descr="pinksparkle6df1">
            <a:extLst>
              <a:ext uri="{FF2B5EF4-FFF2-40B4-BE49-F238E27FC236}">
                <a16:creationId xmlns:a16="http://schemas.microsoft.com/office/drawing/2014/main" xmlns="" id="{34F595A6-4B28-4604-AECE-D5CF7F8361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-192088"/>
            <a:ext cx="1295400" cy="114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69" descr="pinksparkle6df1">
            <a:extLst>
              <a:ext uri="{FF2B5EF4-FFF2-40B4-BE49-F238E27FC236}">
                <a16:creationId xmlns:a16="http://schemas.microsoft.com/office/drawing/2014/main" xmlns="" id="{3847A12F-01A6-46F8-B074-95E43417CB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954089"/>
            <a:ext cx="1295401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70" descr="pinksparkle6df1">
            <a:extLst>
              <a:ext uri="{FF2B5EF4-FFF2-40B4-BE49-F238E27FC236}">
                <a16:creationId xmlns:a16="http://schemas.microsoft.com/office/drawing/2014/main" xmlns="" id="{8C40431A-29D1-433E-B5C3-892D900BC9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563" y="144464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71" descr="pinksparkle6df1">
            <a:extLst>
              <a:ext uri="{FF2B5EF4-FFF2-40B4-BE49-F238E27FC236}">
                <a16:creationId xmlns:a16="http://schemas.microsoft.com/office/drawing/2014/main" xmlns="" id="{E875F0E3-915B-416B-A6D0-69C6AB6871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3730626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72" descr="pinksparkle6df1">
            <a:extLst>
              <a:ext uri="{FF2B5EF4-FFF2-40B4-BE49-F238E27FC236}">
                <a16:creationId xmlns:a16="http://schemas.microsoft.com/office/drawing/2014/main" xmlns="" id="{6C89C7C5-E4A6-4359-A317-35162F03E6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995614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73" descr="pinksparkle6df1">
            <a:extLst>
              <a:ext uri="{FF2B5EF4-FFF2-40B4-BE49-F238E27FC236}">
                <a16:creationId xmlns:a16="http://schemas.microsoft.com/office/drawing/2014/main" xmlns="" id="{E62F7C05-BA69-4778-B328-7A75BCF50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5826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74" descr="pinksparkle6df1">
            <a:extLst>
              <a:ext uri="{FF2B5EF4-FFF2-40B4-BE49-F238E27FC236}">
                <a16:creationId xmlns:a16="http://schemas.microsoft.com/office/drawing/2014/main" xmlns="" id="{DFD6E1BF-8583-4256-86BA-DC8DA5B8C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3519489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75" descr="pinksparkle6df1">
            <a:extLst>
              <a:ext uri="{FF2B5EF4-FFF2-40B4-BE49-F238E27FC236}">
                <a16:creationId xmlns:a16="http://schemas.microsoft.com/office/drawing/2014/main" xmlns="" id="{C84F7FFD-272F-46C1-A07C-B3B4FDD9BF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-573088"/>
            <a:ext cx="1295400" cy="114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76" descr="pinksparkle6df1">
            <a:extLst>
              <a:ext uri="{FF2B5EF4-FFF2-40B4-BE49-F238E27FC236}">
                <a16:creationId xmlns:a16="http://schemas.microsoft.com/office/drawing/2014/main" xmlns="" id="{29BEC4F8-3541-42C0-B7CD-E855E2376F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44464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77" descr="pinksparkle6df1">
            <a:extLst>
              <a:ext uri="{FF2B5EF4-FFF2-40B4-BE49-F238E27FC236}">
                <a16:creationId xmlns:a16="http://schemas.microsoft.com/office/drawing/2014/main" xmlns="" id="{78024409-1C7C-4FBF-A6DE-060AB82FE9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6035676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78" descr="pinksparkle6df1">
            <a:extLst>
              <a:ext uri="{FF2B5EF4-FFF2-40B4-BE49-F238E27FC236}">
                <a16:creationId xmlns:a16="http://schemas.microsoft.com/office/drawing/2014/main" xmlns="" id="{78D9025A-E3F3-4AE4-8497-3A03AEEA72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5710239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79" descr="pinksparkle6df1">
            <a:extLst>
              <a:ext uri="{FF2B5EF4-FFF2-40B4-BE49-F238E27FC236}">
                <a16:creationId xmlns:a16="http://schemas.microsoft.com/office/drawing/2014/main" xmlns="" id="{98F76AF3-E580-440C-A9ED-ABB66F1981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5865814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80" descr="pinksparkle6df1">
            <a:extLst>
              <a:ext uri="{FF2B5EF4-FFF2-40B4-BE49-F238E27FC236}">
                <a16:creationId xmlns:a16="http://schemas.microsoft.com/office/drawing/2014/main" xmlns="" id="{7D966CFD-8B26-483D-BD01-8D8B252605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6035676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66" descr="pinksparkle6df1">
            <a:extLst>
              <a:ext uri="{FF2B5EF4-FFF2-40B4-BE49-F238E27FC236}">
                <a16:creationId xmlns:a16="http://schemas.microsoft.com/office/drawing/2014/main" xmlns="" id="{EA381E6E-8DEB-4867-A8B3-98F1AB4083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2001839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66" descr="pinksparkle6df1">
            <a:extLst>
              <a:ext uri="{FF2B5EF4-FFF2-40B4-BE49-F238E27FC236}">
                <a16:creationId xmlns:a16="http://schemas.microsoft.com/office/drawing/2014/main" xmlns="" id="{6BF03FCE-8433-456C-9818-F37FEBB8C0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855664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66" descr="pinksparkle6df1">
            <a:extLst>
              <a:ext uri="{FF2B5EF4-FFF2-40B4-BE49-F238E27FC236}">
                <a16:creationId xmlns:a16="http://schemas.microsoft.com/office/drawing/2014/main" xmlns="" id="{D3A2F1E8-30C9-4A82-90AD-7D2A3178B9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2700339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72" descr="pinksparkle6df1">
            <a:extLst>
              <a:ext uri="{FF2B5EF4-FFF2-40B4-BE49-F238E27FC236}">
                <a16:creationId xmlns:a16="http://schemas.microsoft.com/office/drawing/2014/main" xmlns="" id="{6B3EEAD2-84F3-4CCA-965C-0600ED0CB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41402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95" descr="winner">
            <a:extLst>
              <a:ext uri="{FF2B5EF4-FFF2-40B4-BE49-F238E27FC236}">
                <a16:creationId xmlns:a16="http://schemas.microsoft.com/office/drawing/2014/main" xmlns="" id="{FF25F47D-65F1-43F0-911A-003EEFBAF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93" y="4436258"/>
            <a:ext cx="2082800" cy="1901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2" name="TextBox 43">
            <a:extLst>
              <a:ext uri="{FF2B5EF4-FFF2-40B4-BE49-F238E27FC236}">
                <a16:creationId xmlns:a16="http://schemas.microsoft.com/office/drawing/2014/main" xmlns="" id="{E2DF89ED-4DA1-40E8-9A68-FE723CE5D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350" y="148742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A9C8C3C-32BC-4BED-8704-080BDD30147D}"/>
              </a:ext>
            </a:extLst>
          </p:cNvPr>
          <p:cNvSpPr/>
          <p:nvPr/>
        </p:nvSpPr>
        <p:spPr>
          <a:xfrm>
            <a:off x="1576286" y="869678"/>
            <a:ext cx="8699828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Cùng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nhau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về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đích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5" name="Rectangle 13">
            <a:extLst>
              <a:ext uri="{FF2B5EF4-FFF2-40B4-BE49-F238E27FC236}">
                <a16:creationId xmlns:a16="http://schemas.microsoft.com/office/drawing/2014/main" xmlns="" id="{C4A5EDE9-A4BC-4441-A838-2F5678857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52400"/>
            <a:ext cx="8839200" cy="6553200"/>
          </a:xfrm>
          <a:prstGeom prst="rect">
            <a:avLst/>
          </a:prstGeom>
          <a:solidFill>
            <a:srgbClr val="FFD9D9"/>
          </a:solidFill>
          <a:ln w="38100">
            <a:solidFill>
              <a:srgbClr val="FF9F9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14338" name="Text Box 3">
            <a:extLst>
              <a:ext uri="{FF2B5EF4-FFF2-40B4-BE49-F238E27FC236}">
                <a16:creationId xmlns:a16="http://schemas.microsoft.com/office/drawing/2014/main" xmlns="" id="{43B8206E-22B0-4044-8B11-6F4F97476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028" y="164985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lang="en-US" alt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82FF161-A88E-4643-9C5C-B5605413F6CE}"/>
              </a:ext>
            </a:extLst>
          </p:cNvPr>
          <p:cNvSpPr/>
          <p:nvPr/>
        </p:nvSpPr>
        <p:spPr>
          <a:xfrm>
            <a:off x="2881314" y="1155701"/>
            <a:ext cx="623887" cy="638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xmlns="" id="{B14873B0-8E4A-4C9C-8F0D-74ACB533F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600" y="49577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  <a:latin typeface=".VnTime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xmlns="" id="{3A935102-F230-494C-A331-FA2DB2FE3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775" y="4964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800000"/>
                </a:solidFill>
                <a:latin typeface=".VnTime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xmlns="" id="{6315988F-D538-492C-8721-7D131A43F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538" y="4948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xmlns="" id="{AB82A4A5-34C1-4DD4-85C1-C051AD22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600" y="4943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xmlns="" id="{06A34056-BE2F-4819-9791-DF9CFEBB9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600" y="4948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24710788-E696-4B9D-87E5-5E274125C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075" y="49387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xmlns="" id="{A6949ED5-8D4F-4E6C-80CE-689B0C1A9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25" y="4953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xmlns="" id="{17E1FFDC-E328-4EA9-A313-69C82B777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49450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2B4E91F4-B966-4669-BE4C-2405F9A82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075" y="4943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xmlns="" id="{3604F944-2845-4329-9900-516E73A68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13" y="49561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xmlns="" id="{358E2B48-4789-4CBD-8F9F-1C59D8872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013" y="4962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17" name="Group 24">
            <a:extLst>
              <a:ext uri="{FF2B5EF4-FFF2-40B4-BE49-F238E27FC236}">
                <a16:creationId xmlns:a16="http://schemas.microsoft.com/office/drawing/2014/main" xmlns="" id="{085FEFEB-3040-468F-B572-5B651004EC4B}"/>
              </a:ext>
            </a:extLst>
          </p:cNvPr>
          <p:cNvGrpSpPr>
            <a:grpSpLocks/>
          </p:cNvGrpSpPr>
          <p:nvPr/>
        </p:nvGrpSpPr>
        <p:grpSpPr bwMode="auto">
          <a:xfrm>
            <a:off x="4459959" y="4881563"/>
            <a:ext cx="2866964" cy="1226160"/>
            <a:chOff x="910" y="2621"/>
            <a:chExt cx="3072" cy="960"/>
          </a:xfrm>
        </p:grpSpPr>
        <p:sp>
          <p:nvSpPr>
            <p:cNvPr id="14356" name="Oval 25">
              <a:extLst>
                <a:ext uri="{FF2B5EF4-FFF2-40B4-BE49-F238E27FC236}">
                  <a16:creationId xmlns:a16="http://schemas.microsoft.com/office/drawing/2014/main" xmlns="" id="{32596262-8436-4326-B12F-B67BF8018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" y="2621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57" name="WordArt 26">
              <a:extLst>
                <a:ext uri="{FF2B5EF4-FFF2-40B4-BE49-F238E27FC236}">
                  <a16:creationId xmlns:a16="http://schemas.microsoft.com/office/drawing/2014/main" xmlns="" id="{2A4002AF-529E-466A-9A37-A859C7D6F07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14352" name="Object 20">
            <a:extLst>
              <a:ext uri="{FF2B5EF4-FFF2-40B4-BE49-F238E27FC236}">
                <a16:creationId xmlns:a16="http://schemas.microsoft.com/office/drawing/2014/main" xmlns="" id="{3F24488B-8244-4F25-8E65-CF69DD4D6A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52751" y="969963"/>
          <a:ext cx="15144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7" imgW="558558" imgH="393529" progId="Equation.DSMT4">
                  <p:embed/>
                </p:oleObj>
              </mc:Choice>
              <mc:Fallback>
                <p:oleObj name="Equation" r:id="rId7" imgW="558558" imgH="393529" progId="Equation.DSMT4">
                  <p:embed/>
                  <p:pic>
                    <p:nvPicPr>
                      <p:cNvPr id="14352" name="Object 20">
                        <a:extLst>
                          <a:ext uri="{FF2B5EF4-FFF2-40B4-BE49-F238E27FC236}">
                            <a16:creationId xmlns:a16="http://schemas.microsoft.com/office/drawing/2014/main" xmlns="" id="{3F24488B-8244-4F25-8E65-CF69DD4D6A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1" y="969963"/>
                        <a:ext cx="15144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3" name="Object 21">
            <a:extLst>
              <a:ext uri="{FF2B5EF4-FFF2-40B4-BE49-F238E27FC236}">
                <a16:creationId xmlns:a16="http://schemas.microsoft.com/office/drawing/2014/main" xmlns="" id="{F0A8EE65-E566-418F-8FE8-3D61A2CA41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35288" y="2178050"/>
          <a:ext cx="1549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Equation" r:id="rId9" imgW="571252" imgH="393529" progId="Equation.DSMT4">
                  <p:embed/>
                </p:oleObj>
              </mc:Choice>
              <mc:Fallback>
                <p:oleObj name="Equation" r:id="rId9" imgW="571252" imgH="393529" progId="Equation.DSMT4">
                  <p:embed/>
                  <p:pic>
                    <p:nvPicPr>
                      <p:cNvPr id="14353" name="Object 21">
                        <a:extLst>
                          <a:ext uri="{FF2B5EF4-FFF2-40B4-BE49-F238E27FC236}">
                            <a16:creationId xmlns:a16="http://schemas.microsoft.com/office/drawing/2014/main" xmlns="" id="{F0A8EE65-E566-418F-8FE8-3D61A2CA41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288" y="2178050"/>
                        <a:ext cx="15494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4" name="Object 22">
            <a:extLst>
              <a:ext uri="{FF2B5EF4-FFF2-40B4-BE49-F238E27FC236}">
                <a16:creationId xmlns:a16="http://schemas.microsoft.com/office/drawing/2014/main" xmlns="" id="{B34A4DB3-FE7E-49F3-8048-FD28E923FD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3864" y="3384550"/>
          <a:ext cx="15144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Equation" r:id="rId11" imgW="558558" imgH="393529" progId="Equation.DSMT4">
                  <p:embed/>
                </p:oleObj>
              </mc:Choice>
              <mc:Fallback>
                <p:oleObj name="Equation" r:id="rId11" imgW="558558" imgH="393529" progId="Equation.DSMT4">
                  <p:embed/>
                  <p:pic>
                    <p:nvPicPr>
                      <p:cNvPr id="14354" name="Object 22">
                        <a:extLst>
                          <a:ext uri="{FF2B5EF4-FFF2-40B4-BE49-F238E27FC236}">
                            <a16:creationId xmlns:a16="http://schemas.microsoft.com/office/drawing/2014/main" xmlns="" id="{B34A4DB3-FE7E-49F3-8048-FD28E923FD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3864" y="3384550"/>
                        <a:ext cx="15144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9" name="Rectangle 13">
            <a:extLst>
              <a:ext uri="{FF2B5EF4-FFF2-40B4-BE49-F238E27FC236}">
                <a16:creationId xmlns:a16="http://schemas.microsoft.com/office/drawing/2014/main" xmlns="" id="{A75A1E79-B929-4D6C-B8B8-CAA1A7D25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52400"/>
            <a:ext cx="8839200" cy="6553200"/>
          </a:xfrm>
          <a:prstGeom prst="rect">
            <a:avLst/>
          </a:prstGeom>
          <a:solidFill>
            <a:srgbClr val="FFD9D9"/>
          </a:solidFill>
          <a:ln w="38100">
            <a:solidFill>
              <a:srgbClr val="FF9F9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/>
          </a:p>
        </p:txBody>
      </p:sp>
      <p:graphicFrame>
        <p:nvGraphicFramePr>
          <p:cNvPr id="15362" name="Object 23">
            <a:extLst>
              <a:ext uri="{FF2B5EF4-FFF2-40B4-BE49-F238E27FC236}">
                <a16:creationId xmlns:a16="http://schemas.microsoft.com/office/drawing/2014/main" xmlns="" id="{789D4426-CFB4-4B5B-9208-87DB43A862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3239" y="2317750"/>
          <a:ext cx="19272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Equation" r:id="rId7" imgW="710891" imgH="393529" progId="Equation.DSMT4">
                  <p:embed/>
                </p:oleObj>
              </mc:Choice>
              <mc:Fallback>
                <p:oleObj name="Equation" r:id="rId7" imgW="710891" imgH="393529" progId="Equation.DSMT4">
                  <p:embed/>
                  <p:pic>
                    <p:nvPicPr>
                      <p:cNvPr id="15362" name="Object 23">
                        <a:extLst>
                          <a:ext uri="{FF2B5EF4-FFF2-40B4-BE49-F238E27FC236}">
                            <a16:creationId xmlns:a16="http://schemas.microsoft.com/office/drawing/2014/main" xmlns="" id="{789D4426-CFB4-4B5B-9208-87DB43A862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239" y="2317750"/>
                        <a:ext cx="192722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3">
            <a:extLst>
              <a:ext uri="{FF2B5EF4-FFF2-40B4-BE49-F238E27FC236}">
                <a16:creationId xmlns:a16="http://schemas.microsoft.com/office/drawing/2014/main" xmlns="" id="{145E340B-1E8C-4E50-9D33-691823259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52412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lang="en-US" alt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xmlns="" id="{91B82D94-675B-43BC-8375-5016E7080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600" y="49577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  <a:latin typeface=".VnTime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xmlns="" id="{CB39A82C-6EB0-449F-ABE7-B81AB534E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775" y="4964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800000"/>
                </a:solidFill>
                <a:latin typeface=".VnTime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xmlns="" id="{31FDE863-3108-4241-9E32-C20AA303B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538" y="4948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xmlns="" id="{F799419B-3156-424C-B5E6-22F6457E4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600" y="4943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xmlns="" id="{9652ADDB-243B-4720-AEF2-82D17A2B6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600" y="4948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D628E08C-7B33-46B0-BAEE-4D2FE9956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075" y="49387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xmlns="" id="{3E0BFB13-5BE3-483A-8299-E9B9075F9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25" y="4953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xmlns="" id="{56C1F87D-414D-4F6E-8E52-47A5C44B9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49450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E648F711-D2AB-442C-B2EC-A61BADA21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075" y="4943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xmlns="" id="{30860742-FF97-4E97-AA0B-060D789FD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13" y="49561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xmlns="" id="{019DE270-C142-4316-9E92-1C3979754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013" y="4962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17" name="Group 24">
            <a:extLst>
              <a:ext uri="{FF2B5EF4-FFF2-40B4-BE49-F238E27FC236}">
                <a16:creationId xmlns:a16="http://schemas.microsoft.com/office/drawing/2014/main" xmlns="" id="{5654B269-FE3D-4F8A-A7AB-D4D783152601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4951414"/>
            <a:ext cx="3436938" cy="936625"/>
            <a:chOff x="910" y="2621"/>
            <a:chExt cx="3072" cy="960"/>
          </a:xfrm>
        </p:grpSpPr>
        <p:sp>
          <p:nvSpPr>
            <p:cNvPr id="15380" name="Oval 25">
              <a:extLst>
                <a:ext uri="{FF2B5EF4-FFF2-40B4-BE49-F238E27FC236}">
                  <a16:creationId xmlns:a16="http://schemas.microsoft.com/office/drawing/2014/main" xmlns="" id="{44DCFB88-DDAE-4332-ADA7-5FC47230B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" y="2621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81" name="WordArt 26">
              <a:extLst>
                <a:ext uri="{FF2B5EF4-FFF2-40B4-BE49-F238E27FC236}">
                  <a16:creationId xmlns:a16="http://schemas.microsoft.com/office/drawing/2014/main" xmlns="" id="{6916C405-DF5F-451F-8C8A-79BCF7C701A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15376" name="Object 20">
            <a:extLst>
              <a:ext uri="{FF2B5EF4-FFF2-40B4-BE49-F238E27FC236}">
                <a16:creationId xmlns:a16="http://schemas.microsoft.com/office/drawing/2014/main" xmlns="" id="{B0E165CA-39B6-4C9B-BE99-0050465331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3239" y="990600"/>
          <a:ext cx="189388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Equation" r:id="rId9" imgW="698197" imgH="393529" progId="Equation.DSMT4">
                  <p:embed/>
                </p:oleObj>
              </mc:Choice>
              <mc:Fallback>
                <p:oleObj name="Equation" r:id="rId9" imgW="698197" imgH="393529" progId="Equation.DSMT4">
                  <p:embed/>
                  <p:pic>
                    <p:nvPicPr>
                      <p:cNvPr id="15376" name="Object 20">
                        <a:extLst>
                          <a:ext uri="{FF2B5EF4-FFF2-40B4-BE49-F238E27FC236}">
                            <a16:creationId xmlns:a16="http://schemas.microsoft.com/office/drawing/2014/main" xmlns="" id="{B0E165CA-39B6-4C9B-BE99-0050465331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239" y="990600"/>
                        <a:ext cx="1893887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7" name="Object 24">
            <a:extLst>
              <a:ext uri="{FF2B5EF4-FFF2-40B4-BE49-F238E27FC236}">
                <a16:creationId xmlns:a16="http://schemas.microsoft.com/office/drawing/2014/main" xmlns="" id="{2C6209C3-7437-440F-B5A9-2AF7BADF29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54339" y="3763963"/>
          <a:ext cx="189388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Equation" r:id="rId11" imgW="698197" imgH="393529" progId="Equation.DSMT4">
                  <p:embed/>
                </p:oleObj>
              </mc:Choice>
              <mc:Fallback>
                <p:oleObj name="Equation" r:id="rId11" imgW="698197" imgH="393529" progId="Equation.DSMT4">
                  <p:embed/>
                  <p:pic>
                    <p:nvPicPr>
                      <p:cNvPr id="15377" name="Object 24">
                        <a:extLst>
                          <a:ext uri="{FF2B5EF4-FFF2-40B4-BE49-F238E27FC236}">
                            <a16:creationId xmlns:a16="http://schemas.microsoft.com/office/drawing/2014/main" xmlns="" id="{2C6209C3-7437-440F-B5A9-2AF7BADF29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339" y="3763963"/>
                        <a:ext cx="1893887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xmlns="" id="{2519C448-3CE1-4435-9DFD-75FB01495BF7}"/>
              </a:ext>
            </a:extLst>
          </p:cNvPr>
          <p:cNvSpPr/>
          <p:nvPr/>
        </p:nvSpPr>
        <p:spPr>
          <a:xfrm>
            <a:off x="3076576" y="2601914"/>
            <a:ext cx="461963" cy="638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5" name="Rectangle 13">
            <a:extLst>
              <a:ext uri="{FF2B5EF4-FFF2-40B4-BE49-F238E27FC236}">
                <a16:creationId xmlns:a16="http://schemas.microsoft.com/office/drawing/2014/main" xmlns="" id="{9C23ECAD-332F-41D5-A4B7-A2367EC3C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52400"/>
            <a:ext cx="8839200" cy="6553200"/>
          </a:xfrm>
          <a:prstGeom prst="rect">
            <a:avLst/>
          </a:prstGeom>
          <a:solidFill>
            <a:srgbClr val="FFD9D9"/>
          </a:solidFill>
          <a:ln w="38100">
            <a:solidFill>
              <a:srgbClr val="FF9F9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16386" name="Text Box 3">
            <a:extLst>
              <a:ext uri="{FF2B5EF4-FFF2-40B4-BE49-F238E27FC236}">
                <a16:creationId xmlns:a16="http://schemas.microsoft.com/office/drawing/2014/main" xmlns="" id="{F83C0982-DD00-4748-9557-BBD090B20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94469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lang="en-US" alt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xmlns="" id="{86C84A1F-5B73-4858-B8AB-771FE4E7D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0" y="5721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  <a:latin typeface=".VnTime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xmlns="" id="{6A563A40-0F5E-46E4-97F6-843D872E1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175" y="5727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800000"/>
                </a:solidFill>
                <a:latin typeface=".VnTime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xmlns="" id="{3C419933-8E16-40BA-91FD-96CEC8188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1938" y="5711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xmlns="" id="{B7A4CFC2-0164-42E6-B449-A2407E177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0" y="57070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xmlns="" id="{68F6BE1B-620A-4A42-86AD-F90662B15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0" y="5711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C519F8DD-8D49-40ED-8176-A0D00A510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4475" y="57023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xmlns="" id="{9BFA2714-E6F0-4084-B619-B658790DF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525" y="5716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xmlns="" id="{CFF292AD-4D84-4AC5-970F-AC1A7DB90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538" y="57086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72D18E5F-61A1-46D6-BCB3-52595123E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4475" y="57070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xmlns="" id="{B60EEE6F-54F7-42C6-A4B2-F3733087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57197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xmlns="" id="{D62B1AD8-03BD-4C47-8445-046499C40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5726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  <a:latin typeface=".VnTime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17" name="Group 24">
            <a:extLst>
              <a:ext uri="{FF2B5EF4-FFF2-40B4-BE49-F238E27FC236}">
                <a16:creationId xmlns:a16="http://schemas.microsoft.com/office/drawing/2014/main" xmlns="" id="{DF443020-F184-4489-9636-6CFD134C8901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5715001"/>
            <a:ext cx="3436938" cy="936625"/>
            <a:chOff x="910" y="2621"/>
            <a:chExt cx="3072" cy="960"/>
          </a:xfrm>
        </p:grpSpPr>
        <p:sp>
          <p:nvSpPr>
            <p:cNvPr id="16406" name="Oval 25">
              <a:extLst>
                <a:ext uri="{FF2B5EF4-FFF2-40B4-BE49-F238E27FC236}">
                  <a16:creationId xmlns:a16="http://schemas.microsoft.com/office/drawing/2014/main" xmlns="" id="{BFDC6FB3-A5E3-4402-91C4-FFE807E75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" y="2621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07" name="WordArt 26">
              <a:extLst>
                <a:ext uri="{FF2B5EF4-FFF2-40B4-BE49-F238E27FC236}">
                  <a16:creationId xmlns:a16="http://schemas.microsoft.com/office/drawing/2014/main" xmlns="" id="{A7933671-EA80-4516-A5ED-ABB68197764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16399" name="Object 20">
            <a:extLst>
              <a:ext uri="{FF2B5EF4-FFF2-40B4-BE49-F238E27FC236}">
                <a16:creationId xmlns:a16="http://schemas.microsoft.com/office/drawing/2014/main" xmlns="" id="{9A03B0D7-4E37-4D92-A74E-C90C1B5ED1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11501" y="1516063"/>
          <a:ext cx="175736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Equation" r:id="rId7" imgW="647419" imgH="393529" progId="Equation.DSMT4">
                  <p:embed/>
                </p:oleObj>
              </mc:Choice>
              <mc:Fallback>
                <p:oleObj name="Equation" r:id="rId7" imgW="647419" imgH="393529" progId="Equation.DSMT4">
                  <p:embed/>
                  <p:pic>
                    <p:nvPicPr>
                      <p:cNvPr id="16399" name="Object 20">
                        <a:extLst>
                          <a:ext uri="{FF2B5EF4-FFF2-40B4-BE49-F238E27FC236}">
                            <a16:creationId xmlns:a16="http://schemas.microsoft.com/office/drawing/2014/main" xmlns="" id="{9A03B0D7-4E37-4D92-A74E-C90C1B5ED1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1" y="1516063"/>
                        <a:ext cx="175736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xmlns="" id="{B9070FE2-974D-4EAE-B1F4-00DBD1685C17}"/>
              </a:ext>
            </a:extLst>
          </p:cNvPr>
          <p:cNvSpPr/>
          <p:nvPr/>
        </p:nvSpPr>
        <p:spPr>
          <a:xfrm>
            <a:off x="3082926" y="3414714"/>
            <a:ext cx="461963" cy="638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401" name="Text Box 3">
            <a:extLst>
              <a:ext uri="{FF2B5EF4-FFF2-40B4-BE49-F238E27FC236}">
                <a16:creationId xmlns:a16="http://schemas.microsoft.com/office/drawing/2014/main" xmlns="" id="{36321795-BF8B-4BB3-84AC-BC2BA896E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806451"/>
            <a:ext cx="6842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phân số được sắp xếp từ bé đến lớn là:</a:t>
            </a:r>
          </a:p>
        </p:txBody>
      </p:sp>
      <p:graphicFrame>
        <p:nvGraphicFramePr>
          <p:cNvPr id="16402" name="Object 27">
            <a:extLst>
              <a:ext uri="{FF2B5EF4-FFF2-40B4-BE49-F238E27FC236}">
                <a16:creationId xmlns:a16="http://schemas.microsoft.com/office/drawing/2014/main" xmlns="" id="{0B3EEB7F-2360-4100-A035-F915428337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2925" y="3200400"/>
          <a:ext cx="17907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Equation" r:id="rId9" imgW="660113" imgH="393529" progId="Equation.DSMT4">
                  <p:embed/>
                </p:oleObj>
              </mc:Choice>
              <mc:Fallback>
                <p:oleObj name="Equation" r:id="rId9" imgW="660113" imgH="393529" progId="Equation.DSMT4">
                  <p:embed/>
                  <p:pic>
                    <p:nvPicPr>
                      <p:cNvPr id="16402" name="Object 27">
                        <a:extLst>
                          <a:ext uri="{FF2B5EF4-FFF2-40B4-BE49-F238E27FC236}">
                            <a16:creationId xmlns:a16="http://schemas.microsoft.com/office/drawing/2014/main" xmlns="" id="{0B3EEB7F-2360-4100-A035-F915428337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2925" y="3200400"/>
                        <a:ext cx="17907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3" name="Object 28">
            <a:extLst>
              <a:ext uri="{FF2B5EF4-FFF2-40B4-BE49-F238E27FC236}">
                <a16:creationId xmlns:a16="http://schemas.microsoft.com/office/drawing/2014/main" xmlns="" id="{BC8D5028-A9DD-4D8B-9D9D-166964E0BB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42064" y="1582738"/>
          <a:ext cx="17557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Equation" r:id="rId11" imgW="647419" imgH="393529" progId="Equation.DSMT4">
                  <p:embed/>
                </p:oleObj>
              </mc:Choice>
              <mc:Fallback>
                <p:oleObj name="Equation" r:id="rId11" imgW="647419" imgH="393529" progId="Equation.DSMT4">
                  <p:embed/>
                  <p:pic>
                    <p:nvPicPr>
                      <p:cNvPr id="16403" name="Object 28">
                        <a:extLst>
                          <a:ext uri="{FF2B5EF4-FFF2-40B4-BE49-F238E27FC236}">
                            <a16:creationId xmlns:a16="http://schemas.microsoft.com/office/drawing/2014/main" xmlns="" id="{BC8D5028-A9DD-4D8B-9D9D-166964E0BB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064" y="1582738"/>
                        <a:ext cx="17557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4" name="Object 29">
            <a:extLst>
              <a:ext uri="{FF2B5EF4-FFF2-40B4-BE49-F238E27FC236}">
                <a16:creationId xmlns:a16="http://schemas.microsoft.com/office/drawing/2014/main" xmlns="" id="{B11904F9-B532-427E-B028-0E03667300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7139" y="3270250"/>
          <a:ext cx="189388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13" imgW="698197" imgH="393529" progId="Equation.DSMT4">
                  <p:embed/>
                </p:oleObj>
              </mc:Choice>
              <mc:Fallback>
                <p:oleObj name="Equation" r:id="rId13" imgW="698197" imgH="393529" progId="Equation.DSMT4">
                  <p:embed/>
                  <p:pic>
                    <p:nvPicPr>
                      <p:cNvPr id="16404" name="Object 29">
                        <a:extLst>
                          <a:ext uri="{FF2B5EF4-FFF2-40B4-BE49-F238E27FC236}">
                            <a16:creationId xmlns:a16="http://schemas.microsoft.com/office/drawing/2014/main" xmlns="" id="{B11904F9-B532-427E-B028-0E03667300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7139" y="3270250"/>
                        <a:ext cx="1893887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13">
            <a:extLst>
              <a:ext uri="{FF2B5EF4-FFF2-40B4-BE49-F238E27FC236}">
                <a16:creationId xmlns:a16="http://schemas.microsoft.com/office/drawing/2014/main" xmlns="" id="{5F592D52-83B1-47FD-A2FF-689A75434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92" y="152400"/>
            <a:ext cx="10996246" cy="6553200"/>
          </a:xfrm>
          <a:prstGeom prst="rect">
            <a:avLst/>
          </a:prstGeom>
          <a:solidFill>
            <a:srgbClr val="FFD9D9"/>
          </a:solidFill>
          <a:ln w="38100">
            <a:solidFill>
              <a:srgbClr val="FF9F9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3F90F0-A16C-4242-A6EF-5BD31241E866}"/>
              </a:ext>
            </a:extLst>
          </p:cNvPr>
          <p:cNvSpPr/>
          <p:nvPr/>
        </p:nvSpPr>
        <p:spPr>
          <a:xfrm>
            <a:off x="4637908" y="528935"/>
            <a:ext cx="291618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3AB4F4-35D1-430E-993D-996531B38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446" y="1559169"/>
            <a:ext cx="89212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1 -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</a:t>
            </a:r>
          </a:p>
          <a:p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</a:t>
            </a:r>
          </a:p>
          <a:p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123 – 124)</a:t>
            </a:r>
          </a:p>
        </p:txBody>
      </p:sp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0" y="4459104"/>
            <a:ext cx="12191580" cy="2382935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0" y="-1"/>
            <a:ext cx="12191580" cy="4448078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7695" y="9208577"/>
            <a:ext cx="456689" cy="24591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636" y="5985142"/>
            <a:ext cx="478058" cy="63742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80141" y="8815373"/>
            <a:ext cx="469485" cy="61395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626" y="6539553"/>
            <a:ext cx="373572" cy="20116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0" y="3933628"/>
            <a:ext cx="3772165" cy="2924372"/>
          </a:xfrm>
          <a:prstGeom prst="rect">
            <a:avLst/>
          </a:prstGeom>
        </p:spPr>
      </p:pic>
      <p:sp>
        <p:nvSpPr>
          <p:cNvPr id="28" name="Subtitle 2">
            <a:extLst>
              <a:ext uri="{FF2B5EF4-FFF2-40B4-BE49-F238E27FC236}">
                <a16:creationId xmlns:a16="http://schemas.microsoft.com/office/drawing/2014/main" xmlns="" id="{37AD8046-ED78-456C-B52B-6D519AE12201}"/>
              </a:ext>
            </a:extLst>
          </p:cNvPr>
          <p:cNvSpPr txBox="1">
            <a:spLocks/>
          </p:cNvSpPr>
          <p:nvPr/>
        </p:nvSpPr>
        <p:spPr>
          <a:xfrm>
            <a:off x="3946333" y="3151476"/>
            <a:ext cx="5243802" cy="322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sz="1600" dirty="0">
              <a:solidFill>
                <a:srgbClr val="67BEC3"/>
              </a:solidFill>
              <a:latin typeface="iCiel Pony" panose="02000000000000000000" pitchFamily="2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B3062C2-84FB-4E59-8196-069FE1A776B5}"/>
              </a:ext>
            </a:extLst>
          </p:cNvPr>
          <p:cNvSpPr txBox="1"/>
          <p:nvPr/>
        </p:nvSpPr>
        <p:spPr>
          <a:xfrm>
            <a:off x="1833454" y="1873737"/>
            <a:ext cx="85250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>
                <a:solidFill>
                  <a:srgbClr val="008080"/>
                </a:solidFill>
                <a:latin typeface="iCiel Pony" panose="02000000000000000000" pitchFamily="2" charset="0"/>
              </a:rPr>
              <a:t>Chào tạm biệt!</a:t>
            </a:r>
            <a:endParaRPr lang="en-US" sz="8800" b="1" dirty="0">
              <a:solidFill>
                <a:srgbClr val="FF0000"/>
              </a:solidFill>
              <a:latin typeface="iCiel Pony" panose="02000000000000000000" pitchFamily="2" charset="0"/>
            </a:endParaRPr>
          </a:p>
        </p:txBody>
      </p:sp>
      <p:pic>
        <p:nvPicPr>
          <p:cNvPr id="46" name="图片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73">
            <a:off x="10464048" y="953619"/>
            <a:ext cx="1701154" cy="2220952"/>
          </a:xfrm>
          <a:prstGeom prst="rect">
            <a:avLst/>
          </a:prstGeom>
        </p:spPr>
      </p:pic>
      <p:pic>
        <p:nvPicPr>
          <p:cNvPr id="3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7662" y="6503070"/>
            <a:ext cx="525826" cy="283146"/>
          </a:xfrm>
          <a:prstGeom prst="rect">
            <a:avLst/>
          </a:prstGeom>
        </p:spPr>
      </p:pic>
      <p:pic>
        <p:nvPicPr>
          <p:cNvPr id="34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519" y="4754310"/>
            <a:ext cx="490594" cy="654144"/>
          </a:xfrm>
          <a:prstGeom prst="rect">
            <a:avLst/>
          </a:prstGeom>
        </p:spPr>
      </p:pic>
      <p:pic>
        <p:nvPicPr>
          <p:cNvPr id="37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5624" y="5869092"/>
            <a:ext cx="613495" cy="818016"/>
          </a:xfrm>
          <a:prstGeom prst="rect">
            <a:avLst/>
          </a:prstGeom>
        </p:spPr>
      </p:pic>
      <p:pic>
        <p:nvPicPr>
          <p:cNvPr id="38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4782" y="6054149"/>
            <a:ext cx="540559" cy="706904"/>
          </a:xfrm>
          <a:prstGeom prst="rect">
            <a:avLst/>
          </a:prstGeom>
        </p:spPr>
      </p:pic>
      <p:pic>
        <p:nvPicPr>
          <p:cNvPr id="47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834" y="6517460"/>
            <a:ext cx="525826" cy="283146"/>
          </a:xfrm>
          <a:prstGeom prst="rect">
            <a:avLst/>
          </a:prstGeom>
        </p:spPr>
      </p:pic>
      <p:pic>
        <p:nvPicPr>
          <p:cNvPr id="48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369" y="5016412"/>
            <a:ext cx="383366" cy="206436"/>
          </a:xfrm>
          <a:prstGeom prst="rect">
            <a:avLst/>
          </a:prstGeom>
        </p:spPr>
      </p:pic>
      <p:pic>
        <p:nvPicPr>
          <p:cNvPr id="49" name="图形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0397" y="4168455"/>
            <a:ext cx="1959817" cy="2572260"/>
          </a:xfrm>
          <a:prstGeom prst="rect">
            <a:avLst/>
          </a:prstGeom>
        </p:spPr>
      </p:pic>
      <p:pic>
        <p:nvPicPr>
          <p:cNvPr id="50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6794" y="4152705"/>
            <a:ext cx="2088249" cy="2721413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3081" y="4075354"/>
            <a:ext cx="1765368" cy="2758462"/>
          </a:xfrm>
          <a:prstGeom prst="rect">
            <a:avLst/>
          </a:prstGeom>
        </p:spPr>
      </p:pic>
      <p:pic>
        <p:nvPicPr>
          <p:cNvPr id="52" name="图片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997" y="149803"/>
            <a:ext cx="2020856" cy="1776625"/>
          </a:xfrm>
          <a:prstGeom prst="rect">
            <a:avLst/>
          </a:prstGeom>
        </p:spPr>
      </p:pic>
      <p:pic>
        <p:nvPicPr>
          <p:cNvPr id="55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15368" flipH="1">
            <a:off x="422205" y="3125102"/>
            <a:ext cx="647842" cy="508125"/>
          </a:xfrm>
          <a:prstGeom prst="rect">
            <a:avLst/>
          </a:prstGeom>
        </p:spPr>
      </p:pic>
      <p:pic>
        <p:nvPicPr>
          <p:cNvPr id="56" name="图片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179993">
            <a:off x="8930441" y="537038"/>
            <a:ext cx="647842" cy="508125"/>
          </a:xfrm>
          <a:prstGeom prst="rect">
            <a:avLst/>
          </a:prstGeom>
        </p:spPr>
      </p:pic>
      <p:pic>
        <p:nvPicPr>
          <p:cNvPr id="57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15368" flipH="1">
            <a:off x="781504" y="2342950"/>
            <a:ext cx="647842" cy="50812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50667" l="40000" r="68417">
                        <a14:foregroundMark x1="44250" y1="21500" x2="45250" y2="26083"/>
                        <a14:foregroundMark x1="61167" y1="31417" x2="60833" y2="33750"/>
                        <a14:foregroundMark x1="49417" y1="4917" x2="51583" y2="11250"/>
                        <a14:foregroundMark x1="56333" y1="5083" x2="56667" y2="10250"/>
                        <a14:foregroundMark x1="51583" y1="13750" x2="55167" y2="16667"/>
                        <a14:foregroundMark x1="54833" y1="5250" x2="55167" y2="9750"/>
                        <a14:foregroundMark x1="57167" y1="6083" x2="58500" y2="7583"/>
                        <a14:foregroundMark x1="54167" y1="11917" x2="54500" y2="14667"/>
                        <a14:foregroundMark x1="50083" y1="1500" x2="51250" y2="1667"/>
                        <a14:foregroundMark x1="55667" y1="1833" x2="57333" y2="1833"/>
                      </a14:backgroundRemoval>
                    </a14:imgEffect>
                  </a14:imgLayer>
                </a14:imgProps>
              </a:ext>
            </a:extLst>
          </a:blip>
          <a:srcRect l="40201" r="31411" b="50100"/>
          <a:stretch/>
        </p:blipFill>
        <p:spPr>
          <a:xfrm>
            <a:off x="3701889" y="5054032"/>
            <a:ext cx="843135" cy="1482069"/>
          </a:xfrm>
          <a:prstGeom prst="rect">
            <a:avLst/>
          </a:prstGeom>
        </p:spPr>
      </p:pic>
      <p:pic>
        <p:nvPicPr>
          <p:cNvPr id="59" name="Picture 2" descr="Cute cartoon numbers. PNG - JPG and vector EPS file formats (infinitely scalable).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5417" l="74417" r="97000">
                        <a14:foregroundMark x1="84417" y1="3250" x2="86167" y2="4583"/>
                        <a14:foregroundMark x1="87583" y1="2250" x2="87750" y2="4167"/>
                        <a14:foregroundMark x1="88083" y1="3250" x2="85250" y2="6917"/>
                        <a14:foregroundMark x1="83917" y1="2500" x2="86333" y2="4417"/>
                        <a14:foregroundMark x1="87750" y1="2667" x2="88667" y2="4917"/>
                        <a14:foregroundMark x1="88667" y1="2083" x2="88667" y2="4417"/>
                        <a14:foregroundMark x1="83833" y1="3000" x2="84500" y2="5000"/>
                        <a14:foregroundMark x1="83917" y1="917" x2="84667" y2="750"/>
                        <a14:foregroundMark x1="87333" y1="500" x2="88500" y2="917"/>
                        <a14:foregroundMark x1="90083" y1="16917" x2="90833" y2="19417"/>
                        <a14:foregroundMark x1="80583" y1="10417" x2="81500" y2="13250"/>
                        <a14:foregroundMark x1="89083" y1="7833" x2="90667" y2="10417"/>
                        <a14:foregroundMark x1="89833" y1="9417" x2="88500" y2="1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37" b="74770"/>
          <a:stretch/>
        </p:blipFill>
        <p:spPr bwMode="auto">
          <a:xfrm>
            <a:off x="4053111" y="5110304"/>
            <a:ext cx="1638007" cy="145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Cute cartoon numbers. PNG - JPG and vector EPS file formats (infinitely scalable).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917" b="50833" l="75000" r="97167">
                        <a14:foregroundMark x1="84750" y1="26833" x2="85250" y2="30083"/>
                        <a14:foregroundMark x1="87667" y1="26167" x2="88167" y2="29917"/>
                        <a14:foregroundMark x1="88667" y1="28167" x2="87000" y2="30250"/>
                        <a14:foregroundMark x1="84083" y1="28333" x2="85083" y2="29917"/>
                        <a14:foregroundMark x1="84250" y1="25833" x2="85083" y2="25833"/>
                        <a14:foregroundMark x1="87833" y1="25833" x2="88500" y2="25833"/>
                        <a14:foregroundMark x1="91750" y1="41250" x2="89917" y2="44000"/>
                        <a14:foregroundMark x1="79417" y1="34917" x2="80083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82" t="24700" b="49743"/>
          <a:stretch/>
        </p:blipFill>
        <p:spPr bwMode="auto">
          <a:xfrm>
            <a:off x="4932911" y="5055575"/>
            <a:ext cx="1566883" cy="144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380" y="4348671"/>
            <a:ext cx="540559" cy="706904"/>
          </a:xfrm>
          <a:prstGeom prst="rect">
            <a:avLst/>
          </a:prstGeom>
        </p:spPr>
      </p:pic>
      <p:pic>
        <p:nvPicPr>
          <p:cNvPr id="36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15368" flipH="1">
            <a:off x="6653174" y="1232182"/>
            <a:ext cx="647842" cy="508125"/>
          </a:xfrm>
          <a:prstGeom prst="rect">
            <a:avLst/>
          </a:prstGeom>
        </p:spPr>
      </p:pic>
      <p:pic>
        <p:nvPicPr>
          <p:cNvPr id="39" name="图片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179993">
            <a:off x="9598698" y="1256470"/>
            <a:ext cx="647842" cy="508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959544"/>
      </p:ext>
    </p:extLst>
  </p:cSld>
  <p:clrMapOvr>
    <a:masterClrMapping/>
  </p:clrMapOvr>
  <p:transition spd="slow" advTm="187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形 17">
            <a:extLst>
              <a:ext uri="{FF2B5EF4-FFF2-40B4-BE49-F238E27FC236}">
                <a16:creationId xmlns:a16="http://schemas.microsoft.com/office/drawing/2014/main" xmlns="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8953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90EB888E-13FD-4B24-B446-87D2993C8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3476075">
            <a:off x="10484028" y="122852"/>
            <a:ext cx="1856931" cy="2225858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xmlns="" id="{1BBDC82C-263A-4BD1-BE29-29304E8F79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8716380">
            <a:off x="10427659" y="4551582"/>
            <a:ext cx="1741019" cy="220382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xmlns="" id="{40360464-46EC-460B-8F10-04C8EE5D2E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277257" y="5021279"/>
            <a:ext cx="1916346" cy="2225859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xmlns="" id="{C88E9F34-1FB7-4570-B0D0-2C3C0B3C35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2859074">
            <a:off x="-79342" y="4761376"/>
            <a:ext cx="1636337" cy="2247897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79506" y="660805"/>
            <a:ext cx="1636337" cy="2573039"/>
          </a:xfrm>
          <a:prstGeom prst="rect">
            <a:avLst/>
          </a:prstGeom>
        </p:spPr>
      </p:pic>
      <p:pic>
        <p:nvPicPr>
          <p:cNvPr id="12" name="59dce9f0ebfec">
            <a:hlinkClick r:id="" action="ppaction://media"/>
            <a:extLst>
              <a:ext uri="{FF2B5EF4-FFF2-40B4-BE49-F238E27FC236}">
                <a16:creationId xmlns:a16="http://schemas.microsoft.com/office/drawing/2014/main" xmlns="" id="{D1FB2B7E-DFFD-437B-AADB-E248CE782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9692" y="-789081"/>
            <a:ext cx="609600" cy="6096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E663A422-7B4D-4321-BA75-B6059F831164}"/>
              </a:ext>
            </a:extLst>
          </p:cNvPr>
          <p:cNvSpPr/>
          <p:nvPr/>
        </p:nvSpPr>
        <p:spPr>
          <a:xfrm>
            <a:off x="1926077" y="1773944"/>
            <a:ext cx="861870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3200" b="1" dirty="0" err="1">
                <a:gradFill flip="none" rotWithShape="1">
                  <a:gsLst>
                    <a:gs pos="24000">
                      <a:srgbClr val="669CCE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  <a:gs pos="52000">
                      <a:schemeClr val="accent5">
                        <a:lumMod val="75000"/>
                      </a:scheme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altLang="zh-CN" sz="13200" b="1" dirty="0">
                <a:gradFill flip="none" rotWithShape="1">
                  <a:gsLst>
                    <a:gs pos="24000">
                      <a:srgbClr val="669CCE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  <a:gs pos="52000">
                      <a:schemeClr val="accent5">
                        <a:lumMod val="75000"/>
                      </a:scheme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3200" b="1" dirty="0" err="1">
                <a:gradFill flip="none" rotWithShape="1">
                  <a:gsLst>
                    <a:gs pos="24000">
                      <a:srgbClr val="669CCE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  <a:gs pos="52000">
                      <a:schemeClr val="accent5">
                        <a:lumMod val="75000"/>
                      </a:scheme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zh-CN" altLang="en-US" sz="13200" b="1" dirty="0">
              <a:gradFill flip="none" rotWithShape="1">
                <a:gsLst>
                  <a:gs pos="24000">
                    <a:srgbClr val="669CCE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  <a:gs pos="52000">
                    <a:schemeClr val="accent5">
                      <a:lumMod val="75000"/>
                    </a:schemeClr>
                  </a:gs>
                  <a:gs pos="78000">
                    <a:srgbClr val="335E97"/>
                  </a:gs>
                  <a:gs pos="0">
                    <a:srgbClr val="002060"/>
                  </a:gs>
                </a:gsLst>
                <a:lin ang="10800000" scaled="1"/>
                <a:tileRect/>
              </a:gradFill>
              <a:effectLst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6F324B22-946F-47E9-8C55-5FB49FD21F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 rot="7300151">
            <a:off x="-518541" y="-218538"/>
            <a:ext cx="2203818" cy="22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10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0"/>
                            </p:stCondLst>
                            <p:childTnLst>
                              <p:par>
                                <p:cTn id="1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500"/>
                            </p:stCondLst>
                            <p:childTnLst>
                              <p:par>
                                <p:cTn id="1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000"/>
                            </p:stCondLst>
                            <p:childTnLst>
                              <p:par>
                                <p:cTn id="1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500"/>
                            </p:stCondLst>
                            <p:childTnLst>
                              <p:par>
                                <p:cTn id="2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"/>
                            </p:stCondLst>
                            <p:childTnLst>
                              <p:par>
                                <p:cTn id="2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500"/>
                            </p:stCondLst>
                            <p:childTnLst>
                              <p:par>
                                <p:cTn id="2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58" y="1622650"/>
            <a:ext cx="10305381" cy="53121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" y="804987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grpSp>
        <p:nvGrpSpPr>
          <p:cNvPr id="8" name="127160a5-3e3b-4810-8159-fe57806f6d2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40EF784D-CB67-45C9-B9A4-2818F7FE7E1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18649" y="2612963"/>
            <a:ext cx="9992093" cy="2188302"/>
            <a:chOff x="2265951" y="3084232"/>
            <a:chExt cx="7626533" cy="1670266"/>
          </a:xfrm>
        </p:grpSpPr>
        <p:cxnSp>
          <p:nvCxnSpPr>
            <p:cNvPr id="12" name="Connector: Elbow 2">
              <a:extLst>
                <a:ext uri="{FF2B5EF4-FFF2-40B4-BE49-F238E27FC236}">
                  <a16:creationId xmlns:a16="http://schemas.microsoft.com/office/drawing/2014/main" xmlns="" id="{0A2B167A-D02B-4755-8C32-8C0928697506}"/>
                </a:ext>
              </a:extLst>
            </p:cNvPr>
            <p:cNvCxnSpPr/>
            <p:nvPr/>
          </p:nvCxnSpPr>
          <p:spPr>
            <a:xfrm rot="5400000" flipH="1" flipV="1">
              <a:off x="6079930" y="90648"/>
              <a:ext cx="15451" cy="6002620"/>
            </a:xfrm>
            <a:prstGeom prst="bentConnector3">
              <a:avLst>
                <a:gd name="adj1" fmla="val 2117646"/>
              </a:avLst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Elbow 3">
              <a:extLst>
                <a:ext uri="{FF2B5EF4-FFF2-40B4-BE49-F238E27FC236}">
                  <a16:creationId xmlns:a16="http://schemas.microsoft.com/office/drawing/2014/main" xmlns="" id="{3A6FC0DD-3566-4F8C-9AEB-1011629AC54E}"/>
                </a:ext>
              </a:extLst>
            </p:cNvPr>
            <p:cNvCxnSpPr/>
            <p:nvPr/>
          </p:nvCxnSpPr>
          <p:spPr>
            <a:xfrm rot="5400000">
              <a:off x="6079929" y="1692156"/>
              <a:ext cx="15451" cy="6002620"/>
            </a:xfrm>
            <a:prstGeom prst="bentConnector3">
              <a:avLst>
                <a:gd name="adj1" fmla="val 2117646"/>
              </a:avLst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ïśļïḓê">
              <a:extLst>
                <a:ext uri="{FF2B5EF4-FFF2-40B4-BE49-F238E27FC236}">
                  <a16:creationId xmlns:a16="http://schemas.microsoft.com/office/drawing/2014/main" xmlns="" id="{1947DB92-693B-4A66-A3AA-0A03BF8D66E9}"/>
                </a:ext>
              </a:extLst>
            </p:cNvPr>
            <p:cNvSpPr/>
            <p:nvPr/>
          </p:nvSpPr>
          <p:spPr>
            <a:xfrm>
              <a:off x="2265951" y="3113388"/>
              <a:ext cx="1640785" cy="1640781"/>
            </a:xfrm>
            <a:prstGeom prst="ellipse">
              <a:avLst/>
            </a:prstGeom>
            <a:solidFill>
              <a:schemeClr val="accent1"/>
            </a:solidFill>
            <a:ln w="1587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îŝľiḓé">
              <a:extLst>
                <a:ext uri="{FF2B5EF4-FFF2-40B4-BE49-F238E27FC236}">
                  <a16:creationId xmlns:a16="http://schemas.microsoft.com/office/drawing/2014/main" xmlns="" id="{675D0938-52A1-4FDB-BE06-58F66F35AC62}"/>
                </a:ext>
              </a:extLst>
            </p:cNvPr>
            <p:cNvSpPr/>
            <p:nvPr/>
          </p:nvSpPr>
          <p:spPr>
            <a:xfrm>
              <a:off x="8251067" y="3113086"/>
              <a:ext cx="1641417" cy="1641412"/>
            </a:xfrm>
            <a:prstGeom prst="ellipse">
              <a:avLst/>
            </a:prstGeom>
            <a:solidFill>
              <a:schemeClr val="accent2"/>
            </a:solidFill>
            <a:ln w="1587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B4E6BFB-685E-48EC-9631-CCFC808CAF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93" y="2964882"/>
            <a:ext cx="900483" cy="1386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1114552-8067-4735-9262-28CA9ADF67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68" y="2967280"/>
            <a:ext cx="1043532" cy="1512400"/>
          </a:xfrm>
          <a:prstGeom prst="rect">
            <a:avLst/>
          </a:prstGeom>
        </p:spPr>
      </p:pic>
      <p:sp>
        <p:nvSpPr>
          <p:cNvPr id="34" name="îṣ1iḓê">
            <a:extLst>
              <a:ext uri="{FF2B5EF4-FFF2-40B4-BE49-F238E27FC236}">
                <a16:creationId xmlns:a16="http://schemas.microsoft.com/office/drawing/2014/main" xmlns="" id="{EA7FF23F-922D-425D-9D19-9649F48A670C}"/>
              </a:ext>
            </a:extLst>
          </p:cNvPr>
          <p:cNvSpPr/>
          <p:nvPr/>
        </p:nvSpPr>
        <p:spPr>
          <a:xfrm>
            <a:off x="1236182" y="584076"/>
            <a:ext cx="9774560" cy="12173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noFill/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ï$1íḑe">
                <a:extLst>
                  <a:ext uri="{FF2B5EF4-FFF2-40B4-BE49-F238E27FC236}">
                    <a16:creationId xmlns:a16="http://schemas.microsoft.com/office/drawing/2014/main" xmlns="" id="{05770991-E9F6-4373-A1EA-311C77D648D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610156" y="699425"/>
                <a:ext cx="1026374" cy="233800"/>
              </a:xfrm>
              <a:prstGeom prst="roundRect">
                <a:avLst/>
              </a:prstGeom>
              <a:noFill/>
              <a:sp3d prstMaterial="matte">
                <a:bevelT w="1270" h="1270"/>
              </a:sp3d>
            </p:spPr>
            <p:txBody>
              <a:bodyPr wrap="none" lIns="0" tIns="0" rIns="0" bIns="0">
                <a:noAutofit/>
              </a:bodyPr>
              <a:lstStyle/>
              <a:p>
                <a:pPr algn="ctr">
                  <a:buClr>
                    <a:prstClr val="white"/>
                  </a:buClr>
                  <a:defRPr/>
                </a:pPr>
                <a:r>
                  <a:rPr lang="en-US" altLang="en-US" sz="3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SỐ NÀO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  <m:r>
                          <a:rPr lang="en-US" sz="4400" b="1" i="1">
                            <a:latin typeface="Cambria Math"/>
                            <a:cs typeface="Times New Roman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buClr>
                    <a:prstClr val="white"/>
                  </a:buClr>
                  <a:defRPr/>
                </a:pPr>
                <a:endParaRPr lang="zh-CN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ï$1íḑe">
                <a:extLst>
                  <a:ext uri="{FF2B5EF4-FFF2-40B4-BE49-F238E27FC236}">
                    <a16:creationId xmlns:a16="http://schemas.microsoft.com/office/drawing/2014/main" id="{05770991-E9F6-4373-A1EA-311C77D64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0156" y="699425"/>
                <a:ext cx="1026374" cy="233800"/>
              </a:xfrm>
              <a:prstGeom prst="roundRect">
                <a:avLst/>
              </a:prstGeom>
              <a:blipFill>
                <a:blip r:embed="rId11"/>
                <a:stretch>
                  <a:fillRect l="-298817" r="-262130" b="-3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le 5">
                <a:extLst>
                  <a:ext uri="{FF2B5EF4-FFF2-40B4-BE49-F238E27FC236}">
                    <a16:creationId xmlns:a16="http://schemas.microsoft.com/office/drawing/2014/main" xmlns="" id="{6151948C-C93A-48B5-A929-12EE0806ED24}"/>
                  </a:ext>
                </a:extLst>
              </p:cNvPr>
              <p:cNvSpPr/>
              <p:nvPr/>
            </p:nvSpPr>
            <p:spPr>
              <a:xfrm>
                <a:off x="3067448" y="2022371"/>
                <a:ext cx="5725762" cy="101758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A.</a:t>
                </a:r>
                <a:r>
                  <a:rPr lang="en-US" sz="2000" b="1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D0D0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ounded Rectangle 5">
                <a:extLst>
                  <a:ext uri="{FF2B5EF4-FFF2-40B4-BE49-F238E27FC236}">
                    <a16:creationId xmlns:a16="http://schemas.microsoft.com/office/drawing/2014/main" id="{6151948C-C93A-48B5-A929-12EE0806ED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448" y="2022371"/>
                <a:ext cx="5725762" cy="1017587"/>
              </a:xfrm>
              <a:prstGeom prst="roundRect">
                <a:avLst/>
              </a:prstGeom>
              <a:blipFill>
                <a:blip r:embed="rId12"/>
                <a:stretch>
                  <a:fillRect b="-35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6">
                <a:extLst>
                  <a:ext uri="{FF2B5EF4-FFF2-40B4-BE49-F238E27FC236}">
                    <a16:creationId xmlns:a16="http://schemas.microsoft.com/office/drawing/2014/main" xmlns="" id="{4CB7B3ED-B806-49C3-AF9D-204DA1882314}"/>
                  </a:ext>
                </a:extLst>
              </p:cNvPr>
              <p:cNvSpPr/>
              <p:nvPr/>
            </p:nvSpPr>
            <p:spPr>
              <a:xfrm>
                <a:off x="3217735" y="3195779"/>
                <a:ext cx="5725762" cy="6858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>
                  <a:buNone/>
                  <a:defRPr/>
                </a:pPr>
                <a:r>
                  <a:rPr lang="en-US" altLang="en-US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7" name="Rounded Rectangle 6">
                <a:extLst>
                  <a:ext uri="{FF2B5EF4-FFF2-40B4-BE49-F238E27FC236}">
                    <a16:creationId xmlns:a16="http://schemas.microsoft.com/office/drawing/2014/main" id="{4CB7B3ED-B806-49C3-AF9D-204DA1882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735" y="3195779"/>
                <a:ext cx="5725762" cy="685800"/>
              </a:xfrm>
              <a:prstGeom prst="roundRect">
                <a:avLst/>
              </a:prstGeom>
              <a:blipFill>
                <a:blip r:embed="rId13"/>
                <a:stretch>
                  <a:fillRect l="-532" t="-4425" b="-203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7">
                <a:extLst>
                  <a:ext uri="{FF2B5EF4-FFF2-40B4-BE49-F238E27FC236}">
                    <a16:creationId xmlns:a16="http://schemas.microsoft.com/office/drawing/2014/main" xmlns="" id="{19FD3630-70C2-44DD-A48A-8149FDC57DA9}"/>
                  </a:ext>
                </a:extLst>
              </p:cNvPr>
              <p:cNvSpPr/>
              <p:nvPr/>
            </p:nvSpPr>
            <p:spPr>
              <a:xfrm>
                <a:off x="3190541" y="3990750"/>
                <a:ext cx="5505540" cy="12446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en-US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ounded Rectangle 7">
                <a:extLst>
                  <a:ext uri="{FF2B5EF4-FFF2-40B4-BE49-F238E27FC236}">
                    <a16:creationId xmlns:a16="http://schemas.microsoft.com/office/drawing/2014/main" id="{19FD3630-70C2-44DD-A48A-8149FDC57D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541" y="3990750"/>
                <a:ext cx="5505540" cy="12446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>
            <a:extLst>
              <a:ext uri="{FF2B5EF4-FFF2-40B4-BE49-F238E27FC236}">
                <a16:creationId xmlns:a16="http://schemas.microsoft.com/office/drawing/2014/main" xmlns="" id="{B77DA720-CB3A-400B-B84B-F2DE015CDC20}"/>
              </a:ext>
            </a:extLst>
          </p:cNvPr>
          <p:cNvSpPr/>
          <p:nvPr/>
        </p:nvSpPr>
        <p:spPr>
          <a:xfrm>
            <a:off x="3168365" y="3320301"/>
            <a:ext cx="531812" cy="5000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40694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 bldLvl="0" animBg="1"/>
      <p:bldP spid="37" grpId="0" bldLvl="0" animBg="1"/>
      <p:bldP spid="38" grpId="0" bldLvl="0" animBg="1"/>
      <p:bldP spid="3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形 17">
            <a:extLst>
              <a:ext uri="{FF2B5EF4-FFF2-40B4-BE49-F238E27FC236}">
                <a16:creationId xmlns:a16="http://schemas.microsoft.com/office/drawing/2014/main" xmlns="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8953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6F324B22-946F-47E9-8C55-5FB49FD21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261469" y="4632140"/>
            <a:ext cx="2203818" cy="2203817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90EB888E-13FD-4B24-B446-87D2993C86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783726" y="4632142"/>
            <a:ext cx="1856931" cy="2225858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xmlns="" id="{1BBDC82C-263A-4BD1-BE29-29304E8F79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307511" y="4643158"/>
            <a:ext cx="1741019" cy="220382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xmlns="" id="{40360464-46EC-460B-8F10-04C8EE5D2E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144766" y="4632140"/>
            <a:ext cx="1916346" cy="2225859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xmlns="" id="{C88E9F34-1FB7-4570-B0D0-2C3C0B3C35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81952" y="4610103"/>
            <a:ext cx="1636337" cy="2247897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79506" y="660805"/>
            <a:ext cx="1636337" cy="2573039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xmlns="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7639677" y="3233844"/>
            <a:ext cx="410011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500" b="1" i="1" dirty="0">
                <a:solidFill>
                  <a:srgbClr val="F95A02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#9Slide03 BoosterNextFYBlack" panose="02000A03000000020004" pitchFamily="2" charset="0"/>
                <a:ea typeface="微软雅黑" panose="020B0503020204020204" pitchFamily="34" charset="-122"/>
              </a:rPr>
              <a:t>Trang 122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8A02FBC1-91EE-4FBB-AEBD-213E6DF9424E}"/>
              </a:ext>
            </a:extLst>
          </p:cNvPr>
          <p:cNvSpPr/>
          <p:nvPr/>
        </p:nvSpPr>
        <p:spPr>
          <a:xfrm>
            <a:off x="2488115" y="1101446"/>
            <a:ext cx="189778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sz="6000" dirty="0" err="1">
                <a:solidFill>
                  <a:srgbClr val="FFD9D9"/>
                </a:solidFill>
                <a:latin typeface="#9Slide06 American Forkball Ero" pitchFamily="2" charset="0"/>
                <a:ea typeface="微软雅黑" panose="020B0503020204020204" pitchFamily="34" charset="-122"/>
              </a:rPr>
              <a:t>Toán</a:t>
            </a:r>
            <a:endParaRPr lang="zh-CN" altLang="en-US" sz="6000" dirty="0">
              <a:solidFill>
                <a:srgbClr val="FFD9D9"/>
              </a:solidFill>
              <a:latin typeface="#9Slide06 American Forkball Ero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59dce9f0ebfec">
            <a:hlinkClick r:id="" action="ppaction://media"/>
            <a:extLst>
              <a:ext uri="{FF2B5EF4-FFF2-40B4-BE49-F238E27FC236}">
                <a16:creationId xmlns:a16="http://schemas.microsoft.com/office/drawing/2014/main" xmlns="" id="{D1FB2B7E-DFFD-437B-AADB-E248CE782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692" y="-789081"/>
            <a:ext cx="609600" cy="609600"/>
          </a:xfrm>
          <a:prstGeom prst="rect">
            <a:avLst/>
          </a:prstGeom>
        </p:spPr>
      </p:pic>
      <p:sp>
        <p:nvSpPr>
          <p:cNvPr id="21" name="矩形 24">
            <a:extLst>
              <a:ext uri="{FF2B5EF4-FFF2-40B4-BE49-F238E27FC236}">
                <a16:creationId xmlns:a16="http://schemas.microsoft.com/office/drawing/2014/main" xmlns="" id="{5C64B73E-46E2-42D8-8086-E3324E77DA17}"/>
              </a:ext>
            </a:extLst>
          </p:cNvPr>
          <p:cNvSpPr/>
          <p:nvPr/>
        </p:nvSpPr>
        <p:spPr>
          <a:xfrm>
            <a:off x="2429500" y="1099102"/>
            <a:ext cx="189778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sz="6000" dirty="0" err="1">
                <a:solidFill>
                  <a:srgbClr val="FB2D77"/>
                </a:solidFill>
                <a:latin typeface="#9Slide06 American Forkball Ero" pitchFamily="2" charset="0"/>
                <a:ea typeface="微软雅黑" panose="020B0503020204020204" pitchFamily="34" charset="-122"/>
              </a:rPr>
              <a:t>Toán</a:t>
            </a:r>
            <a:endParaRPr lang="zh-CN" altLang="en-US" sz="6000" dirty="0">
              <a:solidFill>
                <a:srgbClr val="FB2D77"/>
              </a:solidFill>
              <a:latin typeface="#9Slide06 American Forkball Ero" pitchFamily="2" charset="0"/>
              <a:ea typeface="微软雅黑" panose="020B0503020204020204" pitchFamily="34" charset="-122"/>
            </a:endParaRPr>
          </a:p>
        </p:txBody>
      </p:sp>
      <p:sp>
        <p:nvSpPr>
          <p:cNvPr id="22" name="矩形 25">
            <a:extLst>
              <a:ext uri="{FF2B5EF4-FFF2-40B4-BE49-F238E27FC236}">
                <a16:creationId xmlns:a16="http://schemas.microsoft.com/office/drawing/2014/main" xmlns="" id="{83A8038F-07BC-457A-9675-7B7331D155A1}"/>
              </a:ext>
            </a:extLst>
          </p:cNvPr>
          <p:cNvSpPr/>
          <p:nvPr/>
        </p:nvSpPr>
        <p:spPr>
          <a:xfrm>
            <a:off x="2257746" y="1806536"/>
            <a:ext cx="76409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4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#9Slide07 Brankovic" panose="02000000000000000000" pitchFamily="2" charset="0"/>
                <a:ea typeface="微软雅黑" panose="020B0503020204020204" pitchFamily="34" charset="-122"/>
              </a:rPr>
              <a:t>Luyện</a:t>
            </a:r>
            <a:r>
              <a:rPr lang="en-US" altLang="zh-CN" sz="14400" b="1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#9Slide07 Brankovic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144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#9Slide07 Brankovic" panose="02000000000000000000" pitchFamily="2" charset="0"/>
                <a:ea typeface="微软雅黑" panose="020B0503020204020204" pitchFamily="34" charset="-122"/>
              </a:rPr>
              <a:t>tập</a:t>
            </a:r>
            <a:endParaRPr lang="zh-CN" altLang="en-US" sz="14400" b="1" dirty="0"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#9Slide07 Brankovic" panose="020000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E663A422-7B4D-4321-BA75-B6059F831164}"/>
              </a:ext>
            </a:extLst>
          </p:cNvPr>
          <p:cNvSpPr/>
          <p:nvPr/>
        </p:nvSpPr>
        <p:spPr>
          <a:xfrm>
            <a:off x="2810988" y="1829335"/>
            <a:ext cx="72376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3200" b="1" dirty="0" err="1">
                <a:gradFill flip="none" rotWithShape="1">
                  <a:gsLst>
                    <a:gs pos="24000">
                      <a:srgbClr val="669CCE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  <a:gs pos="52000">
                      <a:schemeClr val="accent5">
                        <a:lumMod val="75000"/>
                      </a:scheme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latin typeface="#9Slide07 Brankovic" panose="02000000000000000000" pitchFamily="2" charset="0"/>
                <a:ea typeface="微软雅黑" panose="020B0503020204020204" pitchFamily="34" charset="-122"/>
              </a:rPr>
              <a:t>Luyện</a:t>
            </a:r>
            <a:r>
              <a:rPr lang="en-US" altLang="zh-CN" sz="13200" b="1" dirty="0">
                <a:gradFill flip="none" rotWithShape="1">
                  <a:gsLst>
                    <a:gs pos="24000">
                      <a:srgbClr val="669CCE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  <a:gs pos="52000">
                      <a:schemeClr val="accent5">
                        <a:lumMod val="75000"/>
                      </a:scheme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latin typeface="#9Slide07 Brankovic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13200" b="1" dirty="0" err="1">
                <a:gradFill flip="none" rotWithShape="1">
                  <a:gsLst>
                    <a:gs pos="24000">
                      <a:srgbClr val="669CCE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  <a:gs pos="52000">
                      <a:schemeClr val="accent5">
                        <a:lumMod val="75000"/>
                      </a:scheme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latin typeface="#9Slide07 Brankovic" panose="02000000000000000000" pitchFamily="2" charset="0"/>
                <a:ea typeface="微软雅黑" panose="020B0503020204020204" pitchFamily="34" charset="-122"/>
              </a:rPr>
              <a:t>tập</a:t>
            </a:r>
            <a:endParaRPr lang="zh-CN" altLang="en-US" sz="13200" b="1" dirty="0">
              <a:gradFill flip="none" rotWithShape="1">
                <a:gsLst>
                  <a:gs pos="24000">
                    <a:srgbClr val="669CCE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  <a:gs pos="52000">
                    <a:schemeClr val="accent5">
                      <a:lumMod val="75000"/>
                    </a:schemeClr>
                  </a:gs>
                  <a:gs pos="78000">
                    <a:srgbClr val="335E97"/>
                  </a:gs>
                  <a:gs pos="0">
                    <a:srgbClr val="002060"/>
                  </a:gs>
                </a:gsLst>
                <a:lin ang="10800000" scaled="1"/>
                <a:tileRect/>
              </a:gradFill>
              <a:effectLst/>
              <a:latin typeface="#9Slide07 Brankovic" panose="02000000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26571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5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500"/>
                            </p:stCondLst>
                            <p:childTnLst>
                              <p:par>
                                <p:cTn id="1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000"/>
                            </p:stCondLst>
                            <p:childTnLst>
                              <p:par>
                                <p:cTn id="1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7500"/>
                            </p:stCondLst>
                            <p:childTnLst>
                              <p:par>
                                <p:cTn id="1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8500"/>
                            </p:stCondLst>
                            <p:childTnLst>
                              <p:par>
                                <p:cTn id="2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9000"/>
                            </p:stCondLst>
                            <p:childTnLst>
                              <p:par>
                                <p:cTn id="2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9500"/>
                            </p:stCondLst>
                            <p:childTnLst>
                              <p:par>
                                <p:cTn id="2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" grpId="0"/>
      <p:bldP spid="25" grpId="0"/>
      <p:bldP spid="21" grpId="0"/>
      <p:bldP spid="22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C4419B71-7C26-4977-BA84-99BE14C8707A}"/>
              </a:ext>
            </a:extLst>
          </p:cNvPr>
          <p:cNvSpPr/>
          <p:nvPr/>
        </p:nvSpPr>
        <p:spPr>
          <a:xfrm>
            <a:off x="944765" y="487277"/>
            <a:ext cx="6871880" cy="62728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1/</a:t>
            </a:r>
            <a:r>
              <a:rPr lang="zh-CN" altLang="en-US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sánh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phân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số</a:t>
            </a:r>
            <a:endParaRPr lang="en-US" altLang="zh-CN" sz="3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EB8A87-6D6A-4E57-857F-7D81ED9C10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3"/>
          <a:stretch/>
        </p:blipFill>
        <p:spPr>
          <a:xfrm>
            <a:off x="0" y="5191432"/>
            <a:ext cx="12192000" cy="1666568"/>
          </a:xfrm>
          <a:prstGeom prst="rect">
            <a:avLst/>
          </a:prstGeom>
        </p:spPr>
      </p:pic>
      <p:pic>
        <p:nvPicPr>
          <p:cNvPr id="16" name="图形 10">
            <a:extLst>
              <a:ext uri="{FF2B5EF4-FFF2-40B4-BE49-F238E27FC236}">
                <a16:creationId xmlns:a16="http://schemas.microsoft.com/office/drawing/2014/main" xmlns="" id="{9011E7E3-3E07-4B93-A82F-E322FB106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52923" y="4115225"/>
            <a:ext cx="1922620" cy="26411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71B2BDA-AAAA-46E0-81EB-3FBA0D4524F6}"/>
              </a:ext>
            </a:extLst>
          </p:cNvPr>
          <p:cNvGrpSpPr/>
          <p:nvPr/>
        </p:nvGrpSpPr>
        <p:grpSpPr>
          <a:xfrm>
            <a:off x="2764064" y="-4494364"/>
            <a:ext cx="7474857" cy="5263621"/>
            <a:chOff x="2859314" y="687236"/>
            <a:chExt cx="7474857" cy="52636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281A735-D0AC-4711-8EF0-D4FAF2395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4167" b="38500" l="53667" r="99167">
                          <a14:foregroundMark x1="53667" y1="19250" x2="56583" y2="31083"/>
                          <a14:foregroundMark x1="99167" y1="17500" x2="99167" y2="1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05" t="11217" r="12328" b="58313"/>
            <a:stretch/>
          </p:blipFill>
          <p:spPr>
            <a:xfrm>
              <a:off x="2859314" y="687236"/>
              <a:ext cx="7474857" cy="526362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1E9CB85-B134-4433-90CC-1689BD789D70}"/>
                </a:ext>
              </a:extLst>
            </p:cNvPr>
            <p:cNvSpPr txBox="1"/>
            <p:nvPr/>
          </p:nvSpPr>
          <p:spPr>
            <a:xfrm>
              <a:off x="4034971" y="2002972"/>
              <a:ext cx="40640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Hai phân số có cùng mẫu số, phân số nào có tử số lớn hơn thì phân số đó lớn hơn và ngược lại.</a:t>
              </a:r>
            </a:p>
            <a:p>
              <a:pPr algn="just"/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5842696-51A4-4CD3-B176-2B953BF5F745}"/>
              </a:ext>
            </a:extLst>
          </p:cNvPr>
          <p:cNvSpPr/>
          <p:nvPr/>
        </p:nvSpPr>
        <p:spPr>
          <a:xfrm>
            <a:off x="3806313" y="1660422"/>
            <a:ext cx="1104138" cy="12001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E9377966-2299-41D6-846A-3E57F873217F}"/>
              </a:ext>
            </a:extLst>
          </p:cNvPr>
          <p:cNvSpPr/>
          <p:nvPr/>
        </p:nvSpPr>
        <p:spPr>
          <a:xfrm>
            <a:off x="7305367" y="1660422"/>
            <a:ext cx="1104138" cy="12001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0FD448AC-54A9-4DE1-A4E7-1BB266D43E2B}"/>
                  </a:ext>
                </a:extLst>
              </p:cNvPr>
              <p:cNvSpPr txBox="1"/>
              <p:nvPr/>
            </p:nvSpPr>
            <p:spPr>
              <a:xfrm>
                <a:off x="2930794" y="265471"/>
                <a:ext cx="2791580" cy="5134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15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15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1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FD448AC-54A9-4DE1-A4E7-1BB266D43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794" y="265471"/>
                <a:ext cx="2791580" cy="51344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991DDCB-42E0-4930-9180-1C3C62121F3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7304730" y="5715000"/>
            <a:ext cx="1261663" cy="9537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30EF09C-C3F5-4AC1-AE3B-348613BAE96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73589" y="5619218"/>
            <a:ext cx="1352211" cy="12387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F9AD9D0-20E4-498A-8533-13BDE27AF2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5508058" y="5660289"/>
            <a:ext cx="1240789" cy="1116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7D266554-3062-4E5E-A1E1-693F962AFFCE}"/>
                  </a:ext>
                </a:extLst>
              </p:cNvPr>
              <p:cNvSpPr txBox="1"/>
              <p:nvPr/>
            </p:nvSpPr>
            <p:spPr>
              <a:xfrm>
                <a:off x="6499904" y="353962"/>
                <a:ext cx="2791580" cy="5134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1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115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1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D266554-3062-4E5E-A1E1-693F962AF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904" y="353962"/>
                <a:ext cx="2791580" cy="513448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2C4E493-DE44-4A97-9182-31DE52E9A387}"/>
              </a:ext>
            </a:extLst>
          </p:cNvPr>
          <p:cNvSpPr txBox="1"/>
          <p:nvPr/>
        </p:nvSpPr>
        <p:spPr>
          <a:xfrm>
            <a:off x="5571369" y="2102875"/>
            <a:ext cx="1448863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BC20493-71E5-4A27-A73C-EF968D7BFC26}"/>
              </a:ext>
            </a:extLst>
          </p:cNvPr>
          <p:cNvCxnSpPr/>
          <p:nvPr/>
        </p:nvCxnSpPr>
        <p:spPr>
          <a:xfrm>
            <a:off x="1595336" y="1114565"/>
            <a:ext cx="37548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16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-3.125E-6 0.7743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00377 -0.4067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4" grpId="1" animBg="1"/>
      <p:bldP spid="33" grpId="0" animBg="1"/>
      <p:bldP spid="33" grpId="1" animBg="1"/>
      <p:bldP spid="29" grpId="0"/>
      <p:bldP spid="39" grpId="0"/>
      <p:bldP spid="40" grpId="0"/>
      <p:bldP spid="4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0845" y="264898"/>
            <a:ext cx="440986" cy="4632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C4419B71-7C26-4977-BA84-99BE14C8707A}"/>
              </a:ext>
            </a:extLst>
          </p:cNvPr>
          <p:cNvSpPr/>
          <p:nvPr/>
        </p:nvSpPr>
        <p:spPr>
          <a:xfrm>
            <a:off x="944765" y="487277"/>
            <a:ext cx="6871880" cy="62728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1/</a:t>
            </a:r>
            <a:r>
              <a:rPr lang="zh-CN" altLang="en-US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sánh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phân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số</a:t>
            </a:r>
            <a:endParaRPr lang="en-US" altLang="zh-CN" sz="3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EB8A87-6D6A-4E57-857F-7D81ED9C10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3"/>
          <a:stretch/>
        </p:blipFill>
        <p:spPr>
          <a:xfrm>
            <a:off x="0" y="5160482"/>
            <a:ext cx="12192000" cy="166656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5842696-51A4-4CD3-B176-2B953BF5F745}"/>
              </a:ext>
            </a:extLst>
          </p:cNvPr>
          <p:cNvSpPr/>
          <p:nvPr/>
        </p:nvSpPr>
        <p:spPr>
          <a:xfrm>
            <a:off x="7876949" y="4079955"/>
            <a:ext cx="921774" cy="7398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0FD448AC-54A9-4DE1-A4E7-1BB266D43E2B}"/>
                  </a:ext>
                </a:extLst>
              </p:cNvPr>
              <p:cNvSpPr txBox="1"/>
              <p:nvPr/>
            </p:nvSpPr>
            <p:spPr>
              <a:xfrm>
                <a:off x="3183194" y="475021"/>
                <a:ext cx="2791580" cy="2985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</m:t>
                          </m:r>
                          <m:r>
                            <a:rPr lang="en-US" sz="66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7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FD448AC-54A9-4DE1-A4E7-1BB266D43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194" y="475021"/>
                <a:ext cx="2791580" cy="29854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991DDCB-42E0-4930-9180-1C3C62121F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7304731" y="5843392"/>
            <a:ext cx="1091822" cy="8253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30EF09C-C3F5-4AC1-AE3B-348613BAE9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560887" y="5785671"/>
            <a:ext cx="1146677" cy="10504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F9AD9D0-20E4-498A-8533-13BDE27AF2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5459195" y="5779181"/>
            <a:ext cx="1091821" cy="982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7D266554-3062-4E5E-A1E1-693F962AFFCE}"/>
                  </a:ext>
                </a:extLst>
              </p:cNvPr>
              <p:cNvSpPr txBox="1"/>
              <p:nvPr/>
            </p:nvSpPr>
            <p:spPr>
              <a:xfrm>
                <a:off x="5895220" y="525412"/>
                <a:ext cx="2791580" cy="2948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7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D266554-3062-4E5E-A1E1-693F962AF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220" y="525412"/>
                <a:ext cx="2791580" cy="29488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2C4E493-DE44-4A97-9182-31DE52E9A387}"/>
              </a:ext>
            </a:extLst>
          </p:cNvPr>
          <p:cNvSpPr txBox="1"/>
          <p:nvPr/>
        </p:nvSpPr>
        <p:spPr>
          <a:xfrm>
            <a:off x="5628519" y="1569475"/>
            <a:ext cx="1448863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A1D05306-F4FD-4315-B029-514D434466A2}"/>
                  </a:ext>
                </a:extLst>
              </p:cNvPr>
              <p:cNvSpPr txBox="1"/>
              <p:nvPr/>
            </p:nvSpPr>
            <p:spPr>
              <a:xfrm>
                <a:off x="1640995" y="3341917"/>
                <a:ext cx="905630" cy="2722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D05306-F4FD-4315-B029-514D43446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995" y="3341917"/>
                <a:ext cx="905630" cy="2722477"/>
              </a:xfrm>
              <a:prstGeom prst="rect">
                <a:avLst/>
              </a:prstGeom>
              <a:blipFill>
                <a:blip r:embed="rId13"/>
                <a:stretch>
                  <a:fillRect r="-1073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964D5BDA-02F4-4F45-BBE1-07F272E750DF}"/>
                  </a:ext>
                </a:extLst>
              </p:cNvPr>
              <p:cNvSpPr txBox="1"/>
              <p:nvPr/>
            </p:nvSpPr>
            <p:spPr>
              <a:xfrm>
                <a:off x="5768262" y="3389408"/>
                <a:ext cx="1724780" cy="2694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64D5BDA-02F4-4F45-BBE1-07F272E75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262" y="3389408"/>
                <a:ext cx="1724780" cy="269432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D6806C5-635E-47BC-86C3-FE9EA2DB5653}"/>
              </a:ext>
            </a:extLst>
          </p:cNvPr>
          <p:cNvSpPr txBox="1"/>
          <p:nvPr/>
        </p:nvSpPr>
        <p:spPr>
          <a:xfrm>
            <a:off x="2830720" y="4439350"/>
            <a:ext cx="467032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E6098038-BF26-49A8-81AB-10973DC99A0E}"/>
                  </a:ext>
                </a:extLst>
              </p:cNvPr>
              <p:cNvSpPr txBox="1"/>
              <p:nvPr/>
            </p:nvSpPr>
            <p:spPr>
              <a:xfrm>
                <a:off x="3374935" y="3340593"/>
                <a:ext cx="1524000" cy="2722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𝟏𝟓</m:t>
                          </m:r>
                          <m: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</m:t>
                          </m:r>
                          <m: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𝟐𝟓</m:t>
                          </m:r>
                          <m: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</m:t>
                          </m:r>
                          <m: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6098038-BF26-49A8-81AB-10973DC99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935" y="3340593"/>
                <a:ext cx="1524000" cy="2722477"/>
              </a:xfrm>
              <a:prstGeom prst="rect">
                <a:avLst/>
              </a:prstGeom>
              <a:blipFill>
                <a:blip r:embed="rId15"/>
                <a:stretch>
                  <a:fillRect r="-288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EACD21D-AF6F-49EA-B1FA-8F378BCC1754}"/>
              </a:ext>
            </a:extLst>
          </p:cNvPr>
          <p:cNvSpPr txBox="1"/>
          <p:nvPr/>
        </p:nvSpPr>
        <p:spPr>
          <a:xfrm>
            <a:off x="5660339" y="4409855"/>
            <a:ext cx="58178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320952A-3835-40CE-BB6D-C8B69E32D6E8}"/>
              </a:ext>
            </a:extLst>
          </p:cNvPr>
          <p:cNvSpPr txBox="1"/>
          <p:nvPr/>
        </p:nvSpPr>
        <p:spPr>
          <a:xfrm>
            <a:off x="4415245" y="3864468"/>
            <a:ext cx="48653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944C596-DD18-42C6-B493-350723C67DF3}"/>
              </a:ext>
            </a:extLst>
          </p:cNvPr>
          <p:cNvSpPr txBox="1"/>
          <p:nvPr/>
        </p:nvSpPr>
        <p:spPr>
          <a:xfrm>
            <a:off x="4453262" y="4876575"/>
            <a:ext cx="48653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0926028-3441-43AE-8772-50E66032F556}"/>
              </a:ext>
            </a:extLst>
          </p:cNvPr>
          <p:cNvSpPr txBox="1"/>
          <p:nvPr/>
        </p:nvSpPr>
        <p:spPr>
          <a:xfrm>
            <a:off x="7073942" y="4455336"/>
            <a:ext cx="83819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A00BA5C9-097E-40BB-B689-2CACEB8B6D2D}"/>
                  </a:ext>
                </a:extLst>
              </p:cNvPr>
              <p:cNvSpPr txBox="1"/>
              <p:nvPr/>
            </p:nvSpPr>
            <p:spPr>
              <a:xfrm>
                <a:off x="7459121" y="3389408"/>
                <a:ext cx="1724780" cy="2722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00BA5C9-097E-40BB-B689-2CACEB8B6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121" y="3389408"/>
                <a:ext cx="1724780" cy="27224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2B981C1-701F-4BFA-820C-1809322CA064}"/>
              </a:ext>
            </a:extLst>
          </p:cNvPr>
          <p:cNvSpPr txBox="1"/>
          <p:nvPr/>
        </p:nvSpPr>
        <p:spPr>
          <a:xfrm>
            <a:off x="8890191" y="4439349"/>
            <a:ext cx="58178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E7D1059E-CEC0-4959-B4D4-43F05507EB7B}"/>
              </a:ext>
            </a:extLst>
          </p:cNvPr>
          <p:cNvSpPr/>
          <p:nvPr/>
        </p:nvSpPr>
        <p:spPr>
          <a:xfrm>
            <a:off x="9442928" y="4078943"/>
            <a:ext cx="921774" cy="7398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42356A80-6656-4A99-8A5B-F5D13CBA66C0}"/>
                  </a:ext>
                </a:extLst>
              </p:cNvPr>
              <p:cNvSpPr txBox="1"/>
              <p:nvPr/>
            </p:nvSpPr>
            <p:spPr>
              <a:xfrm>
                <a:off x="9041508" y="3354667"/>
                <a:ext cx="1724780" cy="2694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2356A80-6656-4A99-8A5B-F5D13CBA6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508" y="3354667"/>
                <a:ext cx="1724780" cy="269432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505303C-E610-45BA-A4FD-EC15FB5643C0}"/>
              </a:ext>
            </a:extLst>
          </p:cNvPr>
          <p:cNvGrpSpPr/>
          <p:nvPr/>
        </p:nvGrpSpPr>
        <p:grpSpPr>
          <a:xfrm>
            <a:off x="1238863" y="1533831"/>
            <a:ext cx="2477729" cy="2005781"/>
            <a:chOff x="1238863" y="1533831"/>
            <a:chExt cx="2477729" cy="20057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2459446-7841-4625-AFE5-A07E9B1B8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17" t="65807" r="-2518" b="4946"/>
            <a:stretch/>
          </p:blipFill>
          <p:spPr>
            <a:xfrm>
              <a:off x="1238863" y="1533831"/>
              <a:ext cx="2477729" cy="200578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E32554A-8092-4EB3-96F9-9AA09F35EBBF}"/>
                </a:ext>
              </a:extLst>
            </p:cNvPr>
            <p:cNvSpPr txBox="1"/>
            <p:nvPr/>
          </p:nvSpPr>
          <p:spPr>
            <a:xfrm>
              <a:off x="1609725" y="2064775"/>
              <a:ext cx="1295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95A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MSC:</a:t>
              </a:r>
            </a:p>
            <a:p>
              <a:pPr algn="ctr"/>
              <a:r>
                <a:rPr lang="en-US" sz="3000" b="1" dirty="0">
                  <a:solidFill>
                    <a:srgbClr val="F95A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sp>
        <p:nvSpPr>
          <p:cNvPr id="32" name="Text Box 5">
            <a:extLst>
              <a:ext uri="{FF2B5EF4-FFF2-40B4-BE49-F238E27FC236}">
                <a16:creationId xmlns:a16="http://schemas.microsoft.com/office/drawing/2014/main" xmlns="" id="{83604DB0-F4C6-4692-B86E-60BB3E8FF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743" y="3281727"/>
            <a:ext cx="571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25 : 5 = 5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5208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00104 -0.5483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9" grpId="0"/>
      <p:bldP spid="39" grpId="0"/>
      <p:bldP spid="40" grpId="0"/>
      <p:bldP spid="40" grpId="1"/>
      <p:bldP spid="30" grpId="0"/>
      <p:bldP spid="34" grpId="0"/>
      <p:bldP spid="35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50" grpId="0" animBg="1"/>
      <p:bldP spid="50" grpId="1" animBg="1"/>
      <p:bldP spid="49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C4419B71-7C26-4977-BA84-99BE14C8707A}"/>
              </a:ext>
            </a:extLst>
          </p:cNvPr>
          <p:cNvSpPr/>
          <p:nvPr/>
        </p:nvSpPr>
        <p:spPr>
          <a:xfrm>
            <a:off x="944764" y="487277"/>
            <a:ext cx="10661082" cy="62728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2/ So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sánh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phân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số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bằng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cách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khác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nhau</a:t>
            </a:r>
            <a:endParaRPr lang="en-US" altLang="zh-CN" sz="3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EB8A87-6D6A-4E57-857F-7D81ED9C10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3"/>
          <a:stretch/>
        </p:blipFill>
        <p:spPr>
          <a:xfrm>
            <a:off x="0" y="5191432"/>
            <a:ext cx="12192000" cy="16665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991DDCB-42E0-4930-9180-1C3C62121F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7304730" y="5715000"/>
            <a:ext cx="1261663" cy="9537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30EF09C-C3F5-4AC1-AE3B-348613BAE9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73589" y="5619218"/>
            <a:ext cx="1352211" cy="12387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F9AD9D0-20E4-498A-8533-13BDE27AF2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5508058" y="5660289"/>
            <a:ext cx="1240789" cy="111656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4BAE09A-6524-486A-8518-E6A76282EDD9}"/>
              </a:ext>
            </a:extLst>
          </p:cNvPr>
          <p:cNvSpPr/>
          <p:nvPr/>
        </p:nvSpPr>
        <p:spPr>
          <a:xfrm>
            <a:off x="8509443" y="2717551"/>
            <a:ext cx="592793" cy="475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CC8CB821-74F4-415A-8CC3-AF9CD42AB0FC}"/>
                  </a:ext>
                </a:extLst>
              </p:cNvPr>
              <p:cNvSpPr txBox="1"/>
              <p:nvPr/>
            </p:nvSpPr>
            <p:spPr>
              <a:xfrm>
                <a:off x="4152900" y="684571"/>
                <a:ext cx="716974" cy="1995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C8CB821-74F4-415A-8CC3-AF9CD42AB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684571"/>
                <a:ext cx="716974" cy="19950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6B85C7EB-B073-4662-8CA8-93483D7B7B48}"/>
                  </a:ext>
                </a:extLst>
              </p:cNvPr>
              <p:cNvSpPr txBox="1"/>
              <p:nvPr/>
            </p:nvSpPr>
            <p:spPr>
              <a:xfrm>
                <a:off x="5933320" y="677812"/>
                <a:ext cx="848480" cy="1994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C7EB-B073-4662-8CA8-93483D7B7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320" y="677812"/>
                <a:ext cx="848480" cy="19942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E313667-8A22-4022-BB32-FA6657E0E565}"/>
              </a:ext>
            </a:extLst>
          </p:cNvPr>
          <p:cNvSpPr txBox="1"/>
          <p:nvPr/>
        </p:nvSpPr>
        <p:spPr>
          <a:xfrm>
            <a:off x="5114169" y="1340875"/>
            <a:ext cx="73418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2A24E573-E52E-4B23-A679-7571E94C885C}"/>
                  </a:ext>
                </a:extLst>
              </p:cNvPr>
              <p:cNvSpPr txBox="1"/>
              <p:nvPr/>
            </p:nvSpPr>
            <p:spPr>
              <a:xfrm>
                <a:off x="1454812" y="2297062"/>
                <a:ext cx="905630" cy="1649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24E573-E52E-4B23-A679-7571E94C8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812" y="2297062"/>
                <a:ext cx="905630" cy="16490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3340597-E3B9-4B4E-B768-FD2159255205}"/>
                  </a:ext>
                </a:extLst>
              </p:cNvPr>
              <p:cNvSpPr txBox="1"/>
              <p:nvPr/>
            </p:nvSpPr>
            <p:spPr>
              <a:xfrm>
                <a:off x="3784210" y="2302044"/>
                <a:ext cx="571500" cy="165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𝟔𝟒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𝟓𝟔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340597-E3B9-4B4E-B768-FD2159255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210" y="2302044"/>
                <a:ext cx="571500" cy="1653466"/>
              </a:xfrm>
              <a:prstGeom prst="rect">
                <a:avLst/>
              </a:prstGeom>
              <a:blipFill>
                <a:blip r:embed="rId16"/>
                <a:stretch>
                  <a:fillRect r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42D280F-B250-4E36-AE94-29034B02F909}"/>
              </a:ext>
            </a:extLst>
          </p:cNvPr>
          <p:cNvSpPr txBox="1"/>
          <p:nvPr/>
        </p:nvSpPr>
        <p:spPr>
          <a:xfrm>
            <a:off x="2093742" y="2960125"/>
            <a:ext cx="46703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0A193673-6CBE-49CA-B5A6-8077919EDD1E}"/>
                  </a:ext>
                </a:extLst>
              </p:cNvPr>
              <p:cNvSpPr txBox="1"/>
              <p:nvPr/>
            </p:nvSpPr>
            <p:spPr>
              <a:xfrm>
                <a:off x="2265192" y="2297062"/>
                <a:ext cx="1524000" cy="167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193673-6CBE-49CA-B5A6-8077919ED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192" y="2297062"/>
                <a:ext cx="1524000" cy="167039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19D7D4D-6F43-4996-BDF1-448964390389}"/>
              </a:ext>
            </a:extLst>
          </p:cNvPr>
          <p:cNvSpPr txBox="1"/>
          <p:nvPr/>
        </p:nvSpPr>
        <p:spPr>
          <a:xfrm>
            <a:off x="3512211" y="2974193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9F9AEDF-793F-472E-8798-5D8231C6E243}"/>
              </a:ext>
            </a:extLst>
          </p:cNvPr>
          <p:cNvSpPr txBox="1"/>
          <p:nvPr/>
        </p:nvSpPr>
        <p:spPr>
          <a:xfrm>
            <a:off x="2869493" y="2655325"/>
            <a:ext cx="48653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0E6A491-C923-41CC-A836-78C3543B08AA}"/>
              </a:ext>
            </a:extLst>
          </p:cNvPr>
          <p:cNvSpPr txBox="1"/>
          <p:nvPr/>
        </p:nvSpPr>
        <p:spPr>
          <a:xfrm>
            <a:off x="2869493" y="3303025"/>
            <a:ext cx="48653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2801854-9DC2-4B58-9C02-8D5028961F1B}"/>
              </a:ext>
            </a:extLst>
          </p:cNvPr>
          <p:cNvSpPr txBox="1"/>
          <p:nvPr/>
        </p:nvSpPr>
        <p:spPr>
          <a:xfrm>
            <a:off x="533400" y="2293375"/>
            <a:ext cx="136984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dirty="0" err="1">
                <a:solidFill>
                  <a:srgbClr val="2DB2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2DB2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87F2D7B-A438-4D94-BD5A-EB00683CB673}"/>
              </a:ext>
            </a:extLst>
          </p:cNvPr>
          <p:cNvSpPr txBox="1"/>
          <p:nvPr/>
        </p:nvSpPr>
        <p:spPr>
          <a:xfrm>
            <a:off x="7901062" y="2994415"/>
            <a:ext cx="539554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C4AA0887-FDF0-436C-A7C8-5C61480FA8F4}"/>
                  </a:ext>
                </a:extLst>
              </p:cNvPr>
              <p:cNvSpPr txBox="1"/>
              <p:nvPr/>
            </p:nvSpPr>
            <p:spPr>
              <a:xfrm>
                <a:off x="8444110" y="2297062"/>
                <a:ext cx="517010" cy="165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𝟔𝟒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𝟓𝟔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4AA0887-FDF0-436C-A7C8-5C61480FA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110" y="2297062"/>
                <a:ext cx="517010" cy="1653466"/>
              </a:xfrm>
              <a:prstGeom prst="rect">
                <a:avLst/>
              </a:prstGeom>
              <a:blipFill>
                <a:blip r:embed="rId18"/>
                <a:stretch>
                  <a:fillRect r="-2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D4E1F37-0154-42F6-9161-3B48E5ACE89E}"/>
              </a:ext>
            </a:extLst>
          </p:cNvPr>
          <p:cNvSpPr txBox="1"/>
          <p:nvPr/>
        </p:nvSpPr>
        <p:spPr>
          <a:xfrm>
            <a:off x="9271171" y="2980347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310BBA5A-2135-4B94-8C26-3E645F530DDF}"/>
              </a:ext>
            </a:extLst>
          </p:cNvPr>
          <p:cNvSpPr/>
          <p:nvPr/>
        </p:nvSpPr>
        <p:spPr>
          <a:xfrm>
            <a:off x="9817444" y="2703483"/>
            <a:ext cx="592793" cy="475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AECAECFD-6034-4D59-B93E-654A40C2BE8C}"/>
                  </a:ext>
                </a:extLst>
              </p:cNvPr>
              <p:cNvSpPr txBox="1"/>
              <p:nvPr/>
            </p:nvSpPr>
            <p:spPr>
              <a:xfrm>
                <a:off x="9748909" y="2297062"/>
                <a:ext cx="579413" cy="165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𝟓𝟔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ECAECFD-6034-4D59-B93E-654A40C2B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909" y="2297062"/>
                <a:ext cx="579413" cy="1650388"/>
              </a:xfrm>
              <a:prstGeom prst="rect">
                <a:avLst/>
              </a:prstGeom>
              <a:blipFill>
                <a:blip r:embed="rId19"/>
                <a:stretch>
                  <a:fillRect r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49F83998-C933-4488-84D2-EFED80FEB4E6}"/>
                  </a:ext>
                </a:extLst>
              </p:cNvPr>
              <p:cNvSpPr txBox="1"/>
              <p:nvPr/>
            </p:nvSpPr>
            <p:spPr>
              <a:xfrm>
                <a:off x="4694777" y="2297061"/>
                <a:ext cx="905630" cy="1648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9F83998-C933-4488-84D2-EFED80FEB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4777" y="2297061"/>
                <a:ext cx="905630" cy="16484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4BE4FB33-C43A-4597-80D7-7C0B720BD7AB}"/>
                  </a:ext>
                </a:extLst>
              </p:cNvPr>
              <p:cNvSpPr txBox="1"/>
              <p:nvPr/>
            </p:nvSpPr>
            <p:spPr>
              <a:xfrm>
                <a:off x="7024175" y="2302043"/>
                <a:ext cx="571500" cy="167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𝟓𝟔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BE4FB33-C43A-4597-80D7-7C0B720BD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4175" y="2302043"/>
                <a:ext cx="571500" cy="1670394"/>
              </a:xfrm>
              <a:prstGeom prst="rect">
                <a:avLst/>
              </a:prstGeom>
              <a:blipFill>
                <a:blip r:embed="rId21"/>
                <a:stretch>
                  <a:fillRect r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2C0EFBB-9557-411B-A622-F1B38A582293}"/>
              </a:ext>
            </a:extLst>
          </p:cNvPr>
          <p:cNvSpPr txBox="1"/>
          <p:nvPr/>
        </p:nvSpPr>
        <p:spPr>
          <a:xfrm>
            <a:off x="5333707" y="2960124"/>
            <a:ext cx="46703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072FECB7-940E-4F8B-995B-C10037593474}"/>
                  </a:ext>
                </a:extLst>
              </p:cNvPr>
              <p:cNvSpPr txBox="1"/>
              <p:nvPr/>
            </p:nvSpPr>
            <p:spPr>
              <a:xfrm>
                <a:off x="5505157" y="2297061"/>
                <a:ext cx="1524000" cy="167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72FECB7-940E-4F8B-995B-C10037593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157" y="2297061"/>
                <a:ext cx="1524000" cy="167039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4785E14-09FB-4574-B8B1-A71DFF6BF0D0}"/>
              </a:ext>
            </a:extLst>
          </p:cNvPr>
          <p:cNvSpPr txBox="1"/>
          <p:nvPr/>
        </p:nvSpPr>
        <p:spPr>
          <a:xfrm>
            <a:off x="6752176" y="2974192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44DB090-78CE-429D-B54F-CB30D2E613EA}"/>
              </a:ext>
            </a:extLst>
          </p:cNvPr>
          <p:cNvSpPr txBox="1"/>
          <p:nvPr/>
        </p:nvSpPr>
        <p:spPr>
          <a:xfrm>
            <a:off x="6123526" y="2641256"/>
            <a:ext cx="48653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A25A463-48F6-4299-9552-8CB4432A6C32}"/>
              </a:ext>
            </a:extLst>
          </p:cNvPr>
          <p:cNvSpPr txBox="1"/>
          <p:nvPr/>
        </p:nvSpPr>
        <p:spPr>
          <a:xfrm>
            <a:off x="6123526" y="3288956"/>
            <a:ext cx="48653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E0254BB-C94F-4B07-A385-0B1DD943606E}"/>
              </a:ext>
            </a:extLst>
          </p:cNvPr>
          <p:cNvSpPr txBox="1"/>
          <p:nvPr/>
        </p:nvSpPr>
        <p:spPr>
          <a:xfrm>
            <a:off x="4559961" y="2964668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74C89F5-33E4-4503-95B4-C8304453887A}"/>
              </a:ext>
            </a:extLst>
          </p:cNvPr>
          <p:cNvSpPr txBox="1"/>
          <p:nvPr/>
        </p:nvSpPr>
        <p:spPr>
          <a:xfrm>
            <a:off x="520505" y="2980347"/>
            <a:ext cx="106914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CF25804-4FC3-4C91-A507-0EE95CDDCBED}"/>
              </a:ext>
            </a:extLst>
          </p:cNvPr>
          <p:cNvSpPr txBox="1"/>
          <p:nvPr/>
        </p:nvSpPr>
        <p:spPr>
          <a:xfrm>
            <a:off x="2305929" y="3953363"/>
            <a:ext cx="136984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dirty="0" err="1">
                <a:solidFill>
                  <a:srgbClr val="2DB2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2DB2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8D72DE3D-DBE7-4110-B9BD-DA4D8B0278F6}"/>
                  </a:ext>
                </a:extLst>
              </p:cNvPr>
              <p:cNvSpPr txBox="1"/>
              <p:nvPr/>
            </p:nvSpPr>
            <p:spPr>
              <a:xfrm>
                <a:off x="2889717" y="4083658"/>
                <a:ext cx="905630" cy="1649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D72DE3D-DBE7-4110-B9BD-DA4D8B027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717" y="4083658"/>
                <a:ext cx="905630" cy="164904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7B50653-AD9F-41A3-A9F9-C585402EC00C}"/>
              </a:ext>
            </a:extLst>
          </p:cNvPr>
          <p:cNvSpPr txBox="1"/>
          <p:nvPr/>
        </p:nvSpPr>
        <p:spPr>
          <a:xfrm>
            <a:off x="3686298" y="4766944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C2DAE494-D425-426D-8FEC-1B7D23DA2F80}"/>
                  </a:ext>
                </a:extLst>
              </p:cNvPr>
              <p:cNvSpPr txBox="1"/>
              <p:nvPr/>
            </p:nvSpPr>
            <p:spPr>
              <a:xfrm>
                <a:off x="3846321" y="4576027"/>
                <a:ext cx="90563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𝟏</m:t>
                      </m:r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2DAE494-D425-426D-8FEC-1B7D23DA2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321" y="4576027"/>
                <a:ext cx="905630" cy="92333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6CD2B7E-A90A-4160-BE62-5260768AA8B9}"/>
              </a:ext>
            </a:extLst>
          </p:cNvPr>
          <p:cNvSpPr txBox="1"/>
          <p:nvPr/>
        </p:nvSpPr>
        <p:spPr>
          <a:xfrm>
            <a:off x="4728773" y="4793468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614AAD63-B164-43F6-80C6-E98688211803}"/>
                  </a:ext>
                </a:extLst>
              </p:cNvPr>
              <p:cNvSpPr txBox="1"/>
              <p:nvPr/>
            </p:nvSpPr>
            <p:spPr>
              <a:xfrm>
                <a:off x="5084277" y="4083658"/>
                <a:ext cx="905630" cy="1649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14AAD63-B164-43F6-80C6-E98688211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277" y="4083658"/>
                <a:ext cx="905630" cy="164904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389043C-8F64-4D0C-A608-37C55C588FA6}"/>
              </a:ext>
            </a:extLst>
          </p:cNvPr>
          <p:cNvSpPr txBox="1"/>
          <p:nvPr/>
        </p:nvSpPr>
        <p:spPr>
          <a:xfrm>
            <a:off x="5880858" y="4766944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411E6F31-DB42-4198-8E2F-8A155C99BD51}"/>
                  </a:ext>
                </a:extLst>
              </p:cNvPr>
              <p:cNvSpPr txBox="1"/>
              <p:nvPr/>
            </p:nvSpPr>
            <p:spPr>
              <a:xfrm>
                <a:off x="6040881" y="4576027"/>
                <a:ext cx="90563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𝟏</m:t>
                      </m:r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11E6F31-DB42-4198-8E2F-8A155C99B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881" y="4576027"/>
                <a:ext cx="905630" cy="92333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0B656F-9077-4BBE-BCD5-600B0A73F66A}"/>
              </a:ext>
            </a:extLst>
          </p:cNvPr>
          <p:cNvSpPr txBox="1"/>
          <p:nvPr/>
        </p:nvSpPr>
        <p:spPr>
          <a:xfrm>
            <a:off x="7057000" y="4766944"/>
            <a:ext cx="539554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97061527-BFF7-4FB9-9D07-FD286DDDA39E}"/>
                  </a:ext>
                </a:extLst>
              </p:cNvPr>
              <p:cNvSpPr txBox="1"/>
              <p:nvPr/>
            </p:nvSpPr>
            <p:spPr>
              <a:xfrm>
                <a:off x="7447649" y="4083658"/>
                <a:ext cx="905630" cy="1649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7061527-BFF7-4FB9-9D07-FD286DDDA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649" y="4083658"/>
                <a:ext cx="905630" cy="164904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CFB1D007-5FC4-4259-A883-07DEB8190569}"/>
                  </a:ext>
                </a:extLst>
              </p:cNvPr>
              <p:cNvSpPr txBox="1"/>
              <p:nvPr/>
            </p:nvSpPr>
            <p:spPr>
              <a:xfrm>
                <a:off x="8502726" y="4083658"/>
                <a:ext cx="905630" cy="1649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FB1D007-5FC4-4259-A883-07DEB8190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726" y="4083658"/>
                <a:ext cx="905630" cy="1649041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5AB8CFDE-D4DD-4F4F-A487-326665FB61B4}"/>
              </a:ext>
            </a:extLst>
          </p:cNvPr>
          <p:cNvSpPr txBox="1"/>
          <p:nvPr/>
        </p:nvSpPr>
        <p:spPr>
          <a:xfrm>
            <a:off x="8258298" y="4766944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1312A31-ED00-4068-BEAC-A9C0AE6389CB}"/>
              </a:ext>
            </a:extLst>
          </p:cNvPr>
          <p:cNvGrpSpPr/>
          <p:nvPr/>
        </p:nvGrpSpPr>
        <p:grpSpPr>
          <a:xfrm>
            <a:off x="6739777" y="1004967"/>
            <a:ext cx="2477729" cy="2005781"/>
            <a:chOff x="1238863" y="1533831"/>
            <a:chExt cx="2477729" cy="200578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98FCDF76-982D-4EE3-8B5F-527B8D786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17" t="65807" r="-2518" b="4946"/>
            <a:stretch/>
          </p:blipFill>
          <p:spPr>
            <a:xfrm>
              <a:off x="1238863" y="1533831"/>
              <a:ext cx="2477729" cy="200578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DA168C0C-4916-48C6-B907-FA544EF9E82A}"/>
                </a:ext>
              </a:extLst>
            </p:cNvPr>
            <p:cNvSpPr txBox="1"/>
            <p:nvPr/>
          </p:nvSpPr>
          <p:spPr>
            <a:xfrm>
              <a:off x="1609725" y="2064775"/>
              <a:ext cx="1295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95A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MSC:</a:t>
              </a:r>
            </a:p>
            <a:p>
              <a:pPr algn="ctr"/>
              <a:r>
                <a:rPr lang="en-US" sz="3000" b="1" dirty="0">
                  <a:solidFill>
                    <a:srgbClr val="F95A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6A2F5B68-6364-49F2-8006-1DB463E7A55F}"/>
              </a:ext>
            </a:extLst>
          </p:cNvPr>
          <p:cNvCxnSpPr/>
          <p:nvPr/>
        </p:nvCxnSpPr>
        <p:spPr>
          <a:xfrm>
            <a:off x="1595336" y="1114565"/>
            <a:ext cx="37548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ED0EB0F0-0A9C-4EB4-A459-7D85187CEF1E}"/>
              </a:ext>
            </a:extLst>
          </p:cNvPr>
          <p:cNvCxnSpPr/>
          <p:nvPr/>
        </p:nvCxnSpPr>
        <p:spPr>
          <a:xfrm>
            <a:off x="6781800" y="1080268"/>
            <a:ext cx="37548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88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animClr clrSpc="rgb" dir="cw">
                                      <p:cBhvr>
                                        <p:cTn id="15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15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animClr clrSpc="rgb" dir="cw">
                                      <p:cBhvr>
                                        <p:cTn id="160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161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0.10157 -0.6287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00"/>
                            </p:stCondLst>
                            <p:childTnLst>
                              <p:par>
                                <p:cTn id="1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0" grpId="1" animBg="1"/>
      <p:bldP spid="21" grpId="0"/>
      <p:bldP spid="22" grpId="0"/>
      <p:bldP spid="23" grpId="0"/>
      <p:bldP spid="23" grpId="1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4" grpId="0"/>
      <p:bldP spid="35" grpId="0"/>
      <p:bldP spid="41" grpId="0"/>
      <p:bldP spid="42" grpId="0" animBg="1"/>
      <p:bldP spid="42" grpId="1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6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EB8A87-6D6A-4E57-857F-7D81ED9C10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3"/>
          <a:stretch/>
        </p:blipFill>
        <p:spPr>
          <a:xfrm>
            <a:off x="0" y="5191432"/>
            <a:ext cx="12192000" cy="16665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991DDCB-42E0-4930-9180-1C3C62121F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7304730" y="5715000"/>
            <a:ext cx="1261663" cy="9537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30EF09C-C3F5-4AC1-AE3B-348613BAE9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73589" y="5619218"/>
            <a:ext cx="1352211" cy="12387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F9AD9D0-20E4-498A-8533-13BDE27AF2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5508058" y="5660289"/>
            <a:ext cx="1240789" cy="1116567"/>
          </a:xfrm>
          <a:prstGeom prst="rect">
            <a:avLst/>
          </a:prstGeom>
        </p:spPr>
      </p:pic>
      <p:pic>
        <p:nvPicPr>
          <p:cNvPr id="19" name="图形 6">
            <a:extLst>
              <a:ext uri="{FF2B5EF4-FFF2-40B4-BE49-F238E27FC236}">
                <a16:creationId xmlns:a16="http://schemas.microsoft.com/office/drawing/2014/main" xmlns="" id="{C1ABD35D-30F9-4B5C-9C68-3419E001EC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0" y="5104404"/>
            <a:ext cx="1731554" cy="173155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4BAE09A-6524-486A-8518-E6A76282EDD9}"/>
              </a:ext>
            </a:extLst>
          </p:cNvPr>
          <p:cNvSpPr/>
          <p:nvPr/>
        </p:nvSpPr>
        <p:spPr>
          <a:xfrm>
            <a:off x="8509443" y="2717551"/>
            <a:ext cx="592793" cy="475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CC8CB821-74F4-415A-8CC3-AF9CD42AB0FC}"/>
                  </a:ext>
                </a:extLst>
              </p:cNvPr>
              <p:cNvSpPr txBox="1"/>
              <p:nvPr/>
            </p:nvSpPr>
            <p:spPr>
              <a:xfrm>
                <a:off x="4152900" y="684571"/>
                <a:ext cx="716974" cy="1995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C8CB821-74F4-415A-8CC3-AF9CD42AB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684571"/>
                <a:ext cx="716974" cy="19950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6B85C7EB-B073-4662-8CA8-93483D7B7B48}"/>
                  </a:ext>
                </a:extLst>
              </p:cNvPr>
              <p:cNvSpPr txBox="1"/>
              <p:nvPr/>
            </p:nvSpPr>
            <p:spPr>
              <a:xfrm>
                <a:off x="5933320" y="677812"/>
                <a:ext cx="848480" cy="202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C7EB-B073-4662-8CA8-93483D7B7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320" y="677812"/>
                <a:ext cx="848480" cy="202151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E313667-8A22-4022-BB32-FA6657E0E565}"/>
              </a:ext>
            </a:extLst>
          </p:cNvPr>
          <p:cNvSpPr txBox="1"/>
          <p:nvPr/>
        </p:nvSpPr>
        <p:spPr>
          <a:xfrm>
            <a:off x="5114169" y="1340875"/>
            <a:ext cx="73418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2A24E573-E52E-4B23-A679-7571E94C885C}"/>
                  </a:ext>
                </a:extLst>
              </p:cNvPr>
              <p:cNvSpPr txBox="1"/>
              <p:nvPr/>
            </p:nvSpPr>
            <p:spPr>
              <a:xfrm>
                <a:off x="1454812" y="2297062"/>
                <a:ext cx="905630" cy="1649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24E573-E52E-4B23-A679-7571E94C8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812" y="2297062"/>
                <a:ext cx="905630" cy="16490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3340597-E3B9-4B4E-B768-FD2159255205}"/>
                  </a:ext>
                </a:extLst>
              </p:cNvPr>
              <p:cNvSpPr txBox="1"/>
              <p:nvPr/>
            </p:nvSpPr>
            <p:spPr>
              <a:xfrm>
                <a:off x="3784210" y="2302044"/>
                <a:ext cx="571500" cy="165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340597-E3B9-4B4E-B768-FD2159255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210" y="2302044"/>
                <a:ext cx="571500" cy="1653466"/>
              </a:xfrm>
              <a:prstGeom prst="rect">
                <a:avLst/>
              </a:prstGeom>
              <a:blipFill>
                <a:blip r:embed="rId16"/>
                <a:stretch>
                  <a:fillRect r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42D280F-B250-4E36-AE94-29034B02F909}"/>
              </a:ext>
            </a:extLst>
          </p:cNvPr>
          <p:cNvSpPr txBox="1"/>
          <p:nvPr/>
        </p:nvSpPr>
        <p:spPr>
          <a:xfrm>
            <a:off x="2093742" y="2960125"/>
            <a:ext cx="46703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0A193673-6CBE-49CA-B5A6-8077919EDD1E}"/>
                  </a:ext>
                </a:extLst>
              </p:cNvPr>
              <p:cNvSpPr txBox="1"/>
              <p:nvPr/>
            </p:nvSpPr>
            <p:spPr>
              <a:xfrm>
                <a:off x="2265192" y="2297062"/>
                <a:ext cx="1524000" cy="167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𝟗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193673-6CBE-49CA-B5A6-8077919ED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192" y="2297062"/>
                <a:ext cx="1524000" cy="167039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19D7D4D-6F43-4996-BDF1-448964390389}"/>
              </a:ext>
            </a:extLst>
          </p:cNvPr>
          <p:cNvSpPr txBox="1"/>
          <p:nvPr/>
        </p:nvSpPr>
        <p:spPr>
          <a:xfrm>
            <a:off x="3512211" y="2974193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9F9AEDF-793F-472E-8798-5D8231C6E243}"/>
              </a:ext>
            </a:extLst>
          </p:cNvPr>
          <p:cNvSpPr txBox="1"/>
          <p:nvPr/>
        </p:nvSpPr>
        <p:spPr>
          <a:xfrm>
            <a:off x="2869493" y="2655325"/>
            <a:ext cx="48653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0E6A491-C923-41CC-A836-78C3543B08AA}"/>
              </a:ext>
            </a:extLst>
          </p:cNvPr>
          <p:cNvSpPr txBox="1"/>
          <p:nvPr/>
        </p:nvSpPr>
        <p:spPr>
          <a:xfrm>
            <a:off x="2869493" y="3303025"/>
            <a:ext cx="48653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2801854-9DC2-4B58-9C02-8D5028961F1B}"/>
              </a:ext>
            </a:extLst>
          </p:cNvPr>
          <p:cNvSpPr txBox="1"/>
          <p:nvPr/>
        </p:nvSpPr>
        <p:spPr>
          <a:xfrm>
            <a:off x="533400" y="2293375"/>
            <a:ext cx="136984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dirty="0" err="1">
                <a:solidFill>
                  <a:srgbClr val="2DB2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2DB2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87F2D7B-A438-4D94-BD5A-EB00683CB673}"/>
              </a:ext>
            </a:extLst>
          </p:cNvPr>
          <p:cNvSpPr txBox="1"/>
          <p:nvPr/>
        </p:nvSpPr>
        <p:spPr>
          <a:xfrm>
            <a:off x="7901062" y="2994415"/>
            <a:ext cx="539554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C4AA0887-FDF0-436C-A7C8-5C61480FA8F4}"/>
                  </a:ext>
                </a:extLst>
              </p:cNvPr>
              <p:cNvSpPr txBox="1"/>
              <p:nvPr/>
            </p:nvSpPr>
            <p:spPr>
              <a:xfrm>
                <a:off x="8444110" y="2297062"/>
                <a:ext cx="517010" cy="165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4AA0887-FDF0-436C-A7C8-5C61480FA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110" y="2297062"/>
                <a:ext cx="517010" cy="1653466"/>
              </a:xfrm>
              <a:prstGeom prst="rect">
                <a:avLst/>
              </a:prstGeom>
              <a:blipFill>
                <a:blip r:embed="rId18"/>
                <a:stretch>
                  <a:fillRect r="-2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D4E1F37-0154-42F6-9161-3B48E5ACE89E}"/>
              </a:ext>
            </a:extLst>
          </p:cNvPr>
          <p:cNvSpPr txBox="1"/>
          <p:nvPr/>
        </p:nvSpPr>
        <p:spPr>
          <a:xfrm>
            <a:off x="9271171" y="2980347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310BBA5A-2135-4B94-8C26-3E645F530DDF}"/>
              </a:ext>
            </a:extLst>
          </p:cNvPr>
          <p:cNvSpPr/>
          <p:nvPr/>
        </p:nvSpPr>
        <p:spPr>
          <a:xfrm>
            <a:off x="9817444" y="2703483"/>
            <a:ext cx="592793" cy="475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AECAECFD-6034-4D59-B93E-654A40C2BE8C}"/>
                  </a:ext>
                </a:extLst>
              </p:cNvPr>
              <p:cNvSpPr txBox="1"/>
              <p:nvPr/>
            </p:nvSpPr>
            <p:spPr>
              <a:xfrm>
                <a:off x="9748909" y="2297062"/>
                <a:ext cx="579413" cy="167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ECAECFD-6034-4D59-B93E-654A40C2B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909" y="2297062"/>
                <a:ext cx="579413" cy="1670394"/>
              </a:xfrm>
              <a:prstGeom prst="rect">
                <a:avLst/>
              </a:prstGeom>
              <a:blipFill>
                <a:blip r:embed="rId19"/>
                <a:stretch>
                  <a:fillRect r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49F83998-C933-4488-84D2-EFED80FEB4E6}"/>
                  </a:ext>
                </a:extLst>
              </p:cNvPr>
              <p:cNvSpPr txBox="1"/>
              <p:nvPr/>
            </p:nvSpPr>
            <p:spPr>
              <a:xfrm>
                <a:off x="4694777" y="2297061"/>
                <a:ext cx="905630" cy="167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9F83998-C933-4488-84D2-EFED80FEB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4777" y="2297061"/>
                <a:ext cx="905630" cy="167077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4BE4FB33-C43A-4597-80D7-7C0B720BD7AB}"/>
                  </a:ext>
                </a:extLst>
              </p:cNvPr>
              <p:cNvSpPr txBox="1"/>
              <p:nvPr/>
            </p:nvSpPr>
            <p:spPr>
              <a:xfrm>
                <a:off x="7024175" y="2302043"/>
                <a:ext cx="571500" cy="167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BE4FB33-C43A-4597-80D7-7C0B720BD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4175" y="2302043"/>
                <a:ext cx="571500" cy="1670394"/>
              </a:xfrm>
              <a:prstGeom prst="rect">
                <a:avLst/>
              </a:prstGeom>
              <a:blipFill>
                <a:blip r:embed="rId21"/>
                <a:stretch>
                  <a:fillRect r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2C0EFBB-9557-411B-A622-F1B38A582293}"/>
              </a:ext>
            </a:extLst>
          </p:cNvPr>
          <p:cNvSpPr txBox="1"/>
          <p:nvPr/>
        </p:nvSpPr>
        <p:spPr>
          <a:xfrm>
            <a:off x="5333707" y="2960124"/>
            <a:ext cx="46703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072FECB7-940E-4F8B-995B-C10037593474}"/>
                  </a:ext>
                </a:extLst>
              </p:cNvPr>
              <p:cNvSpPr txBox="1"/>
              <p:nvPr/>
            </p:nvSpPr>
            <p:spPr>
              <a:xfrm>
                <a:off x="5505157" y="2297061"/>
                <a:ext cx="1524000" cy="167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72FECB7-940E-4F8B-995B-C10037593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157" y="2297061"/>
                <a:ext cx="1524000" cy="167039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4785E14-09FB-4574-B8B1-A71DFF6BF0D0}"/>
              </a:ext>
            </a:extLst>
          </p:cNvPr>
          <p:cNvSpPr txBox="1"/>
          <p:nvPr/>
        </p:nvSpPr>
        <p:spPr>
          <a:xfrm>
            <a:off x="6752176" y="2974192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44DB090-78CE-429D-B54F-CB30D2E613EA}"/>
              </a:ext>
            </a:extLst>
          </p:cNvPr>
          <p:cNvSpPr txBox="1"/>
          <p:nvPr/>
        </p:nvSpPr>
        <p:spPr>
          <a:xfrm>
            <a:off x="6123526" y="2641256"/>
            <a:ext cx="48653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A25A463-48F6-4299-9552-8CB4432A6C32}"/>
              </a:ext>
            </a:extLst>
          </p:cNvPr>
          <p:cNvSpPr txBox="1"/>
          <p:nvPr/>
        </p:nvSpPr>
        <p:spPr>
          <a:xfrm>
            <a:off x="6123526" y="3288956"/>
            <a:ext cx="48653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E0254BB-C94F-4B07-A385-0B1DD943606E}"/>
              </a:ext>
            </a:extLst>
          </p:cNvPr>
          <p:cNvSpPr txBox="1"/>
          <p:nvPr/>
        </p:nvSpPr>
        <p:spPr>
          <a:xfrm>
            <a:off x="4559961" y="2964668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74C89F5-33E4-4503-95B4-C8304453887A}"/>
              </a:ext>
            </a:extLst>
          </p:cNvPr>
          <p:cNvSpPr txBox="1"/>
          <p:nvPr/>
        </p:nvSpPr>
        <p:spPr>
          <a:xfrm>
            <a:off x="520505" y="2980347"/>
            <a:ext cx="106914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CF25804-4FC3-4C91-A507-0EE95CDDCBED}"/>
              </a:ext>
            </a:extLst>
          </p:cNvPr>
          <p:cNvSpPr txBox="1"/>
          <p:nvPr/>
        </p:nvSpPr>
        <p:spPr>
          <a:xfrm>
            <a:off x="2305929" y="3953363"/>
            <a:ext cx="136984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dirty="0" err="1">
                <a:solidFill>
                  <a:srgbClr val="2DB2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2DB2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8D72DE3D-DBE7-4110-B9BD-DA4D8B0278F6}"/>
                  </a:ext>
                </a:extLst>
              </p:cNvPr>
              <p:cNvSpPr txBox="1"/>
              <p:nvPr/>
            </p:nvSpPr>
            <p:spPr>
              <a:xfrm>
                <a:off x="2889717" y="4083658"/>
                <a:ext cx="905630" cy="1649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D72DE3D-DBE7-4110-B9BD-DA4D8B027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717" y="4083658"/>
                <a:ext cx="905630" cy="164904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7B50653-AD9F-41A3-A9F9-C585402EC00C}"/>
              </a:ext>
            </a:extLst>
          </p:cNvPr>
          <p:cNvSpPr txBox="1"/>
          <p:nvPr/>
        </p:nvSpPr>
        <p:spPr>
          <a:xfrm>
            <a:off x="3686298" y="4766944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C2DAE494-D425-426D-8FEC-1B7D23DA2F80}"/>
                  </a:ext>
                </a:extLst>
              </p:cNvPr>
              <p:cNvSpPr txBox="1"/>
              <p:nvPr/>
            </p:nvSpPr>
            <p:spPr>
              <a:xfrm>
                <a:off x="3846321" y="4576027"/>
                <a:ext cx="90563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𝟏</m:t>
                      </m:r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2DAE494-D425-426D-8FEC-1B7D23DA2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321" y="4576027"/>
                <a:ext cx="905630" cy="92333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6CD2B7E-A90A-4160-BE62-5260768AA8B9}"/>
              </a:ext>
            </a:extLst>
          </p:cNvPr>
          <p:cNvSpPr txBox="1"/>
          <p:nvPr/>
        </p:nvSpPr>
        <p:spPr>
          <a:xfrm>
            <a:off x="4728773" y="4793468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614AAD63-B164-43F6-80C6-E98688211803}"/>
                  </a:ext>
                </a:extLst>
              </p:cNvPr>
              <p:cNvSpPr txBox="1"/>
              <p:nvPr/>
            </p:nvSpPr>
            <p:spPr>
              <a:xfrm>
                <a:off x="5084277" y="4083658"/>
                <a:ext cx="905630" cy="167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14AAD63-B164-43F6-80C6-E98688211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277" y="4083658"/>
                <a:ext cx="905630" cy="167077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389043C-8F64-4D0C-A608-37C55C588FA6}"/>
              </a:ext>
            </a:extLst>
          </p:cNvPr>
          <p:cNvSpPr txBox="1"/>
          <p:nvPr/>
        </p:nvSpPr>
        <p:spPr>
          <a:xfrm>
            <a:off x="5880858" y="4766944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411E6F31-DB42-4198-8E2F-8A155C99BD51}"/>
                  </a:ext>
                </a:extLst>
              </p:cNvPr>
              <p:cNvSpPr txBox="1"/>
              <p:nvPr/>
            </p:nvSpPr>
            <p:spPr>
              <a:xfrm>
                <a:off x="6040881" y="4576027"/>
                <a:ext cx="90563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𝟏</m:t>
                      </m:r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11E6F31-DB42-4198-8E2F-8A155C99B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881" y="4576027"/>
                <a:ext cx="905630" cy="92333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0B656F-9077-4BBE-BCD5-600B0A73F66A}"/>
              </a:ext>
            </a:extLst>
          </p:cNvPr>
          <p:cNvSpPr txBox="1"/>
          <p:nvPr/>
        </p:nvSpPr>
        <p:spPr>
          <a:xfrm>
            <a:off x="7057000" y="4766944"/>
            <a:ext cx="539554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97061527-BFF7-4FB9-9D07-FD286DDDA39E}"/>
                  </a:ext>
                </a:extLst>
              </p:cNvPr>
              <p:cNvSpPr txBox="1"/>
              <p:nvPr/>
            </p:nvSpPr>
            <p:spPr>
              <a:xfrm>
                <a:off x="7447649" y="4083658"/>
                <a:ext cx="905630" cy="1649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7061527-BFF7-4FB9-9D07-FD286DDDA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649" y="4083658"/>
                <a:ext cx="905630" cy="164904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CFB1D007-5FC4-4259-A883-07DEB8190569}"/>
                  </a:ext>
                </a:extLst>
              </p:cNvPr>
              <p:cNvSpPr txBox="1"/>
              <p:nvPr/>
            </p:nvSpPr>
            <p:spPr>
              <a:xfrm>
                <a:off x="8502726" y="4083658"/>
                <a:ext cx="905630" cy="167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FB1D007-5FC4-4259-A883-07DEB8190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726" y="4083658"/>
                <a:ext cx="905630" cy="167077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5AB8CFDE-D4DD-4F4F-A487-326665FB61B4}"/>
              </a:ext>
            </a:extLst>
          </p:cNvPr>
          <p:cNvSpPr txBox="1"/>
          <p:nvPr/>
        </p:nvSpPr>
        <p:spPr>
          <a:xfrm>
            <a:off x="8258298" y="4766944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7D99A0A-9FA8-45F2-930C-B4EA47EEAC38}"/>
              </a:ext>
            </a:extLst>
          </p:cNvPr>
          <p:cNvGrpSpPr/>
          <p:nvPr/>
        </p:nvGrpSpPr>
        <p:grpSpPr>
          <a:xfrm>
            <a:off x="7163413" y="962331"/>
            <a:ext cx="2477729" cy="2005781"/>
            <a:chOff x="1238863" y="1533831"/>
            <a:chExt cx="2477729" cy="200578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CF17DF22-895E-4FC2-9FE9-E6AC7A127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17" t="65807" r="-2518" b="4946"/>
            <a:stretch/>
          </p:blipFill>
          <p:spPr>
            <a:xfrm>
              <a:off x="1238863" y="1533831"/>
              <a:ext cx="2477729" cy="200578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99A8330E-DF63-44A9-A7DE-925790D7EABA}"/>
                </a:ext>
              </a:extLst>
            </p:cNvPr>
            <p:cNvSpPr txBox="1"/>
            <p:nvPr/>
          </p:nvSpPr>
          <p:spPr>
            <a:xfrm>
              <a:off x="1609725" y="2064775"/>
              <a:ext cx="1295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95A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MSC:</a:t>
              </a:r>
            </a:p>
            <a:p>
              <a:pPr algn="ctr"/>
              <a:r>
                <a:rPr lang="en-US" sz="3000" b="1" dirty="0">
                  <a:solidFill>
                    <a:srgbClr val="F95A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6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0.10157 -0.628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/>
      <p:bldP spid="22" grpId="0"/>
      <p:bldP spid="23" grpId="0"/>
      <p:bldP spid="23" grpId="1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4" grpId="0"/>
      <p:bldP spid="35" grpId="0"/>
      <p:bldP spid="41" grpId="0"/>
      <p:bldP spid="42" grpId="0" animBg="1"/>
      <p:bldP spid="42" grpId="1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6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0845" y="264898"/>
            <a:ext cx="440986" cy="4632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C4419B71-7C26-4977-BA84-99BE14C8707A}"/>
              </a:ext>
            </a:extLst>
          </p:cNvPr>
          <p:cNvSpPr/>
          <p:nvPr/>
        </p:nvSpPr>
        <p:spPr>
          <a:xfrm>
            <a:off x="944764" y="487277"/>
            <a:ext cx="9037435" cy="62728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3/</a:t>
            </a:r>
            <a:r>
              <a:rPr lang="zh-CN" altLang="en-US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sánh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phân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số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cùng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tử</a:t>
            </a:r>
            <a:r>
              <a:rPr lang="en-US" altLang="zh-CN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số</a:t>
            </a:r>
            <a:endParaRPr lang="en-US" altLang="zh-CN" sz="3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EB8A87-6D6A-4E57-857F-7D81ED9C10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3"/>
          <a:stretch/>
        </p:blipFill>
        <p:spPr>
          <a:xfrm>
            <a:off x="0" y="5191432"/>
            <a:ext cx="12192000" cy="166656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5842696-51A4-4CD3-B176-2B953BF5F745}"/>
              </a:ext>
            </a:extLst>
          </p:cNvPr>
          <p:cNvSpPr/>
          <p:nvPr/>
        </p:nvSpPr>
        <p:spPr>
          <a:xfrm>
            <a:off x="8778791" y="2708977"/>
            <a:ext cx="592793" cy="475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0FD448AC-54A9-4DE1-A4E7-1BB266D43E2B}"/>
                  </a:ext>
                </a:extLst>
              </p:cNvPr>
              <p:cNvSpPr txBox="1"/>
              <p:nvPr/>
            </p:nvSpPr>
            <p:spPr>
              <a:xfrm>
                <a:off x="4152900" y="684571"/>
                <a:ext cx="716974" cy="1995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FD448AC-54A9-4DE1-A4E7-1BB266D43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684571"/>
                <a:ext cx="716974" cy="19950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991DDCB-42E0-4930-9180-1C3C62121F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7304730" y="5715000"/>
            <a:ext cx="1261663" cy="9537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30EF09C-C3F5-4AC1-AE3B-348613BAE9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73589" y="5619218"/>
            <a:ext cx="1352211" cy="12387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F9AD9D0-20E4-498A-8533-13BDE27AF2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5508058" y="5660289"/>
            <a:ext cx="1240789" cy="1116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7D266554-3062-4E5E-A1E1-693F962AFFCE}"/>
                  </a:ext>
                </a:extLst>
              </p:cNvPr>
              <p:cNvSpPr txBox="1"/>
              <p:nvPr/>
            </p:nvSpPr>
            <p:spPr>
              <a:xfrm>
                <a:off x="5933320" y="677812"/>
                <a:ext cx="848480" cy="2000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D266554-3062-4E5E-A1E1-693F962AF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320" y="677812"/>
                <a:ext cx="848480" cy="20004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2C4E493-DE44-4A97-9182-31DE52E9A387}"/>
              </a:ext>
            </a:extLst>
          </p:cNvPr>
          <p:cNvSpPr txBox="1"/>
          <p:nvPr/>
        </p:nvSpPr>
        <p:spPr>
          <a:xfrm>
            <a:off x="5114169" y="1340875"/>
            <a:ext cx="73418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A1D05306-F4FD-4315-B029-514D434466A2}"/>
                  </a:ext>
                </a:extLst>
              </p:cNvPr>
              <p:cNvSpPr txBox="1"/>
              <p:nvPr/>
            </p:nvSpPr>
            <p:spPr>
              <a:xfrm>
                <a:off x="1302412" y="2297062"/>
                <a:ext cx="905630" cy="167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D05306-F4FD-4315-B029-514D43446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412" y="2297062"/>
                <a:ext cx="905630" cy="167039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964D5BDA-02F4-4F45-BBE1-07F272E750DF}"/>
                  </a:ext>
                </a:extLst>
              </p:cNvPr>
              <p:cNvSpPr txBox="1"/>
              <p:nvPr/>
            </p:nvSpPr>
            <p:spPr>
              <a:xfrm>
                <a:off x="3631810" y="2302044"/>
                <a:ext cx="571500" cy="167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64D5BDA-02F4-4F45-BBE1-07F272E75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10" y="2302044"/>
                <a:ext cx="571500" cy="1670394"/>
              </a:xfrm>
              <a:prstGeom prst="rect">
                <a:avLst/>
              </a:prstGeom>
              <a:blipFill>
                <a:blip r:embed="rId14"/>
                <a:stretch>
                  <a:fillRect r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D6806C5-635E-47BC-86C3-FE9EA2DB5653}"/>
              </a:ext>
            </a:extLst>
          </p:cNvPr>
          <p:cNvSpPr txBox="1"/>
          <p:nvPr/>
        </p:nvSpPr>
        <p:spPr>
          <a:xfrm>
            <a:off x="1941342" y="2960125"/>
            <a:ext cx="46703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E6098038-BF26-49A8-81AB-10973DC99A0E}"/>
                  </a:ext>
                </a:extLst>
              </p:cNvPr>
              <p:cNvSpPr txBox="1"/>
              <p:nvPr/>
            </p:nvSpPr>
            <p:spPr>
              <a:xfrm>
                <a:off x="2112792" y="2297062"/>
                <a:ext cx="1524000" cy="167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6098038-BF26-49A8-81AB-10973DC99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92" y="2297062"/>
                <a:ext cx="1524000" cy="167039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EACD21D-AF6F-49EA-B1FA-8F378BCC1754}"/>
              </a:ext>
            </a:extLst>
          </p:cNvPr>
          <p:cNvSpPr txBox="1"/>
          <p:nvPr/>
        </p:nvSpPr>
        <p:spPr>
          <a:xfrm>
            <a:off x="3359811" y="2974193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320952A-3835-40CE-BB6D-C8B69E32D6E8}"/>
              </a:ext>
            </a:extLst>
          </p:cNvPr>
          <p:cNvSpPr txBox="1"/>
          <p:nvPr/>
        </p:nvSpPr>
        <p:spPr>
          <a:xfrm>
            <a:off x="2717093" y="2655325"/>
            <a:ext cx="48653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944C596-DD18-42C6-B493-350723C67DF3}"/>
              </a:ext>
            </a:extLst>
          </p:cNvPr>
          <p:cNvSpPr txBox="1"/>
          <p:nvPr/>
        </p:nvSpPr>
        <p:spPr>
          <a:xfrm>
            <a:off x="2717093" y="3303025"/>
            <a:ext cx="48653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F3970C6-BE83-48DC-B56F-76D251383A52}"/>
              </a:ext>
            </a:extLst>
          </p:cNvPr>
          <p:cNvSpPr txBox="1"/>
          <p:nvPr/>
        </p:nvSpPr>
        <p:spPr>
          <a:xfrm>
            <a:off x="512593" y="2960125"/>
            <a:ext cx="102869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0926028-3441-43AE-8772-50E66032F556}"/>
              </a:ext>
            </a:extLst>
          </p:cNvPr>
          <p:cNvSpPr txBox="1"/>
          <p:nvPr/>
        </p:nvSpPr>
        <p:spPr>
          <a:xfrm>
            <a:off x="8170410" y="2985841"/>
            <a:ext cx="539554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A00BA5C9-097E-40BB-B689-2CACEB8B6D2D}"/>
                  </a:ext>
                </a:extLst>
              </p:cNvPr>
              <p:cNvSpPr txBox="1"/>
              <p:nvPr/>
            </p:nvSpPr>
            <p:spPr>
              <a:xfrm>
                <a:off x="8713458" y="2288488"/>
                <a:ext cx="517010" cy="165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00BA5C9-097E-40BB-B689-2CACEB8B6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458" y="2288488"/>
                <a:ext cx="517010" cy="1653466"/>
              </a:xfrm>
              <a:prstGeom prst="rect">
                <a:avLst/>
              </a:prstGeom>
              <a:blipFill>
                <a:blip r:embed="rId16"/>
                <a:stretch>
                  <a:fillRect r="-2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2B981C1-701F-4BFA-820C-1809322CA064}"/>
              </a:ext>
            </a:extLst>
          </p:cNvPr>
          <p:cNvSpPr txBox="1"/>
          <p:nvPr/>
        </p:nvSpPr>
        <p:spPr>
          <a:xfrm>
            <a:off x="9540519" y="2971773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E7D1059E-CEC0-4959-B4D4-43F05507EB7B}"/>
              </a:ext>
            </a:extLst>
          </p:cNvPr>
          <p:cNvSpPr/>
          <p:nvPr/>
        </p:nvSpPr>
        <p:spPr>
          <a:xfrm>
            <a:off x="10086792" y="2694909"/>
            <a:ext cx="592793" cy="475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42356A80-6656-4A99-8A5B-F5D13CBA66C0}"/>
                  </a:ext>
                </a:extLst>
              </p:cNvPr>
              <p:cNvSpPr txBox="1"/>
              <p:nvPr/>
            </p:nvSpPr>
            <p:spPr>
              <a:xfrm>
                <a:off x="10018257" y="2288488"/>
                <a:ext cx="579413" cy="165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2356A80-6656-4A99-8A5B-F5D13CBA6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257" y="2288488"/>
                <a:ext cx="579413" cy="1650388"/>
              </a:xfrm>
              <a:prstGeom prst="rect">
                <a:avLst/>
              </a:prstGeom>
              <a:blipFill>
                <a:blip r:embed="rId17"/>
                <a:stretch>
                  <a:fillRect r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42DD4F5D-0DD9-4F86-B9CD-FD00A76E65B7}"/>
                  </a:ext>
                </a:extLst>
              </p:cNvPr>
              <p:cNvSpPr txBox="1"/>
              <p:nvPr/>
            </p:nvSpPr>
            <p:spPr>
              <a:xfrm>
                <a:off x="4826662" y="2291493"/>
                <a:ext cx="905630" cy="167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2DD4F5D-0DD9-4F86-B9CD-FD00A76E6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662" y="2291493"/>
                <a:ext cx="905630" cy="167039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24E21860-278E-4ABD-95F4-E1F200BAD769}"/>
                  </a:ext>
                </a:extLst>
              </p:cNvPr>
              <p:cNvSpPr txBox="1"/>
              <p:nvPr/>
            </p:nvSpPr>
            <p:spPr>
              <a:xfrm>
                <a:off x="7156060" y="2296475"/>
                <a:ext cx="571500" cy="167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4E21860-278E-4ABD-95F4-E1F200BAD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060" y="2296475"/>
                <a:ext cx="571500" cy="1670394"/>
              </a:xfrm>
              <a:prstGeom prst="rect">
                <a:avLst/>
              </a:prstGeom>
              <a:blipFill>
                <a:blip r:embed="rId19"/>
                <a:stretch>
                  <a:fillRect r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8EBF4DD-F4FD-4FA9-AD07-150A46B0719D}"/>
              </a:ext>
            </a:extLst>
          </p:cNvPr>
          <p:cNvSpPr txBox="1"/>
          <p:nvPr/>
        </p:nvSpPr>
        <p:spPr>
          <a:xfrm>
            <a:off x="5465592" y="2954556"/>
            <a:ext cx="46703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646429FB-FDB0-4593-A2E7-D2150D8340CE}"/>
                  </a:ext>
                </a:extLst>
              </p:cNvPr>
              <p:cNvSpPr txBox="1"/>
              <p:nvPr/>
            </p:nvSpPr>
            <p:spPr>
              <a:xfrm>
                <a:off x="5637042" y="2291493"/>
                <a:ext cx="1524000" cy="167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</m:t>
                          </m:r>
                          <m:r>
                            <a:rPr lang="en-US" sz="3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46429FB-FDB0-4593-A2E7-D2150D834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042" y="2291493"/>
                <a:ext cx="1524000" cy="167039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57DE560-A24B-4D79-BE37-AEA80A2E51C2}"/>
              </a:ext>
            </a:extLst>
          </p:cNvPr>
          <p:cNvSpPr txBox="1"/>
          <p:nvPr/>
        </p:nvSpPr>
        <p:spPr>
          <a:xfrm>
            <a:off x="6884061" y="2968624"/>
            <a:ext cx="5817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E161806-A5F6-4FF4-BC92-97E9AD240160}"/>
              </a:ext>
            </a:extLst>
          </p:cNvPr>
          <p:cNvSpPr txBox="1"/>
          <p:nvPr/>
        </p:nvSpPr>
        <p:spPr>
          <a:xfrm>
            <a:off x="6255411" y="2635688"/>
            <a:ext cx="48653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69BC2D8-0B64-4C84-A9B1-BD7EC5DFC445}"/>
              </a:ext>
            </a:extLst>
          </p:cNvPr>
          <p:cNvSpPr txBox="1"/>
          <p:nvPr/>
        </p:nvSpPr>
        <p:spPr>
          <a:xfrm>
            <a:off x="6255411" y="3283388"/>
            <a:ext cx="48653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pic>
        <p:nvPicPr>
          <p:cNvPr id="53" name="图形 9">
            <a:extLst>
              <a:ext uri="{FF2B5EF4-FFF2-40B4-BE49-F238E27FC236}">
                <a16:creationId xmlns:a16="http://schemas.microsoft.com/office/drawing/2014/main" xmlns="" id="{87BC5626-B442-4D95-A1D6-31FD0A681E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80880" y="5056976"/>
            <a:ext cx="1438120" cy="167039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F333F2E-8610-4E4C-882B-235DCC6D5AD2}"/>
              </a:ext>
            </a:extLst>
          </p:cNvPr>
          <p:cNvSpPr txBox="1"/>
          <p:nvPr/>
        </p:nvSpPr>
        <p:spPr>
          <a:xfrm>
            <a:off x="4589292" y="2941075"/>
            <a:ext cx="46703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3FEC3FF-7FCA-40C6-A1A6-AA38E1007010}"/>
              </a:ext>
            </a:extLst>
          </p:cNvPr>
          <p:cNvSpPr txBox="1"/>
          <p:nvPr/>
        </p:nvSpPr>
        <p:spPr>
          <a:xfrm>
            <a:off x="3067664" y="3797881"/>
            <a:ext cx="2792361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A7200E06-962D-4D03-8521-D6DB5D6C33B3}"/>
              </a:ext>
            </a:extLst>
          </p:cNvPr>
          <p:cNvGrpSpPr/>
          <p:nvPr/>
        </p:nvGrpSpPr>
        <p:grpSpPr>
          <a:xfrm flipH="1">
            <a:off x="2772693" y="4266176"/>
            <a:ext cx="8111615" cy="3199638"/>
            <a:chOff x="2189809" y="1642659"/>
            <a:chExt cx="8817716" cy="259097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5AC53F3F-C78F-4E0A-8C5E-6F1FB175A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67" t="12877" r="4885" b="66040"/>
            <a:stretch/>
          </p:blipFill>
          <p:spPr>
            <a:xfrm>
              <a:off x="2189809" y="1642659"/>
              <a:ext cx="8817716" cy="259097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F11DDF17-4F58-45BB-BEF1-D1258EF1E72C}"/>
                </a:ext>
              </a:extLst>
            </p:cNvPr>
            <p:cNvSpPr txBox="1"/>
            <p:nvPr/>
          </p:nvSpPr>
          <p:spPr>
            <a:xfrm>
              <a:off x="2670776" y="2098516"/>
              <a:ext cx="7727524" cy="1196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Hai phân số </a:t>
              </a:r>
              <a:r>
                <a:rPr lang="vi-VN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(khác 0) </a:t>
              </a:r>
              <a:r>
                <a:rPr lang="vi-VN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có cùng tử số, phân số nào có mẫu số </a:t>
              </a:r>
              <a:r>
                <a:rPr lang="vi-VN" sz="3000" b="1" dirty="0">
                  <a:solidFill>
                    <a:srgbClr val="2DB2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lớn hơn</a:t>
              </a:r>
              <a:r>
                <a:rPr lang="vi-VN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thì phân số đó </a:t>
              </a:r>
              <a:r>
                <a:rPr lang="vi-VN" sz="3000" b="1" dirty="0">
                  <a:solidFill>
                    <a:srgbClr val="2DB2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 hơn </a:t>
              </a:r>
              <a:r>
                <a:rPr lang="vi-VN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và ngược lại.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E3DB2FA2-C035-4E02-9235-C4E48DDF9BFC}"/>
              </a:ext>
            </a:extLst>
          </p:cNvPr>
          <p:cNvGrpSpPr/>
          <p:nvPr/>
        </p:nvGrpSpPr>
        <p:grpSpPr>
          <a:xfrm>
            <a:off x="8554063" y="714681"/>
            <a:ext cx="2477729" cy="2005781"/>
            <a:chOff x="1238863" y="1533831"/>
            <a:chExt cx="2477729" cy="200578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A949399D-EF4C-45A4-8087-B7D63A492F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17" t="65807" r="-2518" b="4946"/>
            <a:stretch/>
          </p:blipFill>
          <p:spPr>
            <a:xfrm>
              <a:off x="1238863" y="1533831"/>
              <a:ext cx="2477729" cy="2005781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6168A08C-FD71-486E-92F3-467A34BBB698}"/>
                </a:ext>
              </a:extLst>
            </p:cNvPr>
            <p:cNvSpPr txBox="1"/>
            <p:nvPr/>
          </p:nvSpPr>
          <p:spPr>
            <a:xfrm>
              <a:off x="1609725" y="2064775"/>
              <a:ext cx="1295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95A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MSC:</a:t>
              </a:r>
            </a:p>
            <a:p>
              <a:pPr algn="ctr"/>
              <a:r>
                <a:rPr lang="en-US" sz="3000" b="1" dirty="0">
                  <a:solidFill>
                    <a:srgbClr val="F95A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788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animClr clrSpc="rgb" dir="cw">
                                      <p:cBhvr>
                                        <p:cTn id="12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12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animClr clrSpc="rgb" dir="cw">
                                      <p:cBhvr>
                                        <p:cTn id="129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0.0987 -0.6180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3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4" grpId="1" animBg="1"/>
      <p:bldP spid="29" grpId="0"/>
      <p:bldP spid="39" grpId="0"/>
      <p:bldP spid="40" grpId="0"/>
      <p:bldP spid="40" grpId="1"/>
      <p:bldP spid="30" grpId="0"/>
      <p:bldP spid="34" grpId="0"/>
      <p:bldP spid="35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0" grpId="0" animBg="1"/>
      <p:bldP spid="50" grpId="1" animBg="1"/>
      <p:bldP spid="49" grpId="0"/>
      <p:bldP spid="27" grpId="0"/>
      <p:bldP spid="28" grpId="0"/>
      <p:bldP spid="31" grpId="0"/>
      <p:bldP spid="32" grpId="0"/>
      <p:bldP spid="33" grpId="0"/>
      <p:bldP spid="51" grpId="0"/>
      <p:bldP spid="52" grpId="0"/>
      <p:bldP spid="54" grpId="0"/>
      <p:bldP spid="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家长会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27160a5-3e3b-4810-8159-fe57806f6d2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686</Words>
  <Application>Microsoft Office PowerPoint</Application>
  <PresentationFormat>Custom</PresentationFormat>
  <Paragraphs>209</Paragraphs>
  <Slides>18</Slides>
  <Notes>12</Notes>
  <HiddenSlides>0</HiddenSlides>
  <MMClips>3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Arial</vt:lpstr>
      <vt:lpstr>Cambria</vt:lpstr>
      <vt:lpstr>iCiel Pony</vt:lpstr>
      <vt:lpstr>等线 Light</vt:lpstr>
      <vt:lpstr>#9Slide06 American Forkball Ero</vt:lpstr>
      <vt:lpstr>Cambria Math</vt:lpstr>
      <vt:lpstr>Calibri</vt:lpstr>
      <vt:lpstr>Open Sans</vt:lpstr>
      <vt:lpstr>宋体</vt:lpstr>
      <vt:lpstr>#9Slide03 BoosterNextFYBlack</vt:lpstr>
      <vt:lpstr>微软雅黑</vt:lpstr>
      <vt:lpstr>Times New Roman</vt:lpstr>
      <vt:lpstr>#9Slide07 Brankovic</vt:lpstr>
      <vt:lpstr>等线</vt:lpstr>
      <vt:lpstr>UTM Alba Matter</vt:lpstr>
      <vt:lpstr>.VnTime</vt:lpstr>
      <vt:lpstr>Wingdings</vt:lpstr>
      <vt:lpstr>Office 主题​​</vt:lpstr>
      <vt:lpstr>1_Office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卡通家长会1</dc:title>
  <dc:creator>KTUTS</dc:creator>
  <cp:keywords>Hana</cp:keywords>
  <cp:lastModifiedBy>THANH HUONG</cp:lastModifiedBy>
  <cp:revision>51</cp:revision>
  <dcterms:created xsi:type="dcterms:W3CDTF">2018-12-04T09:04:14Z</dcterms:created>
  <dcterms:modified xsi:type="dcterms:W3CDTF">2023-02-15T06:23:17Z</dcterms:modified>
  <cp:version>U09</cp:version>
</cp:coreProperties>
</file>