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3" r:id="rId2"/>
    <p:sldId id="284" r:id="rId3"/>
    <p:sldId id="295" r:id="rId4"/>
    <p:sldId id="317" r:id="rId5"/>
    <p:sldId id="316" r:id="rId6"/>
    <p:sldId id="315" r:id="rId7"/>
    <p:sldId id="319" r:id="rId8"/>
    <p:sldId id="320" r:id="rId9"/>
    <p:sldId id="318" r:id="rId10"/>
    <p:sldId id="285" r:id="rId11"/>
    <p:sldId id="323" r:id="rId12"/>
    <p:sldId id="324" r:id="rId13"/>
    <p:sldId id="302" r:id="rId14"/>
  </p:sldIdLst>
  <p:sldSz cx="12192000" cy="6858000"/>
  <p:notesSz cx="6858000" cy="9144000"/>
  <p:embeddedFontLst>
    <p:embeddedFont>
      <p:font typeface="等线" charset="-122"/>
      <p:regular r:id="rId16"/>
      <p:bold r:id="rId17"/>
    </p:embeddedFont>
    <p:embeddedFont>
      <p:font typeface="Calibri Light" pitchFamily="34" charset="0"/>
      <p:regular r:id="rId18"/>
      <p:italic r:id="rId19"/>
    </p:embeddedFont>
    <p:embeddedFont>
      <p:font typeface="包图小白体" charset="-122"/>
      <p:regular r:id="rId20"/>
    </p:embeddedFont>
    <p:embeddedFont>
      <p:font typeface="微软雅黑" pitchFamily="34" charset="-122"/>
      <p:regular r:id="rId21"/>
      <p:bold r:id="rId22"/>
    </p:embeddedFont>
    <p:embeddedFont>
      <p:font typeface="仓耳玄三M W05" charset="-122"/>
      <p:regular r:id="rId23"/>
    </p:embeddedFont>
    <p:embeddedFont>
      <p:font typeface="#9Slide03 AmpleSoft Bold" charset="0"/>
      <p:regular r:id="rId24"/>
    </p:embeddedFont>
    <p:embeddedFont>
      <p:font typeface="#9Slide03 AmpleSoft" charset="0"/>
      <p:regular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56A"/>
    <a:srgbClr val="CDBF97"/>
    <a:srgbClr val="92D050"/>
    <a:srgbClr val="CC00FF"/>
    <a:srgbClr val="FFE4DB"/>
    <a:srgbClr val="FFD268"/>
    <a:srgbClr val="E7F6FF"/>
    <a:srgbClr val="8D7545"/>
    <a:srgbClr val="ECE8E5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37" autoAdjust="0"/>
    <p:restoredTop sz="93792" autoAdjust="0"/>
  </p:normalViewPr>
  <p:slideViewPr>
    <p:cSldViewPr snapToGrid="0">
      <p:cViewPr>
        <p:scale>
          <a:sx n="69" d="100"/>
          <a:sy n="69" d="100"/>
        </p:scale>
        <p:origin x="-328" y="-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2023/1/15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1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19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2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82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2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2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4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3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35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13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1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24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6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5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xmlns="" id="{C55FE3ED-0407-431E-ABC5-A850C4E6EF5A}"/>
              </a:ext>
            </a:extLst>
          </p:cNvPr>
          <p:cNvSpPr txBox="1">
            <a:spLocks/>
          </p:cNvSpPr>
          <p:nvPr userDrawn="1"/>
        </p:nvSpPr>
        <p:spPr>
          <a:xfrm>
            <a:off x="10446186" y="-64871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bg2">
                    <a:lumMod val="9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27A5FF-2598-4BB4-A586-750202A00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099" y="2509698"/>
            <a:ext cx="2606408" cy="4615353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xmlns="" id="{6961B2EB-3FAA-4BC2-88EB-62393740D138}"/>
              </a:ext>
            </a:extLst>
          </p:cNvPr>
          <p:cNvSpPr txBox="1">
            <a:spLocks/>
          </p:cNvSpPr>
          <p:nvPr userDrawn="1"/>
        </p:nvSpPr>
        <p:spPr>
          <a:xfrm>
            <a:off x="-522514" y="6537847"/>
            <a:ext cx="2309633" cy="39683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F266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Măng</a:t>
            </a:r>
            <a:r>
              <a:rPr lang="en-US" sz="2400" dirty="0">
                <a:solidFill>
                  <a:schemeClr val="accent1">
                    <a:lumMod val="20000"/>
                    <a:lumOff val="80000"/>
                  </a:schemeClr>
                </a:solidFill>
                <a:latin typeface="UTM Flavour" panose="02040603050506020204" pitchFamily="18" charset="0"/>
                <a:cs typeface="Times New Roman" panose="02020603050405020304" pitchFamily="18" charset="0"/>
              </a:rPr>
              <a:t> non</a:t>
            </a:r>
            <a:endParaRPr lang="vi-VN" sz="24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28815CE-30E6-4B1A-8F42-2F07A2E44B10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0034" y="-2246638"/>
            <a:ext cx="2606408" cy="46153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4" r:id="rId19"/>
    <p:sldLayoutId id="2147483653" r:id="rId20"/>
    <p:sldLayoutId id="2147483652" r:id="rId21"/>
    <p:sldLayoutId id="2147483660" r:id="rId22"/>
    <p:sldLayoutId id="2147483659" r:id="rId23"/>
    <p:sldLayoutId id="2147483658" r:id="rId24"/>
    <p:sldLayoutId id="2147483657" r:id="rId25"/>
    <p:sldLayoutId id="2147483656" r:id="rId26"/>
    <p:sldLayoutId id="214748365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704" cy="6858000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9154963" y="502663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9202F5C-4E9D-401C-8F76-24339C7C2C3C}"/>
              </a:ext>
            </a:extLst>
          </p:cNvPr>
          <p:cNvSpPr txBox="1"/>
          <p:nvPr/>
        </p:nvSpPr>
        <p:spPr>
          <a:xfrm>
            <a:off x="2842528" y="2106673"/>
            <a:ext cx="7679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Hình</a:t>
            </a:r>
            <a:r>
              <a:rPr lang="en-US" altLang="zh-CN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 </a:t>
            </a:r>
            <a:r>
              <a:rPr lang="en-US" altLang="zh-CN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bình</a:t>
            </a:r>
            <a:r>
              <a:rPr lang="en-US" altLang="zh-CN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 </a:t>
            </a:r>
            <a:r>
              <a:rPr lang="en-US" altLang="zh-CN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包图小白体" panose="02010601030101010101" pitchFamily="2" charset="-122"/>
                <a:ea typeface="包图小白体" panose="02010601030101010101" pitchFamily="2" charset="-122"/>
              </a:rPr>
              <a:t>hành</a:t>
            </a:r>
            <a:endParaRPr lang="zh-CN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包图小白体" panose="02010601030101010101" pitchFamily="2" charset="-122"/>
              <a:ea typeface="包图小白体" panose="02010601030101010101" pitchFamily="2" charset="-122"/>
            </a:endParaRPr>
          </a:p>
        </p:txBody>
      </p:sp>
      <p:sp>
        <p:nvSpPr>
          <p:cNvPr id="7" name="pawprint_59396">
            <a:extLst>
              <a:ext uri="{FF2B5EF4-FFF2-40B4-BE49-F238E27FC236}">
                <a16:creationId xmlns:a16="http://schemas.microsoft.com/office/drawing/2014/main" xmlns="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5791156" y="146553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E72DD325-C7FB-42D6-8C0D-A8A6B36BAD55}"/>
              </a:ext>
            </a:extLst>
          </p:cNvPr>
          <p:cNvSpPr/>
          <p:nvPr/>
        </p:nvSpPr>
        <p:spPr>
          <a:xfrm>
            <a:off x="5450175" y="4435233"/>
            <a:ext cx="2743645" cy="92333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xmlns="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B73B3BB-C0B0-492F-BB66-6B3A08D76774}"/>
              </a:ext>
            </a:extLst>
          </p:cNvPr>
          <p:cNvSpPr txBox="1"/>
          <p:nvPr/>
        </p:nvSpPr>
        <p:spPr>
          <a:xfrm>
            <a:off x="5622153" y="4469133"/>
            <a:ext cx="243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TOÁN 4</a:t>
            </a: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4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五边形 2">
            <a:extLst>
              <a:ext uri="{FF2B5EF4-FFF2-40B4-BE49-F238E27FC236}">
                <a16:creationId xmlns:a16="http://schemas.microsoft.com/office/drawing/2014/main" xmlns="" id="{74338AFE-40D4-4974-922E-1A7E3060BAAA}"/>
              </a:ext>
            </a:extLst>
          </p:cNvPr>
          <p:cNvSpPr/>
          <p:nvPr/>
        </p:nvSpPr>
        <p:spPr>
          <a:xfrm>
            <a:off x="-3624" y="145024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xmlns="" id="{91C958BA-81BD-41FE-81E0-650433618849}"/>
              </a:ext>
            </a:extLst>
          </p:cNvPr>
          <p:cNvSpPr/>
          <p:nvPr/>
        </p:nvSpPr>
        <p:spPr>
          <a:xfrm>
            <a:off x="1232322" y="145024"/>
            <a:ext cx="2971800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xmlns="" id="{24DDE00E-EF16-427B-8D46-60B4942F5176}"/>
              </a:ext>
            </a:extLst>
          </p:cNvPr>
          <p:cNvSpPr/>
          <p:nvPr/>
        </p:nvSpPr>
        <p:spPr>
          <a:xfrm>
            <a:off x="4061332" y="145024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400C08D-961E-444C-82E3-D84844A41471}"/>
              </a:ext>
            </a:extLst>
          </p:cNvPr>
          <p:cNvSpPr/>
          <p:nvPr/>
        </p:nvSpPr>
        <p:spPr>
          <a:xfrm>
            <a:off x="711220" y="288886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29CDBE2-A771-49E1-9957-FF1900116D09}"/>
              </a:ext>
            </a:extLst>
          </p:cNvPr>
          <p:cNvSpPr txBox="1"/>
          <p:nvPr/>
        </p:nvSpPr>
        <p:spPr>
          <a:xfrm>
            <a:off x="1652172" y="63169"/>
            <a:ext cx="235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3. </a:t>
            </a:r>
            <a:r>
              <a:rPr lang="en-US" altLang="zh-CN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Luyện</a:t>
            </a:r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tập</a:t>
            </a:r>
            <a:endParaRPr lang="zh-CN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96867D67-E3FF-44E2-9637-758D21F97AD1}"/>
              </a:ext>
            </a:extLst>
          </p:cNvPr>
          <p:cNvSpPr/>
          <p:nvPr/>
        </p:nvSpPr>
        <p:spPr>
          <a:xfrm>
            <a:off x="4408777" y="279398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0945668-23FD-4E4C-BBDD-F9931B499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70" y="791354"/>
            <a:ext cx="8763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10" name="Group 39">
            <a:extLst>
              <a:ext uri="{FF2B5EF4-FFF2-40B4-BE49-F238E27FC236}">
                <a16:creationId xmlns:a16="http://schemas.microsoft.com/office/drawing/2014/main" xmlns="" id="{2EF5670E-3635-4F4D-A7FD-B378273A78F5}"/>
              </a:ext>
            </a:extLst>
          </p:cNvPr>
          <p:cNvGrpSpPr>
            <a:grpSpLocks/>
          </p:cNvGrpSpPr>
          <p:nvPr/>
        </p:nvGrpSpPr>
        <p:grpSpPr bwMode="auto">
          <a:xfrm>
            <a:off x="711220" y="4903232"/>
            <a:ext cx="3867319" cy="1752600"/>
            <a:chOff x="384" y="3072"/>
            <a:chExt cx="1872" cy="1104"/>
          </a:xfrm>
        </p:grpSpPr>
        <p:grpSp>
          <p:nvGrpSpPr>
            <p:cNvPr id="11" name="Group 19">
              <a:extLst>
                <a:ext uri="{FF2B5EF4-FFF2-40B4-BE49-F238E27FC236}">
                  <a16:creationId xmlns:a16="http://schemas.microsoft.com/office/drawing/2014/main" xmlns="" id="{B5A26E18-CAE9-4CB2-80E8-4AF15C28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" y="3072"/>
              <a:ext cx="1872" cy="672"/>
              <a:chOff x="432" y="2832"/>
              <a:chExt cx="1872" cy="672"/>
            </a:xfrm>
          </p:grpSpPr>
          <p:sp>
            <p:nvSpPr>
              <p:cNvPr id="13" name="Line 14">
                <a:extLst>
                  <a:ext uri="{FF2B5EF4-FFF2-40B4-BE49-F238E27FC236}">
                    <a16:creationId xmlns:a16="http://schemas.microsoft.com/office/drawing/2014/main" xmlns="" id="{F11B34AC-688D-4A65-8856-8220F770A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32" y="2832"/>
                <a:ext cx="240" cy="67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4" name="Line 15">
                <a:extLst>
                  <a:ext uri="{FF2B5EF4-FFF2-40B4-BE49-F238E27FC236}">
                    <a16:creationId xmlns:a16="http://schemas.microsoft.com/office/drawing/2014/main" xmlns="" id="{3BB4C536-8A4C-4BBF-BEF1-AD28971AF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2" y="2832"/>
                <a:ext cx="1632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5" name="Line 17">
                <a:extLst>
                  <a:ext uri="{FF2B5EF4-FFF2-40B4-BE49-F238E27FC236}">
                    <a16:creationId xmlns:a16="http://schemas.microsoft.com/office/drawing/2014/main" xmlns="" id="{C8C4EA72-9CC5-4997-8D18-39652212D0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3504"/>
                <a:ext cx="12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16" name="Line 18">
                <a:extLst>
                  <a:ext uri="{FF2B5EF4-FFF2-40B4-BE49-F238E27FC236}">
                    <a16:creationId xmlns:a16="http://schemas.microsoft.com/office/drawing/2014/main" xmlns="" id="{1B6EA7ED-2C96-4D03-8ABB-8DC878802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32" y="2832"/>
                <a:ext cx="672" cy="67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xmlns="" id="{65F9DA32-049A-4216-9994-DF9EAFB13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744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/>
                <a:t>Hình 4</a:t>
              </a:r>
            </a:p>
          </p:txBody>
        </p:sp>
      </p:grpSp>
      <p:grpSp>
        <p:nvGrpSpPr>
          <p:cNvPr id="17" name="Group 38">
            <a:extLst>
              <a:ext uri="{FF2B5EF4-FFF2-40B4-BE49-F238E27FC236}">
                <a16:creationId xmlns:a16="http://schemas.microsoft.com/office/drawing/2014/main" xmlns="" id="{DA3F768F-11CD-4108-A593-1EDA2492A624}"/>
              </a:ext>
            </a:extLst>
          </p:cNvPr>
          <p:cNvGrpSpPr>
            <a:grpSpLocks/>
          </p:cNvGrpSpPr>
          <p:nvPr/>
        </p:nvGrpSpPr>
        <p:grpSpPr bwMode="auto">
          <a:xfrm>
            <a:off x="6700992" y="4785540"/>
            <a:ext cx="3905081" cy="1905000"/>
            <a:chOff x="2880" y="3120"/>
            <a:chExt cx="1968" cy="1200"/>
          </a:xfrm>
        </p:grpSpPr>
        <p:sp>
          <p:nvSpPr>
            <p:cNvPr id="18" name="AutoShape 20">
              <a:extLst>
                <a:ext uri="{FF2B5EF4-FFF2-40B4-BE49-F238E27FC236}">
                  <a16:creationId xmlns:a16="http://schemas.microsoft.com/office/drawing/2014/main" xmlns="" id="{6CDDF9FD-FAF8-4206-BFDC-9940A52CF3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05680">
              <a:off x="2880" y="3120"/>
              <a:ext cx="1885" cy="672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9" name="Rectangle 22">
              <a:extLst>
                <a:ext uri="{FF2B5EF4-FFF2-40B4-BE49-F238E27FC236}">
                  <a16:creationId xmlns:a16="http://schemas.microsoft.com/office/drawing/2014/main" xmlns="" id="{957353DD-07A7-4429-A8E8-5CEF4B876C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888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/>
                <a:t>Hình 5</a:t>
              </a:r>
            </a:p>
          </p:txBody>
        </p:sp>
      </p:grpSp>
      <p:grpSp>
        <p:nvGrpSpPr>
          <p:cNvPr id="20" name="Group 36">
            <a:extLst>
              <a:ext uri="{FF2B5EF4-FFF2-40B4-BE49-F238E27FC236}">
                <a16:creationId xmlns:a16="http://schemas.microsoft.com/office/drawing/2014/main" xmlns="" id="{98DD8705-2B18-4E95-BFB5-A53BD48DF19C}"/>
              </a:ext>
            </a:extLst>
          </p:cNvPr>
          <p:cNvGrpSpPr>
            <a:grpSpLocks/>
          </p:cNvGrpSpPr>
          <p:nvPr/>
        </p:nvGrpSpPr>
        <p:grpSpPr bwMode="auto">
          <a:xfrm>
            <a:off x="5234928" y="1556547"/>
            <a:ext cx="1681163" cy="3940870"/>
            <a:chOff x="2445" y="970"/>
            <a:chExt cx="1059" cy="2198"/>
          </a:xfrm>
        </p:grpSpPr>
        <p:sp>
          <p:nvSpPr>
            <p:cNvPr id="21" name="AutoShape 8">
              <a:extLst>
                <a:ext uri="{FF2B5EF4-FFF2-40B4-BE49-F238E27FC236}">
                  <a16:creationId xmlns:a16="http://schemas.microsoft.com/office/drawing/2014/main" xmlns="" id="{51CD938E-5032-4823-82CA-8C879544F5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13752">
              <a:off x="1705" y="1710"/>
              <a:ext cx="2152" cy="672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xmlns="" id="{DB9ED95E-7CC4-4479-8FC7-378D7E9DE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736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/>
                <a:t>Hình 2</a:t>
              </a:r>
            </a:p>
          </p:txBody>
        </p:sp>
      </p:grpSp>
      <p:grpSp>
        <p:nvGrpSpPr>
          <p:cNvPr id="23" name="Group 35">
            <a:extLst>
              <a:ext uri="{FF2B5EF4-FFF2-40B4-BE49-F238E27FC236}">
                <a16:creationId xmlns:a16="http://schemas.microsoft.com/office/drawing/2014/main" xmlns="" id="{22BBE9D7-0832-41E6-AE49-86163739B8E8}"/>
              </a:ext>
            </a:extLst>
          </p:cNvPr>
          <p:cNvGrpSpPr>
            <a:grpSpLocks/>
          </p:cNvGrpSpPr>
          <p:nvPr/>
        </p:nvGrpSpPr>
        <p:grpSpPr bwMode="auto">
          <a:xfrm>
            <a:off x="528810" y="2077764"/>
            <a:ext cx="3482294" cy="2133600"/>
            <a:chOff x="144" y="1392"/>
            <a:chExt cx="1872" cy="1344"/>
          </a:xfrm>
        </p:grpSpPr>
        <p:sp>
          <p:nvSpPr>
            <p:cNvPr id="24" name="AutoShape 7">
              <a:extLst>
                <a:ext uri="{FF2B5EF4-FFF2-40B4-BE49-F238E27FC236}">
                  <a16:creationId xmlns:a16="http://schemas.microsoft.com/office/drawing/2014/main" xmlns="" id="{C3C1C39C-6349-4E2C-9734-FFCFABF9B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392"/>
              <a:ext cx="1872" cy="816"/>
            </a:xfrm>
            <a:prstGeom prst="flowChartInputOutpu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5" name="Rectangle 26">
              <a:extLst>
                <a:ext uri="{FF2B5EF4-FFF2-40B4-BE49-F238E27FC236}">
                  <a16:creationId xmlns:a16="http://schemas.microsoft.com/office/drawing/2014/main" xmlns="" id="{E17085D0-A603-4CFF-9B77-9EABDFD4A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304"/>
              <a:ext cx="105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 dirty="0" err="1"/>
                <a:t>Hình</a:t>
              </a:r>
              <a:r>
                <a:rPr lang="en-US" sz="3600" dirty="0"/>
                <a:t> 1</a:t>
              </a:r>
            </a:p>
          </p:txBody>
        </p:sp>
      </p:grpSp>
      <p:grpSp>
        <p:nvGrpSpPr>
          <p:cNvPr id="26" name="Group 37">
            <a:extLst>
              <a:ext uri="{FF2B5EF4-FFF2-40B4-BE49-F238E27FC236}">
                <a16:creationId xmlns:a16="http://schemas.microsoft.com/office/drawing/2014/main" xmlns="" id="{9A699FC0-FAB6-446A-88B3-447EEEB67444}"/>
              </a:ext>
            </a:extLst>
          </p:cNvPr>
          <p:cNvGrpSpPr>
            <a:grpSpLocks/>
          </p:cNvGrpSpPr>
          <p:nvPr/>
        </p:nvGrpSpPr>
        <p:grpSpPr bwMode="auto">
          <a:xfrm>
            <a:off x="7828653" y="1983584"/>
            <a:ext cx="3566668" cy="2227780"/>
            <a:chOff x="3552" y="1344"/>
            <a:chExt cx="2016" cy="1296"/>
          </a:xfrm>
        </p:grpSpPr>
        <p:grpSp>
          <p:nvGrpSpPr>
            <p:cNvPr id="27" name="Group 13">
              <a:extLst>
                <a:ext uri="{FF2B5EF4-FFF2-40B4-BE49-F238E27FC236}">
                  <a16:creationId xmlns:a16="http://schemas.microsoft.com/office/drawing/2014/main" xmlns="" id="{524D18E1-062D-46A3-9F83-D9E272F00D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344"/>
              <a:ext cx="2016" cy="672"/>
              <a:chOff x="3504" y="1584"/>
              <a:chExt cx="2016" cy="672"/>
            </a:xfrm>
          </p:grpSpPr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xmlns="" id="{E4C46FBC-CADD-44B7-A528-BB538FBF7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1584"/>
                <a:ext cx="105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xmlns="" id="{62FF2140-3837-4A59-90F7-78D727CC64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04" y="2256"/>
                <a:ext cx="201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xmlns="" id="{AB2FCE27-025E-458A-B980-13786296A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04" y="1584"/>
                <a:ext cx="624" cy="67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32" name="Line 12">
                <a:extLst>
                  <a:ext uri="{FF2B5EF4-FFF2-40B4-BE49-F238E27FC236}">
                    <a16:creationId xmlns:a16="http://schemas.microsoft.com/office/drawing/2014/main" xmlns="" id="{97B57D4B-F06B-412C-BFF2-E333F33A85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4" y="1584"/>
                <a:ext cx="336" cy="672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C71FE689-85CD-4F04-8419-B5D51EA80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016"/>
              <a:ext cx="1056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3600"/>
                <a:t>Hình 3</a:t>
              </a:r>
            </a:p>
          </p:txBody>
        </p:sp>
      </p:grpSp>
      <p:sp>
        <p:nvSpPr>
          <p:cNvPr id="33" name="Rectangle 29">
            <a:extLst>
              <a:ext uri="{FF2B5EF4-FFF2-40B4-BE49-F238E27FC236}">
                <a16:creationId xmlns:a16="http://schemas.microsoft.com/office/drawing/2014/main" xmlns="" id="{3F6D29EA-2B68-4EEF-9847-F8CC28504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606" y="2373574"/>
            <a:ext cx="27053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 err="1"/>
              <a:t>Hình</a:t>
            </a:r>
            <a:r>
              <a:rPr lang="en-US" sz="3200" dirty="0"/>
              <a:t> </a:t>
            </a:r>
            <a:r>
              <a:rPr lang="en-US" sz="3200" dirty="0" err="1"/>
              <a:t>bình</a:t>
            </a:r>
            <a:r>
              <a:rPr lang="en-US" sz="3200" dirty="0"/>
              <a:t> </a:t>
            </a:r>
            <a:r>
              <a:rPr lang="en-US" sz="3200" dirty="0" err="1"/>
              <a:t>hành</a:t>
            </a:r>
            <a:endParaRPr lang="en-US" sz="3200" dirty="0"/>
          </a:p>
        </p:txBody>
      </p:sp>
      <p:sp>
        <p:nvSpPr>
          <p:cNvPr id="34" name="Rectangle 30">
            <a:extLst>
              <a:ext uri="{FF2B5EF4-FFF2-40B4-BE49-F238E27FC236}">
                <a16:creationId xmlns:a16="http://schemas.microsoft.com/office/drawing/2014/main" xmlns="" id="{1EF8215C-21AC-45DB-83BC-CEDDD458A20C}"/>
              </a:ext>
            </a:extLst>
          </p:cNvPr>
          <p:cNvSpPr>
            <a:spLocks noChangeArrowheads="1"/>
          </p:cNvSpPr>
          <p:nvPr/>
        </p:nvSpPr>
        <p:spPr bwMode="auto">
          <a:xfrm rot="3259124">
            <a:off x="4399928" y="3286936"/>
            <a:ext cx="28235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 err="1"/>
              <a:t>Hình</a:t>
            </a:r>
            <a:r>
              <a:rPr lang="en-US" sz="3200" dirty="0"/>
              <a:t> </a:t>
            </a:r>
            <a:r>
              <a:rPr lang="en-US" sz="3200" dirty="0" err="1"/>
              <a:t>bình</a:t>
            </a:r>
            <a:r>
              <a:rPr lang="en-US" sz="3200" dirty="0"/>
              <a:t> </a:t>
            </a:r>
            <a:r>
              <a:rPr lang="en-US" sz="3200" dirty="0" err="1"/>
              <a:t>hành</a:t>
            </a:r>
            <a:endParaRPr lang="en-US" sz="3200" dirty="0"/>
          </a:p>
        </p:txBody>
      </p:sp>
      <p:sp>
        <p:nvSpPr>
          <p:cNvPr id="35" name="Rectangle 31">
            <a:extLst>
              <a:ext uri="{FF2B5EF4-FFF2-40B4-BE49-F238E27FC236}">
                <a16:creationId xmlns:a16="http://schemas.microsoft.com/office/drawing/2014/main" xmlns="" id="{E7394657-D058-4430-96C4-8306B2ACC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533" y="2314062"/>
            <a:ext cx="200183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vi-VN" sz="3200" dirty="0"/>
              <a:t>tứ giác</a:t>
            </a:r>
            <a:r>
              <a:rPr lang="en-US" sz="3200" dirty="0"/>
              <a:t> </a:t>
            </a:r>
          </a:p>
        </p:txBody>
      </p:sp>
      <p:sp>
        <p:nvSpPr>
          <p:cNvPr id="36" name="Rectangle 32">
            <a:extLst>
              <a:ext uri="{FF2B5EF4-FFF2-40B4-BE49-F238E27FC236}">
                <a16:creationId xmlns:a16="http://schemas.microsoft.com/office/drawing/2014/main" xmlns="" id="{70DDEB3D-ABFD-448B-BF55-861E132A0EA6}"/>
              </a:ext>
            </a:extLst>
          </p:cNvPr>
          <p:cNvSpPr>
            <a:spLocks noChangeArrowheads="1"/>
          </p:cNvSpPr>
          <p:nvPr/>
        </p:nvSpPr>
        <p:spPr bwMode="auto">
          <a:xfrm rot="19904982">
            <a:off x="7220942" y="4723520"/>
            <a:ext cx="3145065" cy="76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 err="1"/>
              <a:t>Hình</a:t>
            </a:r>
            <a:r>
              <a:rPr lang="en-US" sz="3200" dirty="0"/>
              <a:t> </a:t>
            </a:r>
            <a:r>
              <a:rPr lang="en-US" sz="3200" dirty="0" err="1"/>
              <a:t>bình</a:t>
            </a:r>
            <a:r>
              <a:rPr lang="en-US" sz="3200" dirty="0"/>
              <a:t> </a:t>
            </a:r>
            <a:r>
              <a:rPr lang="en-US" sz="3200" dirty="0" err="1"/>
              <a:t>hành</a:t>
            </a:r>
            <a:endParaRPr lang="en-US" sz="3200" dirty="0"/>
          </a:p>
        </p:txBody>
      </p:sp>
      <p:sp>
        <p:nvSpPr>
          <p:cNvPr id="37" name="Rectangle 33">
            <a:extLst>
              <a:ext uri="{FF2B5EF4-FFF2-40B4-BE49-F238E27FC236}">
                <a16:creationId xmlns:a16="http://schemas.microsoft.com/office/drawing/2014/main" xmlns="" id="{E2FE2958-EC91-406C-8698-1EEA0915C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2529" y="5145884"/>
            <a:ext cx="247905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vi-VN" sz="3200" dirty="0"/>
              <a:t>tứ 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五边形 2">
            <a:extLst>
              <a:ext uri="{FF2B5EF4-FFF2-40B4-BE49-F238E27FC236}">
                <a16:creationId xmlns:a16="http://schemas.microsoft.com/office/drawing/2014/main" xmlns="" id="{74338AFE-40D4-4974-922E-1A7E3060BAAA}"/>
              </a:ext>
            </a:extLst>
          </p:cNvPr>
          <p:cNvSpPr/>
          <p:nvPr/>
        </p:nvSpPr>
        <p:spPr>
          <a:xfrm>
            <a:off x="-3624" y="145024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xmlns="" id="{91C958BA-81BD-41FE-81E0-650433618849}"/>
              </a:ext>
            </a:extLst>
          </p:cNvPr>
          <p:cNvSpPr/>
          <p:nvPr/>
        </p:nvSpPr>
        <p:spPr>
          <a:xfrm>
            <a:off x="1232322" y="145024"/>
            <a:ext cx="2971800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xmlns="" id="{24DDE00E-EF16-427B-8D46-60B4942F5176}"/>
              </a:ext>
            </a:extLst>
          </p:cNvPr>
          <p:cNvSpPr/>
          <p:nvPr/>
        </p:nvSpPr>
        <p:spPr>
          <a:xfrm>
            <a:off x="4061332" y="145024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400C08D-961E-444C-82E3-D84844A41471}"/>
              </a:ext>
            </a:extLst>
          </p:cNvPr>
          <p:cNvSpPr/>
          <p:nvPr/>
        </p:nvSpPr>
        <p:spPr>
          <a:xfrm>
            <a:off x="711220" y="288886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29CDBE2-A771-49E1-9957-FF1900116D09}"/>
              </a:ext>
            </a:extLst>
          </p:cNvPr>
          <p:cNvSpPr txBox="1"/>
          <p:nvPr/>
        </p:nvSpPr>
        <p:spPr>
          <a:xfrm>
            <a:off x="1652172" y="63169"/>
            <a:ext cx="235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3. </a:t>
            </a:r>
            <a:r>
              <a:rPr lang="en-US" altLang="zh-CN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Luyện</a:t>
            </a:r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tập</a:t>
            </a:r>
            <a:endParaRPr lang="zh-CN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96867D67-E3FF-44E2-9637-758D21F97AD1}"/>
              </a:ext>
            </a:extLst>
          </p:cNvPr>
          <p:cNvSpPr/>
          <p:nvPr/>
        </p:nvSpPr>
        <p:spPr>
          <a:xfrm>
            <a:off x="4408777" y="279398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xmlns="" id="{62160EAC-69B8-4F29-AF9E-6C0F430B2292}"/>
              </a:ext>
            </a:extLst>
          </p:cNvPr>
          <p:cNvSpPr txBox="1">
            <a:spLocks/>
          </p:cNvSpPr>
          <p:nvPr/>
        </p:nvSpPr>
        <p:spPr>
          <a:xfrm>
            <a:off x="5378856" y="18091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</a:t>
            </a:r>
          </a:p>
        </p:txBody>
      </p:sp>
      <p:sp>
        <p:nvSpPr>
          <p:cNvPr id="39" name="Content Placeholder 4">
            <a:extLst>
              <a:ext uri="{FF2B5EF4-FFF2-40B4-BE49-F238E27FC236}">
                <a16:creationId xmlns:a16="http://schemas.microsoft.com/office/drawing/2014/main" xmlns="" id="{F2C5C74C-19E1-4CCD-A3D5-EF5B74967157}"/>
              </a:ext>
            </a:extLst>
          </p:cNvPr>
          <p:cNvSpPr txBox="1">
            <a:spLocks/>
          </p:cNvSpPr>
          <p:nvPr/>
        </p:nvSpPr>
        <p:spPr>
          <a:xfrm>
            <a:off x="186548" y="1006041"/>
            <a:ext cx="11818904" cy="3596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ABCD: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DC 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BC là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F50E1E8-9116-472A-A201-F243E17D2CB5}"/>
              </a:ext>
            </a:extLst>
          </p:cNvPr>
          <p:cNvGrpSpPr/>
          <p:nvPr/>
        </p:nvGrpSpPr>
        <p:grpSpPr>
          <a:xfrm>
            <a:off x="7980405" y="753650"/>
            <a:ext cx="3721788" cy="2471536"/>
            <a:chOff x="5027396" y="330243"/>
            <a:chExt cx="3721788" cy="247153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2EE794C7-5467-4974-86DE-4C8BD1E65DC4}"/>
                </a:ext>
              </a:extLst>
            </p:cNvPr>
            <p:cNvGrpSpPr/>
            <p:nvPr/>
          </p:nvGrpSpPr>
          <p:grpSpPr>
            <a:xfrm rot="21167888" flipH="1">
              <a:off x="5271962" y="851097"/>
              <a:ext cx="2895600" cy="1501914"/>
              <a:chOff x="4953000" y="838200"/>
              <a:chExt cx="2895600" cy="1501914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xmlns="" id="{91A24286-7688-4000-A9DD-6B4867D60C82}"/>
                  </a:ext>
                </a:extLst>
              </p:cNvPr>
              <p:cNvGrpSpPr/>
              <p:nvPr/>
            </p:nvGrpSpPr>
            <p:grpSpPr>
              <a:xfrm flipH="1">
                <a:off x="4953000" y="838200"/>
                <a:ext cx="2514601" cy="1501914"/>
                <a:chOff x="4952999" y="838200"/>
                <a:chExt cx="2514601" cy="1501914"/>
              </a:xfrm>
            </p:grpSpPr>
            <p:sp>
              <p:nvSpPr>
                <p:cNvPr id="49" name="Flowchart: Manual Input 48">
                  <a:extLst>
                    <a:ext uri="{FF2B5EF4-FFF2-40B4-BE49-F238E27FC236}">
                      <a16:creationId xmlns:a16="http://schemas.microsoft.com/office/drawing/2014/main" xmlns="" id="{BB9E8803-6C38-4F67-8B01-924F888F0B49}"/>
                    </a:ext>
                  </a:extLst>
                </p:cNvPr>
                <p:cNvSpPr/>
                <p:nvPr/>
              </p:nvSpPr>
              <p:spPr>
                <a:xfrm>
                  <a:off x="4952999" y="838200"/>
                  <a:ext cx="1981200" cy="1501914"/>
                </a:xfrm>
                <a:prstGeom prst="flowChartManualInpu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ight Triangle 49">
                  <a:extLst>
                    <a:ext uri="{FF2B5EF4-FFF2-40B4-BE49-F238E27FC236}">
                      <a16:creationId xmlns:a16="http://schemas.microsoft.com/office/drawing/2014/main" xmlns="" id="{AE48C26C-0785-47A9-AD4C-7EE3DFF7A8D2}"/>
                    </a:ext>
                  </a:extLst>
                </p:cNvPr>
                <p:cNvSpPr/>
                <p:nvPr/>
              </p:nvSpPr>
              <p:spPr>
                <a:xfrm>
                  <a:off x="6934200" y="838200"/>
                  <a:ext cx="533400" cy="1501914"/>
                </a:xfrm>
                <a:prstGeom prst="rt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8" name="Right Triangle 47">
                <a:extLst>
                  <a:ext uri="{FF2B5EF4-FFF2-40B4-BE49-F238E27FC236}">
                    <a16:creationId xmlns:a16="http://schemas.microsoft.com/office/drawing/2014/main" xmlns="" id="{86FB66FD-8E06-4476-8558-35A4EF5718BD}"/>
                  </a:ext>
                </a:extLst>
              </p:cNvPr>
              <p:cNvSpPr/>
              <p:nvPr/>
            </p:nvSpPr>
            <p:spPr>
              <a:xfrm>
                <a:off x="7467600" y="1164546"/>
                <a:ext cx="381000" cy="1175568"/>
              </a:xfrm>
              <a:prstGeom prst="rt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8DC0C390-1A04-4531-B7F0-6DCBB3A18F3E}"/>
                </a:ext>
              </a:extLst>
            </p:cNvPr>
            <p:cNvGrpSpPr/>
            <p:nvPr/>
          </p:nvGrpSpPr>
          <p:grpSpPr>
            <a:xfrm>
              <a:off x="5027396" y="330243"/>
              <a:ext cx="3721788" cy="2471536"/>
              <a:chOff x="5027396" y="330243"/>
              <a:chExt cx="3721788" cy="2471536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76EB4D79-CF75-4973-ACB5-22E7374801BF}"/>
                  </a:ext>
                </a:extLst>
              </p:cNvPr>
              <p:cNvSpPr txBox="1"/>
              <p:nvPr/>
            </p:nvSpPr>
            <p:spPr>
              <a:xfrm>
                <a:off x="5189240" y="929601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94947DD-2FB9-48B3-B749-A455636B8903}"/>
                  </a:ext>
                </a:extLst>
              </p:cNvPr>
              <p:cNvSpPr txBox="1"/>
              <p:nvPr/>
            </p:nvSpPr>
            <p:spPr>
              <a:xfrm>
                <a:off x="7496276" y="330243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B5091B9A-F19D-4D97-B1AF-298BE06B1919}"/>
                  </a:ext>
                </a:extLst>
              </p:cNvPr>
              <p:cNvSpPr txBox="1"/>
              <p:nvPr/>
            </p:nvSpPr>
            <p:spPr>
              <a:xfrm>
                <a:off x="8216987" y="1957502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85B54785-F87F-44EA-B406-E32B3338C1A5}"/>
                  </a:ext>
                </a:extLst>
              </p:cNvPr>
              <p:cNvSpPr txBox="1"/>
              <p:nvPr/>
            </p:nvSpPr>
            <p:spPr>
              <a:xfrm>
                <a:off x="5027396" y="2340114"/>
                <a:ext cx="5321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A29CF7EC-27DB-4DAC-8F6B-63E205D5834A}"/>
              </a:ext>
            </a:extLst>
          </p:cNvPr>
          <p:cNvGrpSpPr/>
          <p:nvPr/>
        </p:nvGrpSpPr>
        <p:grpSpPr>
          <a:xfrm>
            <a:off x="7671913" y="4423572"/>
            <a:ext cx="3531381" cy="2256398"/>
            <a:chOff x="5354033" y="3137389"/>
            <a:chExt cx="3531381" cy="2256398"/>
          </a:xfrm>
        </p:grpSpPr>
        <p:sp>
          <p:nvSpPr>
            <p:cNvPr id="52" name="Parallelogram 51">
              <a:extLst>
                <a:ext uri="{FF2B5EF4-FFF2-40B4-BE49-F238E27FC236}">
                  <a16:creationId xmlns:a16="http://schemas.microsoft.com/office/drawing/2014/main" xmlns="" id="{270772B0-00E2-40E7-A925-8E56E4E2824B}"/>
                </a:ext>
              </a:extLst>
            </p:cNvPr>
            <p:cNvSpPr/>
            <p:nvPr/>
          </p:nvSpPr>
          <p:spPr>
            <a:xfrm>
              <a:off x="5584136" y="3539014"/>
              <a:ext cx="2943018" cy="1447800"/>
            </a:xfrm>
            <a:prstGeom prst="parallelogram">
              <a:avLst>
                <a:gd name="adj" fmla="val 41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AE39AAD-A63C-4248-BE3D-1A2FD4F592AA}"/>
                </a:ext>
              </a:extLst>
            </p:cNvPr>
            <p:cNvSpPr txBox="1"/>
            <p:nvPr/>
          </p:nvSpPr>
          <p:spPr>
            <a:xfrm>
              <a:off x="5712293" y="317086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D6D332C0-84CE-4736-8197-D2114B9DAE6A}"/>
                </a:ext>
              </a:extLst>
            </p:cNvPr>
            <p:cNvSpPr txBox="1"/>
            <p:nvPr/>
          </p:nvSpPr>
          <p:spPr>
            <a:xfrm>
              <a:off x="8425207" y="3137389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609423D2-8AC3-4398-8B00-AACF006C84C0}"/>
                </a:ext>
              </a:extLst>
            </p:cNvPr>
            <p:cNvSpPr txBox="1"/>
            <p:nvPr/>
          </p:nvSpPr>
          <p:spPr>
            <a:xfrm>
              <a:off x="7883903" y="4926774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6EF5DCE-D01A-41FB-80EA-3D7D23159CC7}"/>
                </a:ext>
              </a:extLst>
            </p:cNvPr>
            <p:cNvSpPr txBox="1"/>
            <p:nvPr/>
          </p:nvSpPr>
          <p:spPr>
            <a:xfrm>
              <a:off x="5354033" y="4932122"/>
              <a:ext cx="4602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0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五边形 2">
            <a:extLst>
              <a:ext uri="{FF2B5EF4-FFF2-40B4-BE49-F238E27FC236}">
                <a16:creationId xmlns:a16="http://schemas.microsoft.com/office/drawing/2014/main" xmlns="" id="{74338AFE-40D4-4974-922E-1A7E3060BAAA}"/>
              </a:ext>
            </a:extLst>
          </p:cNvPr>
          <p:cNvSpPr/>
          <p:nvPr/>
        </p:nvSpPr>
        <p:spPr>
          <a:xfrm>
            <a:off x="-3624" y="145024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4" name="箭头: V 形 3">
            <a:extLst>
              <a:ext uri="{FF2B5EF4-FFF2-40B4-BE49-F238E27FC236}">
                <a16:creationId xmlns:a16="http://schemas.microsoft.com/office/drawing/2014/main" xmlns="" id="{91C958BA-81BD-41FE-81E0-650433618849}"/>
              </a:ext>
            </a:extLst>
          </p:cNvPr>
          <p:cNvSpPr/>
          <p:nvPr/>
        </p:nvSpPr>
        <p:spPr>
          <a:xfrm>
            <a:off x="1232322" y="145024"/>
            <a:ext cx="2971800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" name="箭头: V 形 4">
            <a:extLst>
              <a:ext uri="{FF2B5EF4-FFF2-40B4-BE49-F238E27FC236}">
                <a16:creationId xmlns:a16="http://schemas.microsoft.com/office/drawing/2014/main" xmlns="" id="{24DDE00E-EF16-427B-8D46-60B4942F5176}"/>
              </a:ext>
            </a:extLst>
          </p:cNvPr>
          <p:cNvSpPr/>
          <p:nvPr/>
        </p:nvSpPr>
        <p:spPr>
          <a:xfrm>
            <a:off x="4061332" y="145024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C400C08D-961E-444C-82E3-D84844A41471}"/>
              </a:ext>
            </a:extLst>
          </p:cNvPr>
          <p:cNvSpPr/>
          <p:nvPr/>
        </p:nvSpPr>
        <p:spPr>
          <a:xfrm>
            <a:off x="711220" y="288886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29CDBE2-A771-49E1-9957-FF1900116D09}"/>
              </a:ext>
            </a:extLst>
          </p:cNvPr>
          <p:cNvSpPr txBox="1"/>
          <p:nvPr/>
        </p:nvSpPr>
        <p:spPr>
          <a:xfrm>
            <a:off x="1652172" y="63169"/>
            <a:ext cx="235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3. </a:t>
            </a:r>
            <a:r>
              <a:rPr lang="en-US" altLang="zh-CN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Luyện</a:t>
            </a:r>
            <a:r>
              <a:rPr lang="en-US" altLang="zh-CN" sz="3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tập</a:t>
            </a:r>
            <a:endParaRPr lang="zh-CN" altLang="en-US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96867D67-E3FF-44E2-9637-758D21F97AD1}"/>
              </a:ext>
            </a:extLst>
          </p:cNvPr>
          <p:cNvSpPr/>
          <p:nvPr/>
        </p:nvSpPr>
        <p:spPr>
          <a:xfrm>
            <a:off x="4408777" y="279398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xmlns="" id="{62160EAC-69B8-4F29-AF9E-6C0F430B2292}"/>
              </a:ext>
            </a:extLst>
          </p:cNvPr>
          <p:cNvSpPr txBox="1">
            <a:spLocks/>
          </p:cNvSpPr>
          <p:nvPr/>
        </p:nvSpPr>
        <p:spPr>
          <a:xfrm>
            <a:off x="434904" y="94241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424299E-5581-4E70-AF16-7C4D17CC585A}"/>
              </a:ext>
            </a:extLst>
          </p:cNvPr>
          <p:cNvGrpSpPr/>
          <p:nvPr/>
        </p:nvGrpSpPr>
        <p:grpSpPr>
          <a:xfrm>
            <a:off x="3451287" y="1335093"/>
            <a:ext cx="4965403" cy="3163507"/>
            <a:chOff x="5354033" y="3137389"/>
            <a:chExt cx="3531381" cy="2317953"/>
          </a:xfrm>
        </p:grpSpPr>
        <p:sp>
          <p:nvSpPr>
            <p:cNvPr id="28" name="Parallelogram 27">
              <a:extLst>
                <a:ext uri="{FF2B5EF4-FFF2-40B4-BE49-F238E27FC236}">
                  <a16:creationId xmlns:a16="http://schemas.microsoft.com/office/drawing/2014/main" xmlns="" id="{B4548DC9-0800-4356-865D-981856C9F0CF}"/>
                </a:ext>
              </a:extLst>
            </p:cNvPr>
            <p:cNvSpPr/>
            <p:nvPr/>
          </p:nvSpPr>
          <p:spPr>
            <a:xfrm>
              <a:off x="5584136" y="3539014"/>
              <a:ext cx="2943018" cy="1447800"/>
            </a:xfrm>
            <a:prstGeom prst="parallelogram">
              <a:avLst>
                <a:gd name="adj" fmla="val 41000"/>
              </a:avLst>
            </a:prstGeom>
            <a:solidFill>
              <a:srgbClr val="E7456A">
                <a:alpha val="7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B0123AC6-E9FA-4D49-9451-DA75DEF3D173}"/>
                </a:ext>
              </a:extLst>
            </p:cNvPr>
            <p:cNvSpPr txBox="1"/>
            <p:nvPr/>
          </p:nvSpPr>
          <p:spPr>
            <a:xfrm>
              <a:off x="5712293" y="3170862"/>
              <a:ext cx="460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6FD23E9-F5DF-4F1D-AEC2-C0ED4B35B4EB}"/>
                </a:ext>
              </a:extLst>
            </p:cNvPr>
            <p:cNvSpPr txBox="1"/>
            <p:nvPr/>
          </p:nvSpPr>
          <p:spPr>
            <a:xfrm>
              <a:off x="8425207" y="3137389"/>
              <a:ext cx="460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B0E456CB-5038-446B-B54C-31EA637A88CE}"/>
                </a:ext>
              </a:extLst>
            </p:cNvPr>
            <p:cNvSpPr txBox="1"/>
            <p:nvPr/>
          </p:nvSpPr>
          <p:spPr>
            <a:xfrm>
              <a:off x="7883903" y="4926774"/>
              <a:ext cx="460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P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33C001F-DBEB-4220-84EF-898D07E86E12}"/>
                </a:ext>
              </a:extLst>
            </p:cNvPr>
            <p:cNvSpPr txBox="1"/>
            <p:nvPr/>
          </p:nvSpPr>
          <p:spPr>
            <a:xfrm>
              <a:off x="5354033" y="4932122"/>
              <a:ext cx="4602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</a:rPr>
                <a:t>Q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2FBDA065-8C38-4117-84D6-13139A840687}"/>
              </a:ext>
            </a:extLst>
          </p:cNvPr>
          <p:cNvCxnSpPr>
            <a:cxnSpLocks/>
          </p:cNvCxnSpPr>
          <p:nvPr/>
        </p:nvCxnSpPr>
        <p:spPr>
          <a:xfrm>
            <a:off x="4577147" y="1883225"/>
            <a:ext cx="3335801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D56B948B-12F7-4ED7-B1FB-C058D499826A}"/>
              </a:ext>
            </a:extLst>
          </p:cNvPr>
          <p:cNvCxnSpPr>
            <a:cxnSpLocks/>
          </p:cNvCxnSpPr>
          <p:nvPr/>
        </p:nvCxnSpPr>
        <p:spPr>
          <a:xfrm>
            <a:off x="3788242" y="3859160"/>
            <a:ext cx="3341910" cy="0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535275C-BD1F-43F6-B894-C3525A97A0FE}"/>
              </a:ext>
            </a:extLst>
          </p:cNvPr>
          <p:cNvCxnSpPr>
            <a:cxnSpLocks/>
          </p:cNvCxnSpPr>
          <p:nvPr/>
        </p:nvCxnSpPr>
        <p:spPr>
          <a:xfrm flipH="1">
            <a:off x="3768691" y="1883225"/>
            <a:ext cx="823366" cy="1975935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AA88FC80-5FC7-4127-A375-EEE0A69E23D4}"/>
              </a:ext>
            </a:extLst>
          </p:cNvPr>
          <p:cNvCxnSpPr>
            <a:cxnSpLocks/>
          </p:cNvCxnSpPr>
          <p:nvPr/>
        </p:nvCxnSpPr>
        <p:spPr>
          <a:xfrm flipH="1">
            <a:off x="7130152" y="1880208"/>
            <a:ext cx="782797" cy="1978952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14">
            <a:extLst>
              <a:ext uri="{FF2B5EF4-FFF2-40B4-BE49-F238E27FC236}">
                <a16:creationId xmlns:a16="http://schemas.microsoft.com/office/drawing/2014/main" xmlns="" id="{FD2E1961-D8B2-4B53-B601-BC4E3A536579}"/>
              </a:ext>
            </a:extLst>
          </p:cNvPr>
          <p:cNvSpPr txBox="1">
            <a:spLocks/>
          </p:cNvSpPr>
          <p:nvPr/>
        </p:nvSpPr>
        <p:spPr>
          <a:xfrm>
            <a:off x="310388" y="4712361"/>
            <a:ext cx="11374794" cy="2325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MNPQ,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MNPQ có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3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îšḻîde">
            <a:extLst>
              <a:ext uri="{FF2B5EF4-FFF2-40B4-BE49-F238E27FC236}">
                <a16:creationId xmlns:a16="http://schemas.microsoft.com/office/drawing/2014/main" xmlns="" id="{E1CEF410-F66D-4B67-ACE5-066C16C2CB57}"/>
              </a:ext>
            </a:extLst>
          </p:cNvPr>
          <p:cNvSpPr/>
          <p:nvPr/>
        </p:nvSpPr>
        <p:spPr>
          <a:xfrm>
            <a:off x="714844" y="2148683"/>
            <a:ext cx="4622800" cy="1634836"/>
          </a:xfrm>
          <a:prstGeom prst="rightArrow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12" name="ïS1iďé">
            <a:extLst>
              <a:ext uri="{FF2B5EF4-FFF2-40B4-BE49-F238E27FC236}">
                <a16:creationId xmlns:a16="http://schemas.microsoft.com/office/drawing/2014/main" xmlns="" id="{08484A03-091B-455E-B9A6-38D7D5AA7563}"/>
              </a:ext>
            </a:extLst>
          </p:cNvPr>
          <p:cNvSpPr/>
          <p:nvPr/>
        </p:nvSpPr>
        <p:spPr>
          <a:xfrm flipH="1">
            <a:off x="6950544" y="4106792"/>
            <a:ext cx="4622800" cy="1634836"/>
          </a:xfrm>
          <a:prstGeom prst="rightArrow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25" name="ïṧḷíḋê">
            <a:extLst>
              <a:ext uri="{FF2B5EF4-FFF2-40B4-BE49-F238E27FC236}">
                <a16:creationId xmlns:a16="http://schemas.microsoft.com/office/drawing/2014/main" xmlns="" id="{59A0E02B-8E28-4F67-A1B1-63235F0CCFD9}"/>
              </a:ext>
            </a:extLst>
          </p:cNvPr>
          <p:cNvSpPr/>
          <p:nvPr/>
        </p:nvSpPr>
        <p:spPr bwMode="auto">
          <a:xfrm flipH="1">
            <a:off x="4584881" y="2757871"/>
            <a:ext cx="429490" cy="416460"/>
          </a:xfrm>
          <a:custGeom>
            <a:avLst/>
            <a:gdLst>
              <a:gd name="connsiteX0" fmla="*/ 453585 w 598650"/>
              <a:gd name="connsiteY0" fmla="*/ 282542 h 580488"/>
              <a:gd name="connsiteX1" fmla="*/ 549682 w 598650"/>
              <a:gd name="connsiteY1" fmla="*/ 282542 h 580488"/>
              <a:gd name="connsiteX2" fmla="*/ 549682 w 598650"/>
              <a:gd name="connsiteY2" fmla="*/ 318406 h 580488"/>
              <a:gd name="connsiteX3" fmla="*/ 453585 w 598650"/>
              <a:gd name="connsiteY3" fmla="*/ 318406 h 580488"/>
              <a:gd name="connsiteX4" fmla="*/ 416347 w 598650"/>
              <a:gd name="connsiteY4" fmla="*/ 88970 h 580488"/>
              <a:gd name="connsiteX5" fmla="*/ 422090 w 598650"/>
              <a:gd name="connsiteY5" fmla="*/ 99001 h 580488"/>
              <a:gd name="connsiteX6" fmla="*/ 287283 w 598650"/>
              <a:gd name="connsiteY6" fmla="*/ 176299 h 580488"/>
              <a:gd name="connsiteX7" fmla="*/ 284265 w 598650"/>
              <a:gd name="connsiteY7" fmla="*/ 170651 h 580488"/>
              <a:gd name="connsiteX8" fmla="*/ 287136 w 598650"/>
              <a:gd name="connsiteY8" fmla="*/ 176383 h 580488"/>
              <a:gd name="connsiteX9" fmla="*/ 287283 w 598650"/>
              <a:gd name="connsiteY9" fmla="*/ 176299 h 580488"/>
              <a:gd name="connsiteX10" fmla="*/ 295750 w 598650"/>
              <a:gd name="connsiteY10" fmla="*/ 192146 h 580488"/>
              <a:gd name="connsiteX11" fmla="*/ 169410 w 598650"/>
              <a:gd name="connsiteY11" fmla="*/ 256631 h 580488"/>
              <a:gd name="connsiteX12" fmla="*/ 162232 w 598650"/>
              <a:gd name="connsiteY12" fmla="*/ 388467 h 580488"/>
              <a:gd name="connsiteX13" fmla="*/ 157925 w 598650"/>
              <a:gd name="connsiteY13" fmla="*/ 388467 h 580488"/>
              <a:gd name="connsiteX14" fmla="*/ 157925 w 598650"/>
              <a:gd name="connsiteY14" fmla="*/ 405663 h 580488"/>
              <a:gd name="connsiteX15" fmla="*/ 157925 w 598650"/>
              <a:gd name="connsiteY15" fmla="*/ 417127 h 580488"/>
              <a:gd name="connsiteX16" fmla="*/ 157925 w 598650"/>
              <a:gd name="connsiteY16" fmla="*/ 547529 h 580488"/>
              <a:gd name="connsiteX17" fmla="*/ 162232 w 598650"/>
              <a:gd name="connsiteY17" fmla="*/ 547529 h 580488"/>
              <a:gd name="connsiteX18" fmla="*/ 192381 w 598650"/>
              <a:gd name="connsiteY18" fmla="*/ 554694 h 580488"/>
              <a:gd name="connsiteX19" fmla="*/ 192381 w 598650"/>
              <a:gd name="connsiteY19" fmla="*/ 580488 h 580488"/>
              <a:gd name="connsiteX20" fmla="*/ 166539 w 598650"/>
              <a:gd name="connsiteY20" fmla="*/ 580488 h 580488"/>
              <a:gd name="connsiteX21" fmla="*/ 137825 w 598650"/>
              <a:gd name="connsiteY21" fmla="*/ 576189 h 580488"/>
              <a:gd name="connsiteX22" fmla="*/ 137825 w 598650"/>
              <a:gd name="connsiteY22" fmla="*/ 580488 h 580488"/>
              <a:gd name="connsiteX23" fmla="*/ 104805 w 598650"/>
              <a:gd name="connsiteY23" fmla="*/ 580488 h 580488"/>
              <a:gd name="connsiteX24" fmla="*/ 104805 w 598650"/>
              <a:gd name="connsiteY24" fmla="*/ 550395 h 580488"/>
              <a:gd name="connsiteX25" fmla="*/ 104805 w 598650"/>
              <a:gd name="connsiteY25" fmla="*/ 547529 h 580488"/>
              <a:gd name="connsiteX26" fmla="*/ 104805 w 598650"/>
              <a:gd name="connsiteY26" fmla="*/ 417127 h 580488"/>
              <a:gd name="connsiteX27" fmla="*/ 86141 w 598650"/>
              <a:gd name="connsiteY27" fmla="*/ 417127 h 580488"/>
              <a:gd name="connsiteX28" fmla="*/ 86141 w 598650"/>
              <a:gd name="connsiteY28" fmla="*/ 547529 h 580488"/>
              <a:gd name="connsiteX29" fmla="*/ 86141 w 598650"/>
              <a:gd name="connsiteY29" fmla="*/ 550395 h 580488"/>
              <a:gd name="connsiteX30" fmla="*/ 86141 w 598650"/>
              <a:gd name="connsiteY30" fmla="*/ 580488 h 580488"/>
              <a:gd name="connsiteX31" fmla="*/ 54556 w 598650"/>
              <a:gd name="connsiteY31" fmla="*/ 580488 h 580488"/>
              <a:gd name="connsiteX32" fmla="*/ 54556 w 598650"/>
              <a:gd name="connsiteY32" fmla="*/ 576189 h 580488"/>
              <a:gd name="connsiteX33" fmla="*/ 24407 w 598650"/>
              <a:gd name="connsiteY33" fmla="*/ 580488 h 580488"/>
              <a:gd name="connsiteX34" fmla="*/ 0 w 598650"/>
              <a:gd name="connsiteY34" fmla="*/ 580488 h 580488"/>
              <a:gd name="connsiteX35" fmla="*/ 0 w 598650"/>
              <a:gd name="connsiteY35" fmla="*/ 554694 h 580488"/>
              <a:gd name="connsiteX36" fmla="*/ 28714 w 598650"/>
              <a:gd name="connsiteY36" fmla="*/ 547529 h 580488"/>
              <a:gd name="connsiteX37" fmla="*/ 34456 w 598650"/>
              <a:gd name="connsiteY37" fmla="*/ 547529 h 580488"/>
              <a:gd name="connsiteX38" fmla="*/ 34456 w 598650"/>
              <a:gd name="connsiteY38" fmla="*/ 417127 h 580488"/>
              <a:gd name="connsiteX39" fmla="*/ 34456 w 598650"/>
              <a:gd name="connsiteY39" fmla="*/ 405663 h 580488"/>
              <a:gd name="connsiteX40" fmla="*/ 34456 w 598650"/>
              <a:gd name="connsiteY40" fmla="*/ 388467 h 580488"/>
              <a:gd name="connsiteX41" fmla="*/ 30149 w 598650"/>
              <a:gd name="connsiteY41" fmla="*/ 388467 h 580488"/>
              <a:gd name="connsiteX42" fmla="*/ 28714 w 598650"/>
              <a:gd name="connsiteY42" fmla="*/ 361240 h 580488"/>
              <a:gd name="connsiteX43" fmla="*/ 4307 w 598650"/>
              <a:gd name="connsiteY43" fmla="*/ 361240 h 580488"/>
              <a:gd name="connsiteX44" fmla="*/ 7178 w 598650"/>
              <a:gd name="connsiteY44" fmla="*/ 230837 h 580488"/>
              <a:gd name="connsiteX45" fmla="*/ 67477 w 598650"/>
              <a:gd name="connsiteY45" fmla="*/ 219373 h 580488"/>
              <a:gd name="connsiteX46" fmla="*/ 94755 w 598650"/>
              <a:gd name="connsiteY46" fmla="*/ 250899 h 580488"/>
              <a:gd name="connsiteX47" fmla="*/ 122033 w 598650"/>
              <a:gd name="connsiteY47" fmla="*/ 219373 h 580488"/>
              <a:gd name="connsiteX48" fmla="*/ 163668 w 598650"/>
              <a:gd name="connsiteY48" fmla="*/ 219373 h 580488"/>
              <a:gd name="connsiteX49" fmla="*/ 278522 w 598650"/>
              <a:gd name="connsiteY49" fmla="*/ 159187 h 580488"/>
              <a:gd name="connsiteX50" fmla="*/ 281393 w 598650"/>
              <a:gd name="connsiteY50" fmla="*/ 166352 h 580488"/>
              <a:gd name="connsiteX51" fmla="*/ 94832 w 598650"/>
              <a:gd name="connsiteY51" fmla="*/ 61612 h 580488"/>
              <a:gd name="connsiteX52" fmla="*/ 168054 w 598650"/>
              <a:gd name="connsiteY52" fmla="*/ 134719 h 580488"/>
              <a:gd name="connsiteX53" fmla="*/ 94832 w 598650"/>
              <a:gd name="connsiteY53" fmla="*/ 207826 h 580488"/>
              <a:gd name="connsiteX54" fmla="*/ 21610 w 598650"/>
              <a:gd name="connsiteY54" fmla="*/ 134719 h 580488"/>
              <a:gd name="connsiteX55" fmla="*/ 94832 w 598650"/>
              <a:gd name="connsiteY55" fmla="*/ 61612 h 580488"/>
              <a:gd name="connsiteX56" fmla="*/ 56095 w 598650"/>
              <a:gd name="connsiteY56" fmla="*/ 0 h 580488"/>
              <a:gd name="connsiteX57" fmla="*/ 598650 w 598650"/>
              <a:gd name="connsiteY57" fmla="*/ 0 h 580488"/>
              <a:gd name="connsiteX58" fmla="*/ 598650 w 598650"/>
              <a:gd name="connsiteY58" fmla="*/ 364156 h 580488"/>
              <a:gd name="connsiteX59" fmla="*/ 180969 w 598650"/>
              <a:gd name="connsiteY59" fmla="*/ 364156 h 580488"/>
              <a:gd name="connsiteX60" fmla="*/ 182404 w 598650"/>
              <a:gd name="connsiteY60" fmla="*/ 339784 h 580488"/>
              <a:gd name="connsiteX61" fmla="*/ 574249 w 598650"/>
              <a:gd name="connsiteY61" fmla="*/ 339784 h 580488"/>
              <a:gd name="connsiteX62" fmla="*/ 574249 w 598650"/>
              <a:gd name="connsiteY62" fmla="*/ 24372 h 580488"/>
              <a:gd name="connsiteX63" fmla="*/ 80496 w 598650"/>
              <a:gd name="connsiteY63" fmla="*/ 24372 h 580488"/>
              <a:gd name="connsiteX64" fmla="*/ 80496 w 598650"/>
              <a:gd name="connsiteY64" fmla="*/ 48745 h 580488"/>
              <a:gd name="connsiteX65" fmla="*/ 56095 w 598650"/>
              <a:gd name="connsiteY65" fmla="*/ 57347 h 58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8650" h="580488">
                <a:moveTo>
                  <a:pt x="453585" y="282542"/>
                </a:moveTo>
                <a:lnTo>
                  <a:pt x="549682" y="282542"/>
                </a:lnTo>
                <a:lnTo>
                  <a:pt x="549682" y="318406"/>
                </a:lnTo>
                <a:lnTo>
                  <a:pt x="453585" y="318406"/>
                </a:lnTo>
                <a:close/>
                <a:moveTo>
                  <a:pt x="416347" y="88970"/>
                </a:moveTo>
                <a:lnTo>
                  <a:pt x="422090" y="99001"/>
                </a:lnTo>
                <a:lnTo>
                  <a:pt x="287283" y="176299"/>
                </a:lnTo>
                <a:lnTo>
                  <a:pt x="284265" y="170651"/>
                </a:lnTo>
                <a:lnTo>
                  <a:pt x="287136" y="176383"/>
                </a:lnTo>
                <a:lnTo>
                  <a:pt x="287283" y="176299"/>
                </a:lnTo>
                <a:lnTo>
                  <a:pt x="295750" y="192146"/>
                </a:lnTo>
                <a:lnTo>
                  <a:pt x="169410" y="256631"/>
                </a:lnTo>
                <a:lnTo>
                  <a:pt x="162232" y="388467"/>
                </a:lnTo>
                <a:lnTo>
                  <a:pt x="157925" y="388467"/>
                </a:lnTo>
                <a:lnTo>
                  <a:pt x="157925" y="405663"/>
                </a:lnTo>
                <a:lnTo>
                  <a:pt x="157925" y="417127"/>
                </a:lnTo>
                <a:lnTo>
                  <a:pt x="157925" y="547529"/>
                </a:lnTo>
                <a:lnTo>
                  <a:pt x="162232" y="547529"/>
                </a:lnTo>
                <a:lnTo>
                  <a:pt x="192381" y="554694"/>
                </a:lnTo>
                <a:lnTo>
                  <a:pt x="192381" y="580488"/>
                </a:lnTo>
                <a:lnTo>
                  <a:pt x="166539" y="580488"/>
                </a:lnTo>
                <a:lnTo>
                  <a:pt x="137825" y="576189"/>
                </a:lnTo>
                <a:lnTo>
                  <a:pt x="137825" y="580488"/>
                </a:lnTo>
                <a:lnTo>
                  <a:pt x="104805" y="580488"/>
                </a:lnTo>
                <a:lnTo>
                  <a:pt x="104805" y="550395"/>
                </a:lnTo>
                <a:lnTo>
                  <a:pt x="104805" y="547529"/>
                </a:lnTo>
                <a:lnTo>
                  <a:pt x="104805" y="417127"/>
                </a:lnTo>
                <a:lnTo>
                  <a:pt x="86141" y="417127"/>
                </a:lnTo>
                <a:lnTo>
                  <a:pt x="86141" y="547529"/>
                </a:lnTo>
                <a:lnTo>
                  <a:pt x="86141" y="550395"/>
                </a:lnTo>
                <a:lnTo>
                  <a:pt x="86141" y="580488"/>
                </a:lnTo>
                <a:lnTo>
                  <a:pt x="54556" y="580488"/>
                </a:lnTo>
                <a:lnTo>
                  <a:pt x="54556" y="576189"/>
                </a:lnTo>
                <a:lnTo>
                  <a:pt x="24407" y="580488"/>
                </a:lnTo>
                <a:lnTo>
                  <a:pt x="0" y="580488"/>
                </a:lnTo>
                <a:lnTo>
                  <a:pt x="0" y="554694"/>
                </a:lnTo>
                <a:lnTo>
                  <a:pt x="28714" y="547529"/>
                </a:lnTo>
                <a:lnTo>
                  <a:pt x="34456" y="547529"/>
                </a:lnTo>
                <a:lnTo>
                  <a:pt x="34456" y="417127"/>
                </a:lnTo>
                <a:lnTo>
                  <a:pt x="34456" y="405663"/>
                </a:lnTo>
                <a:lnTo>
                  <a:pt x="34456" y="388467"/>
                </a:lnTo>
                <a:lnTo>
                  <a:pt x="30149" y="388467"/>
                </a:lnTo>
                <a:lnTo>
                  <a:pt x="28714" y="361240"/>
                </a:lnTo>
                <a:lnTo>
                  <a:pt x="4307" y="361240"/>
                </a:lnTo>
                <a:lnTo>
                  <a:pt x="7178" y="230837"/>
                </a:lnTo>
                <a:lnTo>
                  <a:pt x="67477" y="219373"/>
                </a:lnTo>
                <a:lnTo>
                  <a:pt x="94755" y="250899"/>
                </a:lnTo>
                <a:lnTo>
                  <a:pt x="122033" y="219373"/>
                </a:lnTo>
                <a:lnTo>
                  <a:pt x="163668" y="219373"/>
                </a:lnTo>
                <a:lnTo>
                  <a:pt x="278522" y="159187"/>
                </a:lnTo>
                <a:lnTo>
                  <a:pt x="281393" y="166352"/>
                </a:lnTo>
                <a:close/>
                <a:moveTo>
                  <a:pt x="94832" y="61612"/>
                </a:moveTo>
                <a:cubicBezTo>
                  <a:pt x="135271" y="61612"/>
                  <a:pt x="168054" y="94343"/>
                  <a:pt x="168054" y="134719"/>
                </a:cubicBezTo>
                <a:cubicBezTo>
                  <a:pt x="168054" y="175095"/>
                  <a:pt x="135271" y="207826"/>
                  <a:pt x="94832" y="207826"/>
                </a:cubicBezTo>
                <a:cubicBezTo>
                  <a:pt x="54393" y="207826"/>
                  <a:pt x="21610" y="175095"/>
                  <a:pt x="21610" y="134719"/>
                </a:cubicBezTo>
                <a:cubicBezTo>
                  <a:pt x="21610" y="94343"/>
                  <a:pt x="54393" y="61612"/>
                  <a:pt x="94832" y="61612"/>
                </a:cubicBezTo>
                <a:close/>
                <a:moveTo>
                  <a:pt x="56095" y="0"/>
                </a:moveTo>
                <a:lnTo>
                  <a:pt x="598650" y="0"/>
                </a:lnTo>
                <a:lnTo>
                  <a:pt x="598650" y="364156"/>
                </a:lnTo>
                <a:lnTo>
                  <a:pt x="180969" y="364156"/>
                </a:lnTo>
                <a:lnTo>
                  <a:pt x="182404" y="339784"/>
                </a:lnTo>
                <a:lnTo>
                  <a:pt x="574249" y="339784"/>
                </a:lnTo>
                <a:lnTo>
                  <a:pt x="574249" y="24372"/>
                </a:lnTo>
                <a:lnTo>
                  <a:pt x="80496" y="24372"/>
                </a:lnTo>
                <a:lnTo>
                  <a:pt x="80496" y="48745"/>
                </a:lnTo>
                <a:lnTo>
                  <a:pt x="56095" y="573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6" name="íşļïḋé">
            <a:extLst>
              <a:ext uri="{FF2B5EF4-FFF2-40B4-BE49-F238E27FC236}">
                <a16:creationId xmlns:a16="http://schemas.microsoft.com/office/drawing/2014/main" xmlns="" id="{91FFF380-D9FF-449C-BA0B-3767CA83EDD1}"/>
              </a:ext>
            </a:extLst>
          </p:cNvPr>
          <p:cNvSpPr/>
          <p:nvPr/>
        </p:nvSpPr>
        <p:spPr bwMode="auto">
          <a:xfrm>
            <a:off x="7299785" y="4681180"/>
            <a:ext cx="432975" cy="486060"/>
          </a:xfrm>
          <a:custGeom>
            <a:avLst/>
            <a:gdLst>
              <a:gd name="connsiteX0" fmla="*/ 390720 w 540460"/>
              <a:gd name="connsiteY0" fmla="*/ 497063 h 606722"/>
              <a:gd name="connsiteX1" fmla="*/ 439286 w 540460"/>
              <a:gd name="connsiteY1" fmla="*/ 497063 h 606722"/>
              <a:gd name="connsiteX2" fmla="*/ 488030 w 540460"/>
              <a:gd name="connsiteY2" fmla="*/ 586283 h 606722"/>
              <a:gd name="connsiteX3" fmla="*/ 450583 w 540460"/>
              <a:gd name="connsiteY3" fmla="*/ 606722 h 606722"/>
              <a:gd name="connsiteX4" fmla="*/ 248884 w 540460"/>
              <a:gd name="connsiteY4" fmla="*/ 497063 h 606722"/>
              <a:gd name="connsiteX5" fmla="*/ 291576 w 540460"/>
              <a:gd name="connsiteY5" fmla="*/ 497063 h 606722"/>
              <a:gd name="connsiteX6" fmla="*/ 291576 w 540460"/>
              <a:gd name="connsiteY6" fmla="*/ 553868 h 606722"/>
              <a:gd name="connsiteX7" fmla="*/ 248884 w 540460"/>
              <a:gd name="connsiteY7" fmla="*/ 553868 h 606722"/>
              <a:gd name="connsiteX8" fmla="*/ 101059 w 540460"/>
              <a:gd name="connsiteY8" fmla="*/ 497063 h 606722"/>
              <a:gd name="connsiteX9" fmla="*/ 149669 w 540460"/>
              <a:gd name="connsiteY9" fmla="*/ 497063 h 606722"/>
              <a:gd name="connsiteX10" fmla="*/ 89752 w 540460"/>
              <a:gd name="connsiteY10" fmla="*/ 606722 h 606722"/>
              <a:gd name="connsiteX11" fmla="*/ 52359 w 540460"/>
              <a:gd name="connsiteY11" fmla="*/ 586283 h 606722"/>
              <a:gd name="connsiteX12" fmla="*/ 0 w 540460"/>
              <a:gd name="connsiteY12" fmla="*/ 383523 h 606722"/>
              <a:gd name="connsiteX13" fmla="*/ 540460 w 540460"/>
              <a:gd name="connsiteY13" fmla="*/ 383523 h 606722"/>
              <a:gd name="connsiteX14" fmla="*/ 540460 w 540460"/>
              <a:gd name="connsiteY14" fmla="*/ 454512 h 606722"/>
              <a:gd name="connsiteX15" fmla="*/ 0 w 540460"/>
              <a:gd name="connsiteY15" fmla="*/ 454512 h 606722"/>
              <a:gd name="connsiteX16" fmla="*/ 298642 w 540460"/>
              <a:gd name="connsiteY16" fmla="*/ 255690 h 606722"/>
              <a:gd name="connsiteX17" fmla="*/ 298642 w 540460"/>
              <a:gd name="connsiteY17" fmla="*/ 298260 h 606722"/>
              <a:gd name="connsiteX18" fmla="*/ 398243 w 540460"/>
              <a:gd name="connsiteY18" fmla="*/ 298260 h 606722"/>
              <a:gd name="connsiteX19" fmla="*/ 398243 w 540460"/>
              <a:gd name="connsiteY19" fmla="*/ 255690 h 606722"/>
              <a:gd name="connsiteX20" fmla="*/ 248886 w 540460"/>
              <a:gd name="connsiteY20" fmla="*/ 0 h 606722"/>
              <a:gd name="connsiteX21" fmla="*/ 291522 w 540460"/>
              <a:gd name="connsiteY21" fmla="*/ 0 h 606722"/>
              <a:gd name="connsiteX22" fmla="*/ 291522 w 540460"/>
              <a:gd name="connsiteY22" fmla="*/ 71010 h 606722"/>
              <a:gd name="connsiteX23" fmla="*/ 483514 w 540460"/>
              <a:gd name="connsiteY23" fmla="*/ 71010 h 606722"/>
              <a:gd name="connsiteX24" fmla="*/ 483514 w 540460"/>
              <a:gd name="connsiteY24" fmla="*/ 340831 h 606722"/>
              <a:gd name="connsiteX25" fmla="*/ 56805 w 540460"/>
              <a:gd name="connsiteY25" fmla="*/ 340831 h 606722"/>
              <a:gd name="connsiteX26" fmla="*/ 56805 w 540460"/>
              <a:gd name="connsiteY26" fmla="*/ 71010 h 606722"/>
              <a:gd name="connsiteX27" fmla="*/ 248886 w 540460"/>
              <a:gd name="connsiteY27" fmla="*/ 7101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40460" h="606722">
                <a:moveTo>
                  <a:pt x="390720" y="497063"/>
                </a:moveTo>
                <a:lnTo>
                  <a:pt x="439286" y="497063"/>
                </a:lnTo>
                <a:lnTo>
                  <a:pt x="488030" y="586283"/>
                </a:lnTo>
                <a:lnTo>
                  <a:pt x="450583" y="606722"/>
                </a:lnTo>
                <a:close/>
                <a:moveTo>
                  <a:pt x="248884" y="497063"/>
                </a:moveTo>
                <a:lnTo>
                  <a:pt x="291576" y="497063"/>
                </a:lnTo>
                <a:lnTo>
                  <a:pt x="291576" y="553868"/>
                </a:lnTo>
                <a:lnTo>
                  <a:pt x="248884" y="553868"/>
                </a:lnTo>
                <a:close/>
                <a:moveTo>
                  <a:pt x="101059" y="497063"/>
                </a:moveTo>
                <a:lnTo>
                  <a:pt x="149669" y="497063"/>
                </a:lnTo>
                <a:lnTo>
                  <a:pt x="89752" y="606722"/>
                </a:lnTo>
                <a:lnTo>
                  <a:pt x="52359" y="586283"/>
                </a:lnTo>
                <a:close/>
                <a:moveTo>
                  <a:pt x="0" y="383523"/>
                </a:moveTo>
                <a:lnTo>
                  <a:pt x="540460" y="383523"/>
                </a:lnTo>
                <a:lnTo>
                  <a:pt x="540460" y="454512"/>
                </a:lnTo>
                <a:lnTo>
                  <a:pt x="0" y="454512"/>
                </a:lnTo>
                <a:close/>
                <a:moveTo>
                  <a:pt x="298642" y="255690"/>
                </a:moveTo>
                <a:lnTo>
                  <a:pt x="298642" y="298260"/>
                </a:lnTo>
                <a:lnTo>
                  <a:pt x="398243" y="298260"/>
                </a:lnTo>
                <a:lnTo>
                  <a:pt x="398243" y="255690"/>
                </a:lnTo>
                <a:close/>
                <a:moveTo>
                  <a:pt x="248886" y="0"/>
                </a:moveTo>
                <a:lnTo>
                  <a:pt x="291522" y="0"/>
                </a:lnTo>
                <a:lnTo>
                  <a:pt x="291522" y="71010"/>
                </a:lnTo>
                <a:lnTo>
                  <a:pt x="483514" y="71010"/>
                </a:lnTo>
                <a:lnTo>
                  <a:pt x="483514" y="340831"/>
                </a:lnTo>
                <a:lnTo>
                  <a:pt x="56805" y="340831"/>
                </a:lnTo>
                <a:lnTo>
                  <a:pt x="56805" y="71010"/>
                </a:lnTo>
                <a:lnTo>
                  <a:pt x="248886" y="710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3052F0EB-89D1-4447-A95A-747FBE5A4D4E}"/>
              </a:ext>
            </a:extLst>
          </p:cNvPr>
          <p:cNvCxnSpPr/>
          <p:nvPr/>
        </p:nvCxnSpPr>
        <p:spPr>
          <a:xfrm>
            <a:off x="5679389" y="3644973"/>
            <a:ext cx="58933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1D0D7E86-79B1-4807-8CA6-D4E005792EEB}"/>
              </a:ext>
            </a:extLst>
          </p:cNvPr>
          <p:cNvCxnSpPr/>
          <p:nvPr/>
        </p:nvCxnSpPr>
        <p:spPr>
          <a:xfrm>
            <a:off x="714844" y="5612319"/>
            <a:ext cx="5893364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箭头: 五边形 19">
            <a:extLst>
              <a:ext uri="{FF2B5EF4-FFF2-40B4-BE49-F238E27FC236}">
                <a16:creationId xmlns:a16="http://schemas.microsoft.com/office/drawing/2014/main" xmlns="" id="{B121BBE1-3C2C-476D-A278-EBFB6FDD6E17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2" name="箭头: V 形 21">
            <a:extLst>
              <a:ext uri="{FF2B5EF4-FFF2-40B4-BE49-F238E27FC236}">
                <a16:creationId xmlns:a16="http://schemas.microsoft.com/office/drawing/2014/main" xmlns="" id="{F67B5BC0-7B36-4D6B-B01A-25EF8637C8BB}"/>
              </a:ext>
            </a:extLst>
          </p:cNvPr>
          <p:cNvSpPr/>
          <p:nvPr/>
        </p:nvSpPr>
        <p:spPr>
          <a:xfrm>
            <a:off x="1235946" y="533400"/>
            <a:ext cx="2254767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7" name="箭头: V 形 26">
            <a:extLst>
              <a:ext uri="{FF2B5EF4-FFF2-40B4-BE49-F238E27FC236}">
                <a16:creationId xmlns:a16="http://schemas.microsoft.com/office/drawing/2014/main" xmlns="" id="{B961EB23-86A9-4EB9-977A-F154E4F86CD0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xmlns="" id="{08A8737D-56D6-46E5-A085-9882AF937123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860BC45D-2FA0-49CD-9C88-1E2C61EA5658}"/>
              </a:ext>
            </a:extLst>
          </p:cNvPr>
          <p:cNvSpPr txBox="1"/>
          <p:nvPr/>
        </p:nvSpPr>
        <p:spPr>
          <a:xfrm>
            <a:off x="1616053" y="389989"/>
            <a:ext cx="183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Dặn</a:t>
            </a:r>
            <a:r>
              <a:rPr lang="en-US" altLang="zh-CN" sz="3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dò</a:t>
            </a:r>
            <a:endParaRPr lang="zh-CN" altLang="en-US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xmlns="" id="{B8DDC7A5-D9EB-4C93-AF01-854FCC623B04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93F0D6A-B247-41D3-8D09-1E921E6B1FAE}"/>
              </a:ext>
            </a:extLst>
          </p:cNvPr>
          <p:cNvSpPr txBox="1"/>
          <p:nvPr/>
        </p:nvSpPr>
        <p:spPr>
          <a:xfrm>
            <a:off x="641937" y="4324045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C</a:t>
            </a:r>
            <a:r>
              <a:rPr lang="vi-VN" sz="3600" b="1" dirty="0">
                <a:solidFill>
                  <a:srgbClr val="00B05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huẩn bị bài sau “</a:t>
            </a:r>
            <a:r>
              <a:rPr lang="vi-VN" sz="3600" b="1" i="1" dirty="0">
                <a:solidFill>
                  <a:srgbClr val="00B05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Diện tích hình bình hành”.</a:t>
            </a:r>
            <a:endParaRPr lang="en-US" sz="3600" b="1" dirty="0">
              <a:solidFill>
                <a:srgbClr val="00B050"/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FC24841-3DF5-4387-BB4A-13BCC7E6D09B}"/>
              </a:ext>
            </a:extLst>
          </p:cNvPr>
          <p:cNvSpPr txBox="1"/>
          <p:nvPr/>
        </p:nvSpPr>
        <p:spPr>
          <a:xfrm>
            <a:off x="5474981" y="2400671"/>
            <a:ext cx="60977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L</a:t>
            </a:r>
            <a:r>
              <a:rPr lang="vi-VN" sz="3600" b="1" dirty="0">
                <a:solidFill>
                  <a:srgbClr val="00B050"/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àm các bài tập hướng dẫn luyện tập thêm</a:t>
            </a:r>
            <a:endParaRPr lang="en-US" sz="3600" b="1" dirty="0">
              <a:solidFill>
                <a:srgbClr val="00B050"/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ïṡḷiďê">
            <a:extLst>
              <a:ext uri="{FF2B5EF4-FFF2-40B4-BE49-F238E27FC236}">
                <a16:creationId xmlns:a16="http://schemas.microsoft.com/office/drawing/2014/main" xmlns="" id="{940BAA6F-A672-4329-B767-BF57E110D9B2}"/>
              </a:ext>
            </a:extLst>
          </p:cNvPr>
          <p:cNvSpPr/>
          <p:nvPr/>
        </p:nvSpPr>
        <p:spPr bwMode="auto">
          <a:xfrm>
            <a:off x="1036447" y="5003698"/>
            <a:ext cx="5806434" cy="1854290"/>
          </a:xfrm>
          <a:custGeom>
            <a:avLst/>
            <a:gdLst>
              <a:gd name="T0" fmla="*/ 1027 w 1478"/>
              <a:gd name="T1" fmla="*/ 471 h 473"/>
              <a:gd name="T2" fmla="*/ 972 w 1478"/>
              <a:gd name="T3" fmla="*/ 473 h 473"/>
              <a:gd name="T4" fmla="*/ 970 w 1478"/>
              <a:gd name="T5" fmla="*/ 473 h 473"/>
              <a:gd name="T6" fmla="*/ 995 w 1478"/>
              <a:gd name="T7" fmla="*/ 117 h 473"/>
              <a:gd name="T8" fmla="*/ 996 w 1478"/>
              <a:gd name="T9" fmla="*/ 105 h 473"/>
              <a:gd name="T10" fmla="*/ 1006 w 1478"/>
              <a:gd name="T11" fmla="*/ 117 h 473"/>
              <a:gd name="T12" fmla="*/ 1010 w 1478"/>
              <a:gd name="T13" fmla="*/ 471 h 473"/>
              <a:gd name="T14" fmla="*/ 1461 w 1478"/>
              <a:gd name="T15" fmla="*/ 105 h 473"/>
              <a:gd name="T16" fmla="*/ 1465 w 1478"/>
              <a:gd name="T17" fmla="*/ 105 h 473"/>
              <a:gd name="T18" fmla="*/ 1475 w 1478"/>
              <a:gd name="T19" fmla="*/ 155 h 473"/>
              <a:gd name="T20" fmla="*/ 1478 w 1478"/>
              <a:gd name="T21" fmla="*/ 473 h 473"/>
              <a:gd name="T22" fmla="*/ 1465 w 1478"/>
              <a:gd name="T23" fmla="*/ 473 h 473"/>
              <a:gd name="T24" fmla="*/ 1423 w 1478"/>
              <a:gd name="T25" fmla="*/ 473 h 473"/>
              <a:gd name="T26" fmla="*/ 1415 w 1478"/>
              <a:gd name="T27" fmla="*/ 207 h 473"/>
              <a:gd name="T28" fmla="*/ 1423 w 1478"/>
              <a:gd name="T29" fmla="*/ 155 h 473"/>
              <a:gd name="T30" fmla="*/ 1427 w 1478"/>
              <a:gd name="T31" fmla="*/ 105 h 473"/>
              <a:gd name="T32" fmla="*/ 1442 w 1478"/>
              <a:gd name="T33" fmla="*/ 23 h 473"/>
              <a:gd name="T34" fmla="*/ 1461 w 1478"/>
              <a:gd name="T35" fmla="*/ 105 h 473"/>
              <a:gd name="T36" fmla="*/ 1285 w 1478"/>
              <a:gd name="T37" fmla="*/ 190 h 473"/>
              <a:gd name="T38" fmla="*/ 1335 w 1478"/>
              <a:gd name="T39" fmla="*/ 473 h 473"/>
              <a:gd name="T40" fmla="*/ 1285 w 1478"/>
              <a:gd name="T41" fmla="*/ 190 h 473"/>
              <a:gd name="T42" fmla="*/ 1176 w 1478"/>
              <a:gd name="T43" fmla="*/ 243 h 473"/>
              <a:gd name="T44" fmla="*/ 1216 w 1478"/>
              <a:gd name="T45" fmla="*/ 473 h 473"/>
              <a:gd name="T46" fmla="*/ 1176 w 1478"/>
              <a:gd name="T47" fmla="*/ 243 h 473"/>
              <a:gd name="T48" fmla="*/ 1083 w 1478"/>
              <a:gd name="T49" fmla="*/ 167 h 473"/>
              <a:gd name="T50" fmla="*/ 1125 w 1478"/>
              <a:gd name="T51" fmla="*/ 473 h 473"/>
              <a:gd name="T52" fmla="*/ 1083 w 1478"/>
              <a:gd name="T53" fmla="*/ 167 h 473"/>
              <a:gd name="T54" fmla="*/ 849 w 1478"/>
              <a:gd name="T55" fmla="*/ 295 h 473"/>
              <a:gd name="T56" fmla="*/ 884 w 1478"/>
              <a:gd name="T57" fmla="*/ 473 h 473"/>
              <a:gd name="T58" fmla="*/ 849 w 1478"/>
              <a:gd name="T59" fmla="*/ 295 h 473"/>
              <a:gd name="T60" fmla="*/ 631 w 1478"/>
              <a:gd name="T61" fmla="*/ 373 h 473"/>
              <a:gd name="T62" fmla="*/ 643 w 1478"/>
              <a:gd name="T63" fmla="*/ 318 h 473"/>
              <a:gd name="T64" fmla="*/ 667 w 1478"/>
              <a:gd name="T65" fmla="*/ 306 h 473"/>
              <a:gd name="T66" fmla="*/ 702 w 1478"/>
              <a:gd name="T67" fmla="*/ 234 h 473"/>
              <a:gd name="T68" fmla="*/ 723 w 1478"/>
              <a:gd name="T69" fmla="*/ 306 h 473"/>
              <a:gd name="T70" fmla="*/ 702 w 1478"/>
              <a:gd name="T71" fmla="*/ 473 h 473"/>
              <a:gd name="T72" fmla="*/ 687 w 1478"/>
              <a:gd name="T73" fmla="*/ 473 h 473"/>
              <a:gd name="T74" fmla="*/ 643 w 1478"/>
              <a:gd name="T75" fmla="*/ 473 h 473"/>
              <a:gd name="T76" fmla="*/ 631 w 1478"/>
              <a:gd name="T77" fmla="*/ 373 h 473"/>
              <a:gd name="T78" fmla="*/ 581 w 1478"/>
              <a:gd name="T79" fmla="*/ 255 h 473"/>
              <a:gd name="T80" fmla="*/ 623 w 1478"/>
              <a:gd name="T81" fmla="*/ 473 h 473"/>
              <a:gd name="T82" fmla="*/ 581 w 1478"/>
              <a:gd name="T83" fmla="*/ 255 h 473"/>
              <a:gd name="T84" fmla="*/ 532 w 1478"/>
              <a:gd name="T85" fmla="*/ 314 h 473"/>
              <a:gd name="T86" fmla="*/ 557 w 1478"/>
              <a:gd name="T87" fmla="*/ 356 h 473"/>
              <a:gd name="T88" fmla="*/ 532 w 1478"/>
              <a:gd name="T89" fmla="*/ 473 h 473"/>
              <a:gd name="T90" fmla="*/ 455 w 1478"/>
              <a:gd name="T91" fmla="*/ 473 h 473"/>
              <a:gd name="T92" fmla="*/ 455 w 1478"/>
              <a:gd name="T93" fmla="*/ 302 h 473"/>
              <a:gd name="T94" fmla="*/ 488 w 1478"/>
              <a:gd name="T95" fmla="*/ 356 h 473"/>
              <a:gd name="T96" fmla="*/ 532 w 1478"/>
              <a:gd name="T97" fmla="*/ 314 h 473"/>
              <a:gd name="T98" fmla="*/ 360 w 1478"/>
              <a:gd name="T99" fmla="*/ 293 h 473"/>
              <a:gd name="T100" fmla="*/ 426 w 1478"/>
              <a:gd name="T101" fmla="*/ 473 h 473"/>
              <a:gd name="T102" fmla="*/ 360 w 1478"/>
              <a:gd name="T103" fmla="*/ 293 h 473"/>
              <a:gd name="T104" fmla="*/ 287 w 1478"/>
              <a:gd name="T105" fmla="*/ 209 h 473"/>
              <a:gd name="T106" fmla="*/ 350 w 1478"/>
              <a:gd name="T107" fmla="*/ 473 h 473"/>
              <a:gd name="T108" fmla="*/ 287 w 1478"/>
              <a:gd name="T109" fmla="*/ 209 h 473"/>
              <a:gd name="T110" fmla="*/ 195 w 1478"/>
              <a:gd name="T111" fmla="*/ 184 h 473"/>
              <a:gd name="T112" fmla="*/ 241 w 1478"/>
              <a:gd name="T113" fmla="*/ 473 h 473"/>
              <a:gd name="T114" fmla="*/ 195 w 1478"/>
              <a:gd name="T115" fmla="*/ 184 h 473"/>
              <a:gd name="T116" fmla="*/ 31 w 1478"/>
              <a:gd name="T117" fmla="*/ 264 h 473"/>
              <a:gd name="T118" fmla="*/ 92 w 1478"/>
              <a:gd name="T119" fmla="*/ 473 h 473"/>
              <a:gd name="T120" fmla="*/ 31 w 1478"/>
              <a:gd name="T121" fmla="*/ 473 h 473"/>
              <a:gd name="T122" fmla="*/ 0 w 1478"/>
              <a:gd name="T123" fmla="*/ 331 h 473"/>
              <a:gd name="T124" fmla="*/ 31 w 1478"/>
              <a:gd name="T125" fmla="*/ 264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78" h="473">
                <a:moveTo>
                  <a:pt x="1010" y="471"/>
                </a:moveTo>
                <a:lnTo>
                  <a:pt x="1027" y="471"/>
                </a:lnTo>
                <a:lnTo>
                  <a:pt x="1027" y="473"/>
                </a:lnTo>
                <a:lnTo>
                  <a:pt x="972" y="473"/>
                </a:lnTo>
                <a:lnTo>
                  <a:pt x="972" y="473"/>
                </a:lnTo>
                <a:lnTo>
                  <a:pt x="970" y="473"/>
                </a:lnTo>
                <a:lnTo>
                  <a:pt x="970" y="117"/>
                </a:lnTo>
                <a:lnTo>
                  <a:pt x="995" y="117"/>
                </a:lnTo>
                <a:lnTo>
                  <a:pt x="996" y="75"/>
                </a:lnTo>
                <a:lnTo>
                  <a:pt x="996" y="105"/>
                </a:lnTo>
                <a:lnTo>
                  <a:pt x="1002" y="105"/>
                </a:lnTo>
                <a:lnTo>
                  <a:pt x="1006" y="117"/>
                </a:lnTo>
                <a:lnTo>
                  <a:pt x="1010" y="117"/>
                </a:lnTo>
                <a:lnTo>
                  <a:pt x="1010" y="471"/>
                </a:lnTo>
                <a:lnTo>
                  <a:pt x="1010" y="471"/>
                </a:lnTo>
                <a:close/>
                <a:moveTo>
                  <a:pt x="1461" y="105"/>
                </a:moveTo>
                <a:lnTo>
                  <a:pt x="1463" y="0"/>
                </a:lnTo>
                <a:lnTo>
                  <a:pt x="1465" y="105"/>
                </a:lnTo>
                <a:lnTo>
                  <a:pt x="1475" y="105"/>
                </a:lnTo>
                <a:lnTo>
                  <a:pt x="1475" y="155"/>
                </a:lnTo>
                <a:lnTo>
                  <a:pt x="1478" y="155"/>
                </a:lnTo>
                <a:lnTo>
                  <a:pt x="1478" y="473"/>
                </a:lnTo>
                <a:lnTo>
                  <a:pt x="1475" y="473"/>
                </a:lnTo>
                <a:lnTo>
                  <a:pt x="1465" y="473"/>
                </a:lnTo>
                <a:lnTo>
                  <a:pt x="1427" y="473"/>
                </a:lnTo>
                <a:lnTo>
                  <a:pt x="1423" y="473"/>
                </a:lnTo>
                <a:lnTo>
                  <a:pt x="1415" y="473"/>
                </a:lnTo>
                <a:lnTo>
                  <a:pt x="1415" y="207"/>
                </a:lnTo>
                <a:lnTo>
                  <a:pt x="1423" y="207"/>
                </a:lnTo>
                <a:lnTo>
                  <a:pt x="1423" y="155"/>
                </a:lnTo>
                <a:lnTo>
                  <a:pt x="1427" y="155"/>
                </a:lnTo>
                <a:lnTo>
                  <a:pt x="1427" y="105"/>
                </a:lnTo>
                <a:lnTo>
                  <a:pt x="1440" y="105"/>
                </a:lnTo>
                <a:lnTo>
                  <a:pt x="1442" y="23"/>
                </a:lnTo>
                <a:lnTo>
                  <a:pt x="1444" y="105"/>
                </a:lnTo>
                <a:lnTo>
                  <a:pt x="1461" y="105"/>
                </a:lnTo>
                <a:lnTo>
                  <a:pt x="1461" y="105"/>
                </a:lnTo>
                <a:close/>
                <a:moveTo>
                  <a:pt x="1285" y="190"/>
                </a:moveTo>
                <a:lnTo>
                  <a:pt x="1335" y="190"/>
                </a:lnTo>
                <a:lnTo>
                  <a:pt x="1335" y="473"/>
                </a:lnTo>
                <a:lnTo>
                  <a:pt x="1285" y="473"/>
                </a:lnTo>
                <a:lnTo>
                  <a:pt x="1285" y="190"/>
                </a:lnTo>
                <a:lnTo>
                  <a:pt x="1285" y="190"/>
                </a:lnTo>
                <a:close/>
                <a:moveTo>
                  <a:pt x="1176" y="243"/>
                </a:moveTo>
                <a:lnTo>
                  <a:pt x="1216" y="243"/>
                </a:lnTo>
                <a:lnTo>
                  <a:pt x="1216" y="473"/>
                </a:lnTo>
                <a:lnTo>
                  <a:pt x="1176" y="473"/>
                </a:lnTo>
                <a:lnTo>
                  <a:pt x="1176" y="243"/>
                </a:lnTo>
                <a:lnTo>
                  <a:pt x="1176" y="243"/>
                </a:lnTo>
                <a:close/>
                <a:moveTo>
                  <a:pt x="1083" y="167"/>
                </a:moveTo>
                <a:lnTo>
                  <a:pt x="1125" y="167"/>
                </a:lnTo>
                <a:lnTo>
                  <a:pt x="1125" y="473"/>
                </a:lnTo>
                <a:lnTo>
                  <a:pt x="1083" y="473"/>
                </a:lnTo>
                <a:lnTo>
                  <a:pt x="1083" y="167"/>
                </a:lnTo>
                <a:lnTo>
                  <a:pt x="1083" y="167"/>
                </a:lnTo>
                <a:close/>
                <a:moveTo>
                  <a:pt x="849" y="295"/>
                </a:moveTo>
                <a:lnTo>
                  <a:pt x="884" y="295"/>
                </a:lnTo>
                <a:lnTo>
                  <a:pt x="884" y="473"/>
                </a:lnTo>
                <a:lnTo>
                  <a:pt x="849" y="473"/>
                </a:lnTo>
                <a:lnTo>
                  <a:pt x="849" y="295"/>
                </a:lnTo>
                <a:lnTo>
                  <a:pt x="849" y="295"/>
                </a:lnTo>
                <a:close/>
                <a:moveTo>
                  <a:pt x="631" y="373"/>
                </a:moveTo>
                <a:lnTo>
                  <a:pt x="643" y="373"/>
                </a:lnTo>
                <a:lnTo>
                  <a:pt x="643" y="318"/>
                </a:lnTo>
                <a:lnTo>
                  <a:pt x="667" y="318"/>
                </a:lnTo>
                <a:lnTo>
                  <a:pt x="667" y="306"/>
                </a:lnTo>
                <a:lnTo>
                  <a:pt x="667" y="234"/>
                </a:lnTo>
                <a:lnTo>
                  <a:pt x="702" y="234"/>
                </a:lnTo>
                <a:lnTo>
                  <a:pt x="702" y="306"/>
                </a:lnTo>
                <a:lnTo>
                  <a:pt x="723" y="306"/>
                </a:lnTo>
                <a:lnTo>
                  <a:pt x="723" y="473"/>
                </a:lnTo>
                <a:lnTo>
                  <a:pt x="702" y="473"/>
                </a:lnTo>
                <a:lnTo>
                  <a:pt x="698" y="473"/>
                </a:lnTo>
                <a:lnTo>
                  <a:pt x="687" y="473"/>
                </a:lnTo>
                <a:lnTo>
                  <a:pt x="667" y="473"/>
                </a:lnTo>
                <a:lnTo>
                  <a:pt x="643" y="473"/>
                </a:lnTo>
                <a:lnTo>
                  <a:pt x="631" y="473"/>
                </a:lnTo>
                <a:lnTo>
                  <a:pt x="631" y="373"/>
                </a:lnTo>
                <a:lnTo>
                  <a:pt x="631" y="373"/>
                </a:lnTo>
                <a:close/>
                <a:moveTo>
                  <a:pt x="581" y="255"/>
                </a:moveTo>
                <a:lnTo>
                  <a:pt x="623" y="255"/>
                </a:lnTo>
                <a:lnTo>
                  <a:pt x="623" y="473"/>
                </a:lnTo>
                <a:lnTo>
                  <a:pt x="581" y="473"/>
                </a:lnTo>
                <a:lnTo>
                  <a:pt x="581" y="255"/>
                </a:lnTo>
                <a:lnTo>
                  <a:pt x="581" y="255"/>
                </a:lnTo>
                <a:close/>
                <a:moveTo>
                  <a:pt x="532" y="314"/>
                </a:moveTo>
                <a:lnTo>
                  <a:pt x="557" y="314"/>
                </a:lnTo>
                <a:lnTo>
                  <a:pt x="557" y="356"/>
                </a:lnTo>
                <a:lnTo>
                  <a:pt x="557" y="473"/>
                </a:lnTo>
                <a:lnTo>
                  <a:pt x="532" y="473"/>
                </a:lnTo>
                <a:lnTo>
                  <a:pt x="488" y="473"/>
                </a:lnTo>
                <a:lnTo>
                  <a:pt x="455" y="473"/>
                </a:lnTo>
                <a:lnTo>
                  <a:pt x="455" y="356"/>
                </a:lnTo>
                <a:lnTo>
                  <a:pt x="455" y="302"/>
                </a:lnTo>
                <a:lnTo>
                  <a:pt x="488" y="302"/>
                </a:lnTo>
                <a:lnTo>
                  <a:pt x="488" y="356"/>
                </a:lnTo>
                <a:lnTo>
                  <a:pt x="532" y="356"/>
                </a:lnTo>
                <a:lnTo>
                  <a:pt x="532" y="314"/>
                </a:lnTo>
                <a:lnTo>
                  <a:pt x="532" y="314"/>
                </a:lnTo>
                <a:close/>
                <a:moveTo>
                  <a:pt x="360" y="293"/>
                </a:moveTo>
                <a:lnTo>
                  <a:pt x="426" y="293"/>
                </a:lnTo>
                <a:lnTo>
                  <a:pt x="426" y="473"/>
                </a:lnTo>
                <a:lnTo>
                  <a:pt x="360" y="473"/>
                </a:lnTo>
                <a:lnTo>
                  <a:pt x="360" y="293"/>
                </a:lnTo>
                <a:lnTo>
                  <a:pt x="360" y="293"/>
                </a:lnTo>
                <a:close/>
                <a:moveTo>
                  <a:pt x="287" y="209"/>
                </a:moveTo>
                <a:lnTo>
                  <a:pt x="350" y="209"/>
                </a:lnTo>
                <a:lnTo>
                  <a:pt x="350" y="473"/>
                </a:lnTo>
                <a:lnTo>
                  <a:pt x="287" y="473"/>
                </a:lnTo>
                <a:lnTo>
                  <a:pt x="287" y="209"/>
                </a:lnTo>
                <a:lnTo>
                  <a:pt x="287" y="209"/>
                </a:lnTo>
                <a:close/>
                <a:moveTo>
                  <a:pt x="195" y="184"/>
                </a:moveTo>
                <a:lnTo>
                  <a:pt x="241" y="184"/>
                </a:lnTo>
                <a:lnTo>
                  <a:pt x="241" y="473"/>
                </a:lnTo>
                <a:lnTo>
                  <a:pt x="195" y="473"/>
                </a:lnTo>
                <a:lnTo>
                  <a:pt x="195" y="184"/>
                </a:lnTo>
                <a:lnTo>
                  <a:pt x="195" y="184"/>
                </a:lnTo>
                <a:close/>
                <a:moveTo>
                  <a:pt x="31" y="264"/>
                </a:moveTo>
                <a:lnTo>
                  <a:pt x="92" y="264"/>
                </a:lnTo>
                <a:lnTo>
                  <a:pt x="92" y="473"/>
                </a:lnTo>
                <a:lnTo>
                  <a:pt x="61" y="473"/>
                </a:lnTo>
                <a:lnTo>
                  <a:pt x="31" y="473"/>
                </a:lnTo>
                <a:lnTo>
                  <a:pt x="0" y="473"/>
                </a:lnTo>
                <a:lnTo>
                  <a:pt x="0" y="331"/>
                </a:lnTo>
                <a:lnTo>
                  <a:pt x="31" y="331"/>
                </a:lnTo>
                <a:lnTo>
                  <a:pt x="31" y="264"/>
                </a:lnTo>
                <a:lnTo>
                  <a:pt x="31" y="264"/>
                </a:lnTo>
                <a:close/>
              </a:path>
            </a:pathLst>
          </a:custGeom>
          <a:solidFill>
            <a:schemeClr val="bg1">
              <a:lumMod val="85000"/>
              <a:alpha val="1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en-US">
              <a:latin typeface="UTM Flamenco" panose="02040603050506020204" pitchFamily="18" charset="0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657885" y="2471685"/>
            <a:ext cx="5140523" cy="4649039"/>
          </a:xfrm>
          <a:prstGeom prst="rect">
            <a:avLst/>
          </a:prstGeom>
        </p:spPr>
      </p:pic>
      <p:sp>
        <p:nvSpPr>
          <p:cNvPr id="53" name="íşḷîḓe">
            <a:extLst>
              <a:ext uri="{FF2B5EF4-FFF2-40B4-BE49-F238E27FC236}">
                <a16:creationId xmlns:a16="http://schemas.microsoft.com/office/drawing/2014/main" xmlns="" id="{4968EA2C-5436-43EF-B600-0C877688AF97}"/>
              </a:ext>
            </a:extLst>
          </p:cNvPr>
          <p:cNvSpPr/>
          <p:nvPr/>
        </p:nvSpPr>
        <p:spPr>
          <a:xfrm>
            <a:off x="4167209" y="322017"/>
            <a:ext cx="3483657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 fontScale="850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6000" kern="0" dirty="0">
                <a:ln w="6350"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</a:rPr>
              <a:t>MỤC TIÊU</a:t>
            </a:r>
            <a:endParaRPr lang="zh-CN" altLang="en-US" sz="6600" kern="0" dirty="0">
              <a:ln w="6350"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</a:endParaRPr>
          </a:p>
        </p:txBody>
      </p:sp>
      <p:sp>
        <p:nvSpPr>
          <p:cNvPr id="64" name="isḻîḓè">
            <a:extLst>
              <a:ext uri="{FF2B5EF4-FFF2-40B4-BE49-F238E27FC236}">
                <a16:creationId xmlns:a16="http://schemas.microsoft.com/office/drawing/2014/main" xmlns="" id="{B65D6A18-A848-4365-8261-A87CDAF5B169}"/>
              </a:ext>
            </a:extLst>
          </p:cNvPr>
          <p:cNvSpPr/>
          <p:nvPr/>
        </p:nvSpPr>
        <p:spPr bwMode="auto">
          <a:xfrm>
            <a:off x="4364891" y="1482838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01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65" name="isḻîḓè">
            <a:extLst>
              <a:ext uri="{FF2B5EF4-FFF2-40B4-BE49-F238E27FC236}">
                <a16:creationId xmlns:a16="http://schemas.microsoft.com/office/drawing/2014/main" xmlns="" id="{2D5C3EA8-0EA8-4A1D-AB27-36CB41F4EB17}"/>
              </a:ext>
            </a:extLst>
          </p:cNvPr>
          <p:cNvSpPr/>
          <p:nvPr/>
        </p:nvSpPr>
        <p:spPr bwMode="auto">
          <a:xfrm>
            <a:off x="5497468" y="1501444"/>
            <a:ext cx="2455331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Kiến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thức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66" name="isḻîḓè">
            <a:extLst>
              <a:ext uri="{FF2B5EF4-FFF2-40B4-BE49-F238E27FC236}">
                <a16:creationId xmlns:a16="http://schemas.microsoft.com/office/drawing/2014/main" xmlns="" id="{1380D21F-97BD-43C0-80EB-5174AA5D5A43}"/>
              </a:ext>
            </a:extLst>
          </p:cNvPr>
          <p:cNvSpPr/>
          <p:nvPr/>
        </p:nvSpPr>
        <p:spPr bwMode="auto">
          <a:xfrm>
            <a:off x="4388233" y="3999980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02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67" name="isḻîḓè">
            <a:extLst>
              <a:ext uri="{FF2B5EF4-FFF2-40B4-BE49-F238E27FC236}">
                <a16:creationId xmlns:a16="http://schemas.microsoft.com/office/drawing/2014/main" xmlns="" id="{CC18E718-57BD-48E6-81A4-E988EC090412}"/>
              </a:ext>
            </a:extLst>
          </p:cNvPr>
          <p:cNvSpPr/>
          <p:nvPr/>
        </p:nvSpPr>
        <p:spPr bwMode="auto">
          <a:xfrm>
            <a:off x="5546844" y="4040492"/>
            <a:ext cx="2455331" cy="461347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Kĩ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năng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68" name="isḻîḓè">
            <a:extLst>
              <a:ext uri="{FF2B5EF4-FFF2-40B4-BE49-F238E27FC236}">
                <a16:creationId xmlns:a16="http://schemas.microsoft.com/office/drawing/2014/main" xmlns="" id="{45D562C3-6A76-4225-9F18-C355BF695A40}"/>
              </a:ext>
            </a:extLst>
          </p:cNvPr>
          <p:cNvSpPr/>
          <p:nvPr/>
        </p:nvSpPr>
        <p:spPr bwMode="auto">
          <a:xfrm>
            <a:off x="4482638" y="5452596"/>
            <a:ext cx="925732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03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69" name="isḻîḓè">
            <a:extLst>
              <a:ext uri="{FF2B5EF4-FFF2-40B4-BE49-F238E27FC236}">
                <a16:creationId xmlns:a16="http://schemas.microsoft.com/office/drawing/2014/main" xmlns="" id="{4253152D-5B70-4346-9E84-9A3926728FD1}"/>
              </a:ext>
            </a:extLst>
          </p:cNvPr>
          <p:cNvSpPr/>
          <p:nvPr/>
        </p:nvSpPr>
        <p:spPr bwMode="auto">
          <a:xfrm>
            <a:off x="5615215" y="5471202"/>
            <a:ext cx="2455331" cy="46134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Thái</a:t>
            </a:r>
            <a:r>
              <a:rPr lang="en-US" altLang="zh-CN" sz="2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2800" dirty="0" err="1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ea typeface="仓耳玄三M W05" panose="02020400000000000000" pitchFamily="18" charset="-122"/>
              </a:rPr>
              <a:t>độ</a:t>
            </a:r>
            <a:endParaRPr lang="zh-CN" altLang="en-US" sz="2800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0408DBB-B088-4519-AE96-483DF956681D}"/>
              </a:ext>
            </a:extLst>
          </p:cNvPr>
          <p:cNvSpPr txBox="1"/>
          <p:nvPr/>
        </p:nvSpPr>
        <p:spPr>
          <a:xfrm>
            <a:off x="4334442" y="4528517"/>
            <a:ext cx="78093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sẵn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Flavour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CDEA0FF-1DAA-4198-A363-1B580A282798}"/>
              </a:ext>
            </a:extLst>
          </p:cNvPr>
          <p:cNvSpPr txBox="1"/>
          <p:nvPr/>
        </p:nvSpPr>
        <p:spPr>
          <a:xfrm>
            <a:off x="4382615" y="5936829"/>
            <a:ext cx="6772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3120390" algn="ctr"/>
              </a:tabLst>
            </a:pP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học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.	</a:t>
            </a:r>
            <a:endParaRPr lang="en-US" sz="2400" dirty="0">
              <a:effectLst/>
              <a:latin typeface="UTM Flavour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BCFA4BB-8179-43D8-AEBC-DFF70B57F96E}"/>
              </a:ext>
            </a:extLst>
          </p:cNvPr>
          <p:cNvSpPr txBox="1"/>
          <p:nvPr/>
        </p:nvSpPr>
        <p:spPr>
          <a:xfrm>
            <a:off x="3939664" y="2093700"/>
            <a:ext cx="780935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effectLst/>
                <a:latin typeface="UTM Flavour" panose="02040603050506020204" pitchFamily="18" charset="0"/>
                <a:ea typeface="Times New Roman" panose="02020603050405020304" pitchFamily="18" charset="0"/>
              </a:rPr>
              <a:t>-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cặp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song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đôi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UTM Flavour" panose="020406030505060202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UTM Flavour" panose="020406030505060202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UTM Flavour" panose="0204060305050602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箭头: 五边形 49">
            <a:extLst>
              <a:ext uri="{FF2B5EF4-FFF2-40B4-BE49-F238E27FC236}">
                <a16:creationId xmlns:a16="http://schemas.microsoft.com/office/drawing/2014/main" xmlns="" id="{A20A49EB-6480-415A-BC80-662465F3D3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xmlns="" id="{910DE823-F5E8-4938-99B2-8774A9D7681C}"/>
              </a:ext>
            </a:extLst>
          </p:cNvPr>
          <p:cNvSpPr/>
          <p:nvPr/>
        </p:nvSpPr>
        <p:spPr>
          <a:xfrm>
            <a:off x="840018" y="533400"/>
            <a:ext cx="2816149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Khám</a:t>
            </a:r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phá</a:t>
            </a:r>
            <a:endParaRPr lang="zh-CN" altLang="en-US" sz="3200" dirty="0">
              <a:solidFill>
                <a:schemeClr val="tx1"/>
              </a:solidFill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52" name="箭头: V 形 51">
            <a:extLst>
              <a:ext uri="{FF2B5EF4-FFF2-40B4-BE49-F238E27FC236}">
                <a16:creationId xmlns:a16="http://schemas.microsoft.com/office/drawing/2014/main" xmlns="" id="{4F485C77-26B9-4D92-B53E-051DA2FC0051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xmlns="" id="{C1A6A635-8C41-41FC-8685-AFF77AB659AE}"/>
              </a:ext>
            </a:extLst>
          </p:cNvPr>
          <p:cNvSpPr/>
          <p:nvPr/>
        </p:nvSpPr>
        <p:spPr>
          <a:xfrm>
            <a:off x="699176" y="2157573"/>
            <a:ext cx="5138566" cy="2691830"/>
          </a:xfrm>
          <a:prstGeom prst="parallelogram">
            <a:avLst>
              <a:gd name="adj" fmla="val 28290"/>
            </a:avLst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DE59C-9CA1-4479-824F-4EB2A42E7176}"/>
              </a:ext>
            </a:extLst>
          </p:cNvPr>
          <p:cNvSpPr txBox="1"/>
          <p:nvPr/>
        </p:nvSpPr>
        <p:spPr>
          <a:xfrm>
            <a:off x="1002750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9E7CDF0-0AA9-4716-8C40-92313DB04A94}"/>
              </a:ext>
            </a:extLst>
          </p:cNvPr>
          <p:cNvSpPr txBox="1"/>
          <p:nvPr/>
        </p:nvSpPr>
        <p:spPr>
          <a:xfrm>
            <a:off x="5762462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9D04AAA-52AA-4E36-9515-C01D27C238FE}"/>
              </a:ext>
            </a:extLst>
          </p:cNvPr>
          <p:cNvSpPr txBox="1"/>
          <p:nvPr/>
        </p:nvSpPr>
        <p:spPr>
          <a:xfrm>
            <a:off x="5014524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1B20EC8-2316-4558-95F7-BC478BF114EB}"/>
              </a:ext>
            </a:extLst>
          </p:cNvPr>
          <p:cNvSpPr txBox="1"/>
          <p:nvPr/>
        </p:nvSpPr>
        <p:spPr>
          <a:xfrm>
            <a:off x="227841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07821-07C5-42B3-A8E6-F2788DA90D88}"/>
              </a:ext>
            </a:extLst>
          </p:cNvPr>
          <p:cNvSpPr txBox="1"/>
          <p:nvPr/>
        </p:nvSpPr>
        <p:spPr>
          <a:xfrm>
            <a:off x="7046025" y="854690"/>
            <a:ext cx="48970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? </a:t>
            </a:r>
            <a:r>
              <a:rPr lang="en-US" sz="4000" dirty="0" err="1">
                <a:solidFill>
                  <a:srgbClr val="00B050"/>
                </a:solidFill>
              </a:rPr>
              <a:t>Tìm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các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cạnh</a:t>
            </a:r>
            <a:r>
              <a:rPr lang="en-US" sz="4000" dirty="0">
                <a:solidFill>
                  <a:srgbClr val="00B050"/>
                </a:solidFill>
              </a:rPr>
              <a:t> song </a:t>
            </a:r>
            <a:r>
              <a:rPr lang="en-US" sz="4000" dirty="0" err="1">
                <a:solidFill>
                  <a:srgbClr val="00B050"/>
                </a:solidFill>
              </a:rPr>
              <a:t>song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với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nhau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trong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hình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bình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hành</a:t>
            </a:r>
            <a:r>
              <a:rPr lang="en-US" sz="4000" dirty="0">
                <a:solidFill>
                  <a:srgbClr val="00B050"/>
                </a:solidFill>
              </a:rPr>
              <a:t> ABCD.</a:t>
            </a:r>
          </a:p>
        </p:txBody>
      </p:sp>
      <p:sp>
        <p:nvSpPr>
          <p:cNvPr id="137" name="ï$ḻiḍê">
            <a:extLst>
              <a:ext uri="{FF2B5EF4-FFF2-40B4-BE49-F238E27FC236}">
                <a16:creationId xmlns:a16="http://schemas.microsoft.com/office/drawing/2014/main" xmlns="" id="{D078BD1A-3ECA-45F0-BF18-C12C8BFC6EE1}"/>
              </a:ext>
            </a:extLst>
          </p:cNvPr>
          <p:cNvSpPr/>
          <p:nvPr/>
        </p:nvSpPr>
        <p:spPr bwMode="auto">
          <a:xfrm>
            <a:off x="8355176" y="825263"/>
            <a:ext cx="3625571" cy="2405009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8" name="iṣ1íḓê">
            <a:extLst>
              <a:ext uri="{FF2B5EF4-FFF2-40B4-BE49-F238E27FC236}">
                <a16:creationId xmlns:a16="http://schemas.microsoft.com/office/drawing/2014/main" xmlns="" id="{AE44382A-C0EC-4D8A-9C1F-8D3C6961F8D5}"/>
              </a:ext>
            </a:extLst>
          </p:cNvPr>
          <p:cNvSpPr/>
          <p:nvPr/>
        </p:nvSpPr>
        <p:spPr bwMode="auto">
          <a:xfrm>
            <a:off x="6778389" y="533399"/>
            <a:ext cx="3732483" cy="2405009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9" name="í$ḷïḑe">
            <a:extLst>
              <a:ext uri="{FF2B5EF4-FFF2-40B4-BE49-F238E27FC236}">
                <a16:creationId xmlns:a16="http://schemas.microsoft.com/office/drawing/2014/main" xmlns="" id="{750A0CD6-4293-4FF2-BF12-26EFBA162BC9}"/>
              </a:ext>
            </a:extLst>
          </p:cNvPr>
          <p:cNvSpPr/>
          <p:nvPr/>
        </p:nvSpPr>
        <p:spPr bwMode="auto">
          <a:xfrm>
            <a:off x="7645884" y="2863033"/>
            <a:ext cx="425369" cy="494227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0" name="îṧľiḑé">
            <a:extLst>
              <a:ext uri="{FF2B5EF4-FFF2-40B4-BE49-F238E27FC236}">
                <a16:creationId xmlns:a16="http://schemas.microsoft.com/office/drawing/2014/main" xmlns="" id="{4C6244ED-9BE5-454C-9CEE-E763B03360C5}"/>
              </a:ext>
            </a:extLst>
          </p:cNvPr>
          <p:cNvSpPr/>
          <p:nvPr/>
        </p:nvSpPr>
        <p:spPr bwMode="auto">
          <a:xfrm>
            <a:off x="7146893" y="2863033"/>
            <a:ext cx="423733" cy="494227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2" name="íSlîḋé">
            <a:extLst>
              <a:ext uri="{FF2B5EF4-FFF2-40B4-BE49-F238E27FC236}">
                <a16:creationId xmlns:a16="http://schemas.microsoft.com/office/drawing/2014/main" xmlns="" id="{26B833A8-E3F0-4A2E-9CD8-57C42CC646F8}"/>
              </a:ext>
            </a:extLst>
          </p:cNvPr>
          <p:cNvSpPr/>
          <p:nvPr/>
        </p:nvSpPr>
        <p:spPr bwMode="auto">
          <a:xfrm>
            <a:off x="11251353" y="329399"/>
            <a:ext cx="423733" cy="495864"/>
          </a:xfrm>
          <a:custGeom>
            <a:avLst/>
            <a:gdLst>
              <a:gd name="T0" fmla="*/ 86 w 170"/>
              <a:gd name="T1" fmla="*/ 0 h 198"/>
              <a:gd name="T2" fmla="*/ 24 w 170"/>
              <a:gd name="T3" fmla="*/ 25 h 198"/>
              <a:gd name="T4" fmla="*/ 0 w 170"/>
              <a:gd name="T5" fmla="*/ 87 h 198"/>
              <a:gd name="T6" fmla="*/ 23 w 170"/>
              <a:gd name="T7" fmla="*/ 146 h 198"/>
              <a:gd name="T8" fmla="*/ 83 w 170"/>
              <a:gd name="T9" fmla="*/ 172 h 198"/>
              <a:gd name="T10" fmla="*/ 83 w 170"/>
              <a:gd name="T11" fmla="*/ 198 h 198"/>
              <a:gd name="T12" fmla="*/ 146 w 170"/>
              <a:gd name="T13" fmla="*/ 157 h 198"/>
              <a:gd name="T14" fmla="*/ 170 w 170"/>
              <a:gd name="T15" fmla="*/ 88 h 198"/>
              <a:gd name="T16" fmla="*/ 145 w 170"/>
              <a:gd name="T17" fmla="*/ 25 h 198"/>
              <a:gd name="T18" fmla="*/ 86 w 170"/>
              <a:gd name="T1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86" y="0"/>
                </a:moveTo>
                <a:cubicBezTo>
                  <a:pt x="61" y="0"/>
                  <a:pt x="41" y="8"/>
                  <a:pt x="24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8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07" y="191"/>
                  <a:pt x="130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5" y="25"/>
                </a:cubicBezTo>
                <a:cubicBezTo>
                  <a:pt x="129" y="8"/>
                  <a:pt x="109" y="0"/>
                  <a:pt x="86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3" name="íşlîdé">
            <a:extLst>
              <a:ext uri="{FF2B5EF4-FFF2-40B4-BE49-F238E27FC236}">
                <a16:creationId xmlns:a16="http://schemas.microsoft.com/office/drawing/2014/main" xmlns="" id="{D317BB0D-6FF4-4F56-93B5-287E820FC9E6}"/>
              </a:ext>
            </a:extLst>
          </p:cNvPr>
          <p:cNvSpPr/>
          <p:nvPr/>
        </p:nvSpPr>
        <p:spPr bwMode="auto">
          <a:xfrm>
            <a:off x="10750726" y="329399"/>
            <a:ext cx="425369" cy="495864"/>
          </a:xfrm>
          <a:custGeom>
            <a:avLst/>
            <a:gdLst>
              <a:gd name="T0" fmla="*/ 146 w 170"/>
              <a:gd name="T1" fmla="*/ 25 h 198"/>
              <a:gd name="T2" fmla="*/ 86 w 170"/>
              <a:gd name="T3" fmla="*/ 0 h 198"/>
              <a:gd name="T4" fmla="*/ 25 w 170"/>
              <a:gd name="T5" fmla="*/ 25 h 198"/>
              <a:gd name="T6" fmla="*/ 0 w 170"/>
              <a:gd name="T7" fmla="*/ 87 h 198"/>
              <a:gd name="T8" fmla="*/ 23 w 170"/>
              <a:gd name="T9" fmla="*/ 146 h 198"/>
              <a:gd name="T10" fmla="*/ 83 w 170"/>
              <a:gd name="T11" fmla="*/ 172 h 198"/>
              <a:gd name="T12" fmla="*/ 83 w 170"/>
              <a:gd name="T13" fmla="*/ 198 h 198"/>
              <a:gd name="T14" fmla="*/ 146 w 170"/>
              <a:gd name="T15" fmla="*/ 157 h 198"/>
              <a:gd name="T16" fmla="*/ 170 w 170"/>
              <a:gd name="T17" fmla="*/ 88 h 198"/>
              <a:gd name="T18" fmla="*/ 146 w 170"/>
              <a:gd name="T19" fmla="*/ 2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25"/>
                </a:moveTo>
                <a:cubicBezTo>
                  <a:pt x="129" y="8"/>
                  <a:pt x="110" y="0"/>
                  <a:pt x="86" y="0"/>
                </a:cubicBezTo>
                <a:cubicBezTo>
                  <a:pt x="61" y="0"/>
                  <a:pt x="41" y="8"/>
                  <a:pt x="25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9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11" y="191"/>
                  <a:pt x="131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6" y="25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147" name="组合 16">
            <a:extLst>
              <a:ext uri="{FF2B5EF4-FFF2-40B4-BE49-F238E27FC236}">
                <a16:creationId xmlns:a16="http://schemas.microsoft.com/office/drawing/2014/main" xmlns="" id="{CD7B2249-E1E5-4C87-B129-DF5D03071901}"/>
              </a:ext>
            </a:extLst>
          </p:cNvPr>
          <p:cNvGrpSpPr/>
          <p:nvPr/>
        </p:nvGrpSpPr>
        <p:grpSpPr>
          <a:xfrm>
            <a:off x="5882138" y="3891836"/>
            <a:ext cx="6275489" cy="2202859"/>
            <a:chOff x="709529" y="1923961"/>
            <a:chExt cx="9720000" cy="3600000"/>
          </a:xfrm>
        </p:grpSpPr>
        <p:sp>
          <p:nvSpPr>
            <p:cNvPr id="148" name="任意多边形 14">
              <a:extLst>
                <a:ext uri="{FF2B5EF4-FFF2-40B4-BE49-F238E27FC236}">
                  <a16:creationId xmlns:a16="http://schemas.microsoft.com/office/drawing/2014/main" xmlns="" id="{8CD67A71-C185-4F85-AB9A-0097E06A45DB}"/>
                </a:ext>
              </a:extLst>
            </p:cNvPr>
            <p:cNvSpPr/>
            <p:nvPr/>
          </p:nvSpPr>
          <p:spPr>
            <a:xfrm>
              <a:off x="709529" y="1923961"/>
              <a:ext cx="9720000" cy="3600000"/>
            </a:xfrm>
            <a:custGeom>
              <a:avLst/>
              <a:gdLst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32229 w 9710057"/>
                <a:gd name="connsiteY55" fmla="*/ 899886 h 3541486"/>
                <a:gd name="connsiteX56" fmla="*/ 275771 w 9710057"/>
                <a:gd name="connsiteY56" fmla="*/ 812800 h 3541486"/>
                <a:gd name="connsiteX0" fmla="*/ 276846 w 9711132"/>
                <a:gd name="connsiteY0" fmla="*/ 812800 h 3541486"/>
                <a:gd name="connsiteX1" fmla="*/ 480046 w 9711132"/>
                <a:gd name="connsiteY1" fmla="*/ 464457 h 3541486"/>
                <a:gd name="connsiteX2" fmla="*/ 596161 w 9711132"/>
                <a:gd name="connsiteY2" fmla="*/ 333829 h 3541486"/>
                <a:gd name="connsiteX3" fmla="*/ 828389 w 9711132"/>
                <a:gd name="connsiteY3" fmla="*/ 188686 h 3541486"/>
                <a:gd name="connsiteX4" fmla="*/ 1060618 w 9711132"/>
                <a:gd name="connsiteY4" fmla="*/ 116114 h 3541486"/>
                <a:gd name="connsiteX5" fmla="*/ 1423475 w 9711132"/>
                <a:gd name="connsiteY5" fmla="*/ 29029 h 3541486"/>
                <a:gd name="connsiteX6" fmla="*/ 1815361 w 9711132"/>
                <a:gd name="connsiteY6" fmla="*/ 0 h 3541486"/>
                <a:gd name="connsiteX7" fmla="*/ 2178218 w 9711132"/>
                <a:gd name="connsiteY7" fmla="*/ 0 h 3541486"/>
                <a:gd name="connsiteX8" fmla="*/ 2628161 w 9711132"/>
                <a:gd name="connsiteY8" fmla="*/ 72571 h 3541486"/>
                <a:gd name="connsiteX9" fmla="*/ 3078104 w 9711132"/>
                <a:gd name="connsiteY9" fmla="*/ 130629 h 3541486"/>
                <a:gd name="connsiteX10" fmla="*/ 3774789 w 9711132"/>
                <a:gd name="connsiteY10" fmla="*/ 261257 h 3541486"/>
                <a:gd name="connsiteX11" fmla="*/ 4471475 w 9711132"/>
                <a:gd name="connsiteY11" fmla="*/ 304800 h 3541486"/>
                <a:gd name="connsiteX12" fmla="*/ 5124618 w 9711132"/>
                <a:gd name="connsiteY12" fmla="*/ 304800 h 3541486"/>
                <a:gd name="connsiteX13" fmla="*/ 5472961 w 9711132"/>
                <a:gd name="connsiteY13" fmla="*/ 290286 h 3541486"/>
                <a:gd name="connsiteX14" fmla="*/ 5806789 w 9711132"/>
                <a:gd name="connsiteY14" fmla="*/ 261257 h 3541486"/>
                <a:gd name="connsiteX15" fmla="*/ 6358332 w 9711132"/>
                <a:gd name="connsiteY15" fmla="*/ 217714 h 3541486"/>
                <a:gd name="connsiteX16" fmla="*/ 6866332 w 9711132"/>
                <a:gd name="connsiteY16" fmla="*/ 174171 h 3541486"/>
                <a:gd name="connsiteX17" fmla="*/ 7461418 w 9711132"/>
                <a:gd name="connsiteY17" fmla="*/ 116114 h 3541486"/>
                <a:gd name="connsiteX18" fmla="*/ 7867818 w 9711132"/>
                <a:gd name="connsiteY18" fmla="*/ 130629 h 3541486"/>
                <a:gd name="connsiteX19" fmla="*/ 8535475 w 9711132"/>
                <a:gd name="connsiteY19" fmla="*/ 261257 h 3541486"/>
                <a:gd name="connsiteX20" fmla="*/ 9087018 w 9711132"/>
                <a:gd name="connsiteY20" fmla="*/ 551543 h 3541486"/>
                <a:gd name="connsiteX21" fmla="*/ 9217646 w 9711132"/>
                <a:gd name="connsiteY21" fmla="*/ 711200 h 3541486"/>
                <a:gd name="connsiteX22" fmla="*/ 9420846 w 9711132"/>
                <a:gd name="connsiteY22" fmla="*/ 943429 h 3541486"/>
                <a:gd name="connsiteX23" fmla="*/ 9580504 w 9711132"/>
                <a:gd name="connsiteY23" fmla="*/ 1248229 h 3541486"/>
                <a:gd name="connsiteX24" fmla="*/ 9711132 w 9711132"/>
                <a:gd name="connsiteY24" fmla="*/ 1915886 h 3541486"/>
                <a:gd name="connsiteX25" fmla="*/ 9653075 w 9711132"/>
                <a:gd name="connsiteY25" fmla="*/ 2743200 h 3541486"/>
                <a:gd name="connsiteX26" fmla="*/ 9507932 w 9711132"/>
                <a:gd name="connsiteY26" fmla="*/ 3048000 h 3541486"/>
                <a:gd name="connsiteX27" fmla="*/ 9217646 w 9711132"/>
                <a:gd name="connsiteY27" fmla="*/ 3222171 h 3541486"/>
                <a:gd name="connsiteX28" fmla="*/ 8898332 w 9711132"/>
                <a:gd name="connsiteY28" fmla="*/ 3294743 h 3541486"/>
                <a:gd name="connsiteX29" fmla="*/ 8593532 w 9711132"/>
                <a:gd name="connsiteY29" fmla="*/ 3410857 h 3541486"/>
                <a:gd name="connsiteX30" fmla="*/ 8100046 w 9711132"/>
                <a:gd name="connsiteY30" fmla="*/ 3468914 h 3541486"/>
                <a:gd name="connsiteX31" fmla="*/ 7229189 w 9711132"/>
                <a:gd name="connsiteY31" fmla="*/ 3483429 h 3541486"/>
                <a:gd name="connsiteX32" fmla="*/ 6967932 w 9711132"/>
                <a:gd name="connsiteY32" fmla="*/ 3410857 h 3541486"/>
                <a:gd name="connsiteX33" fmla="*/ 6750218 w 9711132"/>
                <a:gd name="connsiteY33" fmla="*/ 3381829 h 3541486"/>
                <a:gd name="connsiteX34" fmla="*/ 5966446 w 9711132"/>
                <a:gd name="connsiteY34" fmla="*/ 3352800 h 3541486"/>
                <a:gd name="connsiteX35" fmla="*/ 5603589 w 9711132"/>
                <a:gd name="connsiteY35" fmla="*/ 3381829 h 3541486"/>
                <a:gd name="connsiteX36" fmla="*/ 5081075 w 9711132"/>
                <a:gd name="connsiteY36" fmla="*/ 3381829 h 3541486"/>
                <a:gd name="connsiteX37" fmla="*/ 4544046 w 9711132"/>
                <a:gd name="connsiteY37" fmla="*/ 3381829 h 3541486"/>
                <a:gd name="connsiteX38" fmla="*/ 4050561 w 9711132"/>
                <a:gd name="connsiteY38" fmla="*/ 3410857 h 3541486"/>
                <a:gd name="connsiteX39" fmla="*/ 3687704 w 9711132"/>
                <a:gd name="connsiteY39" fmla="*/ 3526971 h 3541486"/>
                <a:gd name="connsiteX40" fmla="*/ 3092618 w 9711132"/>
                <a:gd name="connsiteY40" fmla="*/ 3526971 h 3541486"/>
                <a:gd name="connsiteX41" fmla="*/ 2657189 w 9711132"/>
                <a:gd name="connsiteY41" fmla="*/ 3526971 h 3541486"/>
                <a:gd name="connsiteX42" fmla="*/ 2149189 w 9711132"/>
                <a:gd name="connsiteY42" fmla="*/ 3541486 h 3541486"/>
                <a:gd name="connsiteX43" fmla="*/ 1597646 w 9711132"/>
                <a:gd name="connsiteY43" fmla="*/ 3541486 h 3541486"/>
                <a:gd name="connsiteX44" fmla="*/ 1249304 w 9711132"/>
                <a:gd name="connsiteY44" fmla="*/ 3483429 h 3541486"/>
                <a:gd name="connsiteX45" fmla="*/ 842904 w 9711132"/>
                <a:gd name="connsiteY45" fmla="*/ 3338286 h 3541486"/>
                <a:gd name="connsiteX46" fmla="*/ 305875 w 9711132"/>
                <a:gd name="connsiteY46" fmla="*/ 2975429 h 3541486"/>
                <a:gd name="connsiteX47" fmla="*/ 1075 w 9711132"/>
                <a:gd name="connsiteY47" fmla="*/ 2481943 h 3541486"/>
                <a:gd name="connsiteX48" fmla="*/ 1075 w 9711132"/>
                <a:gd name="connsiteY48" fmla="*/ 2293257 h 3541486"/>
                <a:gd name="connsiteX49" fmla="*/ 1075 w 9711132"/>
                <a:gd name="connsiteY49" fmla="*/ 2191657 h 3541486"/>
                <a:gd name="connsiteX50" fmla="*/ 1075 w 9711132"/>
                <a:gd name="connsiteY50" fmla="*/ 1872343 h 3541486"/>
                <a:gd name="connsiteX51" fmla="*/ 1075 w 9711132"/>
                <a:gd name="connsiteY51" fmla="*/ 1756229 h 3541486"/>
                <a:gd name="connsiteX52" fmla="*/ 15589 w 9711132"/>
                <a:gd name="connsiteY52" fmla="*/ 1553029 h 3541486"/>
                <a:gd name="connsiteX53" fmla="*/ 59132 w 9711132"/>
                <a:gd name="connsiteY53" fmla="*/ 1320800 h 3541486"/>
                <a:gd name="connsiteX54" fmla="*/ 146218 w 9711132"/>
                <a:gd name="connsiteY54" fmla="*/ 1175657 h 3541486"/>
                <a:gd name="connsiteX55" fmla="*/ 233304 w 9711132"/>
                <a:gd name="connsiteY55" fmla="*/ 899886 h 3541486"/>
                <a:gd name="connsiteX56" fmla="*/ 276846 w 9711132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732634" h="3541486">
                  <a:moveTo>
                    <a:pt x="298348" y="812800"/>
                  </a:moveTo>
                  <a:lnTo>
                    <a:pt x="501548" y="464457"/>
                  </a:lnTo>
                  <a:lnTo>
                    <a:pt x="617663" y="333829"/>
                  </a:lnTo>
                  <a:lnTo>
                    <a:pt x="849891" y="188686"/>
                  </a:lnTo>
                  <a:lnTo>
                    <a:pt x="1082120" y="116114"/>
                  </a:lnTo>
                  <a:lnTo>
                    <a:pt x="1444977" y="29029"/>
                  </a:lnTo>
                  <a:lnTo>
                    <a:pt x="1836863" y="0"/>
                  </a:lnTo>
                  <a:lnTo>
                    <a:pt x="2199720" y="0"/>
                  </a:lnTo>
                  <a:lnTo>
                    <a:pt x="2649663" y="72571"/>
                  </a:lnTo>
                  <a:lnTo>
                    <a:pt x="3099606" y="130629"/>
                  </a:lnTo>
                  <a:cubicBezTo>
                    <a:pt x="3290711" y="162077"/>
                    <a:pt x="3564063" y="232229"/>
                    <a:pt x="3796291" y="261257"/>
                  </a:cubicBezTo>
                  <a:cubicBezTo>
                    <a:pt x="4028519" y="290285"/>
                    <a:pt x="4268006" y="297543"/>
                    <a:pt x="4492977" y="304800"/>
                  </a:cubicBezTo>
                  <a:lnTo>
                    <a:pt x="5146120" y="304800"/>
                  </a:lnTo>
                  <a:lnTo>
                    <a:pt x="5494463" y="290286"/>
                  </a:lnTo>
                  <a:lnTo>
                    <a:pt x="5828291" y="261257"/>
                  </a:lnTo>
                  <a:lnTo>
                    <a:pt x="6379834" y="217714"/>
                  </a:lnTo>
                  <a:lnTo>
                    <a:pt x="6887834" y="174171"/>
                  </a:lnTo>
                  <a:lnTo>
                    <a:pt x="7482920" y="116114"/>
                  </a:lnTo>
                  <a:lnTo>
                    <a:pt x="7889320" y="130629"/>
                  </a:lnTo>
                  <a:lnTo>
                    <a:pt x="8556977" y="261257"/>
                  </a:lnTo>
                  <a:lnTo>
                    <a:pt x="9108520" y="551543"/>
                  </a:lnTo>
                  <a:lnTo>
                    <a:pt x="9239148" y="711200"/>
                  </a:lnTo>
                  <a:lnTo>
                    <a:pt x="9442348" y="943429"/>
                  </a:lnTo>
                  <a:lnTo>
                    <a:pt x="9602006" y="1248229"/>
                  </a:lnTo>
                  <a:lnTo>
                    <a:pt x="9732634" y="1915886"/>
                  </a:lnTo>
                  <a:lnTo>
                    <a:pt x="9674577" y="2743200"/>
                  </a:lnTo>
                  <a:lnTo>
                    <a:pt x="9529434" y="3048000"/>
                  </a:lnTo>
                  <a:lnTo>
                    <a:pt x="9239148" y="3222171"/>
                  </a:lnTo>
                  <a:lnTo>
                    <a:pt x="8919834" y="3294743"/>
                  </a:lnTo>
                  <a:lnTo>
                    <a:pt x="8615034" y="3410857"/>
                  </a:lnTo>
                  <a:lnTo>
                    <a:pt x="8121548" y="3468914"/>
                  </a:lnTo>
                  <a:lnTo>
                    <a:pt x="7250691" y="3483429"/>
                  </a:lnTo>
                  <a:lnTo>
                    <a:pt x="6989434" y="3410857"/>
                  </a:lnTo>
                  <a:lnTo>
                    <a:pt x="6771720" y="3381829"/>
                  </a:lnTo>
                  <a:lnTo>
                    <a:pt x="5987948" y="3352800"/>
                  </a:lnTo>
                  <a:lnTo>
                    <a:pt x="5625091" y="3381829"/>
                  </a:lnTo>
                  <a:lnTo>
                    <a:pt x="5102577" y="3381829"/>
                  </a:lnTo>
                  <a:lnTo>
                    <a:pt x="4565548" y="3381829"/>
                  </a:lnTo>
                  <a:lnTo>
                    <a:pt x="4072063" y="3410857"/>
                  </a:lnTo>
                  <a:cubicBezTo>
                    <a:pt x="3929339" y="3435047"/>
                    <a:pt x="3868863" y="3507619"/>
                    <a:pt x="3709206" y="3526971"/>
                  </a:cubicBezTo>
                  <a:cubicBezTo>
                    <a:pt x="3549549" y="3546323"/>
                    <a:pt x="3285872" y="3526971"/>
                    <a:pt x="3114120" y="3526971"/>
                  </a:cubicBezTo>
                  <a:lnTo>
                    <a:pt x="2678691" y="3526971"/>
                  </a:lnTo>
                  <a:lnTo>
                    <a:pt x="2170691" y="3541486"/>
                  </a:lnTo>
                  <a:lnTo>
                    <a:pt x="1619148" y="3541486"/>
                  </a:lnTo>
                  <a:lnTo>
                    <a:pt x="1270806" y="3483429"/>
                  </a:lnTo>
                  <a:lnTo>
                    <a:pt x="864406" y="3338286"/>
                  </a:lnTo>
                  <a:lnTo>
                    <a:pt x="327377" y="2975429"/>
                  </a:lnTo>
                  <a:cubicBezTo>
                    <a:pt x="187072" y="2832705"/>
                    <a:pt x="73377" y="2595638"/>
                    <a:pt x="22577" y="2481943"/>
                  </a:cubicBezTo>
                  <a:cubicBezTo>
                    <a:pt x="-28223" y="2368248"/>
                    <a:pt x="22577" y="2341638"/>
                    <a:pt x="22577" y="2293257"/>
                  </a:cubicBezTo>
                  <a:lnTo>
                    <a:pt x="22577" y="2191657"/>
                  </a:lnTo>
                  <a:lnTo>
                    <a:pt x="22577" y="1872343"/>
                  </a:lnTo>
                  <a:cubicBezTo>
                    <a:pt x="22577" y="1799772"/>
                    <a:pt x="20158" y="1809448"/>
                    <a:pt x="22577" y="1756229"/>
                  </a:cubicBezTo>
                  <a:cubicBezTo>
                    <a:pt x="24996" y="1703010"/>
                    <a:pt x="27415" y="1625601"/>
                    <a:pt x="37091" y="1553029"/>
                  </a:cubicBezTo>
                  <a:lnTo>
                    <a:pt x="80634" y="1320800"/>
                  </a:lnTo>
                  <a:lnTo>
                    <a:pt x="167720" y="1175657"/>
                  </a:lnTo>
                  <a:cubicBezTo>
                    <a:pt x="201587" y="1105505"/>
                    <a:pt x="233035" y="960362"/>
                    <a:pt x="254806" y="899886"/>
                  </a:cubicBezTo>
                  <a:cubicBezTo>
                    <a:pt x="276577" y="839410"/>
                    <a:pt x="262062" y="885372"/>
                    <a:pt x="298348" y="812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9" name="任意多边形 15">
              <a:extLst>
                <a:ext uri="{FF2B5EF4-FFF2-40B4-BE49-F238E27FC236}">
                  <a16:creationId xmlns:a16="http://schemas.microsoft.com/office/drawing/2014/main" xmlns="" id="{BB55D45A-519D-4635-8B6A-C70D31EDCEB6}"/>
                </a:ext>
              </a:extLst>
            </p:cNvPr>
            <p:cNvSpPr/>
            <p:nvPr/>
          </p:nvSpPr>
          <p:spPr>
            <a:xfrm>
              <a:off x="838200" y="2053128"/>
              <a:ext cx="9504000" cy="3384000"/>
            </a:xfrm>
            <a:custGeom>
              <a:avLst/>
              <a:gdLst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32229 w 9710057"/>
                <a:gd name="connsiteY55" fmla="*/ 899886 h 3541486"/>
                <a:gd name="connsiteX56" fmla="*/ 275771 w 9710057"/>
                <a:gd name="connsiteY56" fmla="*/ 812800 h 3541486"/>
                <a:gd name="connsiteX0" fmla="*/ 276846 w 9711132"/>
                <a:gd name="connsiteY0" fmla="*/ 812800 h 3541486"/>
                <a:gd name="connsiteX1" fmla="*/ 480046 w 9711132"/>
                <a:gd name="connsiteY1" fmla="*/ 464457 h 3541486"/>
                <a:gd name="connsiteX2" fmla="*/ 596161 w 9711132"/>
                <a:gd name="connsiteY2" fmla="*/ 333829 h 3541486"/>
                <a:gd name="connsiteX3" fmla="*/ 828389 w 9711132"/>
                <a:gd name="connsiteY3" fmla="*/ 188686 h 3541486"/>
                <a:gd name="connsiteX4" fmla="*/ 1060618 w 9711132"/>
                <a:gd name="connsiteY4" fmla="*/ 116114 h 3541486"/>
                <a:gd name="connsiteX5" fmla="*/ 1423475 w 9711132"/>
                <a:gd name="connsiteY5" fmla="*/ 29029 h 3541486"/>
                <a:gd name="connsiteX6" fmla="*/ 1815361 w 9711132"/>
                <a:gd name="connsiteY6" fmla="*/ 0 h 3541486"/>
                <a:gd name="connsiteX7" fmla="*/ 2178218 w 9711132"/>
                <a:gd name="connsiteY7" fmla="*/ 0 h 3541486"/>
                <a:gd name="connsiteX8" fmla="*/ 2628161 w 9711132"/>
                <a:gd name="connsiteY8" fmla="*/ 72571 h 3541486"/>
                <a:gd name="connsiteX9" fmla="*/ 3078104 w 9711132"/>
                <a:gd name="connsiteY9" fmla="*/ 130629 h 3541486"/>
                <a:gd name="connsiteX10" fmla="*/ 3774789 w 9711132"/>
                <a:gd name="connsiteY10" fmla="*/ 261257 h 3541486"/>
                <a:gd name="connsiteX11" fmla="*/ 4471475 w 9711132"/>
                <a:gd name="connsiteY11" fmla="*/ 304800 h 3541486"/>
                <a:gd name="connsiteX12" fmla="*/ 5124618 w 9711132"/>
                <a:gd name="connsiteY12" fmla="*/ 304800 h 3541486"/>
                <a:gd name="connsiteX13" fmla="*/ 5472961 w 9711132"/>
                <a:gd name="connsiteY13" fmla="*/ 290286 h 3541486"/>
                <a:gd name="connsiteX14" fmla="*/ 5806789 w 9711132"/>
                <a:gd name="connsiteY14" fmla="*/ 261257 h 3541486"/>
                <a:gd name="connsiteX15" fmla="*/ 6358332 w 9711132"/>
                <a:gd name="connsiteY15" fmla="*/ 217714 h 3541486"/>
                <a:gd name="connsiteX16" fmla="*/ 6866332 w 9711132"/>
                <a:gd name="connsiteY16" fmla="*/ 174171 h 3541486"/>
                <a:gd name="connsiteX17" fmla="*/ 7461418 w 9711132"/>
                <a:gd name="connsiteY17" fmla="*/ 116114 h 3541486"/>
                <a:gd name="connsiteX18" fmla="*/ 7867818 w 9711132"/>
                <a:gd name="connsiteY18" fmla="*/ 130629 h 3541486"/>
                <a:gd name="connsiteX19" fmla="*/ 8535475 w 9711132"/>
                <a:gd name="connsiteY19" fmla="*/ 261257 h 3541486"/>
                <a:gd name="connsiteX20" fmla="*/ 9087018 w 9711132"/>
                <a:gd name="connsiteY20" fmla="*/ 551543 h 3541486"/>
                <a:gd name="connsiteX21" fmla="*/ 9217646 w 9711132"/>
                <a:gd name="connsiteY21" fmla="*/ 711200 h 3541486"/>
                <a:gd name="connsiteX22" fmla="*/ 9420846 w 9711132"/>
                <a:gd name="connsiteY22" fmla="*/ 943429 h 3541486"/>
                <a:gd name="connsiteX23" fmla="*/ 9580504 w 9711132"/>
                <a:gd name="connsiteY23" fmla="*/ 1248229 h 3541486"/>
                <a:gd name="connsiteX24" fmla="*/ 9711132 w 9711132"/>
                <a:gd name="connsiteY24" fmla="*/ 1915886 h 3541486"/>
                <a:gd name="connsiteX25" fmla="*/ 9653075 w 9711132"/>
                <a:gd name="connsiteY25" fmla="*/ 2743200 h 3541486"/>
                <a:gd name="connsiteX26" fmla="*/ 9507932 w 9711132"/>
                <a:gd name="connsiteY26" fmla="*/ 3048000 h 3541486"/>
                <a:gd name="connsiteX27" fmla="*/ 9217646 w 9711132"/>
                <a:gd name="connsiteY27" fmla="*/ 3222171 h 3541486"/>
                <a:gd name="connsiteX28" fmla="*/ 8898332 w 9711132"/>
                <a:gd name="connsiteY28" fmla="*/ 3294743 h 3541486"/>
                <a:gd name="connsiteX29" fmla="*/ 8593532 w 9711132"/>
                <a:gd name="connsiteY29" fmla="*/ 3410857 h 3541486"/>
                <a:gd name="connsiteX30" fmla="*/ 8100046 w 9711132"/>
                <a:gd name="connsiteY30" fmla="*/ 3468914 h 3541486"/>
                <a:gd name="connsiteX31" fmla="*/ 7229189 w 9711132"/>
                <a:gd name="connsiteY31" fmla="*/ 3483429 h 3541486"/>
                <a:gd name="connsiteX32" fmla="*/ 6967932 w 9711132"/>
                <a:gd name="connsiteY32" fmla="*/ 3410857 h 3541486"/>
                <a:gd name="connsiteX33" fmla="*/ 6750218 w 9711132"/>
                <a:gd name="connsiteY33" fmla="*/ 3381829 h 3541486"/>
                <a:gd name="connsiteX34" fmla="*/ 5966446 w 9711132"/>
                <a:gd name="connsiteY34" fmla="*/ 3352800 h 3541486"/>
                <a:gd name="connsiteX35" fmla="*/ 5603589 w 9711132"/>
                <a:gd name="connsiteY35" fmla="*/ 3381829 h 3541486"/>
                <a:gd name="connsiteX36" fmla="*/ 5081075 w 9711132"/>
                <a:gd name="connsiteY36" fmla="*/ 3381829 h 3541486"/>
                <a:gd name="connsiteX37" fmla="*/ 4544046 w 9711132"/>
                <a:gd name="connsiteY37" fmla="*/ 3381829 h 3541486"/>
                <a:gd name="connsiteX38" fmla="*/ 4050561 w 9711132"/>
                <a:gd name="connsiteY38" fmla="*/ 3410857 h 3541486"/>
                <a:gd name="connsiteX39" fmla="*/ 3687704 w 9711132"/>
                <a:gd name="connsiteY39" fmla="*/ 3526971 h 3541486"/>
                <a:gd name="connsiteX40" fmla="*/ 3092618 w 9711132"/>
                <a:gd name="connsiteY40" fmla="*/ 3526971 h 3541486"/>
                <a:gd name="connsiteX41" fmla="*/ 2657189 w 9711132"/>
                <a:gd name="connsiteY41" fmla="*/ 3526971 h 3541486"/>
                <a:gd name="connsiteX42" fmla="*/ 2149189 w 9711132"/>
                <a:gd name="connsiteY42" fmla="*/ 3541486 h 3541486"/>
                <a:gd name="connsiteX43" fmla="*/ 1597646 w 9711132"/>
                <a:gd name="connsiteY43" fmla="*/ 3541486 h 3541486"/>
                <a:gd name="connsiteX44" fmla="*/ 1249304 w 9711132"/>
                <a:gd name="connsiteY44" fmla="*/ 3483429 h 3541486"/>
                <a:gd name="connsiteX45" fmla="*/ 842904 w 9711132"/>
                <a:gd name="connsiteY45" fmla="*/ 3338286 h 3541486"/>
                <a:gd name="connsiteX46" fmla="*/ 305875 w 9711132"/>
                <a:gd name="connsiteY46" fmla="*/ 2975429 h 3541486"/>
                <a:gd name="connsiteX47" fmla="*/ 1075 w 9711132"/>
                <a:gd name="connsiteY47" fmla="*/ 2481943 h 3541486"/>
                <a:gd name="connsiteX48" fmla="*/ 1075 w 9711132"/>
                <a:gd name="connsiteY48" fmla="*/ 2293257 h 3541486"/>
                <a:gd name="connsiteX49" fmla="*/ 1075 w 9711132"/>
                <a:gd name="connsiteY49" fmla="*/ 2191657 h 3541486"/>
                <a:gd name="connsiteX50" fmla="*/ 1075 w 9711132"/>
                <a:gd name="connsiteY50" fmla="*/ 1872343 h 3541486"/>
                <a:gd name="connsiteX51" fmla="*/ 1075 w 9711132"/>
                <a:gd name="connsiteY51" fmla="*/ 1756229 h 3541486"/>
                <a:gd name="connsiteX52" fmla="*/ 15589 w 9711132"/>
                <a:gd name="connsiteY52" fmla="*/ 1553029 h 3541486"/>
                <a:gd name="connsiteX53" fmla="*/ 59132 w 9711132"/>
                <a:gd name="connsiteY53" fmla="*/ 1320800 h 3541486"/>
                <a:gd name="connsiteX54" fmla="*/ 146218 w 9711132"/>
                <a:gd name="connsiteY54" fmla="*/ 1175657 h 3541486"/>
                <a:gd name="connsiteX55" fmla="*/ 233304 w 9711132"/>
                <a:gd name="connsiteY55" fmla="*/ 899886 h 3541486"/>
                <a:gd name="connsiteX56" fmla="*/ 276846 w 9711132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732634" h="3541486">
                  <a:moveTo>
                    <a:pt x="298348" y="812800"/>
                  </a:moveTo>
                  <a:lnTo>
                    <a:pt x="501548" y="464457"/>
                  </a:lnTo>
                  <a:lnTo>
                    <a:pt x="617663" y="333829"/>
                  </a:lnTo>
                  <a:lnTo>
                    <a:pt x="849891" y="188686"/>
                  </a:lnTo>
                  <a:lnTo>
                    <a:pt x="1082120" y="116114"/>
                  </a:lnTo>
                  <a:lnTo>
                    <a:pt x="1444977" y="29029"/>
                  </a:lnTo>
                  <a:lnTo>
                    <a:pt x="1836863" y="0"/>
                  </a:lnTo>
                  <a:lnTo>
                    <a:pt x="2199720" y="0"/>
                  </a:lnTo>
                  <a:lnTo>
                    <a:pt x="2649663" y="72571"/>
                  </a:lnTo>
                  <a:lnTo>
                    <a:pt x="3099606" y="130629"/>
                  </a:lnTo>
                  <a:cubicBezTo>
                    <a:pt x="3290711" y="162077"/>
                    <a:pt x="3564063" y="232229"/>
                    <a:pt x="3796291" y="261257"/>
                  </a:cubicBezTo>
                  <a:cubicBezTo>
                    <a:pt x="4028519" y="290285"/>
                    <a:pt x="4268006" y="297543"/>
                    <a:pt x="4492977" y="304800"/>
                  </a:cubicBezTo>
                  <a:lnTo>
                    <a:pt x="5146120" y="304800"/>
                  </a:lnTo>
                  <a:lnTo>
                    <a:pt x="5494463" y="290286"/>
                  </a:lnTo>
                  <a:lnTo>
                    <a:pt x="5828291" y="261257"/>
                  </a:lnTo>
                  <a:lnTo>
                    <a:pt x="6379834" y="217714"/>
                  </a:lnTo>
                  <a:lnTo>
                    <a:pt x="6887834" y="174171"/>
                  </a:lnTo>
                  <a:lnTo>
                    <a:pt x="7482920" y="116114"/>
                  </a:lnTo>
                  <a:lnTo>
                    <a:pt x="7889320" y="130629"/>
                  </a:lnTo>
                  <a:lnTo>
                    <a:pt x="8556977" y="261257"/>
                  </a:lnTo>
                  <a:lnTo>
                    <a:pt x="9108520" y="551543"/>
                  </a:lnTo>
                  <a:lnTo>
                    <a:pt x="9239148" y="711200"/>
                  </a:lnTo>
                  <a:lnTo>
                    <a:pt x="9442348" y="943429"/>
                  </a:lnTo>
                  <a:lnTo>
                    <a:pt x="9602006" y="1248229"/>
                  </a:lnTo>
                  <a:lnTo>
                    <a:pt x="9732634" y="1915886"/>
                  </a:lnTo>
                  <a:lnTo>
                    <a:pt x="9674577" y="2743200"/>
                  </a:lnTo>
                  <a:lnTo>
                    <a:pt x="9529434" y="3048000"/>
                  </a:lnTo>
                  <a:lnTo>
                    <a:pt x="9239148" y="3222171"/>
                  </a:lnTo>
                  <a:lnTo>
                    <a:pt x="8919834" y="3294743"/>
                  </a:lnTo>
                  <a:lnTo>
                    <a:pt x="8615034" y="3410857"/>
                  </a:lnTo>
                  <a:lnTo>
                    <a:pt x="8121548" y="3468914"/>
                  </a:lnTo>
                  <a:lnTo>
                    <a:pt x="7250691" y="3483429"/>
                  </a:lnTo>
                  <a:lnTo>
                    <a:pt x="6989434" y="3410857"/>
                  </a:lnTo>
                  <a:lnTo>
                    <a:pt x="6771720" y="3381829"/>
                  </a:lnTo>
                  <a:lnTo>
                    <a:pt x="5987948" y="3352800"/>
                  </a:lnTo>
                  <a:lnTo>
                    <a:pt x="5625091" y="3381829"/>
                  </a:lnTo>
                  <a:lnTo>
                    <a:pt x="5102577" y="3381829"/>
                  </a:lnTo>
                  <a:lnTo>
                    <a:pt x="4565548" y="3381829"/>
                  </a:lnTo>
                  <a:lnTo>
                    <a:pt x="4072063" y="3410857"/>
                  </a:lnTo>
                  <a:cubicBezTo>
                    <a:pt x="3929339" y="3435047"/>
                    <a:pt x="3868863" y="3507619"/>
                    <a:pt x="3709206" y="3526971"/>
                  </a:cubicBezTo>
                  <a:cubicBezTo>
                    <a:pt x="3549549" y="3546323"/>
                    <a:pt x="3285872" y="3526971"/>
                    <a:pt x="3114120" y="3526971"/>
                  </a:cubicBezTo>
                  <a:lnTo>
                    <a:pt x="2678691" y="3526971"/>
                  </a:lnTo>
                  <a:lnTo>
                    <a:pt x="2170691" y="3541486"/>
                  </a:lnTo>
                  <a:lnTo>
                    <a:pt x="1619148" y="3541486"/>
                  </a:lnTo>
                  <a:lnTo>
                    <a:pt x="1270806" y="3483429"/>
                  </a:lnTo>
                  <a:lnTo>
                    <a:pt x="864406" y="3338286"/>
                  </a:lnTo>
                  <a:lnTo>
                    <a:pt x="327377" y="2975429"/>
                  </a:lnTo>
                  <a:cubicBezTo>
                    <a:pt x="187072" y="2832705"/>
                    <a:pt x="73377" y="2595638"/>
                    <a:pt x="22577" y="2481943"/>
                  </a:cubicBezTo>
                  <a:cubicBezTo>
                    <a:pt x="-28223" y="2368248"/>
                    <a:pt x="22577" y="2341638"/>
                    <a:pt x="22577" y="2293257"/>
                  </a:cubicBezTo>
                  <a:lnTo>
                    <a:pt x="22577" y="2191657"/>
                  </a:lnTo>
                  <a:lnTo>
                    <a:pt x="22577" y="1872343"/>
                  </a:lnTo>
                  <a:cubicBezTo>
                    <a:pt x="22577" y="1799772"/>
                    <a:pt x="20158" y="1809448"/>
                    <a:pt x="22577" y="1756229"/>
                  </a:cubicBezTo>
                  <a:cubicBezTo>
                    <a:pt x="24996" y="1703010"/>
                    <a:pt x="27415" y="1625601"/>
                    <a:pt x="37091" y="1553029"/>
                  </a:cubicBezTo>
                  <a:lnTo>
                    <a:pt x="80634" y="1320800"/>
                  </a:lnTo>
                  <a:lnTo>
                    <a:pt x="167720" y="1175657"/>
                  </a:lnTo>
                  <a:cubicBezTo>
                    <a:pt x="201587" y="1105505"/>
                    <a:pt x="233035" y="960362"/>
                    <a:pt x="254806" y="899886"/>
                  </a:cubicBezTo>
                  <a:cubicBezTo>
                    <a:pt x="276577" y="839410"/>
                    <a:pt x="262062" y="885372"/>
                    <a:pt x="298348" y="812800"/>
                  </a:cubicBezTo>
                  <a:close/>
                </a:path>
              </a:pathLst>
            </a:custGeom>
            <a:noFill/>
            <a:ln w="28575">
              <a:solidFill>
                <a:srgbClr val="95969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92A756-20E2-474F-B27B-3890DE710288}"/>
              </a:ext>
            </a:extLst>
          </p:cNvPr>
          <p:cNvSpPr txBox="1"/>
          <p:nvPr/>
        </p:nvSpPr>
        <p:spPr>
          <a:xfrm>
            <a:off x="6423061" y="4116102"/>
            <a:ext cx="5678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cạnh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song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song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với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nhau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là :</a:t>
            </a:r>
          </a:p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AB song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song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với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 DC</a:t>
            </a:r>
          </a:p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AD song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song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với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 BC</a:t>
            </a:r>
          </a:p>
        </p:txBody>
      </p:sp>
      <p:grpSp>
        <p:nvGrpSpPr>
          <p:cNvPr id="23" name="组合 24">
            <a:extLst>
              <a:ext uri="{FF2B5EF4-FFF2-40B4-BE49-F238E27FC236}">
                <a16:creationId xmlns:a16="http://schemas.microsoft.com/office/drawing/2014/main" xmlns="" id="{F74B009D-355A-4D7C-9A19-FFC7BAB351EC}"/>
              </a:ext>
            </a:extLst>
          </p:cNvPr>
          <p:cNvGrpSpPr/>
          <p:nvPr/>
        </p:nvGrpSpPr>
        <p:grpSpPr>
          <a:xfrm>
            <a:off x="0" y="6167051"/>
            <a:ext cx="12523845" cy="1407239"/>
            <a:chOff x="0" y="5207212"/>
            <a:chExt cx="12523845" cy="1647370"/>
          </a:xfrm>
        </p:grpSpPr>
        <p:pic>
          <p:nvPicPr>
            <p:cNvPr id="24" name="图片 25">
              <a:extLst>
                <a:ext uri="{FF2B5EF4-FFF2-40B4-BE49-F238E27FC236}">
                  <a16:creationId xmlns:a16="http://schemas.microsoft.com/office/drawing/2014/main" xmlns="" id="{23397353-8B64-4DE3-BC2C-6D42DCC8B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5" name="图片 26">
              <a:extLst>
                <a:ext uri="{FF2B5EF4-FFF2-40B4-BE49-F238E27FC236}">
                  <a16:creationId xmlns:a16="http://schemas.microsoft.com/office/drawing/2014/main" xmlns="" id="{BEDE2E90-0906-444F-B46A-6D3CF42DB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99176" y="2157573"/>
            <a:ext cx="5138566" cy="2691830"/>
            <a:chOff x="699176" y="2157573"/>
            <a:chExt cx="5138566" cy="269183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429689" y="2157573"/>
              <a:ext cx="4408053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99176" y="4849403"/>
              <a:ext cx="4408053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714844" y="2157573"/>
            <a:ext cx="5104134" cy="2691830"/>
            <a:chOff x="714844" y="2157573"/>
            <a:chExt cx="5104134" cy="2691830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714844" y="2157573"/>
              <a:ext cx="714845" cy="269183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5104133" y="2157573"/>
              <a:ext cx="714845" cy="269183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369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  <p:bldP spid="123" grpId="0"/>
      <p:bldP spid="124" grpId="0"/>
      <p:bldP spid="125" grpId="0"/>
      <p:bldP spid="3" grpId="0"/>
      <p:bldP spid="137" grpId="0" animBg="1"/>
      <p:bldP spid="138" grpId="0" animBg="1"/>
      <p:bldP spid="139" grpId="0" animBg="1"/>
      <p:bldP spid="140" grpId="0" animBg="1"/>
      <p:bldP spid="142" grpId="0" animBg="1"/>
      <p:bldP spid="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箭头: 五边形 49">
            <a:extLst>
              <a:ext uri="{FF2B5EF4-FFF2-40B4-BE49-F238E27FC236}">
                <a16:creationId xmlns:a16="http://schemas.microsoft.com/office/drawing/2014/main" xmlns="" id="{A20A49EB-6480-415A-BC80-662465F3D3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xmlns="" id="{910DE823-F5E8-4938-99B2-8774A9D7681C}"/>
              </a:ext>
            </a:extLst>
          </p:cNvPr>
          <p:cNvSpPr/>
          <p:nvPr/>
        </p:nvSpPr>
        <p:spPr>
          <a:xfrm>
            <a:off x="940647" y="533400"/>
            <a:ext cx="2816149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Khám</a:t>
            </a:r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phá</a:t>
            </a:r>
            <a:endParaRPr lang="zh-CN" altLang="en-US" sz="3200" dirty="0">
              <a:solidFill>
                <a:schemeClr val="tx1"/>
              </a:solidFill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52" name="箭头: V 形 51">
            <a:extLst>
              <a:ext uri="{FF2B5EF4-FFF2-40B4-BE49-F238E27FC236}">
                <a16:creationId xmlns:a16="http://schemas.microsoft.com/office/drawing/2014/main" xmlns="" id="{4F485C77-26B9-4D92-B53E-051DA2FC0051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xmlns="" id="{C1A6A635-8C41-41FC-8685-AFF77AB659AE}"/>
              </a:ext>
            </a:extLst>
          </p:cNvPr>
          <p:cNvSpPr/>
          <p:nvPr/>
        </p:nvSpPr>
        <p:spPr>
          <a:xfrm>
            <a:off x="699176" y="2157573"/>
            <a:ext cx="5138566" cy="2691830"/>
          </a:xfrm>
          <a:prstGeom prst="parallelogram">
            <a:avLst>
              <a:gd name="adj" fmla="val 28290"/>
            </a:avLst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DE59C-9CA1-4479-824F-4EB2A42E7176}"/>
              </a:ext>
            </a:extLst>
          </p:cNvPr>
          <p:cNvSpPr txBox="1"/>
          <p:nvPr/>
        </p:nvSpPr>
        <p:spPr>
          <a:xfrm>
            <a:off x="1002750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9E7CDF0-0AA9-4716-8C40-92313DB04A94}"/>
              </a:ext>
            </a:extLst>
          </p:cNvPr>
          <p:cNvSpPr txBox="1"/>
          <p:nvPr/>
        </p:nvSpPr>
        <p:spPr>
          <a:xfrm>
            <a:off x="5762462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9D04AAA-52AA-4E36-9515-C01D27C238FE}"/>
              </a:ext>
            </a:extLst>
          </p:cNvPr>
          <p:cNvSpPr txBox="1"/>
          <p:nvPr/>
        </p:nvSpPr>
        <p:spPr>
          <a:xfrm>
            <a:off x="5014524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1B20EC8-2316-4558-95F7-BC478BF114EB}"/>
              </a:ext>
            </a:extLst>
          </p:cNvPr>
          <p:cNvSpPr txBox="1"/>
          <p:nvPr/>
        </p:nvSpPr>
        <p:spPr>
          <a:xfrm>
            <a:off x="227841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007821-07C5-42B3-A8E6-F2788DA90D88}"/>
              </a:ext>
            </a:extLst>
          </p:cNvPr>
          <p:cNvSpPr txBox="1"/>
          <p:nvPr/>
        </p:nvSpPr>
        <p:spPr>
          <a:xfrm>
            <a:off x="6937264" y="411619"/>
            <a:ext cx="4840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B050"/>
                </a:solidFill>
              </a:rPr>
              <a:t>Em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hãy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dùng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thước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thẳng</a:t>
            </a:r>
            <a:r>
              <a:rPr lang="en-US" sz="4000" dirty="0">
                <a:solidFill>
                  <a:srgbClr val="00B050"/>
                </a:solidFill>
              </a:rPr>
              <a:t> để </a:t>
            </a:r>
            <a:r>
              <a:rPr lang="en-US" sz="4000" dirty="0" err="1">
                <a:solidFill>
                  <a:srgbClr val="00B050"/>
                </a:solidFill>
              </a:rPr>
              <a:t>đo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độ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dài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của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các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cạnh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hình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bình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hành</a:t>
            </a:r>
            <a:r>
              <a:rPr lang="en-US" sz="4000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37" name="ï$ḻiḍê">
            <a:extLst>
              <a:ext uri="{FF2B5EF4-FFF2-40B4-BE49-F238E27FC236}">
                <a16:creationId xmlns:a16="http://schemas.microsoft.com/office/drawing/2014/main" xmlns="" id="{D078BD1A-3ECA-45F0-BF18-C12C8BFC6EE1}"/>
              </a:ext>
            </a:extLst>
          </p:cNvPr>
          <p:cNvSpPr/>
          <p:nvPr/>
        </p:nvSpPr>
        <p:spPr bwMode="auto">
          <a:xfrm>
            <a:off x="8355176" y="825263"/>
            <a:ext cx="3625571" cy="2405009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8" name="iṣ1íḓê">
            <a:extLst>
              <a:ext uri="{FF2B5EF4-FFF2-40B4-BE49-F238E27FC236}">
                <a16:creationId xmlns:a16="http://schemas.microsoft.com/office/drawing/2014/main" xmlns="" id="{AE44382A-C0EC-4D8A-9C1F-8D3C6961F8D5}"/>
              </a:ext>
            </a:extLst>
          </p:cNvPr>
          <p:cNvSpPr/>
          <p:nvPr/>
        </p:nvSpPr>
        <p:spPr bwMode="auto">
          <a:xfrm>
            <a:off x="6788042" y="192577"/>
            <a:ext cx="3732483" cy="2405009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9" name="í$ḷïḑe">
            <a:extLst>
              <a:ext uri="{FF2B5EF4-FFF2-40B4-BE49-F238E27FC236}">
                <a16:creationId xmlns:a16="http://schemas.microsoft.com/office/drawing/2014/main" xmlns="" id="{750A0CD6-4293-4FF2-BF12-26EFBA162BC9}"/>
              </a:ext>
            </a:extLst>
          </p:cNvPr>
          <p:cNvSpPr/>
          <p:nvPr/>
        </p:nvSpPr>
        <p:spPr bwMode="auto">
          <a:xfrm>
            <a:off x="7645884" y="2863033"/>
            <a:ext cx="425369" cy="494227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0" name="îṧľiḑé">
            <a:extLst>
              <a:ext uri="{FF2B5EF4-FFF2-40B4-BE49-F238E27FC236}">
                <a16:creationId xmlns:a16="http://schemas.microsoft.com/office/drawing/2014/main" xmlns="" id="{4C6244ED-9BE5-454C-9CEE-E763B03360C5}"/>
              </a:ext>
            </a:extLst>
          </p:cNvPr>
          <p:cNvSpPr/>
          <p:nvPr/>
        </p:nvSpPr>
        <p:spPr bwMode="auto">
          <a:xfrm>
            <a:off x="7146893" y="2863033"/>
            <a:ext cx="423733" cy="494227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2" name="íSlîḋé">
            <a:extLst>
              <a:ext uri="{FF2B5EF4-FFF2-40B4-BE49-F238E27FC236}">
                <a16:creationId xmlns:a16="http://schemas.microsoft.com/office/drawing/2014/main" xmlns="" id="{26B833A8-E3F0-4A2E-9CD8-57C42CC646F8}"/>
              </a:ext>
            </a:extLst>
          </p:cNvPr>
          <p:cNvSpPr/>
          <p:nvPr/>
        </p:nvSpPr>
        <p:spPr bwMode="auto">
          <a:xfrm>
            <a:off x="11407108" y="85652"/>
            <a:ext cx="423733" cy="495864"/>
          </a:xfrm>
          <a:custGeom>
            <a:avLst/>
            <a:gdLst>
              <a:gd name="T0" fmla="*/ 86 w 170"/>
              <a:gd name="T1" fmla="*/ 0 h 198"/>
              <a:gd name="T2" fmla="*/ 24 w 170"/>
              <a:gd name="T3" fmla="*/ 25 h 198"/>
              <a:gd name="T4" fmla="*/ 0 w 170"/>
              <a:gd name="T5" fmla="*/ 87 h 198"/>
              <a:gd name="T6" fmla="*/ 23 w 170"/>
              <a:gd name="T7" fmla="*/ 146 h 198"/>
              <a:gd name="T8" fmla="*/ 83 w 170"/>
              <a:gd name="T9" fmla="*/ 172 h 198"/>
              <a:gd name="T10" fmla="*/ 83 w 170"/>
              <a:gd name="T11" fmla="*/ 198 h 198"/>
              <a:gd name="T12" fmla="*/ 146 w 170"/>
              <a:gd name="T13" fmla="*/ 157 h 198"/>
              <a:gd name="T14" fmla="*/ 170 w 170"/>
              <a:gd name="T15" fmla="*/ 88 h 198"/>
              <a:gd name="T16" fmla="*/ 145 w 170"/>
              <a:gd name="T17" fmla="*/ 25 h 198"/>
              <a:gd name="T18" fmla="*/ 86 w 170"/>
              <a:gd name="T1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86" y="0"/>
                </a:moveTo>
                <a:cubicBezTo>
                  <a:pt x="61" y="0"/>
                  <a:pt x="41" y="8"/>
                  <a:pt x="24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8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07" y="191"/>
                  <a:pt x="130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5" y="25"/>
                </a:cubicBezTo>
                <a:cubicBezTo>
                  <a:pt x="129" y="8"/>
                  <a:pt x="109" y="0"/>
                  <a:pt x="86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43" name="íşlîdé">
            <a:extLst>
              <a:ext uri="{FF2B5EF4-FFF2-40B4-BE49-F238E27FC236}">
                <a16:creationId xmlns:a16="http://schemas.microsoft.com/office/drawing/2014/main" xmlns="" id="{D317BB0D-6FF4-4F56-93B5-287E820FC9E6}"/>
              </a:ext>
            </a:extLst>
          </p:cNvPr>
          <p:cNvSpPr/>
          <p:nvPr/>
        </p:nvSpPr>
        <p:spPr bwMode="auto">
          <a:xfrm>
            <a:off x="10906481" y="85652"/>
            <a:ext cx="425369" cy="495864"/>
          </a:xfrm>
          <a:custGeom>
            <a:avLst/>
            <a:gdLst>
              <a:gd name="T0" fmla="*/ 146 w 170"/>
              <a:gd name="T1" fmla="*/ 25 h 198"/>
              <a:gd name="T2" fmla="*/ 86 w 170"/>
              <a:gd name="T3" fmla="*/ 0 h 198"/>
              <a:gd name="T4" fmla="*/ 25 w 170"/>
              <a:gd name="T5" fmla="*/ 25 h 198"/>
              <a:gd name="T6" fmla="*/ 0 w 170"/>
              <a:gd name="T7" fmla="*/ 87 h 198"/>
              <a:gd name="T8" fmla="*/ 23 w 170"/>
              <a:gd name="T9" fmla="*/ 146 h 198"/>
              <a:gd name="T10" fmla="*/ 83 w 170"/>
              <a:gd name="T11" fmla="*/ 172 h 198"/>
              <a:gd name="T12" fmla="*/ 83 w 170"/>
              <a:gd name="T13" fmla="*/ 198 h 198"/>
              <a:gd name="T14" fmla="*/ 146 w 170"/>
              <a:gd name="T15" fmla="*/ 157 h 198"/>
              <a:gd name="T16" fmla="*/ 170 w 170"/>
              <a:gd name="T17" fmla="*/ 88 h 198"/>
              <a:gd name="T18" fmla="*/ 146 w 170"/>
              <a:gd name="T19" fmla="*/ 2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25"/>
                </a:moveTo>
                <a:cubicBezTo>
                  <a:pt x="129" y="8"/>
                  <a:pt x="110" y="0"/>
                  <a:pt x="86" y="0"/>
                </a:cubicBezTo>
                <a:cubicBezTo>
                  <a:pt x="61" y="0"/>
                  <a:pt x="41" y="8"/>
                  <a:pt x="25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9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11" y="191"/>
                  <a:pt x="131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6" y="25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grpSp>
        <p:nvGrpSpPr>
          <p:cNvPr id="147" name="组合 16">
            <a:extLst>
              <a:ext uri="{FF2B5EF4-FFF2-40B4-BE49-F238E27FC236}">
                <a16:creationId xmlns:a16="http://schemas.microsoft.com/office/drawing/2014/main" xmlns="" id="{CD7B2249-E1E5-4C87-B129-DF5D03071901}"/>
              </a:ext>
            </a:extLst>
          </p:cNvPr>
          <p:cNvGrpSpPr/>
          <p:nvPr/>
        </p:nvGrpSpPr>
        <p:grpSpPr>
          <a:xfrm>
            <a:off x="5882138" y="3540150"/>
            <a:ext cx="6275489" cy="2691830"/>
            <a:chOff x="709529" y="1923961"/>
            <a:chExt cx="9720000" cy="3600000"/>
          </a:xfrm>
        </p:grpSpPr>
        <p:sp>
          <p:nvSpPr>
            <p:cNvPr id="148" name="任意多边形 14">
              <a:extLst>
                <a:ext uri="{FF2B5EF4-FFF2-40B4-BE49-F238E27FC236}">
                  <a16:creationId xmlns:a16="http://schemas.microsoft.com/office/drawing/2014/main" xmlns="" id="{8CD67A71-C185-4F85-AB9A-0097E06A45DB}"/>
                </a:ext>
              </a:extLst>
            </p:cNvPr>
            <p:cNvSpPr/>
            <p:nvPr/>
          </p:nvSpPr>
          <p:spPr>
            <a:xfrm>
              <a:off x="709529" y="1923961"/>
              <a:ext cx="9720000" cy="3600000"/>
            </a:xfrm>
            <a:custGeom>
              <a:avLst/>
              <a:gdLst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32229 w 9710057"/>
                <a:gd name="connsiteY55" fmla="*/ 899886 h 3541486"/>
                <a:gd name="connsiteX56" fmla="*/ 275771 w 9710057"/>
                <a:gd name="connsiteY56" fmla="*/ 812800 h 3541486"/>
                <a:gd name="connsiteX0" fmla="*/ 276846 w 9711132"/>
                <a:gd name="connsiteY0" fmla="*/ 812800 h 3541486"/>
                <a:gd name="connsiteX1" fmla="*/ 480046 w 9711132"/>
                <a:gd name="connsiteY1" fmla="*/ 464457 h 3541486"/>
                <a:gd name="connsiteX2" fmla="*/ 596161 w 9711132"/>
                <a:gd name="connsiteY2" fmla="*/ 333829 h 3541486"/>
                <a:gd name="connsiteX3" fmla="*/ 828389 w 9711132"/>
                <a:gd name="connsiteY3" fmla="*/ 188686 h 3541486"/>
                <a:gd name="connsiteX4" fmla="*/ 1060618 w 9711132"/>
                <a:gd name="connsiteY4" fmla="*/ 116114 h 3541486"/>
                <a:gd name="connsiteX5" fmla="*/ 1423475 w 9711132"/>
                <a:gd name="connsiteY5" fmla="*/ 29029 h 3541486"/>
                <a:gd name="connsiteX6" fmla="*/ 1815361 w 9711132"/>
                <a:gd name="connsiteY6" fmla="*/ 0 h 3541486"/>
                <a:gd name="connsiteX7" fmla="*/ 2178218 w 9711132"/>
                <a:gd name="connsiteY7" fmla="*/ 0 h 3541486"/>
                <a:gd name="connsiteX8" fmla="*/ 2628161 w 9711132"/>
                <a:gd name="connsiteY8" fmla="*/ 72571 h 3541486"/>
                <a:gd name="connsiteX9" fmla="*/ 3078104 w 9711132"/>
                <a:gd name="connsiteY9" fmla="*/ 130629 h 3541486"/>
                <a:gd name="connsiteX10" fmla="*/ 3774789 w 9711132"/>
                <a:gd name="connsiteY10" fmla="*/ 261257 h 3541486"/>
                <a:gd name="connsiteX11" fmla="*/ 4471475 w 9711132"/>
                <a:gd name="connsiteY11" fmla="*/ 304800 h 3541486"/>
                <a:gd name="connsiteX12" fmla="*/ 5124618 w 9711132"/>
                <a:gd name="connsiteY12" fmla="*/ 304800 h 3541486"/>
                <a:gd name="connsiteX13" fmla="*/ 5472961 w 9711132"/>
                <a:gd name="connsiteY13" fmla="*/ 290286 h 3541486"/>
                <a:gd name="connsiteX14" fmla="*/ 5806789 w 9711132"/>
                <a:gd name="connsiteY14" fmla="*/ 261257 h 3541486"/>
                <a:gd name="connsiteX15" fmla="*/ 6358332 w 9711132"/>
                <a:gd name="connsiteY15" fmla="*/ 217714 h 3541486"/>
                <a:gd name="connsiteX16" fmla="*/ 6866332 w 9711132"/>
                <a:gd name="connsiteY16" fmla="*/ 174171 h 3541486"/>
                <a:gd name="connsiteX17" fmla="*/ 7461418 w 9711132"/>
                <a:gd name="connsiteY17" fmla="*/ 116114 h 3541486"/>
                <a:gd name="connsiteX18" fmla="*/ 7867818 w 9711132"/>
                <a:gd name="connsiteY18" fmla="*/ 130629 h 3541486"/>
                <a:gd name="connsiteX19" fmla="*/ 8535475 w 9711132"/>
                <a:gd name="connsiteY19" fmla="*/ 261257 h 3541486"/>
                <a:gd name="connsiteX20" fmla="*/ 9087018 w 9711132"/>
                <a:gd name="connsiteY20" fmla="*/ 551543 h 3541486"/>
                <a:gd name="connsiteX21" fmla="*/ 9217646 w 9711132"/>
                <a:gd name="connsiteY21" fmla="*/ 711200 h 3541486"/>
                <a:gd name="connsiteX22" fmla="*/ 9420846 w 9711132"/>
                <a:gd name="connsiteY22" fmla="*/ 943429 h 3541486"/>
                <a:gd name="connsiteX23" fmla="*/ 9580504 w 9711132"/>
                <a:gd name="connsiteY23" fmla="*/ 1248229 h 3541486"/>
                <a:gd name="connsiteX24" fmla="*/ 9711132 w 9711132"/>
                <a:gd name="connsiteY24" fmla="*/ 1915886 h 3541486"/>
                <a:gd name="connsiteX25" fmla="*/ 9653075 w 9711132"/>
                <a:gd name="connsiteY25" fmla="*/ 2743200 h 3541486"/>
                <a:gd name="connsiteX26" fmla="*/ 9507932 w 9711132"/>
                <a:gd name="connsiteY26" fmla="*/ 3048000 h 3541486"/>
                <a:gd name="connsiteX27" fmla="*/ 9217646 w 9711132"/>
                <a:gd name="connsiteY27" fmla="*/ 3222171 h 3541486"/>
                <a:gd name="connsiteX28" fmla="*/ 8898332 w 9711132"/>
                <a:gd name="connsiteY28" fmla="*/ 3294743 h 3541486"/>
                <a:gd name="connsiteX29" fmla="*/ 8593532 w 9711132"/>
                <a:gd name="connsiteY29" fmla="*/ 3410857 h 3541486"/>
                <a:gd name="connsiteX30" fmla="*/ 8100046 w 9711132"/>
                <a:gd name="connsiteY30" fmla="*/ 3468914 h 3541486"/>
                <a:gd name="connsiteX31" fmla="*/ 7229189 w 9711132"/>
                <a:gd name="connsiteY31" fmla="*/ 3483429 h 3541486"/>
                <a:gd name="connsiteX32" fmla="*/ 6967932 w 9711132"/>
                <a:gd name="connsiteY32" fmla="*/ 3410857 h 3541486"/>
                <a:gd name="connsiteX33" fmla="*/ 6750218 w 9711132"/>
                <a:gd name="connsiteY33" fmla="*/ 3381829 h 3541486"/>
                <a:gd name="connsiteX34" fmla="*/ 5966446 w 9711132"/>
                <a:gd name="connsiteY34" fmla="*/ 3352800 h 3541486"/>
                <a:gd name="connsiteX35" fmla="*/ 5603589 w 9711132"/>
                <a:gd name="connsiteY35" fmla="*/ 3381829 h 3541486"/>
                <a:gd name="connsiteX36" fmla="*/ 5081075 w 9711132"/>
                <a:gd name="connsiteY36" fmla="*/ 3381829 h 3541486"/>
                <a:gd name="connsiteX37" fmla="*/ 4544046 w 9711132"/>
                <a:gd name="connsiteY37" fmla="*/ 3381829 h 3541486"/>
                <a:gd name="connsiteX38" fmla="*/ 4050561 w 9711132"/>
                <a:gd name="connsiteY38" fmla="*/ 3410857 h 3541486"/>
                <a:gd name="connsiteX39" fmla="*/ 3687704 w 9711132"/>
                <a:gd name="connsiteY39" fmla="*/ 3526971 h 3541486"/>
                <a:gd name="connsiteX40" fmla="*/ 3092618 w 9711132"/>
                <a:gd name="connsiteY40" fmla="*/ 3526971 h 3541486"/>
                <a:gd name="connsiteX41" fmla="*/ 2657189 w 9711132"/>
                <a:gd name="connsiteY41" fmla="*/ 3526971 h 3541486"/>
                <a:gd name="connsiteX42" fmla="*/ 2149189 w 9711132"/>
                <a:gd name="connsiteY42" fmla="*/ 3541486 h 3541486"/>
                <a:gd name="connsiteX43" fmla="*/ 1597646 w 9711132"/>
                <a:gd name="connsiteY43" fmla="*/ 3541486 h 3541486"/>
                <a:gd name="connsiteX44" fmla="*/ 1249304 w 9711132"/>
                <a:gd name="connsiteY44" fmla="*/ 3483429 h 3541486"/>
                <a:gd name="connsiteX45" fmla="*/ 842904 w 9711132"/>
                <a:gd name="connsiteY45" fmla="*/ 3338286 h 3541486"/>
                <a:gd name="connsiteX46" fmla="*/ 305875 w 9711132"/>
                <a:gd name="connsiteY46" fmla="*/ 2975429 h 3541486"/>
                <a:gd name="connsiteX47" fmla="*/ 1075 w 9711132"/>
                <a:gd name="connsiteY47" fmla="*/ 2481943 h 3541486"/>
                <a:gd name="connsiteX48" fmla="*/ 1075 w 9711132"/>
                <a:gd name="connsiteY48" fmla="*/ 2293257 h 3541486"/>
                <a:gd name="connsiteX49" fmla="*/ 1075 w 9711132"/>
                <a:gd name="connsiteY49" fmla="*/ 2191657 h 3541486"/>
                <a:gd name="connsiteX50" fmla="*/ 1075 w 9711132"/>
                <a:gd name="connsiteY50" fmla="*/ 1872343 h 3541486"/>
                <a:gd name="connsiteX51" fmla="*/ 1075 w 9711132"/>
                <a:gd name="connsiteY51" fmla="*/ 1756229 h 3541486"/>
                <a:gd name="connsiteX52" fmla="*/ 15589 w 9711132"/>
                <a:gd name="connsiteY52" fmla="*/ 1553029 h 3541486"/>
                <a:gd name="connsiteX53" fmla="*/ 59132 w 9711132"/>
                <a:gd name="connsiteY53" fmla="*/ 1320800 h 3541486"/>
                <a:gd name="connsiteX54" fmla="*/ 146218 w 9711132"/>
                <a:gd name="connsiteY54" fmla="*/ 1175657 h 3541486"/>
                <a:gd name="connsiteX55" fmla="*/ 233304 w 9711132"/>
                <a:gd name="connsiteY55" fmla="*/ 899886 h 3541486"/>
                <a:gd name="connsiteX56" fmla="*/ 276846 w 9711132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732634" h="3541486">
                  <a:moveTo>
                    <a:pt x="298348" y="812800"/>
                  </a:moveTo>
                  <a:lnTo>
                    <a:pt x="501548" y="464457"/>
                  </a:lnTo>
                  <a:lnTo>
                    <a:pt x="617663" y="333829"/>
                  </a:lnTo>
                  <a:lnTo>
                    <a:pt x="849891" y="188686"/>
                  </a:lnTo>
                  <a:lnTo>
                    <a:pt x="1082120" y="116114"/>
                  </a:lnTo>
                  <a:lnTo>
                    <a:pt x="1444977" y="29029"/>
                  </a:lnTo>
                  <a:lnTo>
                    <a:pt x="1836863" y="0"/>
                  </a:lnTo>
                  <a:lnTo>
                    <a:pt x="2199720" y="0"/>
                  </a:lnTo>
                  <a:lnTo>
                    <a:pt x="2649663" y="72571"/>
                  </a:lnTo>
                  <a:lnTo>
                    <a:pt x="3099606" y="130629"/>
                  </a:lnTo>
                  <a:cubicBezTo>
                    <a:pt x="3290711" y="162077"/>
                    <a:pt x="3564063" y="232229"/>
                    <a:pt x="3796291" y="261257"/>
                  </a:cubicBezTo>
                  <a:cubicBezTo>
                    <a:pt x="4028519" y="290285"/>
                    <a:pt x="4268006" y="297543"/>
                    <a:pt x="4492977" y="304800"/>
                  </a:cubicBezTo>
                  <a:lnTo>
                    <a:pt x="5146120" y="304800"/>
                  </a:lnTo>
                  <a:lnTo>
                    <a:pt x="5494463" y="290286"/>
                  </a:lnTo>
                  <a:lnTo>
                    <a:pt x="5828291" y="261257"/>
                  </a:lnTo>
                  <a:lnTo>
                    <a:pt x="6379834" y="217714"/>
                  </a:lnTo>
                  <a:lnTo>
                    <a:pt x="6887834" y="174171"/>
                  </a:lnTo>
                  <a:lnTo>
                    <a:pt x="7482920" y="116114"/>
                  </a:lnTo>
                  <a:lnTo>
                    <a:pt x="7889320" y="130629"/>
                  </a:lnTo>
                  <a:lnTo>
                    <a:pt x="8556977" y="261257"/>
                  </a:lnTo>
                  <a:lnTo>
                    <a:pt x="9108520" y="551543"/>
                  </a:lnTo>
                  <a:lnTo>
                    <a:pt x="9239148" y="711200"/>
                  </a:lnTo>
                  <a:lnTo>
                    <a:pt x="9442348" y="943429"/>
                  </a:lnTo>
                  <a:lnTo>
                    <a:pt x="9602006" y="1248229"/>
                  </a:lnTo>
                  <a:lnTo>
                    <a:pt x="9732634" y="1915886"/>
                  </a:lnTo>
                  <a:lnTo>
                    <a:pt x="9674577" y="2743200"/>
                  </a:lnTo>
                  <a:lnTo>
                    <a:pt x="9529434" y="3048000"/>
                  </a:lnTo>
                  <a:lnTo>
                    <a:pt x="9239148" y="3222171"/>
                  </a:lnTo>
                  <a:lnTo>
                    <a:pt x="8919834" y="3294743"/>
                  </a:lnTo>
                  <a:lnTo>
                    <a:pt x="8615034" y="3410857"/>
                  </a:lnTo>
                  <a:lnTo>
                    <a:pt x="8121548" y="3468914"/>
                  </a:lnTo>
                  <a:lnTo>
                    <a:pt x="7250691" y="3483429"/>
                  </a:lnTo>
                  <a:lnTo>
                    <a:pt x="6989434" y="3410857"/>
                  </a:lnTo>
                  <a:lnTo>
                    <a:pt x="6771720" y="3381829"/>
                  </a:lnTo>
                  <a:lnTo>
                    <a:pt x="5987948" y="3352800"/>
                  </a:lnTo>
                  <a:lnTo>
                    <a:pt x="5625091" y="3381829"/>
                  </a:lnTo>
                  <a:lnTo>
                    <a:pt x="5102577" y="3381829"/>
                  </a:lnTo>
                  <a:lnTo>
                    <a:pt x="4565548" y="3381829"/>
                  </a:lnTo>
                  <a:lnTo>
                    <a:pt x="4072063" y="3410857"/>
                  </a:lnTo>
                  <a:cubicBezTo>
                    <a:pt x="3929339" y="3435047"/>
                    <a:pt x="3868863" y="3507619"/>
                    <a:pt x="3709206" y="3526971"/>
                  </a:cubicBezTo>
                  <a:cubicBezTo>
                    <a:pt x="3549549" y="3546323"/>
                    <a:pt x="3285872" y="3526971"/>
                    <a:pt x="3114120" y="3526971"/>
                  </a:cubicBezTo>
                  <a:lnTo>
                    <a:pt x="2678691" y="3526971"/>
                  </a:lnTo>
                  <a:lnTo>
                    <a:pt x="2170691" y="3541486"/>
                  </a:lnTo>
                  <a:lnTo>
                    <a:pt x="1619148" y="3541486"/>
                  </a:lnTo>
                  <a:lnTo>
                    <a:pt x="1270806" y="3483429"/>
                  </a:lnTo>
                  <a:lnTo>
                    <a:pt x="864406" y="3338286"/>
                  </a:lnTo>
                  <a:lnTo>
                    <a:pt x="327377" y="2975429"/>
                  </a:lnTo>
                  <a:cubicBezTo>
                    <a:pt x="187072" y="2832705"/>
                    <a:pt x="73377" y="2595638"/>
                    <a:pt x="22577" y="2481943"/>
                  </a:cubicBezTo>
                  <a:cubicBezTo>
                    <a:pt x="-28223" y="2368248"/>
                    <a:pt x="22577" y="2341638"/>
                    <a:pt x="22577" y="2293257"/>
                  </a:cubicBezTo>
                  <a:lnTo>
                    <a:pt x="22577" y="2191657"/>
                  </a:lnTo>
                  <a:lnTo>
                    <a:pt x="22577" y="1872343"/>
                  </a:lnTo>
                  <a:cubicBezTo>
                    <a:pt x="22577" y="1799772"/>
                    <a:pt x="20158" y="1809448"/>
                    <a:pt x="22577" y="1756229"/>
                  </a:cubicBezTo>
                  <a:cubicBezTo>
                    <a:pt x="24996" y="1703010"/>
                    <a:pt x="27415" y="1625601"/>
                    <a:pt x="37091" y="1553029"/>
                  </a:cubicBezTo>
                  <a:lnTo>
                    <a:pt x="80634" y="1320800"/>
                  </a:lnTo>
                  <a:lnTo>
                    <a:pt x="167720" y="1175657"/>
                  </a:lnTo>
                  <a:cubicBezTo>
                    <a:pt x="201587" y="1105505"/>
                    <a:pt x="233035" y="960362"/>
                    <a:pt x="254806" y="899886"/>
                  </a:cubicBezTo>
                  <a:cubicBezTo>
                    <a:pt x="276577" y="839410"/>
                    <a:pt x="262062" y="885372"/>
                    <a:pt x="298348" y="8128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49" name="任意多边形 15">
              <a:extLst>
                <a:ext uri="{FF2B5EF4-FFF2-40B4-BE49-F238E27FC236}">
                  <a16:creationId xmlns:a16="http://schemas.microsoft.com/office/drawing/2014/main" xmlns="" id="{BB55D45A-519D-4635-8B6A-C70D31EDCEB6}"/>
                </a:ext>
              </a:extLst>
            </p:cNvPr>
            <p:cNvSpPr/>
            <p:nvPr/>
          </p:nvSpPr>
          <p:spPr>
            <a:xfrm>
              <a:off x="838200" y="2053128"/>
              <a:ext cx="9504000" cy="3384000"/>
            </a:xfrm>
            <a:custGeom>
              <a:avLst/>
              <a:gdLst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61257 w 9710057"/>
                <a:gd name="connsiteY55" fmla="*/ 899886 h 3541486"/>
                <a:gd name="connsiteX56" fmla="*/ 275771 w 9710057"/>
                <a:gd name="connsiteY56" fmla="*/ 812800 h 3541486"/>
                <a:gd name="connsiteX0" fmla="*/ 275771 w 9710057"/>
                <a:gd name="connsiteY0" fmla="*/ 812800 h 3541486"/>
                <a:gd name="connsiteX1" fmla="*/ 478971 w 9710057"/>
                <a:gd name="connsiteY1" fmla="*/ 464457 h 3541486"/>
                <a:gd name="connsiteX2" fmla="*/ 595086 w 9710057"/>
                <a:gd name="connsiteY2" fmla="*/ 333829 h 3541486"/>
                <a:gd name="connsiteX3" fmla="*/ 827314 w 9710057"/>
                <a:gd name="connsiteY3" fmla="*/ 188686 h 3541486"/>
                <a:gd name="connsiteX4" fmla="*/ 1059543 w 9710057"/>
                <a:gd name="connsiteY4" fmla="*/ 116114 h 3541486"/>
                <a:gd name="connsiteX5" fmla="*/ 1422400 w 9710057"/>
                <a:gd name="connsiteY5" fmla="*/ 29029 h 3541486"/>
                <a:gd name="connsiteX6" fmla="*/ 1814286 w 9710057"/>
                <a:gd name="connsiteY6" fmla="*/ 0 h 3541486"/>
                <a:gd name="connsiteX7" fmla="*/ 2177143 w 9710057"/>
                <a:gd name="connsiteY7" fmla="*/ 0 h 3541486"/>
                <a:gd name="connsiteX8" fmla="*/ 2627086 w 9710057"/>
                <a:gd name="connsiteY8" fmla="*/ 72571 h 3541486"/>
                <a:gd name="connsiteX9" fmla="*/ 3077029 w 9710057"/>
                <a:gd name="connsiteY9" fmla="*/ 130629 h 3541486"/>
                <a:gd name="connsiteX10" fmla="*/ 3773714 w 9710057"/>
                <a:gd name="connsiteY10" fmla="*/ 261257 h 3541486"/>
                <a:gd name="connsiteX11" fmla="*/ 4470400 w 9710057"/>
                <a:gd name="connsiteY11" fmla="*/ 304800 h 3541486"/>
                <a:gd name="connsiteX12" fmla="*/ 5123543 w 9710057"/>
                <a:gd name="connsiteY12" fmla="*/ 304800 h 3541486"/>
                <a:gd name="connsiteX13" fmla="*/ 5471886 w 9710057"/>
                <a:gd name="connsiteY13" fmla="*/ 290286 h 3541486"/>
                <a:gd name="connsiteX14" fmla="*/ 5805714 w 9710057"/>
                <a:gd name="connsiteY14" fmla="*/ 261257 h 3541486"/>
                <a:gd name="connsiteX15" fmla="*/ 6357257 w 9710057"/>
                <a:gd name="connsiteY15" fmla="*/ 217714 h 3541486"/>
                <a:gd name="connsiteX16" fmla="*/ 6865257 w 9710057"/>
                <a:gd name="connsiteY16" fmla="*/ 174171 h 3541486"/>
                <a:gd name="connsiteX17" fmla="*/ 7460343 w 9710057"/>
                <a:gd name="connsiteY17" fmla="*/ 116114 h 3541486"/>
                <a:gd name="connsiteX18" fmla="*/ 7866743 w 9710057"/>
                <a:gd name="connsiteY18" fmla="*/ 130629 h 3541486"/>
                <a:gd name="connsiteX19" fmla="*/ 8534400 w 9710057"/>
                <a:gd name="connsiteY19" fmla="*/ 261257 h 3541486"/>
                <a:gd name="connsiteX20" fmla="*/ 9085943 w 9710057"/>
                <a:gd name="connsiteY20" fmla="*/ 551543 h 3541486"/>
                <a:gd name="connsiteX21" fmla="*/ 9216571 w 9710057"/>
                <a:gd name="connsiteY21" fmla="*/ 711200 h 3541486"/>
                <a:gd name="connsiteX22" fmla="*/ 9419771 w 9710057"/>
                <a:gd name="connsiteY22" fmla="*/ 943429 h 3541486"/>
                <a:gd name="connsiteX23" fmla="*/ 9579429 w 9710057"/>
                <a:gd name="connsiteY23" fmla="*/ 1248229 h 3541486"/>
                <a:gd name="connsiteX24" fmla="*/ 9710057 w 9710057"/>
                <a:gd name="connsiteY24" fmla="*/ 1915886 h 3541486"/>
                <a:gd name="connsiteX25" fmla="*/ 9652000 w 9710057"/>
                <a:gd name="connsiteY25" fmla="*/ 2743200 h 3541486"/>
                <a:gd name="connsiteX26" fmla="*/ 9506857 w 9710057"/>
                <a:gd name="connsiteY26" fmla="*/ 3048000 h 3541486"/>
                <a:gd name="connsiteX27" fmla="*/ 9216571 w 9710057"/>
                <a:gd name="connsiteY27" fmla="*/ 3222171 h 3541486"/>
                <a:gd name="connsiteX28" fmla="*/ 8897257 w 9710057"/>
                <a:gd name="connsiteY28" fmla="*/ 3294743 h 3541486"/>
                <a:gd name="connsiteX29" fmla="*/ 8592457 w 9710057"/>
                <a:gd name="connsiteY29" fmla="*/ 3410857 h 3541486"/>
                <a:gd name="connsiteX30" fmla="*/ 8098971 w 9710057"/>
                <a:gd name="connsiteY30" fmla="*/ 3468914 h 3541486"/>
                <a:gd name="connsiteX31" fmla="*/ 7228114 w 9710057"/>
                <a:gd name="connsiteY31" fmla="*/ 3483429 h 3541486"/>
                <a:gd name="connsiteX32" fmla="*/ 6966857 w 9710057"/>
                <a:gd name="connsiteY32" fmla="*/ 3410857 h 3541486"/>
                <a:gd name="connsiteX33" fmla="*/ 6749143 w 9710057"/>
                <a:gd name="connsiteY33" fmla="*/ 3381829 h 3541486"/>
                <a:gd name="connsiteX34" fmla="*/ 5965371 w 9710057"/>
                <a:gd name="connsiteY34" fmla="*/ 3352800 h 3541486"/>
                <a:gd name="connsiteX35" fmla="*/ 5602514 w 9710057"/>
                <a:gd name="connsiteY35" fmla="*/ 3381829 h 3541486"/>
                <a:gd name="connsiteX36" fmla="*/ 5080000 w 9710057"/>
                <a:gd name="connsiteY36" fmla="*/ 3381829 h 3541486"/>
                <a:gd name="connsiteX37" fmla="*/ 4542971 w 9710057"/>
                <a:gd name="connsiteY37" fmla="*/ 3381829 h 3541486"/>
                <a:gd name="connsiteX38" fmla="*/ 4049486 w 9710057"/>
                <a:gd name="connsiteY38" fmla="*/ 3410857 h 3541486"/>
                <a:gd name="connsiteX39" fmla="*/ 3686629 w 9710057"/>
                <a:gd name="connsiteY39" fmla="*/ 3526971 h 3541486"/>
                <a:gd name="connsiteX40" fmla="*/ 3091543 w 9710057"/>
                <a:gd name="connsiteY40" fmla="*/ 3526971 h 3541486"/>
                <a:gd name="connsiteX41" fmla="*/ 2656114 w 9710057"/>
                <a:gd name="connsiteY41" fmla="*/ 3526971 h 3541486"/>
                <a:gd name="connsiteX42" fmla="*/ 2148114 w 9710057"/>
                <a:gd name="connsiteY42" fmla="*/ 3541486 h 3541486"/>
                <a:gd name="connsiteX43" fmla="*/ 1596571 w 9710057"/>
                <a:gd name="connsiteY43" fmla="*/ 3541486 h 3541486"/>
                <a:gd name="connsiteX44" fmla="*/ 1248229 w 9710057"/>
                <a:gd name="connsiteY44" fmla="*/ 3483429 h 3541486"/>
                <a:gd name="connsiteX45" fmla="*/ 841829 w 9710057"/>
                <a:gd name="connsiteY45" fmla="*/ 3338286 h 3541486"/>
                <a:gd name="connsiteX46" fmla="*/ 304800 w 9710057"/>
                <a:gd name="connsiteY46" fmla="*/ 2975429 h 3541486"/>
                <a:gd name="connsiteX47" fmla="*/ 0 w 9710057"/>
                <a:gd name="connsiteY47" fmla="*/ 2481943 h 3541486"/>
                <a:gd name="connsiteX48" fmla="*/ 0 w 9710057"/>
                <a:gd name="connsiteY48" fmla="*/ 2293257 h 3541486"/>
                <a:gd name="connsiteX49" fmla="*/ 0 w 9710057"/>
                <a:gd name="connsiteY49" fmla="*/ 2191657 h 3541486"/>
                <a:gd name="connsiteX50" fmla="*/ 0 w 9710057"/>
                <a:gd name="connsiteY50" fmla="*/ 1872343 h 3541486"/>
                <a:gd name="connsiteX51" fmla="*/ 0 w 9710057"/>
                <a:gd name="connsiteY51" fmla="*/ 1756229 h 3541486"/>
                <a:gd name="connsiteX52" fmla="*/ 14514 w 9710057"/>
                <a:gd name="connsiteY52" fmla="*/ 1553029 h 3541486"/>
                <a:gd name="connsiteX53" fmla="*/ 58057 w 9710057"/>
                <a:gd name="connsiteY53" fmla="*/ 1320800 h 3541486"/>
                <a:gd name="connsiteX54" fmla="*/ 145143 w 9710057"/>
                <a:gd name="connsiteY54" fmla="*/ 1175657 h 3541486"/>
                <a:gd name="connsiteX55" fmla="*/ 232229 w 9710057"/>
                <a:gd name="connsiteY55" fmla="*/ 899886 h 3541486"/>
                <a:gd name="connsiteX56" fmla="*/ 275771 w 9710057"/>
                <a:gd name="connsiteY56" fmla="*/ 812800 h 3541486"/>
                <a:gd name="connsiteX0" fmla="*/ 276846 w 9711132"/>
                <a:gd name="connsiteY0" fmla="*/ 812800 h 3541486"/>
                <a:gd name="connsiteX1" fmla="*/ 480046 w 9711132"/>
                <a:gd name="connsiteY1" fmla="*/ 464457 h 3541486"/>
                <a:gd name="connsiteX2" fmla="*/ 596161 w 9711132"/>
                <a:gd name="connsiteY2" fmla="*/ 333829 h 3541486"/>
                <a:gd name="connsiteX3" fmla="*/ 828389 w 9711132"/>
                <a:gd name="connsiteY3" fmla="*/ 188686 h 3541486"/>
                <a:gd name="connsiteX4" fmla="*/ 1060618 w 9711132"/>
                <a:gd name="connsiteY4" fmla="*/ 116114 h 3541486"/>
                <a:gd name="connsiteX5" fmla="*/ 1423475 w 9711132"/>
                <a:gd name="connsiteY5" fmla="*/ 29029 h 3541486"/>
                <a:gd name="connsiteX6" fmla="*/ 1815361 w 9711132"/>
                <a:gd name="connsiteY6" fmla="*/ 0 h 3541486"/>
                <a:gd name="connsiteX7" fmla="*/ 2178218 w 9711132"/>
                <a:gd name="connsiteY7" fmla="*/ 0 h 3541486"/>
                <a:gd name="connsiteX8" fmla="*/ 2628161 w 9711132"/>
                <a:gd name="connsiteY8" fmla="*/ 72571 h 3541486"/>
                <a:gd name="connsiteX9" fmla="*/ 3078104 w 9711132"/>
                <a:gd name="connsiteY9" fmla="*/ 130629 h 3541486"/>
                <a:gd name="connsiteX10" fmla="*/ 3774789 w 9711132"/>
                <a:gd name="connsiteY10" fmla="*/ 261257 h 3541486"/>
                <a:gd name="connsiteX11" fmla="*/ 4471475 w 9711132"/>
                <a:gd name="connsiteY11" fmla="*/ 304800 h 3541486"/>
                <a:gd name="connsiteX12" fmla="*/ 5124618 w 9711132"/>
                <a:gd name="connsiteY12" fmla="*/ 304800 h 3541486"/>
                <a:gd name="connsiteX13" fmla="*/ 5472961 w 9711132"/>
                <a:gd name="connsiteY13" fmla="*/ 290286 h 3541486"/>
                <a:gd name="connsiteX14" fmla="*/ 5806789 w 9711132"/>
                <a:gd name="connsiteY14" fmla="*/ 261257 h 3541486"/>
                <a:gd name="connsiteX15" fmla="*/ 6358332 w 9711132"/>
                <a:gd name="connsiteY15" fmla="*/ 217714 h 3541486"/>
                <a:gd name="connsiteX16" fmla="*/ 6866332 w 9711132"/>
                <a:gd name="connsiteY16" fmla="*/ 174171 h 3541486"/>
                <a:gd name="connsiteX17" fmla="*/ 7461418 w 9711132"/>
                <a:gd name="connsiteY17" fmla="*/ 116114 h 3541486"/>
                <a:gd name="connsiteX18" fmla="*/ 7867818 w 9711132"/>
                <a:gd name="connsiteY18" fmla="*/ 130629 h 3541486"/>
                <a:gd name="connsiteX19" fmla="*/ 8535475 w 9711132"/>
                <a:gd name="connsiteY19" fmla="*/ 261257 h 3541486"/>
                <a:gd name="connsiteX20" fmla="*/ 9087018 w 9711132"/>
                <a:gd name="connsiteY20" fmla="*/ 551543 h 3541486"/>
                <a:gd name="connsiteX21" fmla="*/ 9217646 w 9711132"/>
                <a:gd name="connsiteY21" fmla="*/ 711200 h 3541486"/>
                <a:gd name="connsiteX22" fmla="*/ 9420846 w 9711132"/>
                <a:gd name="connsiteY22" fmla="*/ 943429 h 3541486"/>
                <a:gd name="connsiteX23" fmla="*/ 9580504 w 9711132"/>
                <a:gd name="connsiteY23" fmla="*/ 1248229 h 3541486"/>
                <a:gd name="connsiteX24" fmla="*/ 9711132 w 9711132"/>
                <a:gd name="connsiteY24" fmla="*/ 1915886 h 3541486"/>
                <a:gd name="connsiteX25" fmla="*/ 9653075 w 9711132"/>
                <a:gd name="connsiteY25" fmla="*/ 2743200 h 3541486"/>
                <a:gd name="connsiteX26" fmla="*/ 9507932 w 9711132"/>
                <a:gd name="connsiteY26" fmla="*/ 3048000 h 3541486"/>
                <a:gd name="connsiteX27" fmla="*/ 9217646 w 9711132"/>
                <a:gd name="connsiteY27" fmla="*/ 3222171 h 3541486"/>
                <a:gd name="connsiteX28" fmla="*/ 8898332 w 9711132"/>
                <a:gd name="connsiteY28" fmla="*/ 3294743 h 3541486"/>
                <a:gd name="connsiteX29" fmla="*/ 8593532 w 9711132"/>
                <a:gd name="connsiteY29" fmla="*/ 3410857 h 3541486"/>
                <a:gd name="connsiteX30" fmla="*/ 8100046 w 9711132"/>
                <a:gd name="connsiteY30" fmla="*/ 3468914 h 3541486"/>
                <a:gd name="connsiteX31" fmla="*/ 7229189 w 9711132"/>
                <a:gd name="connsiteY31" fmla="*/ 3483429 h 3541486"/>
                <a:gd name="connsiteX32" fmla="*/ 6967932 w 9711132"/>
                <a:gd name="connsiteY32" fmla="*/ 3410857 h 3541486"/>
                <a:gd name="connsiteX33" fmla="*/ 6750218 w 9711132"/>
                <a:gd name="connsiteY33" fmla="*/ 3381829 h 3541486"/>
                <a:gd name="connsiteX34" fmla="*/ 5966446 w 9711132"/>
                <a:gd name="connsiteY34" fmla="*/ 3352800 h 3541486"/>
                <a:gd name="connsiteX35" fmla="*/ 5603589 w 9711132"/>
                <a:gd name="connsiteY35" fmla="*/ 3381829 h 3541486"/>
                <a:gd name="connsiteX36" fmla="*/ 5081075 w 9711132"/>
                <a:gd name="connsiteY36" fmla="*/ 3381829 h 3541486"/>
                <a:gd name="connsiteX37" fmla="*/ 4544046 w 9711132"/>
                <a:gd name="connsiteY37" fmla="*/ 3381829 h 3541486"/>
                <a:gd name="connsiteX38" fmla="*/ 4050561 w 9711132"/>
                <a:gd name="connsiteY38" fmla="*/ 3410857 h 3541486"/>
                <a:gd name="connsiteX39" fmla="*/ 3687704 w 9711132"/>
                <a:gd name="connsiteY39" fmla="*/ 3526971 h 3541486"/>
                <a:gd name="connsiteX40" fmla="*/ 3092618 w 9711132"/>
                <a:gd name="connsiteY40" fmla="*/ 3526971 h 3541486"/>
                <a:gd name="connsiteX41" fmla="*/ 2657189 w 9711132"/>
                <a:gd name="connsiteY41" fmla="*/ 3526971 h 3541486"/>
                <a:gd name="connsiteX42" fmla="*/ 2149189 w 9711132"/>
                <a:gd name="connsiteY42" fmla="*/ 3541486 h 3541486"/>
                <a:gd name="connsiteX43" fmla="*/ 1597646 w 9711132"/>
                <a:gd name="connsiteY43" fmla="*/ 3541486 h 3541486"/>
                <a:gd name="connsiteX44" fmla="*/ 1249304 w 9711132"/>
                <a:gd name="connsiteY44" fmla="*/ 3483429 h 3541486"/>
                <a:gd name="connsiteX45" fmla="*/ 842904 w 9711132"/>
                <a:gd name="connsiteY45" fmla="*/ 3338286 h 3541486"/>
                <a:gd name="connsiteX46" fmla="*/ 305875 w 9711132"/>
                <a:gd name="connsiteY46" fmla="*/ 2975429 h 3541486"/>
                <a:gd name="connsiteX47" fmla="*/ 1075 w 9711132"/>
                <a:gd name="connsiteY47" fmla="*/ 2481943 h 3541486"/>
                <a:gd name="connsiteX48" fmla="*/ 1075 w 9711132"/>
                <a:gd name="connsiteY48" fmla="*/ 2293257 h 3541486"/>
                <a:gd name="connsiteX49" fmla="*/ 1075 w 9711132"/>
                <a:gd name="connsiteY49" fmla="*/ 2191657 h 3541486"/>
                <a:gd name="connsiteX50" fmla="*/ 1075 w 9711132"/>
                <a:gd name="connsiteY50" fmla="*/ 1872343 h 3541486"/>
                <a:gd name="connsiteX51" fmla="*/ 1075 w 9711132"/>
                <a:gd name="connsiteY51" fmla="*/ 1756229 h 3541486"/>
                <a:gd name="connsiteX52" fmla="*/ 15589 w 9711132"/>
                <a:gd name="connsiteY52" fmla="*/ 1553029 h 3541486"/>
                <a:gd name="connsiteX53" fmla="*/ 59132 w 9711132"/>
                <a:gd name="connsiteY53" fmla="*/ 1320800 h 3541486"/>
                <a:gd name="connsiteX54" fmla="*/ 146218 w 9711132"/>
                <a:gd name="connsiteY54" fmla="*/ 1175657 h 3541486"/>
                <a:gd name="connsiteX55" fmla="*/ 233304 w 9711132"/>
                <a:gd name="connsiteY55" fmla="*/ 899886 h 3541486"/>
                <a:gd name="connsiteX56" fmla="*/ 276846 w 9711132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  <a:gd name="connsiteX0" fmla="*/ 298348 w 9732634"/>
                <a:gd name="connsiteY0" fmla="*/ 812800 h 3541486"/>
                <a:gd name="connsiteX1" fmla="*/ 501548 w 9732634"/>
                <a:gd name="connsiteY1" fmla="*/ 464457 h 3541486"/>
                <a:gd name="connsiteX2" fmla="*/ 617663 w 9732634"/>
                <a:gd name="connsiteY2" fmla="*/ 333829 h 3541486"/>
                <a:gd name="connsiteX3" fmla="*/ 849891 w 9732634"/>
                <a:gd name="connsiteY3" fmla="*/ 188686 h 3541486"/>
                <a:gd name="connsiteX4" fmla="*/ 1082120 w 9732634"/>
                <a:gd name="connsiteY4" fmla="*/ 116114 h 3541486"/>
                <a:gd name="connsiteX5" fmla="*/ 1444977 w 9732634"/>
                <a:gd name="connsiteY5" fmla="*/ 29029 h 3541486"/>
                <a:gd name="connsiteX6" fmla="*/ 1836863 w 9732634"/>
                <a:gd name="connsiteY6" fmla="*/ 0 h 3541486"/>
                <a:gd name="connsiteX7" fmla="*/ 2199720 w 9732634"/>
                <a:gd name="connsiteY7" fmla="*/ 0 h 3541486"/>
                <a:gd name="connsiteX8" fmla="*/ 2649663 w 9732634"/>
                <a:gd name="connsiteY8" fmla="*/ 72571 h 3541486"/>
                <a:gd name="connsiteX9" fmla="*/ 3099606 w 9732634"/>
                <a:gd name="connsiteY9" fmla="*/ 130629 h 3541486"/>
                <a:gd name="connsiteX10" fmla="*/ 3796291 w 9732634"/>
                <a:gd name="connsiteY10" fmla="*/ 261257 h 3541486"/>
                <a:gd name="connsiteX11" fmla="*/ 4492977 w 9732634"/>
                <a:gd name="connsiteY11" fmla="*/ 304800 h 3541486"/>
                <a:gd name="connsiteX12" fmla="*/ 5146120 w 9732634"/>
                <a:gd name="connsiteY12" fmla="*/ 304800 h 3541486"/>
                <a:gd name="connsiteX13" fmla="*/ 5494463 w 9732634"/>
                <a:gd name="connsiteY13" fmla="*/ 290286 h 3541486"/>
                <a:gd name="connsiteX14" fmla="*/ 5828291 w 9732634"/>
                <a:gd name="connsiteY14" fmla="*/ 261257 h 3541486"/>
                <a:gd name="connsiteX15" fmla="*/ 6379834 w 9732634"/>
                <a:gd name="connsiteY15" fmla="*/ 217714 h 3541486"/>
                <a:gd name="connsiteX16" fmla="*/ 6887834 w 9732634"/>
                <a:gd name="connsiteY16" fmla="*/ 174171 h 3541486"/>
                <a:gd name="connsiteX17" fmla="*/ 7482920 w 9732634"/>
                <a:gd name="connsiteY17" fmla="*/ 116114 h 3541486"/>
                <a:gd name="connsiteX18" fmla="*/ 7889320 w 9732634"/>
                <a:gd name="connsiteY18" fmla="*/ 130629 h 3541486"/>
                <a:gd name="connsiteX19" fmla="*/ 8556977 w 9732634"/>
                <a:gd name="connsiteY19" fmla="*/ 261257 h 3541486"/>
                <a:gd name="connsiteX20" fmla="*/ 9108520 w 9732634"/>
                <a:gd name="connsiteY20" fmla="*/ 551543 h 3541486"/>
                <a:gd name="connsiteX21" fmla="*/ 9239148 w 9732634"/>
                <a:gd name="connsiteY21" fmla="*/ 711200 h 3541486"/>
                <a:gd name="connsiteX22" fmla="*/ 9442348 w 9732634"/>
                <a:gd name="connsiteY22" fmla="*/ 943429 h 3541486"/>
                <a:gd name="connsiteX23" fmla="*/ 9602006 w 9732634"/>
                <a:gd name="connsiteY23" fmla="*/ 1248229 h 3541486"/>
                <a:gd name="connsiteX24" fmla="*/ 9732634 w 9732634"/>
                <a:gd name="connsiteY24" fmla="*/ 1915886 h 3541486"/>
                <a:gd name="connsiteX25" fmla="*/ 9674577 w 9732634"/>
                <a:gd name="connsiteY25" fmla="*/ 2743200 h 3541486"/>
                <a:gd name="connsiteX26" fmla="*/ 9529434 w 9732634"/>
                <a:gd name="connsiteY26" fmla="*/ 3048000 h 3541486"/>
                <a:gd name="connsiteX27" fmla="*/ 9239148 w 9732634"/>
                <a:gd name="connsiteY27" fmla="*/ 3222171 h 3541486"/>
                <a:gd name="connsiteX28" fmla="*/ 8919834 w 9732634"/>
                <a:gd name="connsiteY28" fmla="*/ 3294743 h 3541486"/>
                <a:gd name="connsiteX29" fmla="*/ 8615034 w 9732634"/>
                <a:gd name="connsiteY29" fmla="*/ 3410857 h 3541486"/>
                <a:gd name="connsiteX30" fmla="*/ 8121548 w 9732634"/>
                <a:gd name="connsiteY30" fmla="*/ 3468914 h 3541486"/>
                <a:gd name="connsiteX31" fmla="*/ 7250691 w 9732634"/>
                <a:gd name="connsiteY31" fmla="*/ 3483429 h 3541486"/>
                <a:gd name="connsiteX32" fmla="*/ 6989434 w 9732634"/>
                <a:gd name="connsiteY32" fmla="*/ 3410857 h 3541486"/>
                <a:gd name="connsiteX33" fmla="*/ 6771720 w 9732634"/>
                <a:gd name="connsiteY33" fmla="*/ 3381829 h 3541486"/>
                <a:gd name="connsiteX34" fmla="*/ 5987948 w 9732634"/>
                <a:gd name="connsiteY34" fmla="*/ 3352800 h 3541486"/>
                <a:gd name="connsiteX35" fmla="*/ 5625091 w 9732634"/>
                <a:gd name="connsiteY35" fmla="*/ 3381829 h 3541486"/>
                <a:gd name="connsiteX36" fmla="*/ 5102577 w 9732634"/>
                <a:gd name="connsiteY36" fmla="*/ 3381829 h 3541486"/>
                <a:gd name="connsiteX37" fmla="*/ 4565548 w 9732634"/>
                <a:gd name="connsiteY37" fmla="*/ 3381829 h 3541486"/>
                <a:gd name="connsiteX38" fmla="*/ 4072063 w 9732634"/>
                <a:gd name="connsiteY38" fmla="*/ 3410857 h 3541486"/>
                <a:gd name="connsiteX39" fmla="*/ 3709206 w 9732634"/>
                <a:gd name="connsiteY39" fmla="*/ 3526971 h 3541486"/>
                <a:gd name="connsiteX40" fmla="*/ 3114120 w 9732634"/>
                <a:gd name="connsiteY40" fmla="*/ 3526971 h 3541486"/>
                <a:gd name="connsiteX41" fmla="*/ 2678691 w 9732634"/>
                <a:gd name="connsiteY41" fmla="*/ 3526971 h 3541486"/>
                <a:gd name="connsiteX42" fmla="*/ 2170691 w 9732634"/>
                <a:gd name="connsiteY42" fmla="*/ 3541486 h 3541486"/>
                <a:gd name="connsiteX43" fmla="*/ 1619148 w 9732634"/>
                <a:gd name="connsiteY43" fmla="*/ 3541486 h 3541486"/>
                <a:gd name="connsiteX44" fmla="*/ 1270806 w 9732634"/>
                <a:gd name="connsiteY44" fmla="*/ 3483429 h 3541486"/>
                <a:gd name="connsiteX45" fmla="*/ 864406 w 9732634"/>
                <a:gd name="connsiteY45" fmla="*/ 3338286 h 3541486"/>
                <a:gd name="connsiteX46" fmla="*/ 327377 w 9732634"/>
                <a:gd name="connsiteY46" fmla="*/ 2975429 h 3541486"/>
                <a:gd name="connsiteX47" fmla="*/ 22577 w 9732634"/>
                <a:gd name="connsiteY47" fmla="*/ 2481943 h 3541486"/>
                <a:gd name="connsiteX48" fmla="*/ 22577 w 9732634"/>
                <a:gd name="connsiteY48" fmla="*/ 2293257 h 3541486"/>
                <a:gd name="connsiteX49" fmla="*/ 22577 w 9732634"/>
                <a:gd name="connsiteY49" fmla="*/ 2191657 h 3541486"/>
                <a:gd name="connsiteX50" fmla="*/ 22577 w 9732634"/>
                <a:gd name="connsiteY50" fmla="*/ 1872343 h 3541486"/>
                <a:gd name="connsiteX51" fmla="*/ 22577 w 9732634"/>
                <a:gd name="connsiteY51" fmla="*/ 1756229 h 3541486"/>
                <a:gd name="connsiteX52" fmla="*/ 37091 w 9732634"/>
                <a:gd name="connsiteY52" fmla="*/ 1553029 h 3541486"/>
                <a:gd name="connsiteX53" fmla="*/ 80634 w 9732634"/>
                <a:gd name="connsiteY53" fmla="*/ 1320800 h 3541486"/>
                <a:gd name="connsiteX54" fmla="*/ 167720 w 9732634"/>
                <a:gd name="connsiteY54" fmla="*/ 1175657 h 3541486"/>
                <a:gd name="connsiteX55" fmla="*/ 254806 w 9732634"/>
                <a:gd name="connsiteY55" fmla="*/ 899886 h 3541486"/>
                <a:gd name="connsiteX56" fmla="*/ 298348 w 9732634"/>
                <a:gd name="connsiteY56" fmla="*/ 812800 h 354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9732634" h="3541486">
                  <a:moveTo>
                    <a:pt x="298348" y="812800"/>
                  </a:moveTo>
                  <a:lnTo>
                    <a:pt x="501548" y="464457"/>
                  </a:lnTo>
                  <a:lnTo>
                    <a:pt x="617663" y="333829"/>
                  </a:lnTo>
                  <a:lnTo>
                    <a:pt x="849891" y="188686"/>
                  </a:lnTo>
                  <a:lnTo>
                    <a:pt x="1082120" y="116114"/>
                  </a:lnTo>
                  <a:lnTo>
                    <a:pt x="1444977" y="29029"/>
                  </a:lnTo>
                  <a:lnTo>
                    <a:pt x="1836863" y="0"/>
                  </a:lnTo>
                  <a:lnTo>
                    <a:pt x="2199720" y="0"/>
                  </a:lnTo>
                  <a:lnTo>
                    <a:pt x="2649663" y="72571"/>
                  </a:lnTo>
                  <a:lnTo>
                    <a:pt x="3099606" y="130629"/>
                  </a:lnTo>
                  <a:cubicBezTo>
                    <a:pt x="3290711" y="162077"/>
                    <a:pt x="3564063" y="232229"/>
                    <a:pt x="3796291" y="261257"/>
                  </a:cubicBezTo>
                  <a:cubicBezTo>
                    <a:pt x="4028519" y="290285"/>
                    <a:pt x="4268006" y="297543"/>
                    <a:pt x="4492977" y="304800"/>
                  </a:cubicBezTo>
                  <a:lnTo>
                    <a:pt x="5146120" y="304800"/>
                  </a:lnTo>
                  <a:lnTo>
                    <a:pt x="5494463" y="290286"/>
                  </a:lnTo>
                  <a:lnTo>
                    <a:pt x="5828291" y="261257"/>
                  </a:lnTo>
                  <a:lnTo>
                    <a:pt x="6379834" y="217714"/>
                  </a:lnTo>
                  <a:lnTo>
                    <a:pt x="6887834" y="174171"/>
                  </a:lnTo>
                  <a:lnTo>
                    <a:pt x="7482920" y="116114"/>
                  </a:lnTo>
                  <a:lnTo>
                    <a:pt x="7889320" y="130629"/>
                  </a:lnTo>
                  <a:lnTo>
                    <a:pt x="8556977" y="261257"/>
                  </a:lnTo>
                  <a:lnTo>
                    <a:pt x="9108520" y="551543"/>
                  </a:lnTo>
                  <a:lnTo>
                    <a:pt x="9239148" y="711200"/>
                  </a:lnTo>
                  <a:lnTo>
                    <a:pt x="9442348" y="943429"/>
                  </a:lnTo>
                  <a:lnTo>
                    <a:pt x="9602006" y="1248229"/>
                  </a:lnTo>
                  <a:lnTo>
                    <a:pt x="9732634" y="1915886"/>
                  </a:lnTo>
                  <a:lnTo>
                    <a:pt x="9674577" y="2743200"/>
                  </a:lnTo>
                  <a:lnTo>
                    <a:pt x="9529434" y="3048000"/>
                  </a:lnTo>
                  <a:lnTo>
                    <a:pt x="9239148" y="3222171"/>
                  </a:lnTo>
                  <a:lnTo>
                    <a:pt x="8919834" y="3294743"/>
                  </a:lnTo>
                  <a:lnTo>
                    <a:pt x="8615034" y="3410857"/>
                  </a:lnTo>
                  <a:lnTo>
                    <a:pt x="8121548" y="3468914"/>
                  </a:lnTo>
                  <a:lnTo>
                    <a:pt x="7250691" y="3483429"/>
                  </a:lnTo>
                  <a:lnTo>
                    <a:pt x="6989434" y="3410857"/>
                  </a:lnTo>
                  <a:lnTo>
                    <a:pt x="6771720" y="3381829"/>
                  </a:lnTo>
                  <a:lnTo>
                    <a:pt x="5987948" y="3352800"/>
                  </a:lnTo>
                  <a:lnTo>
                    <a:pt x="5625091" y="3381829"/>
                  </a:lnTo>
                  <a:lnTo>
                    <a:pt x="5102577" y="3381829"/>
                  </a:lnTo>
                  <a:lnTo>
                    <a:pt x="4565548" y="3381829"/>
                  </a:lnTo>
                  <a:lnTo>
                    <a:pt x="4072063" y="3410857"/>
                  </a:lnTo>
                  <a:cubicBezTo>
                    <a:pt x="3929339" y="3435047"/>
                    <a:pt x="3868863" y="3507619"/>
                    <a:pt x="3709206" y="3526971"/>
                  </a:cubicBezTo>
                  <a:cubicBezTo>
                    <a:pt x="3549549" y="3546323"/>
                    <a:pt x="3285872" y="3526971"/>
                    <a:pt x="3114120" y="3526971"/>
                  </a:cubicBezTo>
                  <a:lnTo>
                    <a:pt x="2678691" y="3526971"/>
                  </a:lnTo>
                  <a:lnTo>
                    <a:pt x="2170691" y="3541486"/>
                  </a:lnTo>
                  <a:lnTo>
                    <a:pt x="1619148" y="3541486"/>
                  </a:lnTo>
                  <a:lnTo>
                    <a:pt x="1270806" y="3483429"/>
                  </a:lnTo>
                  <a:lnTo>
                    <a:pt x="864406" y="3338286"/>
                  </a:lnTo>
                  <a:lnTo>
                    <a:pt x="327377" y="2975429"/>
                  </a:lnTo>
                  <a:cubicBezTo>
                    <a:pt x="187072" y="2832705"/>
                    <a:pt x="73377" y="2595638"/>
                    <a:pt x="22577" y="2481943"/>
                  </a:cubicBezTo>
                  <a:cubicBezTo>
                    <a:pt x="-28223" y="2368248"/>
                    <a:pt x="22577" y="2341638"/>
                    <a:pt x="22577" y="2293257"/>
                  </a:cubicBezTo>
                  <a:lnTo>
                    <a:pt x="22577" y="2191657"/>
                  </a:lnTo>
                  <a:lnTo>
                    <a:pt x="22577" y="1872343"/>
                  </a:lnTo>
                  <a:cubicBezTo>
                    <a:pt x="22577" y="1799772"/>
                    <a:pt x="20158" y="1809448"/>
                    <a:pt x="22577" y="1756229"/>
                  </a:cubicBezTo>
                  <a:cubicBezTo>
                    <a:pt x="24996" y="1703010"/>
                    <a:pt x="27415" y="1625601"/>
                    <a:pt x="37091" y="1553029"/>
                  </a:cubicBezTo>
                  <a:lnTo>
                    <a:pt x="80634" y="1320800"/>
                  </a:lnTo>
                  <a:lnTo>
                    <a:pt x="167720" y="1175657"/>
                  </a:lnTo>
                  <a:cubicBezTo>
                    <a:pt x="201587" y="1105505"/>
                    <a:pt x="233035" y="960362"/>
                    <a:pt x="254806" y="899886"/>
                  </a:cubicBezTo>
                  <a:cubicBezTo>
                    <a:pt x="276577" y="839410"/>
                    <a:pt x="262062" y="885372"/>
                    <a:pt x="298348" y="812800"/>
                  </a:cubicBezTo>
                  <a:close/>
                </a:path>
              </a:pathLst>
            </a:custGeom>
            <a:noFill/>
            <a:ln w="28575">
              <a:solidFill>
                <a:srgbClr val="95969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392A756-20E2-474F-B27B-3890DE710288}"/>
              </a:ext>
            </a:extLst>
          </p:cNvPr>
          <p:cNvSpPr txBox="1"/>
          <p:nvPr/>
        </p:nvSpPr>
        <p:spPr>
          <a:xfrm>
            <a:off x="6479443" y="3755563"/>
            <a:ext cx="5678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Hình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bình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hành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có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hai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cặp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cạnh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bằng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lter Gothic" panose="02040603050506020204" pitchFamily="18" charset="0"/>
              </a:rPr>
              <a:t>nhau</a:t>
            </a:r>
            <a:r>
              <a:rPr lang="en-US" sz="3600" dirty="0">
                <a:solidFill>
                  <a:srgbClr val="00B050"/>
                </a:solidFill>
                <a:latin typeface="UTM Alter Gothic" panose="02040603050506020204" pitchFamily="18" charset="0"/>
              </a:rPr>
              <a:t> là:</a:t>
            </a:r>
          </a:p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AB = DC</a:t>
            </a:r>
          </a:p>
          <a:p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UTM Alter Gothic" panose="02040603050506020204" pitchFamily="18" charset="0"/>
              </a:rPr>
              <a:t>AD = BC</a:t>
            </a:r>
          </a:p>
        </p:txBody>
      </p:sp>
      <p:grpSp>
        <p:nvGrpSpPr>
          <p:cNvPr id="23" name="组合 24">
            <a:extLst>
              <a:ext uri="{FF2B5EF4-FFF2-40B4-BE49-F238E27FC236}">
                <a16:creationId xmlns:a16="http://schemas.microsoft.com/office/drawing/2014/main" xmlns="" id="{151D5D85-65A5-445F-829D-8B455A16C905}"/>
              </a:ext>
            </a:extLst>
          </p:cNvPr>
          <p:cNvGrpSpPr/>
          <p:nvPr/>
        </p:nvGrpSpPr>
        <p:grpSpPr>
          <a:xfrm>
            <a:off x="0" y="6167051"/>
            <a:ext cx="12523845" cy="1407239"/>
            <a:chOff x="0" y="5207212"/>
            <a:chExt cx="12523845" cy="1647370"/>
          </a:xfrm>
        </p:grpSpPr>
        <p:pic>
          <p:nvPicPr>
            <p:cNvPr id="24" name="图片 25">
              <a:extLst>
                <a:ext uri="{FF2B5EF4-FFF2-40B4-BE49-F238E27FC236}">
                  <a16:creationId xmlns:a16="http://schemas.microsoft.com/office/drawing/2014/main" xmlns="" id="{6233FA28-C18E-42AE-96EF-C7F62466A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5" name="图片 26">
              <a:extLst>
                <a:ext uri="{FF2B5EF4-FFF2-40B4-BE49-F238E27FC236}">
                  <a16:creationId xmlns:a16="http://schemas.microsoft.com/office/drawing/2014/main" xmlns="" id="{42EA7345-B74E-4F62-8E1F-83C46C54B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178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  <p:bldP spid="123" grpId="0"/>
      <p:bldP spid="124" grpId="0"/>
      <p:bldP spid="125" grpId="0"/>
      <p:bldP spid="3" grpId="0"/>
      <p:bldP spid="137" grpId="0" animBg="1"/>
      <p:bldP spid="138" grpId="0" animBg="1"/>
      <p:bldP spid="139" grpId="0" animBg="1"/>
      <p:bldP spid="140" grpId="0" animBg="1"/>
      <p:bldP spid="142" grpId="0" animBg="1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箭头: 五边形 49">
            <a:extLst>
              <a:ext uri="{FF2B5EF4-FFF2-40B4-BE49-F238E27FC236}">
                <a16:creationId xmlns:a16="http://schemas.microsoft.com/office/drawing/2014/main" xmlns="" id="{A20A49EB-6480-415A-BC80-662465F3D3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xmlns="" id="{910DE823-F5E8-4938-99B2-8774A9D7681C}"/>
              </a:ext>
            </a:extLst>
          </p:cNvPr>
          <p:cNvSpPr/>
          <p:nvPr/>
        </p:nvSpPr>
        <p:spPr>
          <a:xfrm>
            <a:off x="940647" y="533400"/>
            <a:ext cx="2816149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Khám</a:t>
            </a:r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phá</a:t>
            </a:r>
            <a:endParaRPr lang="zh-CN" altLang="en-US" sz="3200" dirty="0">
              <a:solidFill>
                <a:schemeClr val="tx1"/>
              </a:solidFill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52" name="箭头: V 形 51">
            <a:extLst>
              <a:ext uri="{FF2B5EF4-FFF2-40B4-BE49-F238E27FC236}">
                <a16:creationId xmlns:a16="http://schemas.microsoft.com/office/drawing/2014/main" xmlns="" id="{4F485C77-26B9-4D92-B53E-051DA2FC0051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xmlns="" id="{C1A6A635-8C41-41FC-8685-AFF77AB659AE}"/>
              </a:ext>
            </a:extLst>
          </p:cNvPr>
          <p:cNvSpPr/>
          <p:nvPr/>
        </p:nvSpPr>
        <p:spPr>
          <a:xfrm>
            <a:off x="699176" y="2157573"/>
            <a:ext cx="5138566" cy="2691830"/>
          </a:xfrm>
          <a:prstGeom prst="parallelogram">
            <a:avLst>
              <a:gd name="adj" fmla="val 28290"/>
            </a:avLst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DE59C-9CA1-4479-824F-4EB2A42E7176}"/>
              </a:ext>
            </a:extLst>
          </p:cNvPr>
          <p:cNvSpPr txBox="1"/>
          <p:nvPr/>
        </p:nvSpPr>
        <p:spPr>
          <a:xfrm>
            <a:off x="1002750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9E7CDF0-0AA9-4716-8C40-92313DB04A94}"/>
              </a:ext>
            </a:extLst>
          </p:cNvPr>
          <p:cNvSpPr txBox="1"/>
          <p:nvPr/>
        </p:nvSpPr>
        <p:spPr>
          <a:xfrm>
            <a:off x="5762462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9D04AAA-52AA-4E36-9515-C01D27C238FE}"/>
              </a:ext>
            </a:extLst>
          </p:cNvPr>
          <p:cNvSpPr txBox="1"/>
          <p:nvPr/>
        </p:nvSpPr>
        <p:spPr>
          <a:xfrm>
            <a:off x="5014524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1B20EC8-2316-4558-95F7-BC478BF114EB}"/>
              </a:ext>
            </a:extLst>
          </p:cNvPr>
          <p:cNvSpPr txBox="1"/>
          <p:nvPr/>
        </p:nvSpPr>
        <p:spPr>
          <a:xfrm>
            <a:off x="227841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126" name="í$1iḋe">
            <a:extLst>
              <a:ext uri="{FF2B5EF4-FFF2-40B4-BE49-F238E27FC236}">
                <a16:creationId xmlns:a16="http://schemas.microsoft.com/office/drawing/2014/main" xmlns="" id="{244687C0-DFE1-48EE-B74B-B33A7EFEB5AF}"/>
              </a:ext>
            </a:extLst>
          </p:cNvPr>
          <p:cNvSpPr/>
          <p:nvPr/>
        </p:nvSpPr>
        <p:spPr bwMode="auto">
          <a:xfrm>
            <a:off x="9037783" y="2157573"/>
            <a:ext cx="2961205" cy="3339102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27" name="íśḻiḍê">
            <a:extLst>
              <a:ext uri="{FF2B5EF4-FFF2-40B4-BE49-F238E27FC236}">
                <a16:creationId xmlns:a16="http://schemas.microsoft.com/office/drawing/2014/main" xmlns="" id="{CB6271AD-3D70-431D-8F9A-1E70D228934F}"/>
              </a:ext>
            </a:extLst>
          </p:cNvPr>
          <p:cNvSpPr/>
          <p:nvPr/>
        </p:nvSpPr>
        <p:spPr bwMode="auto">
          <a:xfrm>
            <a:off x="6612651" y="1049070"/>
            <a:ext cx="2898379" cy="3502382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28" name="iṣľíḍé">
            <a:extLst>
              <a:ext uri="{FF2B5EF4-FFF2-40B4-BE49-F238E27FC236}">
                <a16:creationId xmlns:a16="http://schemas.microsoft.com/office/drawing/2014/main" xmlns="" id="{61311ECF-63CB-4650-8A58-C68EA3E6B007}"/>
              </a:ext>
            </a:extLst>
          </p:cNvPr>
          <p:cNvSpPr/>
          <p:nvPr/>
        </p:nvSpPr>
        <p:spPr bwMode="auto">
          <a:xfrm>
            <a:off x="7659142" y="4929568"/>
            <a:ext cx="734130" cy="718389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29" name="íṥľïḑe">
            <a:extLst>
              <a:ext uri="{FF2B5EF4-FFF2-40B4-BE49-F238E27FC236}">
                <a16:creationId xmlns:a16="http://schemas.microsoft.com/office/drawing/2014/main" xmlns="" id="{51D37FF6-A8DD-4E02-B05D-F5E8E9EC4357}"/>
              </a:ext>
            </a:extLst>
          </p:cNvPr>
          <p:cNvSpPr/>
          <p:nvPr/>
        </p:nvSpPr>
        <p:spPr bwMode="auto">
          <a:xfrm>
            <a:off x="6757209" y="4929568"/>
            <a:ext cx="786299" cy="718389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1" name="íŝ1îḓe">
            <a:extLst>
              <a:ext uri="{FF2B5EF4-FFF2-40B4-BE49-F238E27FC236}">
                <a16:creationId xmlns:a16="http://schemas.microsoft.com/office/drawing/2014/main" xmlns="" id="{6AD5DD7D-F56F-4F77-9FE2-10529210C0E2}"/>
              </a:ext>
            </a:extLst>
          </p:cNvPr>
          <p:cNvSpPr/>
          <p:nvPr/>
        </p:nvSpPr>
        <p:spPr bwMode="auto">
          <a:xfrm>
            <a:off x="10861294" y="1049070"/>
            <a:ext cx="785134" cy="935162"/>
          </a:xfrm>
          <a:custGeom>
            <a:avLst/>
            <a:gdLst>
              <a:gd name="T0" fmla="*/ 86 w 170"/>
              <a:gd name="T1" fmla="*/ 0 h 198"/>
              <a:gd name="T2" fmla="*/ 24 w 170"/>
              <a:gd name="T3" fmla="*/ 25 h 198"/>
              <a:gd name="T4" fmla="*/ 0 w 170"/>
              <a:gd name="T5" fmla="*/ 87 h 198"/>
              <a:gd name="T6" fmla="*/ 23 w 170"/>
              <a:gd name="T7" fmla="*/ 146 h 198"/>
              <a:gd name="T8" fmla="*/ 83 w 170"/>
              <a:gd name="T9" fmla="*/ 172 h 198"/>
              <a:gd name="T10" fmla="*/ 83 w 170"/>
              <a:gd name="T11" fmla="*/ 198 h 198"/>
              <a:gd name="T12" fmla="*/ 146 w 170"/>
              <a:gd name="T13" fmla="*/ 157 h 198"/>
              <a:gd name="T14" fmla="*/ 170 w 170"/>
              <a:gd name="T15" fmla="*/ 88 h 198"/>
              <a:gd name="T16" fmla="*/ 145 w 170"/>
              <a:gd name="T17" fmla="*/ 25 h 198"/>
              <a:gd name="T18" fmla="*/ 86 w 170"/>
              <a:gd name="T1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86" y="0"/>
                </a:moveTo>
                <a:cubicBezTo>
                  <a:pt x="61" y="0"/>
                  <a:pt x="41" y="8"/>
                  <a:pt x="24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8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07" y="191"/>
                  <a:pt x="130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5" y="25"/>
                </a:cubicBezTo>
                <a:cubicBezTo>
                  <a:pt x="129" y="8"/>
                  <a:pt x="109" y="0"/>
                  <a:pt x="86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2" name="ïṣḷíḓè">
            <a:extLst>
              <a:ext uri="{FF2B5EF4-FFF2-40B4-BE49-F238E27FC236}">
                <a16:creationId xmlns:a16="http://schemas.microsoft.com/office/drawing/2014/main" xmlns="" id="{6D8549C3-F7AF-43A5-BF08-9DFDBE21BDC7}"/>
              </a:ext>
            </a:extLst>
          </p:cNvPr>
          <p:cNvSpPr/>
          <p:nvPr/>
        </p:nvSpPr>
        <p:spPr bwMode="auto">
          <a:xfrm>
            <a:off x="9937969" y="1036320"/>
            <a:ext cx="785135" cy="935162"/>
          </a:xfrm>
          <a:custGeom>
            <a:avLst/>
            <a:gdLst>
              <a:gd name="T0" fmla="*/ 146 w 170"/>
              <a:gd name="T1" fmla="*/ 25 h 198"/>
              <a:gd name="T2" fmla="*/ 86 w 170"/>
              <a:gd name="T3" fmla="*/ 0 h 198"/>
              <a:gd name="T4" fmla="*/ 25 w 170"/>
              <a:gd name="T5" fmla="*/ 25 h 198"/>
              <a:gd name="T6" fmla="*/ 0 w 170"/>
              <a:gd name="T7" fmla="*/ 87 h 198"/>
              <a:gd name="T8" fmla="*/ 23 w 170"/>
              <a:gd name="T9" fmla="*/ 146 h 198"/>
              <a:gd name="T10" fmla="*/ 83 w 170"/>
              <a:gd name="T11" fmla="*/ 172 h 198"/>
              <a:gd name="T12" fmla="*/ 83 w 170"/>
              <a:gd name="T13" fmla="*/ 198 h 198"/>
              <a:gd name="T14" fmla="*/ 146 w 170"/>
              <a:gd name="T15" fmla="*/ 157 h 198"/>
              <a:gd name="T16" fmla="*/ 170 w 170"/>
              <a:gd name="T17" fmla="*/ 88 h 198"/>
              <a:gd name="T18" fmla="*/ 146 w 170"/>
              <a:gd name="T19" fmla="*/ 2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25"/>
                </a:moveTo>
                <a:cubicBezTo>
                  <a:pt x="129" y="8"/>
                  <a:pt x="110" y="0"/>
                  <a:pt x="86" y="0"/>
                </a:cubicBezTo>
                <a:cubicBezTo>
                  <a:pt x="61" y="0"/>
                  <a:pt x="41" y="8"/>
                  <a:pt x="25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9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11" y="191"/>
                  <a:pt x="131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6" y="25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3" name="ïṣḻiḓé">
            <a:extLst>
              <a:ext uri="{FF2B5EF4-FFF2-40B4-BE49-F238E27FC236}">
                <a16:creationId xmlns:a16="http://schemas.microsoft.com/office/drawing/2014/main" xmlns="" id="{F96511C1-1209-427C-9DDD-C148C5B0B924}"/>
              </a:ext>
            </a:extLst>
          </p:cNvPr>
          <p:cNvSpPr/>
          <p:nvPr/>
        </p:nvSpPr>
        <p:spPr bwMode="auto">
          <a:xfrm>
            <a:off x="7016699" y="1466050"/>
            <a:ext cx="799889" cy="691523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56C184BF-9F63-4B27-BC46-78C4AD88993F}"/>
              </a:ext>
            </a:extLst>
          </p:cNvPr>
          <p:cNvSpPr txBox="1"/>
          <p:nvPr/>
        </p:nvSpPr>
        <p:spPr>
          <a:xfrm>
            <a:off x="6818139" y="2170323"/>
            <a:ext cx="4947460" cy="2227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50"/>
                </a:solidFill>
                <a:latin typeface="#9Slide03 AmpleSoft" panose="02000000000000000000" pitchFamily="2" charset="0"/>
                <a:cs typeface="Times New Roman" pitchFamily="18" charset="0"/>
              </a:rPr>
              <a:t>Hình</a:t>
            </a:r>
            <a:r>
              <a:rPr lang="en-US" sz="3200" b="1" dirty="0">
                <a:solidFill>
                  <a:srgbClr val="00B050"/>
                </a:solidFill>
                <a:latin typeface="#9Slide03 AmpleSoft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#9Slide03 AmpleSoft" panose="02000000000000000000" pitchFamily="2" charset="0"/>
                <a:cs typeface="Times New Roman" pitchFamily="18" charset="0"/>
              </a:rPr>
              <a:t>bình</a:t>
            </a:r>
            <a:r>
              <a:rPr lang="en-US" sz="3200" b="1" dirty="0">
                <a:solidFill>
                  <a:srgbClr val="00B050"/>
                </a:solidFill>
                <a:latin typeface="#9Slide03 AmpleSoft" panose="02000000000000000000" pitchFamily="2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#9Slide03 AmpleSoft" panose="02000000000000000000" pitchFamily="2" charset="0"/>
                <a:cs typeface="Times New Roman" pitchFamily="18" charset="0"/>
              </a:rPr>
              <a:t>hành</a:t>
            </a:r>
            <a:r>
              <a:rPr lang="en-US" sz="3200" b="1" dirty="0">
                <a:solidFill>
                  <a:srgbClr val="00B050"/>
                </a:solidFill>
                <a:latin typeface="#9Slide03 AmpleSoft" panose="02000000000000000000" pitchFamily="2" charset="0"/>
                <a:cs typeface="Times New Roman" pitchFamily="18" charset="0"/>
              </a:rPr>
              <a:t> ABCD có 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AB </a:t>
            </a:r>
            <a:r>
              <a:rPr lang="vi-VN" sz="3200" dirty="0">
                <a:latin typeface="#9Slide03 AmpleSoft" panose="02000000000000000000" pitchFamily="2" charset="0"/>
                <a:cs typeface="Times New Roman" pitchFamily="18" charset="0"/>
              </a:rPr>
              <a:t>và</a:t>
            </a: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 CD là 2 </a:t>
            </a:r>
            <a:r>
              <a:rPr lang="en-US" sz="3200" dirty="0" err="1">
                <a:latin typeface="#9Slide03 AmpleSoft" panose="02000000000000000000" pitchFamily="2" charset="0"/>
                <a:cs typeface="Times New Roman" pitchFamily="18" charset="0"/>
              </a:rPr>
              <a:t>cạnh</a:t>
            </a: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cs typeface="Times New Roman" pitchFamily="18" charset="0"/>
              </a:rPr>
              <a:t>đối</a:t>
            </a: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cs typeface="Times New Roman" pitchFamily="18" charset="0"/>
              </a:rPr>
              <a:t>diện</a:t>
            </a:r>
            <a:endParaRPr lang="en-US" sz="3200" dirty="0">
              <a:latin typeface="#9Slide03 AmpleSoft" panose="02000000000000000000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AD </a:t>
            </a:r>
            <a:r>
              <a:rPr lang="vi-VN" sz="3200" dirty="0">
                <a:latin typeface="#9Slide03 AmpleSoft" panose="02000000000000000000" pitchFamily="2" charset="0"/>
                <a:cs typeface="Times New Roman" pitchFamily="18" charset="0"/>
              </a:rPr>
              <a:t>và </a:t>
            </a: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BC là 2 </a:t>
            </a:r>
            <a:r>
              <a:rPr lang="en-US" sz="3200" dirty="0" err="1">
                <a:latin typeface="#9Slide03 AmpleSoft" panose="02000000000000000000" pitchFamily="2" charset="0"/>
                <a:cs typeface="Times New Roman" pitchFamily="18" charset="0"/>
              </a:rPr>
              <a:t>cạnh</a:t>
            </a: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cs typeface="Times New Roman" pitchFamily="18" charset="0"/>
              </a:rPr>
              <a:t>đối</a:t>
            </a:r>
            <a:r>
              <a:rPr lang="en-US" sz="3200" dirty="0">
                <a:latin typeface="#9Slide03 AmpleSoft" panose="02000000000000000000" pitchFamily="2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#9Slide03 AmpleSoft" panose="02000000000000000000" pitchFamily="2" charset="0"/>
                <a:cs typeface="Times New Roman" pitchFamily="18" charset="0"/>
              </a:rPr>
              <a:t>diện</a:t>
            </a:r>
            <a:endParaRPr lang="en-US" sz="3200" dirty="0">
              <a:latin typeface="#9Slide03 AmpleSoft" panose="02000000000000000000" pitchFamily="2" charset="0"/>
              <a:cs typeface="Times New Roman" pitchFamily="18" charset="0"/>
            </a:endParaRPr>
          </a:p>
        </p:txBody>
      </p:sp>
      <p:grpSp>
        <p:nvGrpSpPr>
          <p:cNvPr id="20" name="组合 24">
            <a:extLst>
              <a:ext uri="{FF2B5EF4-FFF2-40B4-BE49-F238E27FC236}">
                <a16:creationId xmlns:a16="http://schemas.microsoft.com/office/drawing/2014/main" xmlns="" id="{4D19CC84-BF6F-4DA4-BB8E-86887EEE090F}"/>
              </a:ext>
            </a:extLst>
          </p:cNvPr>
          <p:cNvGrpSpPr/>
          <p:nvPr/>
        </p:nvGrpSpPr>
        <p:grpSpPr>
          <a:xfrm>
            <a:off x="0" y="6167051"/>
            <a:ext cx="12523845" cy="1407239"/>
            <a:chOff x="0" y="5207212"/>
            <a:chExt cx="12523845" cy="1647370"/>
          </a:xfrm>
        </p:grpSpPr>
        <p:pic>
          <p:nvPicPr>
            <p:cNvPr id="21" name="图片 25">
              <a:extLst>
                <a:ext uri="{FF2B5EF4-FFF2-40B4-BE49-F238E27FC236}">
                  <a16:creationId xmlns:a16="http://schemas.microsoft.com/office/drawing/2014/main" xmlns="" id="{AA0D6182-D68F-4789-808E-445972965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212"/>
              <a:ext cx="6427845" cy="1647370"/>
            </a:xfrm>
            <a:prstGeom prst="rect">
              <a:avLst/>
            </a:prstGeom>
          </p:spPr>
        </p:pic>
        <p:pic>
          <p:nvPicPr>
            <p:cNvPr id="22" name="图片 26">
              <a:extLst>
                <a:ext uri="{FF2B5EF4-FFF2-40B4-BE49-F238E27FC236}">
                  <a16:creationId xmlns:a16="http://schemas.microsoft.com/office/drawing/2014/main" xmlns="" id="{69E35B1E-E415-458F-B3EC-BE016AA0B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5207212"/>
              <a:ext cx="6427845" cy="1647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52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  <p:bldP spid="123" grpId="0"/>
      <p:bldP spid="124" grpId="0"/>
      <p:bldP spid="125" grpId="0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3" grpId="0" animBg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箭头: 五边形 49">
            <a:extLst>
              <a:ext uri="{FF2B5EF4-FFF2-40B4-BE49-F238E27FC236}">
                <a16:creationId xmlns:a16="http://schemas.microsoft.com/office/drawing/2014/main" xmlns="" id="{A20A49EB-6480-415A-BC80-662465F3D3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xmlns="" id="{910DE823-F5E8-4938-99B2-8774A9D7681C}"/>
              </a:ext>
            </a:extLst>
          </p:cNvPr>
          <p:cNvSpPr/>
          <p:nvPr/>
        </p:nvSpPr>
        <p:spPr>
          <a:xfrm>
            <a:off x="940647" y="533400"/>
            <a:ext cx="2816149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Khám</a:t>
            </a:r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phá</a:t>
            </a:r>
            <a:endParaRPr lang="zh-CN" altLang="en-US" sz="3200" dirty="0">
              <a:solidFill>
                <a:schemeClr val="tx1"/>
              </a:solidFill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52" name="箭头: V 形 51">
            <a:extLst>
              <a:ext uri="{FF2B5EF4-FFF2-40B4-BE49-F238E27FC236}">
                <a16:creationId xmlns:a16="http://schemas.microsoft.com/office/drawing/2014/main" xmlns="" id="{4F485C77-26B9-4D92-B53E-051DA2FC0051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xmlns="" id="{C1A6A635-8C41-41FC-8685-AFF77AB659AE}"/>
              </a:ext>
            </a:extLst>
          </p:cNvPr>
          <p:cNvSpPr/>
          <p:nvPr/>
        </p:nvSpPr>
        <p:spPr>
          <a:xfrm>
            <a:off x="699176" y="2157573"/>
            <a:ext cx="5138566" cy="2691830"/>
          </a:xfrm>
          <a:prstGeom prst="parallelogram">
            <a:avLst>
              <a:gd name="adj" fmla="val 28290"/>
            </a:avLst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DE59C-9CA1-4479-824F-4EB2A42E7176}"/>
              </a:ext>
            </a:extLst>
          </p:cNvPr>
          <p:cNvSpPr txBox="1"/>
          <p:nvPr/>
        </p:nvSpPr>
        <p:spPr>
          <a:xfrm>
            <a:off x="1002750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9E7CDF0-0AA9-4716-8C40-92313DB04A94}"/>
              </a:ext>
            </a:extLst>
          </p:cNvPr>
          <p:cNvSpPr txBox="1"/>
          <p:nvPr/>
        </p:nvSpPr>
        <p:spPr>
          <a:xfrm>
            <a:off x="5762462" y="138813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9D04AAA-52AA-4E36-9515-C01D27C238FE}"/>
              </a:ext>
            </a:extLst>
          </p:cNvPr>
          <p:cNvSpPr txBox="1"/>
          <p:nvPr/>
        </p:nvSpPr>
        <p:spPr>
          <a:xfrm>
            <a:off x="5014524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1B20EC8-2316-4558-95F7-BC478BF114EB}"/>
              </a:ext>
            </a:extLst>
          </p:cNvPr>
          <p:cNvSpPr txBox="1"/>
          <p:nvPr/>
        </p:nvSpPr>
        <p:spPr>
          <a:xfrm>
            <a:off x="227841" y="4727234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sp>
        <p:nvSpPr>
          <p:cNvPr id="39" name="í$1iḋe">
            <a:extLst>
              <a:ext uri="{FF2B5EF4-FFF2-40B4-BE49-F238E27FC236}">
                <a16:creationId xmlns:a16="http://schemas.microsoft.com/office/drawing/2014/main" xmlns="" id="{17DC4E69-D9B4-4C4C-A2BB-2045036CDA2F}"/>
              </a:ext>
            </a:extLst>
          </p:cNvPr>
          <p:cNvSpPr/>
          <p:nvPr/>
        </p:nvSpPr>
        <p:spPr bwMode="auto">
          <a:xfrm>
            <a:off x="9532374" y="1036320"/>
            <a:ext cx="2378946" cy="2679946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0" name="íśḻiḍê">
            <a:extLst>
              <a:ext uri="{FF2B5EF4-FFF2-40B4-BE49-F238E27FC236}">
                <a16:creationId xmlns:a16="http://schemas.microsoft.com/office/drawing/2014/main" xmlns="" id="{2207CB3A-5AFB-4FDF-A9DD-9AB2228F0AEA}"/>
              </a:ext>
            </a:extLst>
          </p:cNvPr>
          <p:cNvSpPr/>
          <p:nvPr/>
        </p:nvSpPr>
        <p:spPr bwMode="auto">
          <a:xfrm>
            <a:off x="8204374" y="340938"/>
            <a:ext cx="2124297" cy="2644723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1" name="iṣľíḍé">
            <a:extLst>
              <a:ext uri="{FF2B5EF4-FFF2-40B4-BE49-F238E27FC236}">
                <a16:creationId xmlns:a16="http://schemas.microsoft.com/office/drawing/2014/main" xmlns="" id="{77D76F5D-525D-44EE-B118-361A3BFDF28F}"/>
              </a:ext>
            </a:extLst>
          </p:cNvPr>
          <p:cNvSpPr/>
          <p:nvPr/>
        </p:nvSpPr>
        <p:spPr bwMode="auto">
          <a:xfrm>
            <a:off x="9005571" y="3222039"/>
            <a:ext cx="425369" cy="494227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2" name="íṥľïḑe">
            <a:extLst>
              <a:ext uri="{FF2B5EF4-FFF2-40B4-BE49-F238E27FC236}">
                <a16:creationId xmlns:a16="http://schemas.microsoft.com/office/drawing/2014/main" xmlns="" id="{905F7D51-4026-4693-9C83-24820CD36495}"/>
              </a:ext>
            </a:extLst>
          </p:cNvPr>
          <p:cNvSpPr/>
          <p:nvPr/>
        </p:nvSpPr>
        <p:spPr bwMode="auto">
          <a:xfrm>
            <a:off x="8506580" y="3222039"/>
            <a:ext cx="423733" cy="494227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3" name="ïṣļiḑê">
            <a:extLst>
              <a:ext uri="{FF2B5EF4-FFF2-40B4-BE49-F238E27FC236}">
                <a16:creationId xmlns:a16="http://schemas.microsoft.com/office/drawing/2014/main" xmlns="" id="{CFD4C3E9-72DB-4C8C-8495-9E71AC2CF135}"/>
              </a:ext>
            </a:extLst>
          </p:cNvPr>
          <p:cNvSpPr/>
          <p:nvPr/>
        </p:nvSpPr>
        <p:spPr bwMode="auto">
          <a:xfrm>
            <a:off x="10629702" y="307153"/>
            <a:ext cx="1281618" cy="495864"/>
          </a:xfrm>
          <a:custGeom>
            <a:avLst/>
            <a:gdLst>
              <a:gd name="T0" fmla="*/ 146 w 370"/>
              <a:gd name="T1" fmla="*/ 157 h 198"/>
              <a:gd name="T2" fmla="*/ 83 w 370"/>
              <a:gd name="T3" fmla="*/ 198 h 198"/>
              <a:gd name="T4" fmla="*/ 83 w 370"/>
              <a:gd name="T5" fmla="*/ 172 h 198"/>
              <a:gd name="T6" fmla="*/ 23 w 370"/>
              <a:gd name="T7" fmla="*/ 146 h 198"/>
              <a:gd name="T8" fmla="*/ 0 w 370"/>
              <a:gd name="T9" fmla="*/ 87 h 198"/>
              <a:gd name="T10" fmla="*/ 25 w 370"/>
              <a:gd name="T11" fmla="*/ 25 h 198"/>
              <a:gd name="T12" fmla="*/ 86 w 370"/>
              <a:gd name="T13" fmla="*/ 0 h 198"/>
              <a:gd name="T14" fmla="*/ 146 w 370"/>
              <a:gd name="T15" fmla="*/ 25 h 198"/>
              <a:gd name="T16" fmla="*/ 170 w 370"/>
              <a:gd name="T17" fmla="*/ 88 h 198"/>
              <a:gd name="T18" fmla="*/ 146 w 370"/>
              <a:gd name="T19" fmla="*/ 157 h 198"/>
              <a:gd name="T20" fmla="*/ 346 w 370"/>
              <a:gd name="T21" fmla="*/ 157 h 198"/>
              <a:gd name="T22" fmla="*/ 283 w 370"/>
              <a:gd name="T23" fmla="*/ 198 h 198"/>
              <a:gd name="T24" fmla="*/ 283 w 370"/>
              <a:gd name="T25" fmla="*/ 172 h 198"/>
              <a:gd name="T26" fmla="*/ 223 w 370"/>
              <a:gd name="T27" fmla="*/ 146 h 198"/>
              <a:gd name="T28" fmla="*/ 200 w 370"/>
              <a:gd name="T29" fmla="*/ 87 h 198"/>
              <a:gd name="T30" fmla="*/ 224 w 370"/>
              <a:gd name="T31" fmla="*/ 25 h 198"/>
              <a:gd name="T32" fmla="*/ 286 w 370"/>
              <a:gd name="T33" fmla="*/ 0 h 198"/>
              <a:gd name="T34" fmla="*/ 345 w 370"/>
              <a:gd name="T35" fmla="*/ 25 h 198"/>
              <a:gd name="T36" fmla="*/ 370 w 370"/>
              <a:gd name="T37" fmla="*/ 88 h 198"/>
              <a:gd name="T38" fmla="*/ 346 w 370"/>
              <a:gd name="T39" fmla="*/ 157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0" h="198">
                <a:moveTo>
                  <a:pt x="146" y="157"/>
                </a:moveTo>
                <a:cubicBezTo>
                  <a:pt x="131" y="177"/>
                  <a:pt x="111" y="191"/>
                  <a:pt x="83" y="198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59" y="170"/>
                  <a:pt x="39" y="162"/>
                  <a:pt x="23" y="146"/>
                </a:cubicBezTo>
                <a:cubicBezTo>
                  <a:pt x="8" y="130"/>
                  <a:pt x="0" y="111"/>
                  <a:pt x="0" y="87"/>
                </a:cubicBezTo>
                <a:cubicBezTo>
                  <a:pt x="0" y="62"/>
                  <a:pt x="8" y="42"/>
                  <a:pt x="25" y="25"/>
                </a:cubicBezTo>
                <a:cubicBezTo>
                  <a:pt x="41" y="8"/>
                  <a:pt x="61" y="0"/>
                  <a:pt x="86" y="0"/>
                </a:cubicBezTo>
                <a:cubicBezTo>
                  <a:pt x="110" y="0"/>
                  <a:pt x="129" y="8"/>
                  <a:pt x="146" y="25"/>
                </a:cubicBezTo>
                <a:cubicBezTo>
                  <a:pt x="162" y="42"/>
                  <a:pt x="170" y="63"/>
                  <a:pt x="170" y="88"/>
                </a:cubicBezTo>
                <a:cubicBezTo>
                  <a:pt x="170" y="114"/>
                  <a:pt x="162" y="137"/>
                  <a:pt x="146" y="157"/>
                </a:cubicBezTo>
                <a:close/>
                <a:moveTo>
                  <a:pt x="346" y="157"/>
                </a:moveTo>
                <a:cubicBezTo>
                  <a:pt x="330" y="177"/>
                  <a:pt x="307" y="191"/>
                  <a:pt x="283" y="198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59" y="170"/>
                  <a:pt x="238" y="162"/>
                  <a:pt x="223" y="146"/>
                </a:cubicBezTo>
                <a:cubicBezTo>
                  <a:pt x="208" y="130"/>
                  <a:pt x="200" y="111"/>
                  <a:pt x="200" y="87"/>
                </a:cubicBezTo>
                <a:cubicBezTo>
                  <a:pt x="200" y="62"/>
                  <a:pt x="208" y="42"/>
                  <a:pt x="224" y="25"/>
                </a:cubicBezTo>
                <a:cubicBezTo>
                  <a:pt x="241" y="8"/>
                  <a:pt x="261" y="0"/>
                  <a:pt x="286" y="0"/>
                </a:cubicBezTo>
                <a:cubicBezTo>
                  <a:pt x="309" y="0"/>
                  <a:pt x="329" y="8"/>
                  <a:pt x="345" y="25"/>
                </a:cubicBezTo>
                <a:cubicBezTo>
                  <a:pt x="361" y="42"/>
                  <a:pt x="370" y="63"/>
                  <a:pt x="370" y="88"/>
                </a:cubicBezTo>
                <a:cubicBezTo>
                  <a:pt x="370" y="114"/>
                  <a:pt x="362" y="137"/>
                  <a:pt x="346" y="15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44" name="íŝ1îḓe">
            <a:extLst>
              <a:ext uri="{FF2B5EF4-FFF2-40B4-BE49-F238E27FC236}">
                <a16:creationId xmlns:a16="http://schemas.microsoft.com/office/drawing/2014/main" xmlns="" id="{74C20EE2-65F0-49AC-ACC1-EAD7CE5D9325}"/>
              </a:ext>
            </a:extLst>
          </p:cNvPr>
          <p:cNvSpPr/>
          <p:nvPr/>
        </p:nvSpPr>
        <p:spPr bwMode="auto">
          <a:xfrm>
            <a:off x="11323817" y="307153"/>
            <a:ext cx="587503" cy="495864"/>
          </a:xfrm>
          <a:custGeom>
            <a:avLst/>
            <a:gdLst>
              <a:gd name="T0" fmla="*/ 86 w 170"/>
              <a:gd name="T1" fmla="*/ 0 h 198"/>
              <a:gd name="T2" fmla="*/ 24 w 170"/>
              <a:gd name="T3" fmla="*/ 25 h 198"/>
              <a:gd name="T4" fmla="*/ 0 w 170"/>
              <a:gd name="T5" fmla="*/ 87 h 198"/>
              <a:gd name="T6" fmla="*/ 23 w 170"/>
              <a:gd name="T7" fmla="*/ 146 h 198"/>
              <a:gd name="T8" fmla="*/ 83 w 170"/>
              <a:gd name="T9" fmla="*/ 172 h 198"/>
              <a:gd name="T10" fmla="*/ 83 w 170"/>
              <a:gd name="T11" fmla="*/ 198 h 198"/>
              <a:gd name="T12" fmla="*/ 146 w 170"/>
              <a:gd name="T13" fmla="*/ 157 h 198"/>
              <a:gd name="T14" fmla="*/ 170 w 170"/>
              <a:gd name="T15" fmla="*/ 88 h 198"/>
              <a:gd name="T16" fmla="*/ 145 w 170"/>
              <a:gd name="T17" fmla="*/ 25 h 198"/>
              <a:gd name="T18" fmla="*/ 86 w 170"/>
              <a:gd name="T1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86" y="0"/>
                </a:moveTo>
                <a:cubicBezTo>
                  <a:pt x="61" y="0"/>
                  <a:pt x="41" y="8"/>
                  <a:pt x="24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8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07" y="191"/>
                  <a:pt x="130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5" y="25"/>
                </a:cubicBezTo>
                <a:cubicBezTo>
                  <a:pt x="129" y="8"/>
                  <a:pt x="109" y="0"/>
                  <a:pt x="86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5" name="ïṣḷíḓè">
            <a:extLst>
              <a:ext uri="{FF2B5EF4-FFF2-40B4-BE49-F238E27FC236}">
                <a16:creationId xmlns:a16="http://schemas.microsoft.com/office/drawing/2014/main" xmlns="" id="{03515C21-5256-477D-9E19-E7661490BDDD}"/>
              </a:ext>
            </a:extLst>
          </p:cNvPr>
          <p:cNvSpPr/>
          <p:nvPr/>
        </p:nvSpPr>
        <p:spPr bwMode="auto">
          <a:xfrm>
            <a:off x="10629702" y="296560"/>
            <a:ext cx="589771" cy="495864"/>
          </a:xfrm>
          <a:custGeom>
            <a:avLst/>
            <a:gdLst>
              <a:gd name="T0" fmla="*/ 146 w 170"/>
              <a:gd name="T1" fmla="*/ 25 h 198"/>
              <a:gd name="T2" fmla="*/ 86 w 170"/>
              <a:gd name="T3" fmla="*/ 0 h 198"/>
              <a:gd name="T4" fmla="*/ 25 w 170"/>
              <a:gd name="T5" fmla="*/ 25 h 198"/>
              <a:gd name="T6" fmla="*/ 0 w 170"/>
              <a:gd name="T7" fmla="*/ 87 h 198"/>
              <a:gd name="T8" fmla="*/ 23 w 170"/>
              <a:gd name="T9" fmla="*/ 146 h 198"/>
              <a:gd name="T10" fmla="*/ 83 w 170"/>
              <a:gd name="T11" fmla="*/ 172 h 198"/>
              <a:gd name="T12" fmla="*/ 83 w 170"/>
              <a:gd name="T13" fmla="*/ 198 h 198"/>
              <a:gd name="T14" fmla="*/ 146 w 170"/>
              <a:gd name="T15" fmla="*/ 157 h 198"/>
              <a:gd name="T16" fmla="*/ 170 w 170"/>
              <a:gd name="T17" fmla="*/ 88 h 198"/>
              <a:gd name="T18" fmla="*/ 146 w 170"/>
              <a:gd name="T19" fmla="*/ 2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25"/>
                </a:moveTo>
                <a:cubicBezTo>
                  <a:pt x="129" y="8"/>
                  <a:pt x="110" y="0"/>
                  <a:pt x="86" y="0"/>
                </a:cubicBezTo>
                <a:cubicBezTo>
                  <a:pt x="61" y="0"/>
                  <a:pt x="41" y="8"/>
                  <a:pt x="25" y="25"/>
                </a:cubicBezTo>
                <a:cubicBezTo>
                  <a:pt x="8" y="42"/>
                  <a:pt x="0" y="62"/>
                  <a:pt x="0" y="87"/>
                </a:cubicBezTo>
                <a:cubicBezTo>
                  <a:pt x="0" y="111"/>
                  <a:pt x="8" y="130"/>
                  <a:pt x="23" y="146"/>
                </a:cubicBezTo>
                <a:cubicBezTo>
                  <a:pt x="39" y="162"/>
                  <a:pt x="59" y="170"/>
                  <a:pt x="83" y="172"/>
                </a:cubicBezTo>
                <a:cubicBezTo>
                  <a:pt x="83" y="198"/>
                  <a:pt x="83" y="198"/>
                  <a:pt x="83" y="198"/>
                </a:cubicBezTo>
                <a:cubicBezTo>
                  <a:pt x="111" y="191"/>
                  <a:pt x="131" y="177"/>
                  <a:pt x="146" y="157"/>
                </a:cubicBezTo>
                <a:cubicBezTo>
                  <a:pt x="162" y="137"/>
                  <a:pt x="170" y="114"/>
                  <a:pt x="170" y="88"/>
                </a:cubicBezTo>
                <a:cubicBezTo>
                  <a:pt x="170" y="63"/>
                  <a:pt x="162" y="42"/>
                  <a:pt x="146" y="25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6" name="ïṣḻiḓé">
            <a:extLst>
              <a:ext uri="{FF2B5EF4-FFF2-40B4-BE49-F238E27FC236}">
                <a16:creationId xmlns:a16="http://schemas.microsoft.com/office/drawing/2014/main" xmlns="" id="{DF15C60F-FE36-44FF-BC49-CC3F08BBB867}"/>
              </a:ext>
            </a:extLst>
          </p:cNvPr>
          <p:cNvSpPr/>
          <p:nvPr/>
        </p:nvSpPr>
        <p:spPr bwMode="auto">
          <a:xfrm>
            <a:off x="8658846" y="748620"/>
            <a:ext cx="560911" cy="455996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>
              <a:solidFill>
                <a:schemeClr val="lt1"/>
              </a:solidFill>
              <a:latin typeface="仓耳玄三M W05" panose="02020400000000000000" pitchFamily="18" charset="-122"/>
            </a:endParaRPr>
          </a:p>
        </p:txBody>
      </p:sp>
      <p:sp>
        <p:nvSpPr>
          <p:cNvPr id="49" name="íṧḻíḑè">
            <a:extLst>
              <a:ext uri="{FF2B5EF4-FFF2-40B4-BE49-F238E27FC236}">
                <a16:creationId xmlns:a16="http://schemas.microsoft.com/office/drawing/2014/main" xmlns="" id="{8F4994AF-A576-45DC-8A6D-C459B8DD701E}"/>
              </a:ext>
            </a:extLst>
          </p:cNvPr>
          <p:cNvSpPr/>
          <p:nvPr/>
        </p:nvSpPr>
        <p:spPr bwMode="auto">
          <a:xfrm>
            <a:off x="7105730" y="3956473"/>
            <a:ext cx="2531430" cy="2769699"/>
          </a:xfrm>
          <a:custGeom>
            <a:avLst/>
            <a:gdLst>
              <a:gd name="T0" fmla="*/ 764 w 804"/>
              <a:gd name="T1" fmla="*/ 744 h 964"/>
              <a:gd name="T2" fmla="*/ 584 w 804"/>
              <a:gd name="T3" fmla="*/ 924 h 964"/>
              <a:gd name="T4" fmla="*/ 0 w 804"/>
              <a:gd name="T5" fmla="*/ 924 h 964"/>
              <a:gd name="T6" fmla="*/ 0 w 804"/>
              <a:gd name="T7" fmla="*/ 964 h 964"/>
              <a:gd name="T8" fmla="*/ 584 w 804"/>
              <a:gd name="T9" fmla="*/ 964 h 964"/>
              <a:gd name="T10" fmla="*/ 804 w 804"/>
              <a:gd name="T11" fmla="*/ 744 h 964"/>
              <a:gd name="T12" fmla="*/ 804 w 804"/>
              <a:gd name="T13" fmla="*/ 0 h 964"/>
              <a:gd name="T14" fmla="*/ 764 w 804"/>
              <a:gd name="T15" fmla="*/ 0 h 964"/>
              <a:gd name="T16" fmla="*/ 764 w 804"/>
              <a:gd name="T17" fmla="*/ 74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64">
                <a:moveTo>
                  <a:pt x="764" y="744"/>
                </a:moveTo>
                <a:cubicBezTo>
                  <a:pt x="764" y="843"/>
                  <a:pt x="683" y="924"/>
                  <a:pt x="584" y="924"/>
                </a:cubicBezTo>
                <a:cubicBezTo>
                  <a:pt x="0" y="924"/>
                  <a:pt x="0" y="924"/>
                  <a:pt x="0" y="924"/>
                </a:cubicBezTo>
                <a:cubicBezTo>
                  <a:pt x="0" y="964"/>
                  <a:pt x="0" y="964"/>
                  <a:pt x="0" y="964"/>
                </a:cubicBezTo>
                <a:cubicBezTo>
                  <a:pt x="584" y="964"/>
                  <a:pt x="584" y="964"/>
                  <a:pt x="584" y="964"/>
                </a:cubicBezTo>
                <a:cubicBezTo>
                  <a:pt x="705" y="964"/>
                  <a:pt x="804" y="865"/>
                  <a:pt x="804" y="744"/>
                </a:cubicBezTo>
                <a:cubicBezTo>
                  <a:pt x="804" y="0"/>
                  <a:pt x="804" y="0"/>
                  <a:pt x="804" y="0"/>
                </a:cubicBezTo>
                <a:cubicBezTo>
                  <a:pt x="764" y="0"/>
                  <a:pt x="764" y="0"/>
                  <a:pt x="764" y="0"/>
                </a:cubicBezTo>
                <a:lnTo>
                  <a:pt x="764" y="744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54" name="íṥļiďe">
            <a:extLst>
              <a:ext uri="{FF2B5EF4-FFF2-40B4-BE49-F238E27FC236}">
                <a16:creationId xmlns:a16="http://schemas.microsoft.com/office/drawing/2014/main" xmlns="" id="{498BF618-442B-4122-A01D-6AA39B865590}"/>
              </a:ext>
            </a:extLst>
          </p:cNvPr>
          <p:cNvSpPr/>
          <p:nvPr/>
        </p:nvSpPr>
        <p:spPr bwMode="auto">
          <a:xfrm>
            <a:off x="5898821" y="3222039"/>
            <a:ext cx="2378946" cy="2900914"/>
          </a:xfrm>
          <a:custGeom>
            <a:avLst/>
            <a:gdLst>
              <a:gd name="T0" fmla="*/ 40 w 804"/>
              <a:gd name="T1" fmla="*/ 220 h 980"/>
              <a:gd name="T2" fmla="*/ 220 w 804"/>
              <a:gd name="T3" fmla="*/ 40 h 980"/>
              <a:gd name="T4" fmla="*/ 804 w 804"/>
              <a:gd name="T5" fmla="*/ 40 h 980"/>
              <a:gd name="T6" fmla="*/ 804 w 804"/>
              <a:gd name="T7" fmla="*/ 0 h 980"/>
              <a:gd name="T8" fmla="*/ 220 w 804"/>
              <a:gd name="T9" fmla="*/ 0 h 980"/>
              <a:gd name="T10" fmla="*/ 0 w 804"/>
              <a:gd name="T11" fmla="*/ 220 h 980"/>
              <a:gd name="T12" fmla="*/ 0 w 804"/>
              <a:gd name="T13" fmla="*/ 980 h 980"/>
              <a:gd name="T14" fmla="*/ 40 w 804"/>
              <a:gd name="T15" fmla="*/ 980 h 980"/>
              <a:gd name="T16" fmla="*/ 40 w 804"/>
              <a:gd name="T17" fmla="*/ 220 h 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04" h="980">
                <a:moveTo>
                  <a:pt x="40" y="220"/>
                </a:moveTo>
                <a:cubicBezTo>
                  <a:pt x="40" y="121"/>
                  <a:pt x="121" y="40"/>
                  <a:pt x="220" y="40"/>
                </a:cubicBezTo>
                <a:cubicBezTo>
                  <a:pt x="804" y="40"/>
                  <a:pt x="804" y="40"/>
                  <a:pt x="804" y="40"/>
                </a:cubicBezTo>
                <a:cubicBezTo>
                  <a:pt x="804" y="0"/>
                  <a:pt x="804" y="0"/>
                  <a:pt x="804" y="0"/>
                </a:cubicBezTo>
                <a:cubicBezTo>
                  <a:pt x="220" y="0"/>
                  <a:pt x="220" y="0"/>
                  <a:pt x="220" y="0"/>
                </a:cubicBezTo>
                <a:cubicBezTo>
                  <a:pt x="99" y="0"/>
                  <a:pt x="0" y="99"/>
                  <a:pt x="0" y="220"/>
                </a:cubicBezTo>
                <a:cubicBezTo>
                  <a:pt x="0" y="980"/>
                  <a:pt x="0" y="980"/>
                  <a:pt x="0" y="980"/>
                </a:cubicBezTo>
                <a:cubicBezTo>
                  <a:pt x="40" y="980"/>
                  <a:pt x="40" y="980"/>
                  <a:pt x="40" y="980"/>
                </a:cubicBezTo>
                <a:lnTo>
                  <a:pt x="40" y="220"/>
                </a:ln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56" name="ïṣļiḋé">
            <a:extLst>
              <a:ext uri="{FF2B5EF4-FFF2-40B4-BE49-F238E27FC236}">
                <a16:creationId xmlns:a16="http://schemas.microsoft.com/office/drawing/2014/main" xmlns="" id="{6429F558-4F4D-4886-A33C-002FF8F66B9A}"/>
              </a:ext>
            </a:extLst>
          </p:cNvPr>
          <p:cNvSpPr/>
          <p:nvPr/>
        </p:nvSpPr>
        <p:spPr bwMode="auto">
          <a:xfrm>
            <a:off x="6481935" y="6235347"/>
            <a:ext cx="503686" cy="585221"/>
          </a:xfrm>
          <a:custGeom>
            <a:avLst/>
            <a:gdLst>
              <a:gd name="T0" fmla="*/ 170 w 170"/>
              <a:gd name="T1" fmla="*/ 111 h 198"/>
              <a:gd name="T2" fmla="*/ 147 w 170"/>
              <a:gd name="T3" fmla="*/ 52 h 198"/>
              <a:gd name="T4" fmla="*/ 87 w 170"/>
              <a:gd name="T5" fmla="*/ 26 h 198"/>
              <a:gd name="T6" fmla="*/ 87 w 170"/>
              <a:gd name="T7" fmla="*/ 0 h 198"/>
              <a:gd name="T8" fmla="*/ 24 w 170"/>
              <a:gd name="T9" fmla="*/ 41 h 198"/>
              <a:gd name="T10" fmla="*/ 0 w 170"/>
              <a:gd name="T11" fmla="*/ 110 h 198"/>
              <a:gd name="T12" fmla="*/ 24 w 170"/>
              <a:gd name="T13" fmla="*/ 173 h 198"/>
              <a:gd name="T14" fmla="*/ 84 w 170"/>
              <a:gd name="T15" fmla="*/ 198 h 198"/>
              <a:gd name="T16" fmla="*/ 145 w 170"/>
              <a:gd name="T17" fmla="*/ 173 h 198"/>
              <a:gd name="T18" fmla="*/ 170 w 170"/>
              <a:gd name="T19" fmla="*/ 111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70" y="111"/>
                </a:move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59" y="7"/>
                  <a:pt x="39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8" y="156"/>
                  <a:pt x="24" y="173"/>
                </a:cubicBezTo>
                <a:cubicBezTo>
                  <a:pt x="41" y="190"/>
                  <a:pt x="60" y="198"/>
                  <a:pt x="84" y="198"/>
                </a:cubicBezTo>
                <a:cubicBezTo>
                  <a:pt x="109" y="198"/>
                  <a:pt x="129" y="190"/>
                  <a:pt x="145" y="173"/>
                </a:cubicBezTo>
                <a:cubicBezTo>
                  <a:pt x="162" y="156"/>
                  <a:pt x="170" y="136"/>
                  <a:pt x="170" y="111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57" name="î$ḷiḑé">
            <a:extLst>
              <a:ext uri="{FF2B5EF4-FFF2-40B4-BE49-F238E27FC236}">
                <a16:creationId xmlns:a16="http://schemas.microsoft.com/office/drawing/2014/main" xmlns="" id="{6ECC4A1E-6BE3-4C4C-BB79-3267D48D12CA}"/>
              </a:ext>
            </a:extLst>
          </p:cNvPr>
          <p:cNvSpPr/>
          <p:nvPr/>
        </p:nvSpPr>
        <p:spPr bwMode="auto">
          <a:xfrm>
            <a:off x="5891072" y="6235347"/>
            <a:ext cx="501749" cy="585221"/>
          </a:xfrm>
          <a:custGeom>
            <a:avLst/>
            <a:gdLst>
              <a:gd name="T0" fmla="*/ 146 w 170"/>
              <a:gd name="T1" fmla="*/ 173 h 198"/>
              <a:gd name="T2" fmla="*/ 170 w 170"/>
              <a:gd name="T3" fmla="*/ 111 h 198"/>
              <a:gd name="T4" fmla="*/ 147 w 170"/>
              <a:gd name="T5" fmla="*/ 52 h 198"/>
              <a:gd name="T6" fmla="*/ 87 w 170"/>
              <a:gd name="T7" fmla="*/ 26 h 198"/>
              <a:gd name="T8" fmla="*/ 87 w 170"/>
              <a:gd name="T9" fmla="*/ 0 h 198"/>
              <a:gd name="T10" fmla="*/ 24 w 170"/>
              <a:gd name="T11" fmla="*/ 41 h 198"/>
              <a:gd name="T12" fmla="*/ 0 w 170"/>
              <a:gd name="T13" fmla="*/ 110 h 198"/>
              <a:gd name="T14" fmla="*/ 25 w 170"/>
              <a:gd name="T15" fmla="*/ 173 h 198"/>
              <a:gd name="T16" fmla="*/ 84 w 170"/>
              <a:gd name="T17" fmla="*/ 198 h 198"/>
              <a:gd name="T18" fmla="*/ 146 w 170"/>
              <a:gd name="T19" fmla="*/ 173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0" h="198">
                <a:moveTo>
                  <a:pt x="146" y="173"/>
                </a:moveTo>
                <a:cubicBezTo>
                  <a:pt x="162" y="156"/>
                  <a:pt x="170" y="136"/>
                  <a:pt x="170" y="111"/>
                </a:cubicBezTo>
                <a:cubicBezTo>
                  <a:pt x="170" y="87"/>
                  <a:pt x="162" y="68"/>
                  <a:pt x="147" y="52"/>
                </a:cubicBezTo>
                <a:cubicBezTo>
                  <a:pt x="132" y="36"/>
                  <a:pt x="111" y="28"/>
                  <a:pt x="87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63" y="7"/>
                  <a:pt x="40" y="21"/>
                  <a:pt x="24" y="41"/>
                </a:cubicBezTo>
                <a:cubicBezTo>
                  <a:pt x="8" y="61"/>
                  <a:pt x="0" y="84"/>
                  <a:pt x="0" y="110"/>
                </a:cubicBezTo>
                <a:cubicBezTo>
                  <a:pt x="0" y="135"/>
                  <a:pt x="9" y="156"/>
                  <a:pt x="25" y="173"/>
                </a:cubicBezTo>
                <a:cubicBezTo>
                  <a:pt x="41" y="190"/>
                  <a:pt x="61" y="198"/>
                  <a:pt x="84" y="198"/>
                </a:cubicBezTo>
                <a:cubicBezTo>
                  <a:pt x="109" y="198"/>
                  <a:pt x="129" y="190"/>
                  <a:pt x="146" y="173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58" name="îṥḷíḍê">
            <a:extLst>
              <a:ext uri="{FF2B5EF4-FFF2-40B4-BE49-F238E27FC236}">
                <a16:creationId xmlns:a16="http://schemas.microsoft.com/office/drawing/2014/main" xmlns="" id="{1BAC08C5-5EE7-42D6-9F14-2DFEB658EB1F}"/>
              </a:ext>
            </a:extLst>
          </p:cNvPr>
          <p:cNvSpPr/>
          <p:nvPr/>
        </p:nvSpPr>
        <p:spPr bwMode="auto">
          <a:xfrm>
            <a:off x="8397877" y="3256920"/>
            <a:ext cx="1094548" cy="587160"/>
          </a:xfrm>
          <a:custGeom>
            <a:avLst/>
            <a:gdLst>
              <a:gd name="T0" fmla="*/ 146 w 370"/>
              <a:gd name="T1" fmla="*/ 157 h 198"/>
              <a:gd name="T2" fmla="*/ 83 w 370"/>
              <a:gd name="T3" fmla="*/ 198 h 198"/>
              <a:gd name="T4" fmla="*/ 83 w 370"/>
              <a:gd name="T5" fmla="*/ 172 h 198"/>
              <a:gd name="T6" fmla="*/ 23 w 370"/>
              <a:gd name="T7" fmla="*/ 146 h 198"/>
              <a:gd name="T8" fmla="*/ 0 w 370"/>
              <a:gd name="T9" fmla="*/ 87 h 198"/>
              <a:gd name="T10" fmla="*/ 25 w 370"/>
              <a:gd name="T11" fmla="*/ 25 h 198"/>
              <a:gd name="T12" fmla="*/ 86 w 370"/>
              <a:gd name="T13" fmla="*/ 0 h 198"/>
              <a:gd name="T14" fmla="*/ 146 w 370"/>
              <a:gd name="T15" fmla="*/ 25 h 198"/>
              <a:gd name="T16" fmla="*/ 170 w 370"/>
              <a:gd name="T17" fmla="*/ 88 h 198"/>
              <a:gd name="T18" fmla="*/ 146 w 370"/>
              <a:gd name="T19" fmla="*/ 157 h 198"/>
              <a:gd name="T20" fmla="*/ 346 w 370"/>
              <a:gd name="T21" fmla="*/ 157 h 198"/>
              <a:gd name="T22" fmla="*/ 283 w 370"/>
              <a:gd name="T23" fmla="*/ 198 h 198"/>
              <a:gd name="T24" fmla="*/ 283 w 370"/>
              <a:gd name="T25" fmla="*/ 172 h 198"/>
              <a:gd name="T26" fmla="*/ 223 w 370"/>
              <a:gd name="T27" fmla="*/ 146 h 198"/>
              <a:gd name="T28" fmla="*/ 200 w 370"/>
              <a:gd name="T29" fmla="*/ 87 h 198"/>
              <a:gd name="T30" fmla="*/ 224 w 370"/>
              <a:gd name="T31" fmla="*/ 25 h 198"/>
              <a:gd name="T32" fmla="*/ 286 w 370"/>
              <a:gd name="T33" fmla="*/ 0 h 198"/>
              <a:gd name="T34" fmla="*/ 345 w 370"/>
              <a:gd name="T35" fmla="*/ 25 h 198"/>
              <a:gd name="T36" fmla="*/ 370 w 370"/>
              <a:gd name="T37" fmla="*/ 88 h 198"/>
              <a:gd name="T38" fmla="*/ 346 w 370"/>
              <a:gd name="T39" fmla="*/ 157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70" h="198">
                <a:moveTo>
                  <a:pt x="146" y="157"/>
                </a:moveTo>
                <a:cubicBezTo>
                  <a:pt x="131" y="177"/>
                  <a:pt x="111" y="191"/>
                  <a:pt x="83" y="198"/>
                </a:cubicBezTo>
                <a:cubicBezTo>
                  <a:pt x="83" y="172"/>
                  <a:pt x="83" y="172"/>
                  <a:pt x="83" y="172"/>
                </a:cubicBezTo>
                <a:cubicBezTo>
                  <a:pt x="59" y="170"/>
                  <a:pt x="39" y="162"/>
                  <a:pt x="23" y="146"/>
                </a:cubicBezTo>
                <a:cubicBezTo>
                  <a:pt x="8" y="130"/>
                  <a:pt x="0" y="111"/>
                  <a:pt x="0" y="87"/>
                </a:cubicBezTo>
                <a:cubicBezTo>
                  <a:pt x="0" y="62"/>
                  <a:pt x="8" y="42"/>
                  <a:pt x="25" y="25"/>
                </a:cubicBezTo>
                <a:cubicBezTo>
                  <a:pt x="41" y="8"/>
                  <a:pt x="61" y="0"/>
                  <a:pt x="86" y="0"/>
                </a:cubicBezTo>
                <a:cubicBezTo>
                  <a:pt x="110" y="0"/>
                  <a:pt x="129" y="8"/>
                  <a:pt x="146" y="25"/>
                </a:cubicBezTo>
                <a:cubicBezTo>
                  <a:pt x="162" y="42"/>
                  <a:pt x="170" y="63"/>
                  <a:pt x="170" y="88"/>
                </a:cubicBezTo>
                <a:cubicBezTo>
                  <a:pt x="170" y="114"/>
                  <a:pt x="162" y="137"/>
                  <a:pt x="146" y="157"/>
                </a:cubicBezTo>
                <a:close/>
                <a:moveTo>
                  <a:pt x="346" y="157"/>
                </a:moveTo>
                <a:cubicBezTo>
                  <a:pt x="330" y="177"/>
                  <a:pt x="307" y="191"/>
                  <a:pt x="283" y="198"/>
                </a:cubicBezTo>
                <a:cubicBezTo>
                  <a:pt x="283" y="172"/>
                  <a:pt x="283" y="172"/>
                  <a:pt x="283" y="172"/>
                </a:cubicBezTo>
                <a:cubicBezTo>
                  <a:pt x="259" y="170"/>
                  <a:pt x="238" y="162"/>
                  <a:pt x="223" y="146"/>
                </a:cubicBezTo>
                <a:cubicBezTo>
                  <a:pt x="208" y="130"/>
                  <a:pt x="200" y="111"/>
                  <a:pt x="200" y="87"/>
                </a:cubicBezTo>
                <a:cubicBezTo>
                  <a:pt x="200" y="62"/>
                  <a:pt x="208" y="42"/>
                  <a:pt x="224" y="25"/>
                </a:cubicBezTo>
                <a:cubicBezTo>
                  <a:pt x="241" y="8"/>
                  <a:pt x="261" y="0"/>
                  <a:pt x="286" y="0"/>
                </a:cubicBezTo>
                <a:cubicBezTo>
                  <a:pt x="309" y="0"/>
                  <a:pt x="329" y="8"/>
                  <a:pt x="345" y="25"/>
                </a:cubicBezTo>
                <a:cubicBezTo>
                  <a:pt x="361" y="42"/>
                  <a:pt x="370" y="63"/>
                  <a:pt x="370" y="88"/>
                </a:cubicBezTo>
                <a:cubicBezTo>
                  <a:pt x="370" y="114"/>
                  <a:pt x="362" y="137"/>
                  <a:pt x="346" y="157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 defTabSz="914400"/>
            <a:endParaRPr lang="id-ID" dirty="0">
              <a:latin typeface="仓耳玄三M W05" panose="02020400000000000000" pitchFamily="18" charset="-122"/>
            </a:endParaRPr>
          </a:p>
        </p:txBody>
      </p:sp>
      <p:sp>
        <p:nvSpPr>
          <p:cNvPr id="59" name="îṡľïďè">
            <a:extLst>
              <a:ext uri="{FF2B5EF4-FFF2-40B4-BE49-F238E27FC236}">
                <a16:creationId xmlns:a16="http://schemas.microsoft.com/office/drawing/2014/main" xmlns="" id="{62DD46CA-F227-4B7E-93A3-3EEE203473FF}"/>
              </a:ext>
            </a:extLst>
          </p:cNvPr>
          <p:cNvSpPr/>
          <p:nvPr/>
        </p:nvSpPr>
        <p:spPr bwMode="auto">
          <a:xfrm>
            <a:off x="6150359" y="3572556"/>
            <a:ext cx="549955" cy="560911"/>
          </a:xfrm>
          <a:custGeom>
            <a:avLst/>
            <a:gdLst>
              <a:gd name="connsiteX0" fmla="*/ 54222 w 585452"/>
              <a:gd name="connsiteY0" fmla="*/ 339785 h 597115"/>
              <a:gd name="connsiteX1" fmla="*/ 231863 w 585452"/>
              <a:gd name="connsiteY1" fmla="*/ 478484 h 597115"/>
              <a:gd name="connsiteX2" fmla="*/ 236511 w 585452"/>
              <a:gd name="connsiteY2" fmla="*/ 476421 h 597115"/>
              <a:gd name="connsiteX3" fmla="*/ 230314 w 585452"/>
              <a:gd name="connsiteY3" fmla="*/ 474359 h 597115"/>
              <a:gd name="connsiteX4" fmla="*/ 182289 w 585452"/>
              <a:gd name="connsiteY4" fmla="*/ 420736 h 597115"/>
              <a:gd name="connsiteX5" fmla="*/ 54222 w 585452"/>
              <a:gd name="connsiteY5" fmla="*/ 339785 h 597115"/>
              <a:gd name="connsiteX6" fmla="*/ 47508 w 585452"/>
              <a:gd name="connsiteY6" fmla="*/ 201087 h 597115"/>
              <a:gd name="connsiteX7" fmla="*/ 39246 w 585452"/>
              <a:gd name="connsiteY7" fmla="*/ 259866 h 597115"/>
              <a:gd name="connsiteX8" fmla="*/ 39246 w 585452"/>
              <a:gd name="connsiteY8" fmla="*/ 260897 h 597115"/>
              <a:gd name="connsiteX9" fmla="*/ 161116 w 585452"/>
              <a:gd name="connsiteY9" fmla="*/ 384643 h 597115"/>
              <a:gd name="connsiteX10" fmla="*/ 131681 w 585452"/>
              <a:gd name="connsiteY10" fmla="*/ 276881 h 597115"/>
              <a:gd name="connsiteX11" fmla="*/ 47508 w 585452"/>
              <a:gd name="connsiteY11" fmla="*/ 201087 h 597115"/>
              <a:gd name="connsiteX12" fmla="*/ 116189 w 585452"/>
              <a:gd name="connsiteY12" fmla="*/ 92809 h 597115"/>
              <a:gd name="connsiteX13" fmla="*/ 58869 w 585452"/>
              <a:gd name="connsiteY13" fmla="*/ 169635 h 597115"/>
              <a:gd name="connsiteX14" fmla="*/ 131165 w 585452"/>
              <a:gd name="connsiteY14" fmla="*/ 246460 h 597115"/>
              <a:gd name="connsiteX15" fmla="*/ 149755 w 585452"/>
              <a:gd name="connsiteY15" fmla="*/ 149526 h 597115"/>
              <a:gd name="connsiteX16" fmla="*/ 116189 w 585452"/>
              <a:gd name="connsiteY16" fmla="*/ 92809 h 597115"/>
              <a:gd name="connsiteX17" fmla="*/ 221535 w 585452"/>
              <a:gd name="connsiteY17" fmla="*/ 42795 h 597115"/>
              <a:gd name="connsiteX18" fmla="*/ 141493 w 585452"/>
              <a:gd name="connsiteY18" fmla="*/ 74247 h 597115"/>
              <a:gd name="connsiteX19" fmla="*/ 163182 w 585452"/>
              <a:gd name="connsiteY19" fmla="*/ 119621 h 597115"/>
              <a:gd name="connsiteX20" fmla="*/ 221535 w 585452"/>
              <a:gd name="connsiteY20" fmla="*/ 42795 h 597115"/>
              <a:gd name="connsiteX21" fmla="*/ 496052 w 585452"/>
              <a:gd name="connsiteY21" fmla="*/ 42574 h 597115"/>
              <a:gd name="connsiteX22" fmla="*/ 574240 w 585452"/>
              <a:gd name="connsiteY22" fmla="*/ 399614 h 597115"/>
              <a:gd name="connsiteX23" fmla="*/ 343397 w 585452"/>
              <a:gd name="connsiteY23" fmla="*/ 479027 h 597115"/>
              <a:gd name="connsiteX24" fmla="*/ 374382 w 585452"/>
              <a:gd name="connsiteY24" fmla="*/ 417147 h 597115"/>
              <a:gd name="connsiteX25" fmla="*/ 444100 w 585452"/>
              <a:gd name="connsiteY25" fmla="*/ 402708 h 597115"/>
              <a:gd name="connsiteX26" fmla="*/ 467856 w 585452"/>
              <a:gd name="connsiteY26" fmla="*/ 393426 h 597115"/>
              <a:gd name="connsiteX27" fmla="*/ 487480 w 585452"/>
              <a:gd name="connsiteY27" fmla="*/ 382597 h 597115"/>
              <a:gd name="connsiteX28" fmla="*/ 494194 w 585452"/>
              <a:gd name="connsiteY28" fmla="*/ 376925 h 597115"/>
              <a:gd name="connsiteX29" fmla="*/ 498842 w 585452"/>
              <a:gd name="connsiteY29" fmla="*/ 372284 h 597115"/>
              <a:gd name="connsiteX30" fmla="*/ 502457 w 585452"/>
              <a:gd name="connsiteY30" fmla="*/ 367127 h 597115"/>
              <a:gd name="connsiteX31" fmla="*/ 498325 w 585452"/>
              <a:gd name="connsiteY31" fmla="*/ 371768 h 597115"/>
              <a:gd name="connsiteX32" fmla="*/ 493161 w 585452"/>
              <a:gd name="connsiteY32" fmla="*/ 375894 h 597115"/>
              <a:gd name="connsiteX33" fmla="*/ 485931 w 585452"/>
              <a:gd name="connsiteY33" fmla="*/ 380535 h 597115"/>
              <a:gd name="connsiteX34" fmla="*/ 465790 w 585452"/>
              <a:gd name="connsiteY34" fmla="*/ 388785 h 597115"/>
              <a:gd name="connsiteX35" fmla="*/ 442035 w 585452"/>
              <a:gd name="connsiteY35" fmla="*/ 394973 h 597115"/>
              <a:gd name="connsiteX36" fmla="*/ 395556 w 585452"/>
              <a:gd name="connsiteY36" fmla="*/ 401677 h 597115"/>
              <a:gd name="connsiteX37" fmla="*/ 381612 w 585452"/>
              <a:gd name="connsiteY37" fmla="*/ 402193 h 597115"/>
              <a:gd name="connsiteX38" fmla="*/ 407950 w 585452"/>
              <a:gd name="connsiteY38" fmla="*/ 344954 h 597115"/>
              <a:gd name="connsiteX39" fmla="*/ 465274 w 585452"/>
              <a:gd name="connsiteY39" fmla="*/ 331031 h 597115"/>
              <a:gd name="connsiteX40" fmla="*/ 485931 w 585452"/>
              <a:gd name="connsiteY40" fmla="*/ 322780 h 597115"/>
              <a:gd name="connsiteX41" fmla="*/ 502973 w 585452"/>
              <a:gd name="connsiteY41" fmla="*/ 312982 h 597115"/>
              <a:gd name="connsiteX42" fmla="*/ 509170 w 585452"/>
              <a:gd name="connsiteY42" fmla="*/ 308341 h 597115"/>
              <a:gd name="connsiteX43" fmla="*/ 513302 w 585452"/>
              <a:gd name="connsiteY43" fmla="*/ 303700 h 597115"/>
              <a:gd name="connsiteX44" fmla="*/ 515884 w 585452"/>
              <a:gd name="connsiteY44" fmla="*/ 299575 h 597115"/>
              <a:gd name="connsiteX45" fmla="*/ 512785 w 585452"/>
              <a:gd name="connsiteY45" fmla="*/ 303700 h 597115"/>
              <a:gd name="connsiteX46" fmla="*/ 508137 w 585452"/>
              <a:gd name="connsiteY46" fmla="*/ 307310 h 597115"/>
              <a:gd name="connsiteX47" fmla="*/ 501940 w 585452"/>
              <a:gd name="connsiteY47" fmla="*/ 311435 h 597115"/>
              <a:gd name="connsiteX48" fmla="*/ 484382 w 585452"/>
              <a:gd name="connsiteY48" fmla="*/ 318655 h 597115"/>
              <a:gd name="connsiteX49" fmla="*/ 463208 w 585452"/>
              <a:gd name="connsiteY49" fmla="*/ 323811 h 597115"/>
              <a:gd name="connsiteX50" fmla="*/ 422927 w 585452"/>
              <a:gd name="connsiteY50" fmla="*/ 329484 h 597115"/>
              <a:gd name="connsiteX51" fmla="*/ 413631 w 585452"/>
              <a:gd name="connsiteY51" fmla="*/ 329999 h 597115"/>
              <a:gd name="connsiteX52" fmla="*/ 436870 w 585452"/>
              <a:gd name="connsiteY52" fmla="*/ 271729 h 597115"/>
              <a:gd name="connsiteX53" fmla="*/ 436870 w 585452"/>
              <a:gd name="connsiteY53" fmla="*/ 272760 h 597115"/>
              <a:gd name="connsiteX54" fmla="*/ 482832 w 585452"/>
              <a:gd name="connsiteY54" fmla="*/ 261931 h 597115"/>
              <a:gd name="connsiteX55" fmla="*/ 499358 w 585452"/>
              <a:gd name="connsiteY55" fmla="*/ 255743 h 597115"/>
              <a:gd name="connsiteX56" fmla="*/ 512269 w 585452"/>
              <a:gd name="connsiteY56" fmla="*/ 248008 h 597115"/>
              <a:gd name="connsiteX57" fmla="*/ 517433 w 585452"/>
              <a:gd name="connsiteY57" fmla="*/ 244398 h 597115"/>
              <a:gd name="connsiteX58" fmla="*/ 520532 w 585452"/>
              <a:gd name="connsiteY58" fmla="*/ 240789 h 597115"/>
              <a:gd name="connsiteX59" fmla="*/ 522597 w 585452"/>
              <a:gd name="connsiteY59" fmla="*/ 237695 h 597115"/>
              <a:gd name="connsiteX60" fmla="*/ 520015 w 585452"/>
              <a:gd name="connsiteY60" fmla="*/ 240789 h 597115"/>
              <a:gd name="connsiteX61" fmla="*/ 516400 w 585452"/>
              <a:gd name="connsiteY61" fmla="*/ 243367 h 597115"/>
              <a:gd name="connsiteX62" fmla="*/ 511752 w 585452"/>
              <a:gd name="connsiteY62" fmla="*/ 246461 h 597115"/>
              <a:gd name="connsiteX63" fmla="*/ 497809 w 585452"/>
              <a:gd name="connsiteY63" fmla="*/ 252133 h 597115"/>
              <a:gd name="connsiteX64" fmla="*/ 481800 w 585452"/>
              <a:gd name="connsiteY64" fmla="*/ 256259 h 597115"/>
              <a:gd name="connsiteX65" fmla="*/ 450297 w 585452"/>
              <a:gd name="connsiteY65" fmla="*/ 260900 h 597115"/>
              <a:gd name="connsiteX66" fmla="*/ 441002 w 585452"/>
              <a:gd name="connsiteY66" fmla="*/ 261415 h 597115"/>
              <a:gd name="connsiteX67" fmla="*/ 446682 w 585452"/>
              <a:gd name="connsiteY67" fmla="*/ 239242 h 597115"/>
              <a:gd name="connsiteX68" fmla="*/ 436354 w 585452"/>
              <a:gd name="connsiteY68" fmla="*/ 262962 h 597115"/>
              <a:gd name="connsiteX69" fmla="*/ 435837 w 585452"/>
              <a:gd name="connsiteY69" fmla="*/ 262962 h 597115"/>
              <a:gd name="connsiteX70" fmla="*/ 427058 w 585452"/>
              <a:gd name="connsiteY70" fmla="*/ 256774 h 597115"/>
              <a:gd name="connsiteX71" fmla="*/ 405368 w 585452"/>
              <a:gd name="connsiteY71" fmla="*/ 237695 h 597115"/>
              <a:gd name="connsiteX72" fmla="*/ 395040 w 585452"/>
              <a:gd name="connsiteY72" fmla="*/ 226866 h 597115"/>
              <a:gd name="connsiteX73" fmla="*/ 387293 w 585452"/>
              <a:gd name="connsiteY73" fmla="*/ 216037 h 597115"/>
              <a:gd name="connsiteX74" fmla="*/ 385227 w 585452"/>
              <a:gd name="connsiteY74" fmla="*/ 210880 h 597115"/>
              <a:gd name="connsiteX75" fmla="*/ 384195 w 585452"/>
              <a:gd name="connsiteY75" fmla="*/ 207270 h 597115"/>
              <a:gd name="connsiteX76" fmla="*/ 383678 w 585452"/>
              <a:gd name="connsiteY76" fmla="*/ 203661 h 597115"/>
              <a:gd name="connsiteX77" fmla="*/ 383678 w 585452"/>
              <a:gd name="connsiteY77" fmla="*/ 207270 h 597115"/>
              <a:gd name="connsiteX78" fmla="*/ 384195 w 585452"/>
              <a:gd name="connsiteY78" fmla="*/ 211396 h 597115"/>
              <a:gd name="connsiteX79" fmla="*/ 386260 w 585452"/>
              <a:gd name="connsiteY79" fmla="*/ 216552 h 597115"/>
              <a:gd name="connsiteX80" fmla="*/ 392457 w 585452"/>
              <a:gd name="connsiteY80" fmla="*/ 228413 h 597115"/>
              <a:gd name="connsiteX81" fmla="*/ 401753 w 585452"/>
              <a:gd name="connsiteY81" fmla="*/ 241304 h 597115"/>
              <a:gd name="connsiteX82" fmla="*/ 431190 w 585452"/>
              <a:gd name="connsiteY82" fmla="*/ 272244 h 597115"/>
              <a:gd name="connsiteX83" fmla="*/ 432222 w 585452"/>
              <a:gd name="connsiteY83" fmla="*/ 270697 h 597115"/>
              <a:gd name="connsiteX84" fmla="*/ 400720 w 585452"/>
              <a:gd name="connsiteY84" fmla="*/ 336187 h 597115"/>
              <a:gd name="connsiteX85" fmla="*/ 389875 w 585452"/>
              <a:gd name="connsiteY85" fmla="*/ 327937 h 597115"/>
              <a:gd name="connsiteX86" fmla="*/ 362505 w 585452"/>
              <a:gd name="connsiteY86" fmla="*/ 304732 h 597115"/>
              <a:gd name="connsiteX87" fmla="*/ 349594 w 585452"/>
              <a:gd name="connsiteY87" fmla="*/ 290808 h 597115"/>
              <a:gd name="connsiteX88" fmla="*/ 340298 w 585452"/>
              <a:gd name="connsiteY88" fmla="*/ 276885 h 597115"/>
              <a:gd name="connsiteX89" fmla="*/ 337200 w 585452"/>
              <a:gd name="connsiteY89" fmla="*/ 271213 h 597115"/>
              <a:gd name="connsiteX90" fmla="*/ 336167 w 585452"/>
              <a:gd name="connsiteY90" fmla="*/ 266056 h 597115"/>
              <a:gd name="connsiteX91" fmla="*/ 335134 w 585452"/>
              <a:gd name="connsiteY91" fmla="*/ 261415 h 597115"/>
              <a:gd name="connsiteX92" fmla="*/ 335650 w 585452"/>
              <a:gd name="connsiteY92" fmla="*/ 266056 h 597115"/>
              <a:gd name="connsiteX93" fmla="*/ 336167 w 585452"/>
              <a:gd name="connsiteY93" fmla="*/ 271213 h 597115"/>
              <a:gd name="connsiteX94" fmla="*/ 338232 w 585452"/>
              <a:gd name="connsiteY94" fmla="*/ 277917 h 597115"/>
              <a:gd name="connsiteX95" fmla="*/ 346495 w 585452"/>
              <a:gd name="connsiteY95" fmla="*/ 292871 h 597115"/>
              <a:gd name="connsiteX96" fmla="*/ 357857 w 585452"/>
              <a:gd name="connsiteY96" fmla="*/ 308857 h 597115"/>
              <a:gd name="connsiteX97" fmla="*/ 395040 w 585452"/>
              <a:gd name="connsiteY97" fmla="*/ 347532 h 597115"/>
              <a:gd name="connsiteX98" fmla="*/ 365603 w 585452"/>
              <a:gd name="connsiteY98" fmla="*/ 402708 h 597115"/>
              <a:gd name="connsiteX99" fmla="*/ 350627 w 585452"/>
              <a:gd name="connsiteY99" fmla="*/ 391364 h 597115"/>
              <a:gd name="connsiteX100" fmla="*/ 314993 w 585452"/>
              <a:gd name="connsiteY100" fmla="*/ 360939 h 597115"/>
              <a:gd name="connsiteX101" fmla="*/ 298467 w 585452"/>
              <a:gd name="connsiteY101" fmla="*/ 342375 h 597115"/>
              <a:gd name="connsiteX102" fmla="*/ 286073 w 585452"/>
              <a:gd name="connsiteY102" fmla="*/ 324843 h 597115"/>
              <a:gd name="connsiteX103" fmla="*/ 282458 w 585452"/>
              <a:gd name="connsiteY103" fmla="*/ 317108 h 597115"/>
              <a:gd name="connsiteX104" fmla="*/ 280392 w 585452"/>
              <a:gd name="connsiteY104" fmla="*/ 310404 h 597115"/>
              <a:gd name="connsiteX105" fmla="*/ 279360 w 585452"/>
              <a:gd name="connsiteY105" fmla="*/ 304732 h 597115"/>
              <a:gd name="connsiteX106" fmla="*/ 279360 w 585452"/>
              <a:gd name="connsiteY106" fmla="*/ 310404 h 597115"/>
              <a:gd name="connsiteX107" fmla="*/ 280909 w 585452"/>
              <a:gd name="connsiteY107" fmla="*/ 317108 h 597115"/>
              <a:gd name="connsiteX108" fmla="*/ 283491 w 585452"/>
              <a:gd name="connsiteY108" fmla="*/ 325874 h 597115"/>
              <a:gd name="connsiteX109" fmla="*/ 293820 w 585452"/>
              <a:gd name="connsiteY109" fmla="*/ 345469 h 597115"/>
              <a:gd name="connsiteX110" fmla="*/ 309312 w 585452"/>
              <a:gd name="connsiteY110" fmla="*/ 366096 h 597115"/>
              <a:gd name="connsiteX111" fmla="*/ 357340 w 585452"/>
              <a:gd name="connsiteY111" fmla="*/ 416631 h 597115"/>
              <a:gd name="connsiteX112" fmla="*/ 251472 w 585452"/>
              <a:gd name="connsiteY112" fmla="*/ 597115 h 597115"/>
              <a:gd name="connsiteX113" fmla="*/ 194665 w 585452"/>
              <a:gd name="connsiteY113" fmla="*/ 585770 h 597115"/>
              <a:gd name="connsiteX114" fmla="*/ 306730 w 585452"/>
              <a:gd name="connsiteY114" fmla="*/ 460979 h 597115"/>
              <a:gd name="connsiteX115" fmla="*/ 242693 w 585452"/>
              <a:gd name="connsiteY115" fmla="*/ 256774 h 597115"/>
              <a:gd name="connsiteX116" fmla="*/ 491612 w 585452"/>
              <a:gd name="connsiteY116" fmla="*/ 43804 h 597115"/>
              <a:gd name="connsiteX117" fmla="*/ 496052 w 585452"/>
              <a:gd name="connsiteY117" fmla="*/ 42574 h 597115"/>
              <a:gd name="connsiteX118" fmla="*/ 260265 w 585452"/>
              <a:gd name="connsiteY118" fmla="*/ 0 h 597115"/>
              <a:gd name="connsiteX119" fmla="*/ 428611 w 585452"/>
              <a:gd name="connsiteY119" fmla="*/ 62389 h 597115"/>
              <a:gd name="connsiteX120" fmla="*/ 405890 w 585452"/>
              <a:gd name="connsiteY120" fmla="*/ 75279 h 597115"/>
              <a:gd name="connsiteX121" fmla="*/ 364578 w 585452"/>
              <a:gd name="connsiteY121" fmla="*/ 99512 h 597115"/>
              <a:gd name="connsiteX122" fmla="*/ 374906 w 585452"/>
              <a:gd name="connsiteY122" fmla="*/ 71154 h 597115"/>
              <a:gd name="connsiteX123" fmla="*/ 299512 w 585452"/>
              <a:gd name="connsiteY123" fmla="*/ 42795 h 597115"/>
              <a:gd name="connsiteX124" fmla="*/ 351151 w 585452"/>
              <a:gd name="connsiteY124" fmla="*/ 108278 h 597115"/>
              <a:gd name="connsiteX125" fmla="*/ 326364 w 585452"/>
              <a:gd name="connsiteY125" fmla="*/ 124777 h 597115"/>
              <a:gd name="connsiteX126" fmla="*/ 260265 w 585452"/>
              <a:gd name="connsiteY126" fmla="*/ 48983 h 597115"/>
              <a:gd name="connsiteX127" fmla="*/ 185387 w 585452"/>
              <a:gd name="connsiteY127" fmla="*/ 141792 h 597115"/>
              <a:gd name="connsiteX128" fmla="*/ 257683 w 585452"/>
              <a:gd name="connsiteY128" fmla="*/ 166026 h 597115"/>
              <a:gd name="connsiteX129" fmla="*/ 276790 w 585452"/>
              <a:gd name="connsiteY129" fmla="*/ 164479 h 597115"/>
              <a:gd name="connsiteX130" fmla="*/ 248904 w 585452"/>
              <a:gd name="connsiteY130" fmla="*/ 194900 h 597115"/>
              <a:gd name="connsiteX131" fmla="*/ 174026 w 585452"/>
              <a:gd name="connsiteY131" fmla="*/ 169635 h 597115"/>
              <a:gd name="connsiteX132" fmla="*/ 160083 w 585452"/>
              <a:gd name="connsiteY132" fmla="*/ 254710 h 597115"/>
              <a:gd name="connsiteX133" fmla="*/ 160600 w 585452"/>
              <a:gd name="connsiteY133" fmla="*/ 261929 h 597115"/>
              <a:gd name="connsiteX134" fmla="*/ 207593 w 585452"/>
              <a:gd name="connsiteY134" fmla="*/ 277397 h 597115"/>
              <a:gd name="connsiteX135" fmla="*/ 203461 w 585452"/>
              <a:gd name="connsiteY135" fmla="*/ 303177 h 597115"/>
              <a:gd name="connsiteX136" fmla="*/ 162665 w 585452"/>
              <a:gd name="connsiteY136" fmla="*/ 291318 h 597115"/>
              <a:gd name="connsiteX137" fmla="*/ 201912 w 585452"/>
              <a:gd name="connsiteY137" fmla="*/ 398049 h 597115"/>
              <a:gd name="connsiteX138" fmla="*/ 218437 w 585452"/>
              <a:gd name="connsiteY138" fmla="*/ 401143 h 597115"/>
              <a:gd name="connsiteX139" fmla="*/ 233929 w 585452"/>
              <a:gd name="connsiteY139" fmla="*/ 430017 h 597115"/>
              <a:gd name="connsiteX140" fmla="*/ 226183 w 585452"/>
              <a:gd name="connsiteY140" fmla="*/ 429501 h 597115"/>
              <a:gd name="connsiteX141" fmla="*/ 248904 w 585452"/>
              <a:gd name="connsiteY141" fmla="*/ 451156 h 597115"/>
              <a:gd name="connsiteX142" fmla="*/ 260782 w 585452"/>
              <a:gd name="connsiteY142" fmla="*/ 465078 h 597115"/>
              <a:gd name="connsiteX143" fmla="*/ 221019 w 585452"/>
              <a:gd name="connsiteY143" fmla="*/ 516123 h 597115"/>
              <a:gd name="connsiteX144" fmla="*/ 0 w 585452"/>
              <a:gd name="connsiteY144" fmla="*/ 259866 h 597115"/>
              <a:gd name="connsiteX145" fmla="*/ 2582 w 585452"/>
              <a:gd name="connsiteY145" fmla="*/ 225320 h 597115"/>
              <a:gd name="connsiteX146" fmla="*/ 23238 w 585452"/>
              <a:gd name="connsiteY146" fmla="*/ 153651 h 597115"/>
              <a:gd name="connsiteX147" fmla="*/ 40795 w 585452"/>
              <a:gd name="connsiteY147" fmla="*/ 121168 h 597115"/>
              <a:gd name="connsiteX148" fmla="*/ 48541 w 585452"/>
              <a:gd name="connsiteY148" fmla="*/ 109824 h 597115"/>
              <a:gd name="connsiteX149" fmla="*/ 108444 w 585452"/>
              <a:gd name="connsiteY149" fmla="*/ 49498 h 597115"/>
              <a:gd name="connsiteX150" fmla="*/ 108444 w 585452"/>
              <a:gd name="connsiteY150" fmla="*/ 46405 h 597115"/>
              <a:gd name="connsiteX151" fmla="*/ 112058 w 585452"/>
              <a:gd name="connsiteY151" fmla="*/ 46405 h 597115"/>
              <a:gd name="connsiteX152" fmla="*/ 260265 w 585452"/>
              <a:gd name="connsiteY152" fmla="*/ 0 h 59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85452" h="597115">
                <a:moveTo>
                  <a:pt x="54222" y="339785"/>
                </a:moveTo>
                <a:cubicBezTo>
                  <a:pt x="83140" y="413517"/>
                  <a:pt x="150788" y="468172"/>
                  <a:pt x="231863" y="478484"/>
                </a:cubicBezTo>
                <a:cubicBezTo>
                  <a:pt x="233412" y="477968"/>
                  <a:pt x="234962" y="476937"/>
                  <a:pt x="236511" y="476421"/>
                </a:cubicBezTo>
                <a:cubicBezTo>
                  <a:pt x="234445" y="475906"/>
                  <a:pt x="232380" y="474874"/>
                  <a:pt x="230314" y="474359"/>
                </a:cubicBezTo>
                <a:cubicBezTo>
                  <a:pt x="212240" y="458891"/>
                  <a:pt x="196232" y="440844"/>
                  <a:pt x="182289" y="420736"/>
                </a:cubicBezTo>
                <a:cubicBezTo>
                  <a:pt x="131165" y="406299"/>
                  <a:pt x="86755" y="377425"/>
                  <a:pt x="54222" y="339785"/>
                </a:cubicBezTo>
                <a:close/>
                <a:moveTo>
                  <a:pt x="47508" y="201087"/>
                </a:moveTo>
                <a:cubicBezTo>
                  <a:pt x="42344" y="220164"/>
                  <a:pt x="39246" y="239757"/>
                  <a:pt x="39246" y="259866"/>
                </a:cubicBezTo>
                <a:cubicBezTo>
                  <a:pt x="39246" y="260382"/>
                  <a:pt x="39246" y="260897"/>
                  <a:pt x="39246" y="260897"/>
                </a:cubicBezTo>
                <a:cubicBezTo>
                  <a:pt x="59386" y="316067"/>
                  <a:pt x="103796" y="360410"/>
                  <a:pt x="161116" y="384643"/>
                </a:cubicBezTo>
                <a:cubicBezTo>
                  <a:pt x="145108" y="352160"/>
                  <a:pt x="134780" y="315552"/>
                  <a:pt x="131681" y="276881"/>
                </a:cubicBezTo>
                <a:cubicBezTo>
                  <a:pt x="97599" y="258319"/>
                  <a:pt x="68681" y="232023"/>
                  <a:pt x="47508" y="201087"/>
                </a:cubicBezTo>
                <a:close/>
                <a:moveTo>
                  <a:pt x="116189" y="92809"/>
                </a:moveTo>
                <a:cubicBezTo>
                  <a:pt x="91402" y="113949"/>
                  <a:pt x="72296" y="140245"/>
                  <a:pt x="58869" y="169635"/>
                </a:cubicBezTo>
                <a:cubicBezTo>
                  <a:pt x="75394" y="200571"/>
                  <a:pt x="100698" y="226867"/>
                  <a:pt x="131165" y="246460"/>
                </a:cubicBezTo>
                <a:cubicBezTo>
                  <a:pt x="132198" y="212430"/>
                  <a:pt x="138911" y="179431"/>
                  <a:pt x="149755" y="149526"/>
                </a:cubicBezTo>
                <a:cubicBezTo>
                  <a:pt x="134780" y="133542"/>
                  <a:pt x="122903" y="114465"/>
                  <a:pt x="116189" y="92809"/>
                </a:cubicBezTo>
                <a:close/>
                <a:moveTo>
                  <a:pt x="221535" y="42795"/>
                </a:moveTo>
                <a:cubicBezTo>
                  <a:pt x="192100" y="47951"/>
                  <a:pt x="165247" y="58779"/>
                  <a:pt x="141493" y="74247"/>
                </a:cubicBezTo>
                <a:cubicBezTo>
                  <a:pt x="145108" y="91263"/>
                  <a:pt x="152854" y="106731"/>
                  <a:pt x="163182" y="119621"/>
                </a:cubicBezTo>
                <a:cubicBezTo>
                  <a:pt x="178157" y="90231"/>
                  <a:pt x="197781" y="64451"/>
                  <a:pt x="221535" y="42795"/>
                </a:cubicBezTo>
                <a:close/>
                <a:moveTo>
                  <a:pt x="496052" y="42574"/>
                </a:moveTo>
                <a:cubicBezTo>
                  <a:pt x="518886" y="70288"/>
                  <a:pt x="618524" y="296739"/>
                  <a:pt x="574240" y="399614"/>
                </a:cubicBezTo>
                <a:cubicBezTo>
                  <a:pt x="527245" y="507905"/>
                  <a:pt x="411049" y="503264"/>
                  <a:pt x="343397" y="479027"/>
                </a:cubicBezTo>
                <a:cubicBezTo>
                  <a:pt x="350110" y="460979"/>
                  <a:pt x="365603" y="438805"/>
                  <a:pt x="374382" y="417147"/>
                </a:cubicBezTo>
                <a:cubicBezTo>
                  <a:pt x="382645" y="415600"/>
                  <a:pt x="415697" y="411990"/>
                  <a:pt x="444100" y="402708"/>
                </a:cubicBezTo>
                <a:cubicBezTo>
                  <a:pt x="452363" y="400130"/>
                  <a:pt x="460626" y="397036"/>
                  <a:pt x="467856" y="393426"/>
                </a:cubicBezTo>
                <a:cubicBezTo>
                  <a:pt x="475086" y="390332"/>
                  <a:pt x="482316" y="386723"/>
                  <a:pt x="487480" y="382597"/>
                </a:cubicBezTo>
                <a:cubicBezTo>
                  <a:pt x="490062" y="381050"/>
                  <a:pt x="492645" y="378988"/>
                  <a:pt x="494194" y="376925"/>
                </a:cubicBezTo>
                <a:cubicBezTo>
                  <a:pt x="496260" y="375378"/>
                  <a:pt x="498325" y="373831"/>
                  <a:pt x="498842" y="372284"/>
                </a:cubicBezTo>
                <a:cubicBezTo>
                  <a:pt x="500907" y="368674"/>
                  <a:pt x="502457" y="367127"/>
                  <a:pt x="502457" y="367127"/>
                </a:cubicBezTo>
                <a:cubicBezTo>
                  <a:pt x="502457" y="367127"/>
                  <a:pt x="500907" y="368674"/>
                  <a:pt x="498325" y="371768"/>
                </a:cubicBezTo>
                <a:cubicBezTo>
                  <a:pt x="497292" y="373315"/>
                  <a:pt x="495227" y="374347"/>
                  <a:pt x="493161" y="375894"/>
                </a:cubicBezTo>
                <a:cubicBezTo>
                  <a:pt x="491612" y="377441"/>
                  <a:pt x="489030" y="378988"/>
                  <a:pt x="485931" y="380535"/>
                </a:cubicBezTo>
                <a:cubicBezTo>
                  <a:pt x="480767" y="383629"/>
                  <a:pt x="473537" y="386207"/>
                  <a:pt x="465790" y="388785"/>
                </a:cubicBezTo>
                <a:cubicBezTo>
                  <a:pt x="458560" y="391364"/>
                  <a:pt x="450297" y="393426"/>
                  <a:pt x="442035" y="394973"/>
                </a:cubicBezTo>
                <a:cubicBezTo>
                  <a:pt x="424992" y="398583"/>
                  <a:pt x="407950" y="400130"/>
                  <a:pt x="395556" y="401677"/>
                </a:cubicBezTo>
                <a:cubicBezTo>
                  <a:pt x="391425" y="401677"/>
                  <a:pt x="384711" y="402193"/>
                  <a:pt x="381612" y="402193"/>
                </a:cubicBezTo>
                <a:cubicBezTo>
                  <a:pt x="389359" y="383629"/>
                  <a:pt x="400204" y="364033"/>
                  <a:pt x="407950" y="344954"/>
                </a:cubicBezTo>
                <a:cubicBezTo>
                  <a:pt x="414664" y="343407"/>
                  <a:pt x="440485" y="338766"/>
                  <a:pt x="465274" y="331031"/>
                </a:cubicBezTo>
                <a:cubicBezTo>
                  <a:pt x="472504" y="328452"/>
                  <a:pt x="479734" y="325874"/>
                  <a:pt x="485931" y="322780"/>
                </a:cubicBezTo>
                <a:cubicBezTo>
                  <a:pt x="492645" y="319686"/>
                  <a:pt x="498325" y="316592"/>
                  <a:pt x="502973" y="312982"/>
                </a:cubicBezTo>
                <a:cubicBezTo>
                  <a:pt x="505555" y="311435"/>
                  <a:pt x="507621" y="309888"/>
                  <a:pt x="509170" y="308341"/>
                </a:cubicBezTo>
                <a:cubicBezTo>
                  <a:pt x="510720" y="306794"/>
                  <a:pt x="512269" y="305247"/>
                  <a:pt x="513302" y="303700"/>
                </a:cubicBezTo>
                <a:cubicBezTo>
                  <a:pt x="514851" y="301122"/>
                  <a:pt x="515884" y="299575"/>
                  <a:pt x="515884" y="299575"/>
                </a:cubicBezTo>
                <a:cubicBezTo>
                  <a:pt x="515884" y="299575"/>
                  <a:pt x="514851" y="301122"/>
                  <a:pt x="512785" y="303700"/>
                </a:cubicBezTo>
                <a:cubicBezTo>
                  <a:pt x="511752" y="304732"/>
                  <a:pt x="510203" y="305763"/>
                  <a:pt x="508137" y="307310"/>
                </a:cubicBezTo>
                <a:cubicBezTo>
                  <a:pt x="506588" y="308857"/>
                  <a:pt x="504522" y="309888"/>
                  <a:pt x="501940" y="311435"/>
                </a:cubicBezTo>
                <a:cubicBezTo>
                  <a:pt x="497292" y="314014"/>
                  <a:pt x="491095" y="316592"/>
                  <a:pt x="484382" y="318655"/>
                </a:cubicBezTo>
                <a:cubicBezTo>
                  <a:pt x="477668" y="320717"/>
                  <a:pt x="470438" y="322264"/>
                  <a:pt x="463208" y="323811"/>
                </a:cubicBezTo>
                <a:cubicBezTo>
                  <a:pt x="448748" y="326905"/>
                  <a:pt x="433772" y="328452"/>
                  <a:pt x="422927" y="329484"/>
                </a:cubicBezTo>
                <a:cubicBezTo>
                  <a:pt x="419312" y="329999"/>
                  <a:pt x="416213" y="329999"/>
                  <a:pt x="413631" y="329999"/>
                </a:cubicBezTo>
                <a:cubicBezTo>
                  <a:pt x="421894" y="309373"/>
                  <a:pt x="429640" y="289261"/>
                  <a:pt x="436870" y="271729"/>
                </a:cubicBezTo>
                <a:lnTo>
                  <a:pt x="436870" y="272760"/>
                </a:lnTo>
                <a:cubicBezTo>
                  <a:pt x="436870" y="272760"/>
                  <a:pt x="460626" y="269150"/>
                  <a:pt x="482832" y="261931"/>
                </a:cubicBezTo>
                <a:cubicBezTo>
                  <a:pt x="488513" y="259868"/>
                  <a:pt x="494194" y="257806"/>
                  <a:pt x="499358" y="255743"/>
                </a:cubicBezTo>
                <a:cubicBezTo>
                  <a:pt x="504522" y="253165"/>
                  <a:pt x="509170" y="250586"/>
                  <a:pt x="512269" y="248008"/>
                </a:cubicBezTo>
                <a:cubicBezTo>
                  <a:pt x="514335" y="246977"/>
                  <a:pt x="515884" y="245430"/>
                  <a:pt x="517433" y="244398"/>
                </a:cubicBezTo>
                <a:cubicBezTo>
                  <a:pt x="518466" y="242851"/>
                  <a:pt x="519499" y="241820"/>
                  <a:pt x="520532" y="240789"/>
                </a:cubicBezTo>
                <a:cubicBezTo>
                  <a:pt x="521565" y="238726"/>
                  <a:pt x="522597" y="237695"/>
                  <a:pt x="522597" y="237695"/>
                </a:cubicBezTo>
                <a:cubicBezTo>
                  <a:pt x="522597" y="237695"/>
                  <a:pt x="521565" y="238726"/>
                  <a:pt x="520015" y="240789"/>
                </a:cubicBezTo>
                <a:cubicBezTo>
                  <a:pt x="519499" y="241820"/>
                  <a:pt x="517950" y="242336"/>
                  <a:pt x="516400" y="243367"/>
                </a:cubicBezTo>
                <a:cubicBezTo>
                  <a:pt x="515367" y="244398"/>
                  <a:pt x="513302" y="245430"/>
                  <a:pt x="511752" y="246461"/>
                </a:cubicBezTo>
                <a:cubicBezTo>
                  <a:pt x="507621" y="248524"/>
                  <a:pt x="502973" y="250586"/>
                  <a:pt x="497809" y="252133"/>
                </a:cubicBezTo>
                <a:cubicBezTo>
                  <a:pt x="492645" y="253680"/>
                  <a:pt x="487480" y="255227"/>
                  <a:pt x="481800" y="256259"/>
                </a:cubicBezTo>
                <a:cubicBezTo>
                  <a:pt x="470438" y="258837"/>
                  <a:pt x="459077" y="259868"/>
                  <a:pt x="450297" y="260900"/>
                </a:cubicBezTo>
                <a:cubicBezTo>
                  <a:pt x="446682" y="260900"/>
                  <a:pt x="443584" y="261415"/>
                  <a:pt x="441002" y="261415"/>
                </a:cubicBezTo>
                <a:cubicBezTo>
                  <a:pt x="467340" y="194894"/>
                  <a:pt x="479734" y="162407"/>
                  <a:pt x="446682" y="239242"/>
                </a:cubicBezTo>
                <a:cubicBezTo>
                  <a:pt x="443067" y="246977"/>
                  <a:pt x="436354" y="262962"/>
                  <a:pt x="436354" y="262962"/>
                </a:cubicBezTo>
                <a:cubicBezTo>
                  <a:pt x="435837" y="262962"/>
                  <a:pt x="435837" y="262962"/>
                  <a:pt x="435837" y="262962"/>
                </a:cubicBezTo>
                <a:cubicBezTo>
                  <a:pt x="434288" y="261931"/>
                  <a:pt x="431190" y="259868"/>
                  <a:pt x="427058" y="256774"/>
                </a:cubicBezTo>
                <a:cubicBezTo>
                  <a:pt x="420861" y="251618"/>
                  <a:pt x="413115" y="245430"/>
                  <a:pt x="405368" y="237695"/>
                </a:cubicBezTo>
                <a:cubicBezTo>
                  <a:pt x="401753" y="234085"/>
                  <a:pt x="398138" y="230475"/>
                  <a:pt x="395040" y="226866"/>
                </a:cubicBezTo>
                <a:cubicBezTo>
                  <a:pt x="391941" y="222740"/>
                  <a:pt x="389359" y="219131"/>
                  <a:pt x="387293" y="216037"/>
                </a:cubicBezTo>
                <a:cubicBezTo>
                  <a:pt x="386777" y="213974"/>
                  <a:pt x="385744" y="212427"/>
                  <a:pt x="385227" y="210880"/>
                </a:cubicBezTo>
                <a:cubicBezTo>
                  <a:pt x="384711" y="209333"/>
                  <a:pt x="384195" y="208302"/>
                  <a:pt x="384195" y="207270"/>
                </a:cubicBezTo>
                <a:cubicBezTo>
                  <a:pt x="383678" y="204692"/>
                  <a:pt x="383678" y="203661"/>
                  <a:pt x="383678" y="203661"/>
                </a:cubicBezTo>
                <a:cubicBezTo>
                  <a:pt x="383678" y="203661"/>
                  <a:pt x="383678" y="204692"/>
                  <a:pt x="383678" y="207270"/>
                </a:cubicBezTo>
                <a:cubicBezTo>
                  <a:pt x="383678" y="208302"/>
                  <a:pt x="384195" y="209849"/>
                  <a:pt x="384195" y="211396"/>
                </a:cubicBezTo>
                <a:cubicBezTo>
                  <a:pt x="384711" y="212943"/>
                  <a:pt x="385227" y="214490"/>
                  <a:pt x="386260" y="216552"/>
                </a:cubicBezTo>
                <a:cubicBezTo>
                  <a:pt x="387293" y="220162"/>
                  <a:pt x="389875" y="224287"/>
                  <a:pt x="392457" y="228413"/>
                </a:cubicBezTo>
                <a:cubicBezTo>
                  <a:pt x="395040" y="232538"/>
                  <a:pt x="398138" y="237179"/>
                  <a:pt x="401753" y="241304"/>
                </a:cubicBezTo>
                <a:cubicBezTo>
                  <a:pt x="415180" y="257806"/>
                  <a:pt x="431190" y="272244"/>
                  <a:pt x="431190" y="272244"/>
                </a:cubicBezTo>
                <a:lnTo>
                  <a:pt x="432222" y="270697"/>
                </a:lnTo>
                <a:cubicBezTo>
                  <a:pt x="421894" y="293387"/>
                  <a:pt x="411565" y="315561"/>
                  <a:pt x="400720" y="336187"/>
                </a:cubicBezTo>
                <a:cubicBezTo>
                  <a:pt x="398655" y="334640"/>
                  <a:pt x="394523" y="332062"/>
                  <a:pt x="389875" y="327937"/>
                </a:cubicBezTo>
                <a:cubicBezTo>
                  <a:pt x="382129" y="322264"/>
                  <a:pt x="371800" y="314014"/>
                  <a:pt x="362505" y="304732"/>
                </a:cubicBezTo>
                <a:cubicBezTo>
                  <a:pt x="357857" y="300091"/>
                  <a:pt x="353725" y="295449"/>
                  <a:pt x="349594" y="290808"/>
                </a:cubicBezTo>
                <a:cubicBezTo>
                  <a:pt x="345979" y="286167"/>
                  <a:pt x="342364" y="281526"/>
                  <a:pt x="340298" y="276885"/>
                </a:cubicBezTo>
                <a:cubicBezTo>
                  <a:pt x="338749" y="274823"/>
                  <a:pt x="337716" y="272760"/>
                  <a:pt x="337200" y="271213"/>
                </a:cubicBezTo>
                <a:cubicBezTo>
                  <a:pt x="336683" y="269150"/>
                  <a:pt x="336167" y="267603"/>
                  <a:pt x="336167" y="266056"/>
                </a:cubicBezTo>
                <a:cubicBezTo>
                  <a:pt x="335650" y="263478"/>
                  <a:pt x="335134" y="261415"/>
                  <a:pt x="335134" y="261415"/>
                </a:cubicBezTo>
                <a:cubicBezTo>
                  <a:pt x="335134" y="261415"/>
                  <a:pt x="335134" y="263478"/>
                  <a:pt x="335650" y="266056"/>
                </a:cubicBezTo>
                <a:cubicBezTo>
                  <a:pt x="335134" y="267603"/>
                  <a:pt x="336167" y="269150"/>
                  <a:pt x="336167" y="271213"/>
                </a:cubicBezTo>
                <a:cubicBezTo>
                  <a:pt x="336683" y="273276"/>
                  <a:pt x="337716" y="275338"/>
                  <a:pt x="338232" y="277917"/>
                </a:cubicBezTo>
                <a:cubicBezTo>
                  <a:pt x="340298" y="282558"/>
                  <a:pt x="342880" y="287714"/>
                  <a:pt x="346495" y="292871"/>
                </a:cubicBezTo>
                <a:cubicBezTo>
                  <a:pt x="349594" y="298544"/>
                  <a:pt x="353725" y="303700"/>
                  <a:pt x="357857" y="308857"/>
                </a:cubicBezTo>
                <a:cubicBezTo>
                  <a:pt x="374899" y="329484"/>
                  <a:pt x="395040" y="347532"/>
                  <a:pt x="395040" y="347532"/>
                </a:cubicBezTo>
                <a:cubicBezTo>
                  <a:pt x="385227" y="366612"/>
                  <a:pt x="375415" y="385176"/>
                  <a:pt x="365603" y="402708"/>
                </a:cubicBezTo>
                <a:cubicBezTo>
                  <a:pt x="362505" y="400646"/>
                  <a:pt x="357340" y="397036"/>
                  <a:pt x="350627" y="391364"/>
                </a:cubicBezTo>
                <a:cubicBezTo>
                  <a:pt x="340815" y="383629"/>
                  <a:pt x="327387" y="372800"/>
                  <a:pt x="314993" y="360939"/>
                </a:cubicBezTo>
                <a:cubicBezTo>
                  <a:pt x="309312" y="354751"/>
                  <a:pt x="303115" y="348563"/>
                  <a:pt x="298467" y="342375"/>
                </a:cubicBezTo>
                <a:cubicBezTo>
                  <a:pt x="293303" y="336187"/>
                  <a:pt x="288655" y="330515"/>
                  <a:pt x="286073" y="324843"/>
                </a:cubicBezTo>
                <a:cubicBezTo>
                  <a:pt x="284524" y="321749"/>
                  <a:pt x="282975" y="319170"/>
                  <a:pt x="282458" y="317108"/>
                </a:cubicBezTo>
                <a:cubicBezTo>
                  <a:pt x="281425" y="314529"/>
                  <a:pt x="280392" y="312467"/>
                  <a:pt x="280392" y="310404"/>
                </a:cubicBezTo>
                <a:cubicBezTo>
                  <a:pt x="279876" y="306794"/>
                  <a:pt x="279360" y="304732"/>
                  <a:pt x="279360" y="304732"/>
                </a:cubicBezTo>
                <a:cubicBezTo>
                  <a:pt x="279360" y="304732"/>
                  <a:pt x="279360" y="306794"/>
                  <a:pt x="279360" y="310404"/>
                </a:cubicBezTo>
                <a:cubicBezTo>
                  <a:pt x="279360" y="312467"/>
                  <a:pt x="280392" y="314529"/>
                  <a:pt x="280909" y="317108"/>
                </a:cubicBezTo>
                <a:cubicBezTo>
                  <a:pt x="281425" y="320202"/>
                  <a:pt x="282458" y="322780"/>
                  <a:pt x="283491" y="325874"/>
                </a:cubicBezTo>
                <a:cubicBezTo>
                  <a:pt x="286073" y="332062"/>
                  <a:pt x="289688" y="338766"/>
                  <a:pt x="293820" y="345469"/>
                </a:cubicBezTo>
                <a:cubicBezTo>
                  <a:pt x="298467" y="352689"/>
                  <a:pt x="303632" y="359392"/>
                  <a:pt x="309312" y="366096"/>
                </a:cubicBezTo>
                <a:cubicBezTo>
                  <a:pt x="331002" y="393426"/>
                  <a:pt x="356824" y="416631"/>
                  <a:pt x="357340" y="416631"/>
                </a:cubicBezTo>
                <a:cubicBezTo>
                  <a:pt x="347528" y="433648"/>
                  <a:pt x="251472" y="597115"/>
                  <a:pt x="251472" y="597115"/>
                </a:cubicBezTo>
                <a:lnTo>
                  <a:pt x="194665" y="585770"/>
                </a:lnTo>
                <a:cubicBezTo>
                  <a:pt x="202412" y="577004"/>
                  <a:pt x="206027" y="607944"/>
                  <a:pt x="306730" y="460979"/>
                </a:cubicBezTo>
                <a:cubicBezTo>
                  <a:pt x="254571" y="423851"/>
                  <a:pt x="203445" y="347016"/>
                  <a:pt x="242693" y="256774"/>
                </a:cubicBezTo>
                <a:cubicBezTo>
                  <a:pt x="293303" y="139202"/>
                  <a:pt x="495743" y="85057"/>
                  <a:pt x="491612" y="43804"/>
                </a:cubicBezTo>
                <a:cubicBezTo>
                  <a:pt x="491095" y="38712"/>
                  <a:pt x="492790" y="38615"/>
                  <a:pt x="496052" y="42574"/>
                </a:cubicBezTo>
                <a:close/>
                <a:moveTo>
                  <a:pt x="260265" y="0"/>
                </a:moveTo>
                <a:cubicBezTo>
                  <a:pt x="324299" y="0"/>
                  <a:pt x="383168" y="23718"/>
                  <a:pt x="428611" y="62389"/>
                </a:cubicBezTo>
                <a:cubicBezTo>
                  <a:pt x="420865" y="66513"/>
                  <a:pt x="413119" y="71154"/>
                  <a:pt x="405890" y="75279"/>
                </a:cubicBezTo>
                <a:cubicBezTo>
                  <a:pt x="392980" y="83013"/>
                  <a:pt x="379037" y="91263"/>
                  <a:pt x="364578" y="99512"/>
                </a:cubicBezTo>
                <a:cubicBezTo>
                  <a:pt x="369225" y="90747"/>
                  <a:pt x="372840" y="81466"/>
                  <a:pt x="374906" y="71154"/>
                </a:cubicBezTo>
                <a:cubicBezTo>
                  <a:pt x="352184" y="57748"/>
                  <a:pt x="326364" y="47436"/>
                  <a:pt x="299512" y="42795"/>
                </a:cubicBezTo>
                <a:cubicBezTo>
                  <a:pt x="319651" y="61357"/>
                  <a:pt x="336692" y="83528"/>
                  <a:pt x="351151" y="108278"/>
                </a:cubicBezTo>
                <a:cubicBezTo>
                  <a:pt x="342889" y="113434"/>
                  <a:pt x="334627" y="119105"/>
                  <a:pt x="326364" y="124777"/>
                </a:cubicBezTo>
                <a:cubicBezTo>
                  <a:pt x="309323" y="94356"/>
                  <a:pt x="287118" y="68576"/>
                  <a:pt x="260265" y="48983"/>
                </a:cubicBezTo>
                <a:cubicBezTo>
                  <a:pt x="228765" y="72185"/>
                  <a:pt x="202945" y="104153"/>
                  <a:pt x="185387" y="141792"/>
                </a:cubicBezTo>
                <a:cubicBezTo>
                  <a:pt x="205527" y="157260"/>
                  <a:pt x="230314" y="166026"/>
                  <a:pt x="257683" y="166026"/>
                </a:cubicBezTo>
                <a:cubicBezTo>
                  <a:pt x="264396" y="166026"/>
                  <a:pt x="270593" y="165510"/>
                  <a:pt x="276790" y="164479"/>
                </a:cubicBezTo>
                <a:cubicBezTo>
                  <a:pt x="266462" y="174275"/>
                  <a:pt x="257683" y="184587"/>
                  <a:pt x="248904" y="194900"/>
                </a:cubicBezTo>
                <a:cubicBezTo>
                  <a:pt x="221019" y="193353"/>
                  <a:pt x="195715" y="184587"/>
                  <a:pt x="174026" y="169635"/>
                </a:cubicBezTo>
                <a:cubicBezTo>
                  <a:pt x="165247" y="196446"/>
                  <a:pt x="160083" y="224805"/>
                  <a:pt x="160083" y="254710"/>
                </a:cubicBezTo>
                <a:cubicBezTo>
                  <a:pt x="160083" y="257288"/>
                  <a:pt x="160600" y="259866"/>
                  <a:pt x="160600" y="261929"/>
                </a:cubicBezTo>
                <a:cubicBezTo>
                  <a:pt x="175575" y="268631"/>
                  <a:pt x="191067" y="273788"/>
                  <a:pt x="207593" y="277397"/>
                </a:cubicBezTo>
                <a:cubicBezTo>
                  <a:pt x="205527" y="286162"/>
                  <a:pt x="204494" y="294412"/>
                  <a:pt x="203461" y="303177"/>
                </a:cubicBezTo>
                <a:cubicBezTo>
                  <a:pt x="189518" y="300084"/>
                  <a:pt x="175575" y="296474"/>
                  <a:pt x="162665" y="291318"/>
                </a:cubicBezTo>
                <a:cubicBezTo>
                  <a:pt x="168346" y="331020"/>
                  <a:pt x="181772" y="367112"/>
                  <a:pt x="201912" y="398049"/>
                </a:cubicBezTo>
                <a:cubicBezTo>
                  <a:pt x="207593" y="399596"/>
                  <a:pt x="213273" y="400111"/>
                  <a:pt x="218437" y="401143"/>
                </a:cubicBezTo>
                <a:cubicBezTo>
                  <a:pt x="223085" y="410939"/>
                  <a:pt x="228249" y="420736"/>
                  <a:pt x="233929" y="430017"/>
                </a:cubicBezTo>
                <a:cubicBezTo>
                  <a:pt x="231347" y="430017"/>
                  <a:pt x="228765" y="430017"/>
                  <a:pt x="226183" y="429501"/>
                </a:cubicBezTo>
                <a:cubicBezTo>
                  <a:pt x="233412" y="437751"/>
                  <a:pt x="240642" y="444454"/>
                  <a:pt x="248904" y="451156"/>
                </a:cubicBezTo>
                <a:cubicBezTo>
                  <a:pt x="252519" y="456313"/>
                  <a:pt x="256650" y="460953"/>
                  <a:pt x="260782" y="465078"/>
                </a:cubicBezTo>
                <a:cubicBezTo>
                  <a:pt x="242191" y="491374"/>
                  <a:pt x="229281" y="506842"/>
                  <a:pt x="221019" y="516123"/>
                </a:cubicBezTo>
                <a:cubicBezTo>
                  <a:pt x="96050" y="497561"/>
                  <a:pt x="0" y="389799"/>
                  <a:pt x="0" y="259866"/>
                </a:cubicBezTo>
                <a:cubicBezTo>
                  <a:pt x="0" y="248007"/>
                  <a:pt x="1033" y="236664"/>
                  <a:pt x="2582" y="225320"/>
                </a:cubicBezTo>
                <a:cubicBezTo>
                  <a:pt x="6197" y="200056"/>
                  <a:pt x="12910" y="176338"/>
                  <a:pt x="23238" y="153651"/>
                </a:cubicBezTo>
                <a:cubicBezTo>
                  <a:pt x="28402" y="142823"/>
                  <a:pt x="34082" y="131996"/>
                  <a:pt x="40795" y="121168"/>
                </a:cubicBezTo>
                <a:cubicBezTo>
                  <a:pt x="42861" y="117559"/>
                  <a:pt x="45443" y="113434"/>
                  <a:pt x="48541" y="109824"/>
                </a:cubicBezTo>
                <a:cubicBezTo>
                  <a:pt x="65066" y="86622"/>
                  <a:pt x="85206" y="65998"/>
                  <a:pt x="108444" y="49498"/>
                </a:cubicBezTo>
                <a:cubicBezTo>
                  <a:pt x="108444" y="48467"/>
                  <a:pt x="108444" y="47436"/>
                  <a:pt x="108444" y="46405"/>
                </a:cubicBezTo>
                <a:lnTo>
                  <a:pt x="112058" y="46405"/>
                </a:lnTo>
                <a:cubicBezTo>
                  <a:pt x="154403" y="17531"/>
                  <a:pt x="205011" y="0"/>
                  <a:pt x="260265" y="0"/>
                </a:cubicBezTo>
                <a:close/>
              </a:path>
            </a:pathLst>
          </a:cu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lang="zh-CN" altLang="en-US" dirty="0">
              <a:latin typeface="仓耳玄三M W05" panose="02020400000000000000" pitchFamily="18" charset="-12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33299DE-BCBF-42F7-B4EF-1AF3254E26BF}"/>
              </a:ext>
            </a:extLst>
          </p:cNvPr>
          <p:cNvSpPr txBox="1"/>
          <p:nvPr/>
        </p:nvSpPr>
        <p:spPr>
          <a:xfrm>
            <a:off x="8164425" y="1418491"/>
            <a:ext cx="374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AB </a:t>
            </a:r>
            <a:r>
              <a:rPr lang="vi-VN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và 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CD là 2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cạnh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như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thế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nào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C4CFE1F-6180-4431-A386-1412B105CA9D}"/>
              </a:ext>
            </a:extLst>
          </p:cNvPr>
          <p:cNvSpPr txBox="1"/>
          <p:nvPr/>
        </p:nvSpPr>
        <p:spPr>
          <a:xfrm>
            <a:off x="5812532" y="4549612"/>
            <a:ext cx="37468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AD </a:t>
            </a:r>
            <a:r>
              <a:rPr lang="vi-VN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và 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BC là 2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cạnh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như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thế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3500" dirty="0" err="1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nào</a:t>
            </a:r>
            <a:r>
              <a:rPr lang="en-US" sz="35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A4981DA-5BB6-49F3-8C04-C1FD5EC407E7}"/>
              </a:ext>
            </a:extLst>
          </p:cNvPr>
          <p:cNvSpPr txBox="1"/>
          <p:nvPr/>
        </p:nvSpPr>
        <p:spPr>
          <a:xfrm>
            <a:off x="8317716" y="1032631"/>
            <a:ext cx="36303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- AB </a:t>
            </a:r>
            <a:r>
              <a:rPr lang="vi-VN" sz="3600" b="1" dirty="0">
                <a:solidFill>
                  <a:srgbClr val="00B050"/>
                </a:solidFill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CD là 2 </a:t>
            </a:r>
            <a:r>
              <a:rPr lang="en-US" sz="3600" b="1" dirty="0" err="1">
                <a:solidFill>
                  <a:srgbClr val="00B050"/>
                </a:solidFill>
                <a:cs typeface="Times New Roman" pitchFamily="18" charset="0"/>
              </a:rPr>
              <a:t>cạnh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cs typeface="Times New Roman" pitchFamily="18" charset="0"/>
              </a:rPr>
              <a:t>đối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cs typeface="Times New Roman" pitchFamily="18" charset="0"/>
              </a:rPr>
              <a:t>diện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song </a:t>
            </a:r>
            <a:r>
              <a:rPr lang="en-US" sz="3600" b="1" dirty="0" err="1">
                <a:solidFill>
                  <a:srgbClr val="00B050"/>
                </a:solidFill>
                <a:cs typeface="Times New Roman" pitchFamily="18" charset="0"/>
              </a:rPr>
              <a:t>song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B050"/>
                </a:solidFill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cs typeface="Times New Roman" pitchFamily="18" charset="0"/>
              </a:rPr>
              <a:t>bằng</a:t>
            </a:r>
            <a:r>
              <a:rPr lang="en-US" sz="36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075FAAAA-D8BC-4983-85A1-2F3C6DAE0E12}"/>
              </a:ext>
            </a:extLst>
          </p:cNvPr>
          <p:cNvSpPr txBox="1"/>
          <p:nvPr/>
        </p:nvSpPr>
        <p:spPr>
          <a:xfrm>
            <a:off x="6172825" y="3944174"/>
            <a:ext cx="33724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BC là 2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diện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vi-VN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song và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  <p:bldP spid="123" grpId="0"/>
      <p:bldP spid="124" grpId="0"/>
      <p:bldP spid="125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3" grpId="0"/>
      <p:bldP spid="63" grpId="1"/>
      <p:bldP spid="64" grpId="0" build="allAtOnce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4" name="Picture 3" descr="Shape, rectangle, polygon&#10;&#10;Description automatically generated">
            <a:extLst>
              <a:ext uri="{FF2B5EF4-FFF2-40B4-BE49-F238E27FC236}">
                <a16:creationId xmlns:a16="http://schemas.microsoft.com/office/drawing/2014/main" xmlns="" id="{66265AFA-2FFE-4224-BE8C-9D9A74289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588" y="1304326"/>
            <a:ext cx="4533158" cy="2390775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A334AC61-151D-4C1A-A155-93F8B0981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14" y="1304326"/>
            <a:ext cx="4088698" cy="2390775"/>
          </a:xfrm>
          <a:prstGeom prst="rect">
            <a:avLst/>
          </a:prstGeom>
        </p:spPr>
      </p:pic>
      <p:pic>
        <p:nvPicPr>
          <p:cNvPr id="10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6D178E15-C2B9-4729-BCB2-27F21629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443" y="3429000"/>
            <a:ext cx="10335747" cy="3429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六边形 1">
            <a:extLst>
              <a:ext uri="{FF2B5EF4-FFF2-40B4-BE49-F238E27FC236}">
                <a16:creationId xmlns:a16="http://schemas.microsoft.com/office/drawing/2014/main" xmlns="" id="{563EF239-6EDB-4C96-B0B6-2A96B3025845}"/>
              </a:ext>
            </a:extLst>
          </p:cNvPr>
          <p:cNvSpPr/>
          <p:nvPr/>
        </p:nvSpPr>
        <p:spPr>
          <a:xfrm>
            <a:off x="1006866" y="301654"/>
            <a:ext cx="10335747" cy="751214"/>
          </a:xfrm>
          <a:prstGeom prst="hexagon">
            <a:avLst/>
          </a:prstGeom>
          <a:solidFill>
            <a:srgbClr val="F8C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AE0C79-B4AE-40D3-9C51-91A8988FB347}"/>
              </a:ext>
            </a:extLst>
          </p:cNvPr>
          <p:cNvSpPr txBox="1"/>
          <p:nvPr/>
        </p:nvSpPr>
        <p:spPr>
          <a:xfrm>
            <a:off x="1106471" y="368573"/>
            <a:ext cx="10133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Sự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khác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nhau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giữa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bình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chữ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nhật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?</a:t>
            </a:r>
            <a:endParaRPr lang="zh-CN" altLang="en-US" sz="3600" dirty="0">
              <a:solidFill>
                <a:srgbClr val="00B050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46FCFFB9-434D-43C0-AE4E-C343E3BDD7C9}"/>
              </a:ext>
            </a:extLst>
          </p:cNvPr>
          <p:cNvSpPr txBox="1">
            <a:spLocks/>
          </p:cNvSpPr>
          <p:nvPr/>
        </p:nvSpPr>
        <p:spPr>
          <a:xfrm>
            <a:off x="788128" y="4459224"/>
            <a:ext cx="90570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E17C2A2-3DC8-43F3-A218-3A8E7EDDEC42}"/>
              </a:ext>
            </a:extLst>
          </p:cNvPr>
          <p:cNvSpPr txBox="1">
            <a:spLocks/>
          </p:cNvSpPr>
          <p:nvPr/>
        </p:nvSpPr>
        <p:spPr>
          <a:xfrm>
            <a:off x="788127" y="5346427"/>
            <a:ext cx="9057061" cy="1143000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495A7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495A74"/>
                </a:solidFill>
                <a:latin typeface="Gill Sans MT" pitchFamily="34" charset="0"/>
              </a:defRPr>
            </a:lvl9pPr>
            <a:extLst/>
          </a:lstStyle>
          <a:p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bốn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3" name="图片 79">
            <a:extLst>
              <a:ext uri="{FF2B5EF4-FFF2-40B4-BE49-F238E27FC236}">
                <a16:creationId xmlns:a16="http://schemas.microsoft.com/office/drawing/2014/main" xmlns="" id="{FE22A108-968B-4D61-9662-FB950ABA9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907" y="3589411"/>
            <a:ext cx="1911934" cy="31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0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562444" y="299944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538423" y="299943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4" name="Picture 3" descr="Shape, rectangle, polygon&#10;&#10;Description automatically generated">
            <a:extLst>
              <a:ext uri="{FF2B5EF4-FFF2-40B4-BE49-F238E27FC236}">
                <a16:creationId xmlns:a16="http://schemas.microsoft.com/office/drawing/2014/main" xmlns="" id="{66265AFA-2FFE-4224-BE8C-9D9A74289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0" y="1304326"/>
            <a:ext cx="3963248" cy="2390775"/>
          </a:xfrm>
          <a:prstGeom prst="rect">
            <a:avLst/>
          </a:prstGeom>
        </p:spPr>
      </p:pic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xmlns="" id="{A334AC61-151D-4C1A-A155-93F8B0981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02" y="1304326"/>
            <a:ext cx="3647326" cy="2390775"/>
          </a:xfrm>
          <a:prstGeom prst="rect">
            <a:avLst/>
          </a:prstGeom>
        </p:spPr>
      </p:pic>
      <p:sp>
        <p:nvSpPr>
          <p:cNvPr id="12" name="六边形 1">
            <a:extLst>
              <a:ext uri="{FF2B5EF4-FFF2-40B4-BE49-F238E27FC236}">
                <a16:creationId xmlns:a16="http://schemas.microsoft.com/office/drawing/2014/main" xmlns="" id="{563EF239-6EDB-4C96-B0B6-2A96B3025845}"/>
              </a:ext>
            </a:extLst>
          </p:cNvPr>
          <p:cNvSpPr/>
          <p:nvPr/>
        </p:nvSpPr>
        <p:spPr>
          <a:xfrm>
            <a:off x="208567" y="4437139"/>
            <a:ext cx="9092750" cy="1927838"/>
          </a:xfrm>
          <a:prstGeom prst="hexagon">
            <a:avLst/>
          </a:prstGeom>
          <a:solidFill>
            <a:srgbClr val="F8C9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solidFill>
                <a:srgbClr val="00B050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AE0C79-B4AE-40D3-9C51-91A8988FB347}"/>
              </a:ext>
            </a:extLst>
          </p:cNvPr>
          <p:cNvSpPr txBox="1"/>
          <p:nvPr/>
        </p:nvSpPr>
        <p:spPr>
          <a:xfrm>
            <a:off x="252014" y="4523895"/>
            <a:ext cx="90659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vuông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chữ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nhật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cũng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là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các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bình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hành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vì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chúng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có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hai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cặp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cạnh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đối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diện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song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song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và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bằng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600" dirty="0" err="1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nhau</a:t>
            </a:r>
            <a:r>
              <a:rPr lang="en-US" altLang="zh-CN" sz="3600" dirty="0">
                <a:solidFill>
                  <a:srgbClr val="00B050"/>
                </a:solidFill>
                <a:latin typeface="UTM Flamenco" panose="02040603050506020204" pitchFamily="18" charset="0"/>
                <a:ea typeface="微软雅黑" panose="020B0503020204020204" pitchFamily="34" charset="-122"/>
              </a:rPr>
              <a:t>.</a:t>
            </a:r>
            <a:endParaRPr lang="zh-CN" altLang="en-US" sz="3600" dirty="0">
              <a:solidFill>
                <a:srgbClr val="00B050"/>
              </a:solidFill>
              <a:latin typeface="UTM Flamenc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31811B6C-7D39-4BBB-9267-56C973D80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753" y="1265887"/>
            <a:ext cx="2542317" cy="2429214"/>
          </a:xfrm>
          <a:prstGeom prst="rect">
            <a:avLst/>
          </a:prstGeom>
        </p:spPr>
      </p:pic>
      <p:sp>
        <p:nvSpPr>
          <p:cNvPr id="13" name="箭头: 五边形 49">
            <a:extLst>
              <a:ext uri="{FF2B5EF4-FFF2-40B4-BE49-F238E27FC236}">
                <a16:creationId xmlns:a16="http://schemas.microsoft.com/office/drawing/2014/main" xmlns="" id="{00B59AF2-C139-414D-B8C8-2FE0FD640157}"/>
              </a:ext>
            </a:extLst>
          </p:cNvPr>
          <p:cNvSpPr/>
          <p:nvPr/>
        </p:nvSpPr>
        <p:spPr>
          <a:xfrm>
            <a:off x="0" y="308482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7" name="箭头: V 形 50">
            <a:extLst>
              <a:ext uri="{FF2B5EF4-FFF2-40B4-BE49-F238E27FC236}">
                <a16:creationId xmlns:a16="http://schemas.microsoft.com/office/drawing/2014/main" xmlns="" id="{EB548E42-BB34-4292-9C39-C2989764AB21}"/>
              </a:ext>
            </a:extLst>
          </p:cNvPr>
          <p:cNvSpPr/>
          <p:nvPr/>
        </p:nvSpPr>
        <p:spPr>
          <a:xfrm>
            <a:off x="940647" y="308482"/>
            <a:ext cx="2816149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2.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Khám</a:t>
            </a:r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 </a:t>
            </a:r>
            <a:r>
              <a:rPr lang="en-US" altLang="zh-CN" sz="3200" dirty="0" err="1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phá</a:t>
            </a:r>
            <a:endParaRPr lang="zh-CN" altLang="en-US" sz="3200" dirty="0">
              <a:solidFill>
                <a:schemeClr val="tx1"/>
              </a:solidFill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18" name="箭头: V 形 51">
            <a:extLst>
              <a:ext uri="{FF2B5EF4-FFF2-40B4-BE49-F238E27FC236}">
                <a16:creationId xmlns:a16="http://schemas.microsoft.com/office/drawing/2014/main" xmlns="" id="{A3435293-71CE-4D4C-951F-D427567362BB}"/>
              </a:ext>
            </a:extLst>
          </p:cNvPr>
          <p:cNvSpPr/>
          <p:nvPr/>
        </p:nvSpPr>
        <p:spPr>
          <a:xfrm>
            <a:off x="3313159" y="308482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9" name="椭圆 52">
            <a:extLst>
              <a:ext uri="{FF2B5EF4-FFF2-40B4-BE49-F238E27FC236}">
                <a16:creationId xmlns:a16="http://schemas.microsoft.com/office/drawing/2014/main" xmlns="" id="{14560150-1DB0-49F4-B027-B5A48C17EB2B}"/>
              </a:ext>
            </a:extLst>
          </p:cNvPr>
          <p:cNvSpPr/>
          <p:nvPr/>
        </p:nvSpPr>
        <p:spPr>
          <a:xfrm>
            <a:off x="714844" y="452344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0" name="椭圆 54">
            <a:extLst>
              <a:ext uri="{FF2B5EF4-FFF2-40B4-BE49-F238E27FC236}">
                <a16:creationId xmlns:a16="http://schemas.microsoft.com/office/drawing/2014/main" xmlns="" id="{12C7A5CE-2829-462C-B0E1-04D4ADF6FB6E}"/>
              </a:ext>
            </a:extLst>
          </p:cNvPr>
          <p:cNvSpPr/>
          <p:nvPr/>
        </p:nvSpPr>
        <p:spPr>
          <a:xfrm>
            <a:off x="3690823" y="452343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pic>
        <p:nvPicPr>
          <p:cNvPr id="15" name="图片 79">
            <a:extLst>
              <a:ext uri="{FF2B5EF4-FFF2-40B4-BE49-F238E27FC236}">
                <a16:creationId xmlns:a16="http://schemas.microsoft.com/office/drawing/2014/main" xmlns="" id="{6BCCB89D-75E5-4675-8EBD-C45EAD8D1E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15" y="3695101"/>
            <a:ext cx="1911934" cy="31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箭头: 五边形 49">
            <a:extLst>
              <a:ext uri="{FF2B5EF4-FFF2-40B4-BE49-F238E27FC236}">
                <a16:creationId xmlns:a16="http://schemas.microsoft.com/office/drawing/2014/main" xmlns="" id="{A20A49EB-6480-415A-BC80-662465F3D390}"/>
              </a:ext>
            </a:extLst>
          </p:cNvPr>
          <p:cNvSpPr/>
          <p:nvPr/>
        </p:nvSpPr>
        <p:spPr>
          <a:xfrm>
            <a:off x="0" y="533400"/>
            <a:ext cx="1429689" cy="502920"/>
          </a:xfrm>
          <a:prstGeom prst="homePlate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1" name="箭头: V 形 50">
            <a:extLst>
              <a:ext uri="{FF2B5EF4-FFF2-40B4-BE49-F238E27FC236}">
                <a16:creationId xmlns:a16="http://schemas.microsoft.com/office/drawing/2014/main" xmlns="" id="{910DE823-F5E8-4938-99B2-8774A9D7681C}"/>
              </a:ext>
            </a:extLst>
          </p:cNvPr>
          <p:cNvSpPr/>
          <p:nvPr/>
        </p:nvSpPr>
        <p:spPr>
          <a:xfrm>
            <a:off x="840018" y="533400"/>
            <a:ext cx="2816149" cy="502920"/>
          </a:xfrm>
          <a:prstGeom prst="chevron">
            <a:avLst/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UTM Flamenco" panose="02040603050506020204" pitchFamily="18" charset="0"/>
                <a:ea typeface="仓耳玄三M W05" panose="02020400000000000000" pitchFamily="18" charset="-122"/>
              </a:rPr>
              <a:t>KẾT LUẬN</a:t>
            </a:r>
            <a:endParaRPr lang="zh-CN" altLang="en-US" sz="3200" dirty="0">
              <a:solidFill>
                <a:schemeClr val="tx1"/>
              </a:solidFill>
              <a:latin typeface="UTM Flamenco" panose="02040603050506020204" pitchFamily="18" charset="0"/>
              <a:ea typeface="仓耳玄三M W05" panose="02020400000000000000" pitchFamily="18" charset="-122"/>
            </a:endParaRPr>
          </a:p>
        </p:txBody>
      </p:sp>
      <p:sp>
        <p:nvSpPr>
          <p:cNvPr id="52" name="箭头: V 形 51">
            <a:extLst>
              <a:ext uri="{FF2B5EF4-FFF2-40B4-BE49-F238E27FC236}">
                <a16:creationId xmlns:a16="http://schemas.microsoft.com/office/drawing/2014/main" xmlns="" id="{4F485C77-26B9-4D92-B53E-051DA2FC0051}"/>
              </a:ext>
            </a:extLst>
          </p:cNvPr>
          <p:cNvSpPr/>
          <p:nvPr/>
        </p:nvSpPr>
        <p:spPr>
          <a:xfrm>
            <a:off x="3313159" y="533400"/>
            <a:ext cx="832713" cy="502920"/>
          </a:xfrm>
          <a:prstGeom prst="chevron">
            <a:avLst/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xmlns="" id="{F6F355D1-6EA7-458D-B8C6-EA3791B183F7}"/>
              </a:ext>
            </a:extLst>
          </p:cNvPr>
          <p:cNvSpPr/>
          <p:nvPr/>
        </p:nvSpPr>
        <p:spPr>
          <a:xfrm>
            <a:off x="714844" y="677262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55" name="椭圆 54">
            <a:extLst>
              <a:ext uri="{FF2B5EF4-FFF2-40B4-BE49-F238E27FC236}">
                <a16:creationId xmlns:a16="http://schemas.microsoft.com/office/drawing/2014/main" xmlns="" id="{49F38BF3-FBBC-4318-ABD8-92B88012B1B2}"/>
              </a:ext>
            </a:extLst>
          </p:cNvPr>
          <p:cNvSpPr/>
          <p:nvPr/>
        </p:nvSpPr>
        <p:spPr>
          <a:xfrm>
            <a:off x="3690823" y="677261"/>
            <a:ext cx="215195" cy="215195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22" name="Parallelogram 121">
            <a:extLst>
              <a:ext uri="{FF2B5EF4-FFF2-40B4-BE49-F238E27FC236}">
                <a16:creationId xmlns:a16="http://schemas.microsoft.com/office/drawing/2014/main" xmlns="" id="{C1A6A635-8C41-41FC-8685-AFF77AB659AE}"/>
              </a:ext>
            </a:extLst>
          </p:cNvPr>
          <p:cNvSpPr/>
          <p:nvPr/>
        </p:nvSpPr>
        <p:spPr>
          <a:xfrm>
            <a:off x="5363644" y="1274981"/>
            <a:ext cx="5138566" cy="2186289"/>
          </a:xfrm>
          <a:prstGeom prst="parallelogram">
            <a:avLst>
              <a:gd name="adj" fmla="val 28290"/>
            </a:avLst>
          </a:prstGeom>
          <a:solidFill>
            <a:srgbClr val="CDBF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ADE59C-9CA1-4479-824F-4EB2A42E7176}"/>
              </a:ext>
            </a:extLst>
          </p:cNvPr>
          <p:cNvSpPr txBox="1"/>
          <p:nvPr/>
        </p:nvSpPr>
        <p:spPr>
          <a:xfrm>
            <a:off x="5608927" y="587745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B9E7CDF0-0AA9-4716-8C40-92313DB04A94}"/>
              </a:ext>
            </a:extLst>
          </p:cNvPr>
          <p:cNvSpPr txBox="1"/>
          <p:nvPr/>
        </p:nvSpPr>
        <p:spPr>
          <a:xfrm>
            <a:off x="10368639" y="587745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B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09D04AAA-52AA-4E36-9515-C01D27C238FE}"/>
              </a:ext>
            </a:extLst>
          </p:cNvPr>
          <p:cNvSpPr txBox="1"/>
          <p:nvPr/>
        </p:nvSpPr>
        <p:spPr>
          <a:xfrm>
            <a:off x="9678992" y="333910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1B20EC8-2316-4558-95F7-BC478BF114EB}"/>
              </a:ext>
            </a:extLst>
          </p:cNvPr>
          <p:cNvSpPr txBox="1"/>
          <p:nvPr/>
        </p:nvSpPr>
        <p:spPr>
          <a:xfrm>
            <a:off x="4892309" y="3339102"/>
            <a:ext cx="426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D</a:t>
            </a:r>
          </a:p>
        </p:txBody>
      </p:sp>
      <p:grpSp>
        <p:nvGrpSpPr>
          <p:cNvPr id="23" name="组合 8">
            <a:extLst>
              <a:ext uri="{FF2B5EF4-FFF2-40B4-BE49-F238E27FC236}">
                <a16:creationId xmlns:a16="http://schemas.microsoft.com/office/drawing/2014/main" xmlns="" id="{A6457DC2-FCE6-4A88-8EBE-E3E807D02B86}"/>
              </a:ext>
            </a:extLst>
          </p:cNvPr>
          <p:cNvGrpSpPr/>
          <p:nvPr/>
        </p:nvGrpSpPr>
        <p:grpSpPr>
          <a:xfrm>
            <a:off x="1845541" y="4239249"/>
            <a:ext cx="8950037" cy="2186289"/>
            <a:chOff x="1216733" y="1395247"/>
            <a:chExt cx="8655269" cy="4035972"/>
          </a:xfrm>
        </p:grpSpPr>
        <p:sp>
          <p:nvSpPr>
            <p:cNvPr id="24" name="任意多边形 5">
              <a:extLst>
                <a:ext uri="{FF2B5EF4-FFF2-40B4-BE49-F238E27FC236}">
                  <a16:creationId xmlns:a16="http://schemas.microsoft.com/office/drawing/2014/main" xmlns="" id="{3E95F6FD-2E3A-46A4-846E-27621EC84E3E}"/>
                </a:ext>
              </a:extLst>
            </p:cNvPr>
            <p:cNvSpPr/>
            <p:nvPr/>
          </p:nvSpPr>
          <p:spPr>
            <a:xfrm>
              <a:off x="1216733" y="1395247"/>
              <a:ext cx="8655269" cy="4035972"/>
            </a:xfrm>
            <a:custGeom>
              <a:avLst/>
              <a:gdLst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47296 w 8655269"/>
                <a:gd name="connsiteY2" fmla="*/ 3894083 h 4035972"/>
                <a:gd name="connsiteX3" fmla="*/ 94593 w 8655269"/>
                <a:gd name="connsiteY3" fmla="*/ 3925614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13379 w 8655269"/>
                <a:gd name="connsiteY22" fmla="*/ 331076 h 4035972"/>
                <a:gd name="connsiteX23" fmla="*/ 8355724 w 8655269"/>
                <a:gd name="connsiteY23" fmla="*/ 173421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63062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47296 w 8655269"/>
                <a:gd name="connsiteY2" fmla="*/ 3894083 h 4035972"/>
                <a:gd name="connsiteX3" fmla="*/ 94593 w 8655269"/>
                <a:gd name="connsiteY3" fmla="*/ 3925614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13379 w 8655269"/>
                <a:gd name="connsiteY22" fmla="*/ 331076 h 4035972"/>
                <a:gd name="connsiteX23" fmla="*/ 8355724 w 8655269"/>
                <a:gd name="connsiteY23" fmla="*/ 173421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47296 w 8655269"/>
                <a:gd name="connsiteY2" fmla="*/ 3894083 h 4035972"/>
                <a:gd name="connsiteX3" fmla="*/ 94593 w 8655269"/>
                <a:gd name="connsiteY3" fmla="*/ 3925614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60676 w 8655269"/>
                <a:gd name="connsiteY22" fmla="*/ 283779 h 4035972"/>
                <a:gd name="connsiteX23" fmla="*/ 8355724 w 8655269"/>
                <a:gd name="connsiteY23" fmla="*/ 173421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47296 w 8655269"/>
                <a:gd name="connsiteY2" fmla="*/ 3894083 h 4035972"/>
                <a:gd name="connsiteX3" fmla="*/ 94593 w 8655269"/>
                <a:gd name="connsiteY3" fmla="*/ 3925614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60676 w 8655269"/>
                <a:gd name="connsiteY22" fmla="*/ 283779 h 4035972"/>
                <a:gd name="connsiteX23" fmla="*/ 8355724 w 8655269"/>
                <a:gd name="connsiteY23" fmla="*/ 110359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47296 w 8655269"/>
                <a:gd name="connsiteY2" fmla="*/ 3894083 h 4035972"/>
                <a:gd name="connsiteX3" fmla="*/ 94593 w 8655269"/>
                <a:gd name="connsiteY3" fmla="*/ 3925614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60676 w 8655269"/>
                <a:gd name="connsiteY22" fmla="*/ 283779 h 4035972"/>
                <a:gd name="connsiteX23" fmla="*/ 8355724 w 8655269"/>
                <a:gd name="connsiteY23" fmla="*/ 110359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47296 w 8655269"/>
                <a:gd name="connsiteY2" fmla="*/ 3894083 h 4035972"/>
                <a:gd name="connsiteX3" fmla="*/ 94593 w 8655269"/>
                <a:gd name="connsiteY3" fmla="*/ 3862552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60676 w 8655269"/>
                <a:gd name="connsiteY22" fmla="*/ 283779 h 4035972"/>
                <a:gd name="connsiteX23" fmla="*/ 8355724 w 8655269"/>
                <a:gd name="connsiteY23" fmla="*/ 110359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63061 w 8655269"/>
                <a:gd name="connsiteY2" fmla="*/ 3831021 h 4035972"/>
                <a:gd name="connsiteX3" fmla="*/ 94593 w 8655269"/>
                <a:gd name="connsiteY3" fmla="*/ 3862552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60676 w 8655269"/>
                <a:gd name="connsiteY22" fmla="*/ 283779 h 4035972"/>
                <a:gd name="connsiteX23" fmla="*/ 8355724 w 8655269"/>
                <a:gd name="connsiteY23" fmla="*/ 110359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  <a:gd name="connsiteX0" fmla="*/ 0 w 8655269"/>
                <a:gd name="connsiteY0" fmla="*/ 236483 h 4035972"/>
                <a:gd name="connsiteX1" fmla="*/ 47296 w 8655269"/>
                <a:gd name="connsiteY1" fmla="*/ 3846786 h 4035972"/>
                <a:gd name="connsiteX2" fmla="*/ 63061 w 8655269"/>
                <a:gd name="connsiteY2" fmla="*/ 3831021 h 4035972"/>
                <a:gd name="connsiteX3" fmla="*/ 126124 w 8655269"/>
                <a:gd name="connsiteY3" fmla="*/ 3878317 h 4035972"/>
                <a:gd name="connsiteX4" fmla="*/ 204951 w 8655269"/>
                <a:gd name="connsiteY4" fmla="*/ 3941379 h 4035972"/>
                <a:gd name="connsiteX5" fmla="*/ 378372 w 8655269"/>
                <a:gd name="connsiteY5" fmla="*/ 3988676 h 4035972"/>
                <a:gd name="connsiteX6" fmla="*/ 583324 w 8655269"/>
                <a:gd name="connsiteY6" fmla="*/ 4004441 h 4035972"/>
                <a:gd name="connsiteX7" fmla="*/ 2427889 w 8655269"/>
                <a:gd name="connsiteY7" fmla="*/ 3988676 h 4035972"/>
                <a:gd name="connsiteX8" fmla="*/ 2806262 w 8655269"/>
                <a:gd name="connsiteY8" fmla="*/ 4020207 h 4035972"/>
                <a:gd name="connsiteX9" fmla="*/ 3247696 w 8655269"/>
                <a:gd name="connsiteY9" fmla="*/ 4020207 h 4035972"/>
                <a:gd name="connsiteX10" fmla="*/ 4524703 w 8655269"/>
                <a:gd name="connsiteY10" fmla="*/ 3972910 h 4035972"/>
                <a:gd name="connsiteX11" fmla="*/ 5123793 w 8655269"/>
                <a:gd name="connsiteY11" fmla="*/ 4004441 h 4035972"/>
                <a:gd name="connsiteX12" fmla="*/ 6605751 w 8655269"/>
                <a:gd name="connsiteY12" fmla="*/ 4035972 h 4035972"/>
                <a:gd name="connsiteX13" fmla="*/ 7504386 w 8655269"/>
                <a:gd name="connsiteY13" fmla="*/ 4020207 h 4035972"/>
                <a:gd name="connsiteX14" fmla="*/ 8150772 w 8655269"/>
                <a:gd name="connsiteY14" fmla="*/ 3988676 h 4035972"/>
                <a:gd name="connsiteX15" fmla="*/ 8576441 w 8655269"/>
                <a:gd name="connsiteY15" fmla="*/ 3894083 h 4035972"/>
                <a:gd name="connsiteX16" fmla="*/ 8639503 w 8655269"/>
                <a:gd name="connsiteY16" fmla="*/ 3736428 h 4035972"/>
                <a:gd name="connsiteX17" fmla="*/ 8639503 w 8655269"/>
                <a:gd name="connsiteY17" fmla="*/ 3547241 h 4035972"/>
                <a:gd name="connsiteX18" fmla="*/ 8623738 w 8655269"/>
                <a:gd name="connsiteY18" fmla="*/ 3058510 h 4035972"/>
                <a:gd name="connsiteX19" fmla="*/ 8639503 w 8655269"/>
                <a:gd name="connsiteY19" fmla="*/ 1671145 h 4035972"/>
                <a:gd name="connsiteX20" fmla="*/ 8623738 w 8655269"/>
                <a:gd name="connsiteY20" fmla="*/ 930166 h 4035972"/>
                <a:gd name="connsiteX21" fmla="*/ 8655269 w 8655269"/>
                <a:gd name="connsiteY21" fmla="*/ 520262 h 4035972"/>
                <a:gd name="connsiteX22" fmla="*/ 8560676 w 8655269"/>
                <a:gd name="connsiteY22" fmla="*/ 283779 h 4035972"/>
                <a:gd name="connsiteX23" fmla="*/ 8355724 w 8655269"/>
                <a:gd name="connsiteY23" fmla="*/ 110359 h 4035972"/>
                <a:gd name="connsiteX24" fmla="*/ 8087710 w 8655269"/>
                <a:gd name="connsiteY24" fmla="*/ 31531 h 4035972"/>
                <a:gd name="connsiteX25" fmla="*/ 7898524 w 8655269"/>
                <a:gd name="connsiteY25" fmla="*/ 31531 h 4035972"/>
                <a:gd name="connsiteX26" fmla="*/ 6826469 w 8655269"/>
                <a:gd name="connsiteY26" fmla="*/ 31531 h 4035972"/>
                <a:gd name="connsiteX27" fmla="*/ 2065282 w 8655269"/>
                <a:gd name="connsiteY27" fmla="*/ 0 h 4035972"/>
                <a:gd name="connsiteX28" fmla="*/ 1056289 w 8655269"/>
                <a:gd name="connsiteY28" fmla="*/ 31531 h 4035972"/>
                <a:gd name="connsiteX29" fmla="*/ 378372 w 8655269"/>
                <a:gd name="connsiteY29" fmla="*/ 15766 h 4035972"/>
                <a:gd name="connsiteX30" fmla="*/ 110358 w 8655269"/>
                <a:gd name="connsiteY30" fmla="*/ 94593 h 4035972"/>
                <a:gd name="connsiteX31" fmla="*/ 31531 w 8655269"/>
                <a:gd name="connsiteY31" fmla="*/ 173421 h 4035972"/>
                <a:gd name="connsiteX32" fmla="*/ 0 w 8655269"/>
                <a:gd name="connsiteY32" fmla="*/ 236483 h 4035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655269" h="4035972">
                  <a:moveTo>
                    <a:pt x="0" y="236483"/>
                  </a:moveTo>
                  <a:lnTo>
                    <a:pt x="47296" y="3846786"/>
                  </a:lnTo>
                  <a:lnTo>
                    <a:pt x="63061" y="3831021"/>
                  </a:lnTo>
                  <a:lnTo>
                    <a:pt x="126124" y="3878317"/>
                  </a:lnTo>
                  <a:lnTo>
                    <a:pt x="204951" y="3941379"/>
                  </a:lnTo>
                  <a:lnTo>
                    <a:pt x="378372" y="3988676"/>
                  </a:lnTo>
                  <a:lnTo>
                    <a:pt x="583324" y="4004441"/>
                  </a:lnTo>
                  <a:lnTo>
                    <a:pt x="2427889" y="3988676"/>
                  </a:lnTo>
                  <a:lnTo>
                    <a:pt x="2806262" y="4020207"/>
                  </a:lnTo>
                  <a:lnTo>
                    <a:pt x="3247696" y="4020207"/>
                  </a:lnTo>
                  <a:lnTo>
                    <a:pt x="4524703" y="3972910"/>
                  </a:lnTo>
                  <a:lnTo>
                    <a:pt x="5123793" y="4004441"/>
                  </a:lnTo>
                  <a:lnTo>
                    <a:pt x="6605751" y="4035972"/>
                  </a:lnTo>
                  <a:lnTo>
                    <a:pt x="7504386" y="4020207"/>
                  </a:lnTo>
                  <a:lnTo>
                    <a:pt x="8150772" y="3988676"/>
                  </a:lnTo>
                  <a:lnTo>
                    <a:pt x="8576441" y="3894083"/>
                  </a:lnTo>
                  <a:lnTo>
                    <a:pt x="8639503" y="3736428"/>
                  </a:lnTo>
                  <a:lnTo>
                    <a:pt x="8639503" y="3547241"/>
                  </a:lnTo>
                  <a:lnTo>
                    <a:pt x="8623738" y="3058510"/>
                  </a:lnTo>
                  <a:lnTo>
                    <a:pt x="8639503" y="1671145"/>
                  </a:lnTo>
                  <a:lnTo>
                    <a:pt x="8623738" y="930166"/>
                  </a:lnTo>
                  <a:lnTo>
                    <a:pt x="8655269" y="520262"/>
                  </a:lnTo>
                  <a:lnTo>
                    <a:pt x="8560676" y="283779"/>
                  </a:lnTo>
                  <a:lnTo>
                    <a:pt x="8355724" y="110359"/>
                  </a:lnTo>
                  <a:lnTo>
                    <a:pt x="8087710" y="31531"/>
                  </a:lnTo>
                  <a:lnTo>
                    <a:pt x="7898524" y="31531"/>
                  </a:lnTo>
                  <a:lnTo>
                    <a:pt x="6826469" y="31531"/>
                  </a:lnTo>
                  <a:lnTo>
                    <a:pt x="2065282" y="0"/>
                  </a:lnTo>
                  <a:lnTo>
                    <a:pt x="1056289" y="31531"/>
                  </a:lnTo>
                  <a:lnTo>
                    <a:pt x="378372" y="15766"/>
                  </a:lnTo>
                  <a:lnTo>
                    <a:pt x="110358" y="94593"/>
                  </a:lnTo>
                  <a:lnTo>
                    <a:pt x="31531" y="173421"/>
                  </a:lnTo>
                  <a:lnTo>
                    <a:pt x="0" y="236483"/>
                  </a:lnTo>
                  <a:close/>
                </a:path>
              </a:pathLst>
            </a:custGeom>
            <a:solidFill>
              <a:srgbClr val="EAE2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6">
              <a:extLst>
                <a:ext uri="{FF2B5EF4-FFF2-40B4-BE49-F238E27FC236}">
                  <a16:creationId xmlns:a16="http://schemas.microsoft.com/office/drawing/2014/main" xmlns="" id="{3494E6D5-5AAF-4FA8-B4F6-495E761E40FA}"/>
                </a:ext>
              </a:extLst>
            </p:cNvPr>
            <p:cNvSpPr/>
            <p:nvPr/>
          </p:nvSpPr>
          <p:spPr>
            <a:xfrm>
              <a:off x="1279797" y="1545015"/>
              <a:ext cx="8339958" cy="3767958"/>
            </a:xfrm>
            <a:custGeom>
              <a:avLst/>
              <a:gdLst>
                <a:gd name="connsiteX0" fmla="*/ 268014 w 8339958"/>
                <a:gd name="connsiteY0" fmla="*/ 204951 h 3767958"/>
                <a:gd name="connsiteX1" fmla="*/ 520262 w 8339958"/>
                <a:gd name="connsiteY1" fmla="*/ 15765 h 3767958"/>
                <a:gd name="connsiteX2" fmla="*/ 740979 w 8339958"/>
                <a:gd name="connsiteY2" fmla="*/ 0 h 3767958"/>
                <a:gd name="connsiteX3" fmla="*/ 1135117 w 8339958"/>
                <a:gd name="connsiteY3" fmla="*/ 0 h 3767958"/>
                <a:gd name="connsiteX4" fmla="*/ 1466193 w 8339958"/>
                <a:gd name="connsiteY4" fmla="*/ 0 h 3767958"/>
                <a:gd name="connsiteX5" fmla="*/ 1734207 w 8339958"/>
                <a:gd name="connsiteY5" fmla="*/ 78827 h 3767958"/>
                <a:gd name="connsiteX6" fmla="*/ 2664372 w 8339958"/>
                <a:gd name="connsiteY6" fmla="*/ 31531 h 3767958"/>
                <a:gd name="connsiteX7" fmla="*/ 3247696 w 8339958"/>
                <a:gd name="connsiteY7" fmla="*/ 31531 h 3767958"/>
                <a:gd name="connsiteX8" fmla="*/ 4272455 w 8339958"/>
                <a:gd name="connsiteY8" fmla="*/ 15765 h 3767958"/>
                <a:gd name="connsiteX9" fmla="*/ 4950372 w 8339958"/>
                <a:gd name="connsiteY9" fmla="*/ 15765 h 3767958"/>
                <a:gd name="connsiteX10" fmla="*/ 5990896 w 8339958"/>
                <a:gd name="connsiteY10" fmla="*/ 47296 h 3767958"/>
                <a:gd name="connsiteX11" fmla="*/ 6747641 w 8339958"/>
                <a:gd name="connsiteY11" fmla="*/ 0 h 3767958"/>
                <a:gd name="connsiteX12" fmla="*/ 7457089 w 8339958"/>
                <a:gd name="connsiteY12" fmla="*/ 31531 h 3767958"/>
                <a:gd name="connsiteX13" fmla="*/ 8040414 w 8339958"/>
                <a:gd name="connsiteY13" fmla="*/ 78827 h 3767958"/>
                <a:gd name="connsiteX14" fmla="*/ 8229600 w 8339958"/>
                <a:gd name="connsiteY14" fmla="*/ 283779 h 3767958"/>
                <a:gd name="connsiteX15" fmla="*/ 8276896 w 8339958"/>
                <a:gd name="connsiteY15" fmla="*/ 425669 h 3767958"/>
                <a:gd name="connsiteX16" fmla="*/ 8276896 w 8339958"/>
                <a:gd name="connsiteY16" fmla="*/ 725214 h 3767958"/>
                <a:gd name="connsiteX17" fmla="*/ 8339958 w 8339958"/>
                <a:gd name="connsiteY17" fmla="*/ 1954924 h 3767958"/>
                <a:gd name="connsiteX18" fmla="*/ 8339958 w 8339958"/>
                <a:gd name="connsiteY18" fmla="*/ 2364827 h 3767958"/>
                <a:gd name="connsiteX19" fmla="*/ 8276896 w 8339958"/>
                <a:gd name="connsiteY19" fmla="*/ 2790496 h 3767958"/>
                <a:gd name="connsiteX20" fmla="*/ 8087710 w 8339958"/>
                <a:gd name="connsiteY20" fmla="*/ 3310758 h 3767958"/>
                <a:gd name="connsiteX21" fmla="*/ 7803931 w 8339958"/>
                <a:gd name="connsiteY21" fmla="*/ 3484179 h 3767958"/>
                <a:gd name="connsiteX22" fmla="*/ 7677807 w 8339958"/>
                <a:gd name="connsiteY22" fmla="*/ 3547241 h 3767958"/>
                <a:gd name="connsiteX23" fmla="*/ 7362496 w 8339958"/>
                <a:gd name="connsiteY23" fmla="*/ 3594538 h 3767958"/>
                <a:gd name="connsiteX24" fmla="*/ 6984124 w 8339958"/>
                <a:gd name="connsiteY24" fmla="*/ 3641834 h 3767958"/>
                <a:gd name="connsiteX25" fmla="*/ 6337738 w 8339958"/>
                <a:gd name="connsiteY25" fmla="*/ 3657600 h 3767958"/>
                <a:gd name="connsiteX26" fmla="*/ 5770179 w 8339958"/>
                <a:gd name="connsiteY26" fmla="*/ 3421117 h 3767958"/>
                <a:gd name="connsiteX27" fmla="*/ 5076496 w 8339958"/>
                <a:gd name="connsiteY27" fmla="*/ 3389586 h 3767958"/>
                <a:gd name="connsiteX28" fmla="*/ 4067503 w 8339958"/>
                <a:gd name="connsiteY28" fmla="*/ 3421117 h 3767958"/>
                <a:gd name="connsiteX29" fmla="*/ 3894083 w 8339958"/>
                <a:gd name="connsiteY29" fmla="*/ 3610303 h 3767958"/>
                <a:gd name="connsiteX30" fmla="*/ 3074276 w 8339958"/>
                <a:gd name="connsiteY30" fmla="*/ 3689131 h 3767958"/>
                <a:gd name="connsiteX31" fmla="*/ 2554014 w 8339958"/>
                <a:gd name="connsiteY31" fmla="*/ 3720662 h 3767958"/>
                <a:gd name="connsiteX32" fmla="*/ 2096814 w 8339958"/>
                <a:gd name="connsiteY32" fmla="*/ 3752193 h 3767958"/>
                <a:gd name="connsiteX33" fmla="*/ 1702676 w 8339958"/>
                <a:gd name="connsiteY33" fmla="*/ 3767958 h 3767958"/>
                <a:gd name="connsiteX34" fmla="*/ 1308538 w 8339958"/>
                <a:gd name="connsiteY34" fmla="*/ 3767958 h 3767958"/>
                <a:gd name="connsiteX35" fmla="*/ 977462 w 8339958"/>
                <a:gd name="connsiteY35" fmla="*/ 3752193 h 3767958"/>
                <a:gd name="connsiteX36" fmla="*/ 662152 w 8339958"/>
                <a:gd name="connsiteY36" fmla="*/ 3563007 h 3767958"/>
                <a:gd name="connsiteX37" fmla="*/ 362607 w 8339958"/>
                <a:gd name="connsiteY37" fmla="*/ 3436882 h 3767958"/>
                <a:gd name="connsiteX38" fmla="*/ 141889 w 8339958"/>
                <a:gd name="connsiteY38" fmla="*/ 2916620 h 3767958"/>
                <a:gd name="connsiteX39" fmla="*/ 47296 w 8339958"/>
                <a:gd name="connsiteY39" fmla="*/ 2270234 h 3767958"/>
                <a:gd name="connsiteX40" fmla="*/ 0 w 8339958"/>
                <a:gd name="connsiteY40" fmla="*/ 1844565 h 3767958"/>
                <a:gd name="connsiteX41" fmla="*/ 94593 w 8339958"/>
                <a:gd name="connsiteY41" fmla="*/ 1087820 h 3767958"/>
                <a:gd name="connsiteX42" fmla="*/ 63062 w 8339958"/>
                <a:gd name="connsiteY42" fmla="*/ 725214 h 3767958"/>
                <a:gd name="connsiteX43" fmla="*/ 220717 w 8339958"/>
                <a:gd name="connsiteY43" fmla="*/ 331076 h 3767958"/>
                <a:gd name="connsiteX44" fmla="*/ 268014 w 8339958"/>
                <a:gd name="connsiteY44" fmla="*/ 204951 h 37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339958" h="3767958">
                  <a:moveTo>
                    <a:pt x="268014" y="204951"/>
                  </a:moveTo>
                  <a:lnTo>
                    <a:pt x="520262" y="15765"/>
                  </a:lnTo>
                  <a:lnTo>
                    <a:pt x="740979" y="0"/>
                  </a:lnTo>
                  <a:lnTo>
                    <a:pt x="1135117" y="0"/>
                  </a:lnTo>
                  <a:lnTo>
                    <a:pt x="1466193" y="0"/>
                  </a:lnTo>
                  <a:lnTo>
                    <a:pt x="1734207" y="78827"/>
                  </a:lnTo>
                  <a:lnTo>
                    <a:pt x="2664372" y="31531"/>
                  </a:lnTo>
                  <a:lnTo>
                    <a:pt x="3247696" y="31531"/>
                  </a:lnTo>
                  <a:lnTo>
                    <a:pt x="4272455" y="15765"/>
                  </a:lnTo>
                  <a:lnTo>
                    <a:pt x="4950372" y="15765"/>
                  </a:lnTo>
                  <a:lnTo>
                    <a:pt x="5990896" y="47296"/>
                  </a:lnTo>
                  <a:lnTo>
                    <a:pt x="6747641" y="0"/>
                  </a:lnTo>
                  <a:lnTo>
                    <a:pt x="7457089" y="31531"/>
                  </a:lnTo>
                  <a:lnTo>
                    <a:pt x="8040414" y="78827"/>
                  </a:lnTo>
                  <a:lnTo>
                    <a:pt x="8229600" y="283779"/>
                  </a:lnTo>
                  <a:lnTo>
                    <a:pt x="8276896" y="425669"/>
                  </a:lnTo>
                  <a:lnTo>
                    <a:pt x="8276896" y="725214"/>
                  </a:lnTo>
                  <a:lnTo>
                    <a:pt x="8339958" y="1954924"/>
                  </a:lnTo>
                  <a:lnTo>
                    <a:pt x="8339958" y="2364827"/>
                  </a:lnTo>
                  <a:lnTo>
                    <a:pt x="8276896" y="2790496"/>
                  </a:lnTo>
                  <a:lnTo>
                    <a:pt x="8087710" y="3310758"/>
                  </a:lnTo>
                  <a:lnTo>
                    <a:pt x="7803931" y="3484179"/>
                  </a:lnTo>
                  <a:lnTo>
                    <a:pt x="7677807" y="3547241"/>
                  </a:lnTo>
                  <a:lnTo>
                    <a:pt x="7362496" y="3594538"/>
                  </a:lnTo>
                  <a:lnTo>
                    <a:pt x="6984124" y="3641834"/>
                  </a:lnTo>
                  <a:lnTo>
                    <a:pt x="6337738" y="3657600"/>
                  </a:lnTo>
                  <a:lnTo>
                    <a:pt x="5770179" y="3421117"/>
                  </a:lnTo>
                  <a:lnTo>
                    <a:pt x="5076496" y="3389586"/>
                  </a:lnTo>
                  <a:lnTo>
                    <a:pt x="4067503" y="3421117"/>
                  </a:lnTo>
                  <a:lnTo>
                    <a:pt x="3894083" y="3610303"/>
                  </a:lnTo>
                  <a:lnTo>
                    <a:pt x="3074276" y="3689131"/>
                  </a:lnTo>
                  <a:lnTo>
                    <a:pt x="2554014" y="3720662"/>
                  </a:lnTo>
                  <a:lnTo>
                    <a:pt x="2096814" y="3752193"/>
                  </a:lnTo>
                  <a:lnTo>
                    <a:pt x="1702676" y="3767958"/>
                  </a:lnTo>
                  <a:lnTo>
                    <a:pt x="1308538" y="3767958"/>
                  </a:lnTo>
                  <a:lnTo>
                    <a:pt x="977462" y="3752193"/>
                  </a:lnTo>
                  <a:lnTo>
                    <a:pt x="662152" y="3563007"/>
                  </a:lnTo>
                  <a:lnTo>
                    <a:pt x="362607" y="3436882"/>
                  </a:lnTo>
                  <a:lnTo>
                    <a:pt x="141889" y="2916620"/>
                  </a:lnTo>
                  <a:lnTo>
                    <a:pt x="47296" y="2270234"/>
                  </a:lnTo>
                  <a:lnTo>
                    <a:pt x="0" y="1844565"/>
                  </a:lnTo>
                  <a:lnTo>
                    <a:pt x="94593" y="1087820"/>
                  </a:lnTo>
                  <a:lnTo>
                    <a:pt x="63062" y="725214"/>
                  </a:lnTo>
                  <a:lnTo>
                    <a:pt x="220717" y="331076"/>
                  </a:lnTo>
                  <a:lnTo>
                    <a:pt x="268014" y="204951"/>
                  </a:lnTo>
                  <a:close/>
                </a:path>
              </a:pathLst>
            </a:custGeom>
            <a:noFill/>
            <a:ln>
              <a:solidFill>
                <a:srgbClr val="C8BDA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B31176-3D06-4449-BC35-E37CC8C28230}"/>
              </a:ext>
            </a:extLst>
          </p:cNvPr>
          <p:cNvSpPr txBox="1"/>
          <p:nvPr/>
        </p:nvSpPr>
        <p:spPr>
          <a:xfrm>
            <a:off x="2491896" y="4609118"/>
            <a:ext cx="77893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</a:rPr>
              <a:t>Hình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bình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hành</a:t>
            </a:r>
            <a:r>
              <a:rPr lang="en-US" sz="4400" dirty="0">
                <a:solidFill>
                  <a:srgbClr val="00B050"/>
                </a:solidFill>
              </a:rPr>
              <a:t> có </a:t>
            </a:r>
            <a:r>
              <a:rPr lang="en-US" sz="4400" dirty="0" err="1">
                <a:solidFill>
                  <a:srgbClr val="00B050"/>
                </a:solidFill>
              </a:rPr>
              <a:t>hai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cặp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cạnh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đối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diện</a:t>
            </a:r>
            <a:r>
              <a:rPr lang="en-US" sz="4400" dirty="0">
                <a:solidFill>
                  <a:srgbClr val="00B050"/>
                </a:solidFill>
              </a:rPr>
              <a:t> song </a:t>
            </a:r>
            <a:r>
              <a:rPr lang="en-US" sz="4400" dirty="0" err="1">
                <a:solidFill>
                  <a:srgbClr val="00B050"/>
                </a:solidFill>
              </a:rPr>
              <a:t>song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và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bằng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nhau</a:t>
            </a:r>
            <a:r>
              <a:rPr lang="en-US" sz="4400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16" name="图片 5">
            <a:extLst>
              <a:ext uri="{FF2B5EF4-FFF2-40B4-BE49-F238E27FC236}">
                <a16:creationId xmlns:a16="http://schemas.microsoft.com/office/drawing/2014/main" xmlns="" id="{F7272F2E-5394-41AF-90CA-1FBBA665F4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36" y="1177815"/>
            <a:ext cx="4069817" cy="301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2" grpId="0"/>
      <p:bldP spid="123" grpId="0"/>
      <p:bldP spid="124" grpId="0"/>
      <p:bldP spid="125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1087851523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502</Words>
  <Application>Microsoft Office PowerPoint</Application>
  <PresentationFormat>Custom</PresentationFormat>
  <Paragraphs>96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等线</vt:lpstr>
      <vt:lpstr>Calibri Light</vt:lpstr>
      <vt:lpstr>包图小白体</vt:lpstr>
      <vt:lpstr>微软雅黑</vt:lpstr>
      <vt:lpstr>UTM Alter Gothic</vt:lpstr>
      <vt:lpstr>UTM Flavour</vt:lpstr>
      <vt:lpstr>Times New Roman</vt:lpstr>
      <vt:lpstr>仓耳玄三M W05</vt:lpstr>
      <vt:lpstr>#9Slide03 AmpleSoft Bold</vt:lpstr>
      <vt:lpstr>#9Slide03 AmpleSoft</vt:lpstr>
      <vt:lpstr>Calibri</vt:lpstr>
      <vt:lpstr>UTM Flamenco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HẢI YẾN</dc:creator>
  <cp:lastModifiedBy>THANH HUONG</cp:lastModifiedBy>
  <cp:revision>105</cp:revision>
  <dcterms:created xsi:type="dcterms:W3CDTF">2019-03-29T12:25:33Z</dcterms:created>
  <dcterms:modified xsi:type="dcterms:W3CDTF">2023-01-15T09:56:59Z</dcterms:modified>
</cp:coreProperties>
</file>