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0" r:id="rId1"/>
  </p:sldMasterIdLst>
  <p:notesMasterIdLst>
    <p:notesMasterId r:id="rId11"/>
  </p:notesMasterIdLst>
  <p:sldIdLst>
    <p:sldId id="280" r:id="rId2"/>
    <p:sldId id="281" r:id="rId3"/>
    <p:sldId id="256" r:id="rId4"/>
    <p:sldId id="293" r:id="rId5"/>
    <p:sldId id="294" r:id="rId6"/>
    <p:sldId id="298" r:id="rId7"/>
    <p:sldId id="299" r:id="rId8"/>
    <p:sldId id="300" r:id="rId9"/>
    <p:sldId id="301" r:id="rId10"/>
  </p:sldIdLst>
  <p:sldSz cx="12192000" cy="6858000"/>
  <p:notesSz cx="6858000" cy="9144000"/>
  <p:embeddedFontLst>
    <p:embeddedFont>
      <p:font typeface="#9Slide03 IcielPanton Black" charset="0"/>
      <p:bold r:id="rId12"/>
    </p:embeddedFont>
    <p:embeddedFont>
      <p:font typeface="Barlow Condensed" charset="0"/>
      <p:regular r:id="rId13"/>
      <p:bold r:id="rId14"/>
      <p:italic r:id="rId15"/>
      <p:boldItalic r:id="rId16"/>
    </p:embeddedFont>
    <p:embeddedFont>
      <p:font typeface="#9Slide03 Arima Madurai ExtraBo" charset="0"/>
      <p:bold r:id="rId17"/>
    </p:embeddedFont>
    <p:embeddedFont>
      <p:font typeface="#9Slide05 SVNKitten" charset="0"/>
      <p:regular r:id="rId18"/>
    </p:embeddedFont>
    <p:embeddedFont>
      <p:font typeface="Just Another Hand" charset="0"/>
      <p:regular r:id="rId19"/>
    </p:embeddedFont>
    <p:embeddedFont>
      <p:font typeface="Abril Fatface" charset="0"/>
      <p:regular r:id="rId20"/>
    </p:embeddedFont>
    <p:embeddedFont>
      <p:font typeface="Coming Soon" charset="0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宋体" pitchFamily="2" charset="-122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  <a:srgbClr val="ABCCEA"/>
    <a:srgbClr val="CFE2F3"/>
    <a:srgbClr val="E78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-1896" y="-9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52126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4B79AF4-268A-4314-B4E6-5DF36247AF6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394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874550" y="1920550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79197" y="111594"/>
            <a:ext cx="11376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79197" y="6468019"/>
            <a:ext cx="11376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rot="-5400000">
            <a:off x="-2776803" y="3299569"/>
            <a:ext cx="6060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-5400000">
            <a:off x="9049797" y="3281619"/>
            <a:ext cx="58485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7697" y="6259264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10800000" flipH="1">
            <a:off x="17697" y="58190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614059" y="6271062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10800000">
            <a:off x="11614059" y="69988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10788227">
            <a:off x="1656562" y="832683"/>
            <a:ext cx="4849460" cy="5309735"/>
          </a:xfrm>
          <a:custGeom>
            <a:avLst/>
            <a:gdLst/>
            <a:ahLst/>
            <a:cxnLst/>
            <a:rect l="l" t="t" r="r" b="b"/>
            <a:pathLst>
              <a:path w="4670817" h="6257494" extrusionOk="0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 rot="782656">
            <a:off x="657334" y="430707"/>
            <a:ext cx="2301359" cy="2321635"/>
            <a:chOff x="2368762" y="841731"/>
            <a:chExt cx="3148926" cy="3321893"/>
          </a:xfrm>
        </p:grpSpPr>
        <p:sp>
          <p:nvSpPr>
            <p:cNvPr id="22" name="Google Shape;22;p2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6855174" y="3181731"/>
            <a:ext cx="2353950" cy="1783594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" name="Google Shape;25;p2"/>
          <p:cNvGrpSpPr/>
          <p:nvPr/>
        </p:nvGrpSpPr>
        <p:grpSpPr>
          <a:xfrm rot="-2106481">
            <a:off x="4924258" y="5754255"/>
            <a:ext cx="2666906" cy="610956"/>
            <a:chOff x="3307259" y="2790873"/>
            <a:chExt cx="5585545" cy="1279581"/>
          </a:xfrm>
        </p:grpSpPr>
        <p:sp>
          <p:nvSpPr>
            <p:cNvPr id="26" name="Google Shape;26;p2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7357100" y="3085775"/>
            <a:ext cx="287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"/>
          <p:cNvSpPr/>
          <p:nvPr/>
        </p:nvSpPr>
        <p:spPr>
          <a:xfrm rot="-7871156">
            <a:off x="1433391" y="615037"/>
            <a:ext cx="2653463" cy="75802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 rot="-4821980">
            <a:off x="263988" y="1992540"/>
            <a:ext cx="794622" cy="69433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CUSTOM_10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/>
          <p:nvPr/>
        </p:nvSpPr>
        <p:spPr>
          <a:xfrm rot="-5400000">
            <a:off x="9049797" y="3281619"/>
            <a:ext cx="58485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6072725" y="1583975"/>
            <a:ext cx="53226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6072700" y="2988275"/>
            <a:ext cx="53226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379197" y="111594"/>
            <a:ext cx="11376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379197" y="6468019"/>
            <a:ext cx="11376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"/>
          <p:cNvSpPr/>
          <p:nvPr/>
        </p:nvSpPr>
        <p:spPr>
          <a:xfrm rot="-5400000">
            <a:off x="-2776803" y="3299569"/>
            <a:ext cx="6060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17697" y="6259264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4"/>
          <p:cNvSpPr/>
          <p:nvPr/>
        </p:nvSpPr>
        <p:spPr>
          <a:xfrm rot="10800000" flipH="1">
            <a:off x="17697" y="58190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4"/>
          <p:cNvSpPr/>
          <p:nvPr/>
        </p:nvSpPr>
        <p:spPr>
          <a:xfrm flipH="1">
            <a:off x="11614059" y="6271062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 rot="10800000">
            <a:off x="11614059" y="69988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6730" y="-4503420"/>
            <a:ext cx="2918460" cy="49682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448867" y="2024167"/>
            <a:ext cx="398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subTitle" idx="2"/>
          </p:nvPr>
        </p:nvSpPr>
        <p:spPr>
          <a:xfrm>
            <a:off x="6096467" y="2024167"/>
            <a:ext cx="398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body" idx="3"/>
          </p:nvPr>
        </p:nvSpPr>
        <p:spPr>
          <a:xfrm>
            <a:off x="1327200" y="2961200"/>
            <a:ext cx="44103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>
            <a:endParaRPr dirty="0"/>
          </a:p>
        </p:txBody>
      </p:sp>
      <p:sp>
        <p:nvSpPr>
          <p:cNvPr id="96" name="Google Shape;96;p8"/>
          <p:cNvSpPr txBox="1">
            <a:spLocks noGrp="1"/>
          </p:cNvSpPr>
          <p:nvPr>
            <p:ph type="body" idx="4"/>
          </p:nvPr>
        </p:nvSpPr>
        <p:spPr>
          <a:xfrm>
            <a:off x="6770523" y="2949450"/>
            <a:ext cx="44106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97" name="Google Shape;97;p8"/>
          <p:cNvSpPr/>
          <p:nvPr/>
        </p:nvSpPr>
        <p:spPr>
          <a:xfrm>
            <a:off x="379197" y="111594"/>
            <a:ext cx="11376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8"/>
          <p:cNvSpPr/>
          <p:nvPr/>
        </p:nvSpPr>
        <p:spPr>
          <a:xfrm>
            <a:off x="379197" y="6468019"/>
            <a:ext cx="11376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8"/>
          <p:cNvSpPr/>
          <p:nvPr/>
        </p:nvSpPr>
        <p:spPr>
          <a:xfrm rot="-5400000">
            <a:off x="-2776803" y="3299569"/>
            <a:ext cx="6060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8"/>
          <p:cNvSpPr/>
          <p:nvPr/>
        </p:nvSpPr>
        <p:spPr>
          <a:xfrm rot="-5400000">
            <a:off x="9049797" y="3281619"/>
            <a:ext cx="58485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8"/>
          <p:cNvSpPr/>
          <p:nvPr/>
        </p:nvSpPr>
        <p:spPr>
          <a:xfrm>
            <a:off x="17697" y="6259264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8"/>
          <p:cNvSpPr/>
          <p:nvPr/>
        </p:nvSpPr>
        <p:spPr>
          <a:xfrm rot="10800000" flipH="1">
            <a:off x="17697" y="58190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8"/>
          <p:cNvSpPr/>
          <p:nvPr/>
        </p:nvSpPr>
        <p:spPr>
          <a:xfrm flipH="1">
            <a:off x="11614059" y="6271062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8"/>
          <p:cNvSpPr/>
          <p:nvPr/>
        </p:nvSpPr>
        <p:spPr>
          <a:xfrm rot="10800000">
            <a:off x="11614059" y="69988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">
  <p:cSld name="CUSTOM_18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pic>
        <p:nvPicPr>
          <p:cNvPr id="272" name="Google Shape;272;p21"/>
          <p:cNvPicPr preferRelativeResize="0"/>
          <p:nvPr/>
        </p:nvPicPr>
        <p:blipFill rotWithShape="1">
          <a:blip r:embed="rId2">
            <a:alphaModFix/>
          </a:blip>
          <a:srcRect t="289"/>
          <a:stretch/>
        </p:blipFill>
        <p:spPr>
          <a:xfrm rot="5400000">
            <a:off x="2697455" y="-2702130"/>
            <a:ext cx="6853373" cy="12257636"/>
          </a:xfrm>
          <a:custGeom>
            <a:avLst/>
            <a:gdLst/>
            <a:ahLst/>
            <a:cxnLst/>
            <a:rect l="l" t="t" r="r" b="b"/>
            <a:pathLst>
              <a:path w="6853373" h="12288357" extrusionOk="0">
                <a:moveTo>
                  <a:pt x="300866" y="11963891"/>
                </a:moveTo>
                <a:lnTo>
                  <a:pt x="6565981" y="11963891"/>
                </a:lnTo>
                <a:lnTo>
                  <a:pt x="6565981" y="324464"/>
                </a:lnTo>
                <a:lnTo>
                  <a:pt x="300866" y="324464"/>
                </a:lnTo>
                <a:close/>
                <a:moveTo>
                  <a:pt x="0" y="12288357"/>
                </a:moveTo>
                <a:lnTo>
                  <a:pt x="0" y="0"/>
                </a:lnTo>
                <a:lnTo>
                  <a:pt x="6853373" y="0"/>
                </a:lnTo>
                <a:lnTo>
                  <a:pt x="6853373" y="12288357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070" y="-6383020"/>
            <a:ext cx="2918460" cy="49682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 1">
  <p:cSld name="CUSTOM_18_1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2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75" name="Google Shape;275;p22"/>
          <p:cNvSpPr/>
          <p:nvPr/>
        </p:nvSpPr>
        <p:spPr>
          <a:xfrm>
            <a:off x="0" y="6563875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2"/>
          <p:cNvSpPr/>
          <p:nvPr/>
        </p:nvSpPr>
        <p:spPr>
          <a:xfrm rot="5400000">
            <a:off x="-328200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2"/>
          <p:cNvSpPr/>
          <p:nvPr/>
        </p:nvSpPr>
        <p:spPr>
          <a:xfrm rot="10800000">
            <a:off x="0" y="0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2"/>
          <p:cNvSpPr/>
          <p:nvPr/>
        </p:nvSpPr>
        <p:spPr>
          <a:xfrm rot="-5400000" flipH="1">
            <a:off x="861595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A42A97-A49F-4F0C-83E4-B54914B92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4E00BB5-B1DC-4857-A0B2-DC2DC150C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A09AA15-C134-4758-A109-94AC1B03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25BD8B-3A70-4F1B-8DFD-5F9C554E2C68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324C47F-E581-45F5-9146-5157E0703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DCE520E-7BAA-4317-B95A-FF36A72B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91878"/>
      </p:ext>
    </p:extLst>
  </p:cSld>
  <p:clrMapOvr>
    <a:masterClrMapping/>
  </p:clrMapOvr>
  <p:transition spd="slow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1EA230B-64AC-4B0D-B7B6-2CF1674CDD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25BD8B-3A70-4F1B-8DFD-5F9C554E2C68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F7E6ED5-AC81-450D-88B1-7D8348DB8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4BBAE84-C3F6-4A56-AF2C-3AAEE2E4E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203344" y="-658800"/>
            <a:ext cx="11785313" cy="7128000"/>
            <a:chOff x="417093" y="-599524"/>
            <a:chExt cx="11368220" cy="6807820"/>
          </a:xfrm>
        </p:grpSpPr>
        <p:sp>
          <p:nvSpPr>
            <p:cNvPr id="6" name="圆角矩形 5"/>
            <p:cNvSpPr/>
            <p:nvPr/>
          </p:nvSpPr>
          <p:spPr>
            <a:xfrm>
              <a:off x="558005" y="711039"/>
              <a:ext cx="11227308" cy="5497257"/>
            </a:xfrm>
            <a:prstGeom prst="roundRect">
              <a:avLst>
                <a:gd name="adj" fmla="val 6794"/>
              </a:avLst>
            </a:prstGeom>
            <a:solidFill>
              <a:srgbClr val="FFA200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994611" y="728137"/>
              <a:ext cx="10103170" cy="5311721"/>
            </a:xfrm>
            <a:custGeom>
              <a:avLst/>
              <a:gdLst>
                <a:gd name="connsiteX0" fmla="*/ 3679276 w 10103170"/>
                <a:gd name="connsiteY0" fmla="*/ 263867 h 5311721"/>
                <a:gd name="connsiteX1" fmla="*/ 3363174 w 10103170"/>
                <a:gd name="connsiteY1" fmla="*/ 582873 h 5311721"/>
                <a:gd name="connsiteX2" fmla="*/ 3679276 w 10103170"/>
                <a:gd name="connsiteY2" fmla="*/ 901879 h 5311721"/>
                <a:gd name="connsiteX3" fmla="*/ 3995377 w 10103170"/>
                <a:gd name="connsiteY3" fmla="*/ 582873 h 5311721"/>
                <a:gd name="connsiteX4" fmla="*/ 3679276 w 10103170"/>
                <a:gd name="connsiteY4" fmla="*/ 263867 h 5311721"/>
                <a:gd name="connsiteX5" fmla="*/ 2676750 w 10103170"/>
                <a:gd name="connsiteY5" fmla="*/ 263867 h 5311721"/>
                <a:gd name="connsiteX6" fmla="*/ 2360649 w 10103170"/>
                <a:gd name="connsiteY6" fmla="*/ 582873 h 5311721"/>
                <a:gd name="connsiteX7" fmla="*/ 2676750 w 10103170"/>
                <a:gd name="connsiteY7" fmla="*/ 901879 h 5311721"/>
                <a:gd name="connsiteX8" fmla="*/ 2992849 w 10103170"/>
                <a:gd name="connsiteY8" fmla="*/ 582873 h 5311721"/>
                <a:gd name="connsiteX9" fmla="*/ 2676750 w 10103170"/>
                <a:gd name="connsiteY9" fmla="*/ 263867 h 5311721"/>
                <a:gd name="connsiteX10" fmla="*/ 1674222 w 10103170"/>
                <a:gd name="connsiteY10" fmla="*/ 263867 h 5311721"/>
                <a:gd name="connsiteX11" fmla="*/ 1358120 w 10103170"/>
                <a:gd name="connsiteY11" fmla="*/ 582873 h 5311721"/>
                <a:gd name="connsiteX12" fmla="*/ 1674222 w 10103170"/>
                <a:gd name="connsiteY12" fmla="*/ 901879 h 5311721"/>
                <a:gd name="connsiteX13" fmla="*/ 1990323 w 10103170"/>
                <a:gd name="connsiteY13" fmla="*/ 582873 h 5311721"/>
                <a:gd name="connsiteX14" fmla="*/ 1674222 w 10103170"/>
                <a:gd name="connsiteY14" fmla="*/ 263867 h 5311721"/>
                <a:gd name="connsiteX15" fmla="*/ 671694 w 10103170"/>
                <a:gd name="connsiteY15" fmla="*/ 263867 h 5311721"/>
                <a:gd name="connsiteX16" fmla="*/ 355592 w 10103170"/>
                <a:gd name="connsiteY16" fmla="*/ 582873 h 5311721"/>
                <a:gd name="connsiteX17" fmla="*/ 671694 w 10103170"/>
                <a:gd name="connsiteY17" fmla="*/ 901879 h 5311721"/>
                <a:gd name="connsiteX18" fmla="*/ 987795 w 10103170"/>
                <a:gd name="connsiteY18" fmla="*/ 582873 h 5311721"/>
                <a:gd name="connsiteX19" fmla="*/ 671694 w 10103170"/>
                <a:gd name="connsiteY19" fmla="*/ 263867 h 5311721"/>
                <a:gd name="connsiteX20" fmla="*/ 9694444 w 10103170"/>
                <a:gd name="connsiteY20" fmla="*/ 263866 h 5311721"/>
                <a:gd name="connsiteX21" fmla="*/ 9378343 w 10103170"/>
                <a:gd name="connsiteY21" fmla="*/ 582872 h 5311721"/>
                <a:gd name="connsiteX22" fmla="*/ 9694444 w 10103170"/>
                <a:gd name="connsiteY22" fmla="*/ 901878 h 5311721"/>
                <a:gd name="connsiteX23" fmla="*/ 10010546 w 10103170"/>
                <a:gd name="connsiteY23" fmla="*/ 582872 h 5311721"/>
                <a:gd name="connsiteX24" fmla="*/ 9694444 w 10103170"/>
                <a:gd name="connsiteY24" fmla="*/ 263866 h 5311721"/>
                <a:gd name="connsiteX25" fmla="*/ 8691916 w 10103170"/>
                <a:gd name="connsiteY25" fmla="*/ 263866 h 5311721"/>
                <a:gd name="connsiteX26" fmla="*/ 8375815 w 10103170"/>
                <a:gd name="connsiteY26" fmla="*/ 582872 h 5311721"/>
                <a:gd name="connsiteX27" fmla="*/ 8691916 w 10103170"/>
                <a:gd name="connsiteY27" fmla="*/ 901878 h 5311721"/>
                <a:gd name="connsiteX28" fmla="*/ 9008018 w 10103170"/>
                <a:gd name="connsiteY28" fmla="*/ 582872 h 5311721"/>
                <a:gd name="connsiteX29" fmla="*/ 8691916 w 10103170"/>
                <a:gd name="connsiteY29" fmla="*/ 263866 h 5311721"/>
                <a:gd name="connsiteX30" fmla="*/ 7689388 w 10103170"/>
                <a:gd name="connsiteY30" fmla="*/ 263866 h 5311721"/>
                <a:gd name="connsiteX31" fmla="*/ 7373287 w 10103170"/>
                <a:gd name="connsiteY31" fmla="*/ 582872 h 5311721"/>
                <a:gd name="connsiteX32" fmla="*/ 7689388 w 10103170"/>
                <a:gd name="connsiteY32" fmla="*/ 901878 h 5311721"/>
                <a:gd name="connsiteX33" fmla="*/ 8005490 w 10103170"/>
                <a:gd name="connsiteY33" fmla="*/ 582872 h 5311721"/>
                <a:gd name="connsiteX34" fmla="*/ 7689388 w 10103170"/>
                <a:gd name="connsiteY34" fmla="*/ 263866 h 5311721"/>
                <a:gd name="connsiteX35" fmla="*/ 6686860 w 10103170"/>
                <a:gd name="connsiteY35" fmla="*/ 263866 h 5311721"/>
                <a:gd name="connsiteX36" fmla="*/ 6370759 w 10103170"/>
                <a:gd name="connsiteY36" fmla="*/ 582872 h 5311721"/>
                <a:gd name="connsiteX37" fmla="*/ 6686860 w 10103170"/>
                <a:gd name="connsiteY37" fmla="*/ 901879 h 5311721"/>
                <a:gd name="connsiteX38" fmla="*/ 7002962 w 10103170"/>
                <a:gd name="connsiteY38" fmla="*/ 582872 h 5311721"/>
                <a:gd name="connsiteX39" fmla="*/ 6686860 w 10103170"/>
                <a:gd name="connsiteY39" fmla="*/ 263866 h 5311721"/>
                <a:gd name="connsiteX40" fmla="*/ 5684332 w 10103170"/>
                <a:gd name="connsiteY40" fmla="*/ 263866 h 5311721"/>
                <a:gd name="connsiteX41" fmla="*/ 5368231 w 10103170"/>
                <a:gd name="connsiteY41" fmla="*/ 582873 h 5311721"/>
                <a:gd name="connsiteX42" fmla="*/ 5684332 w 10103170"/>
                <a:gd name="connsiteY42" fmla="*/ 901879 h 5311721"/>
                <a:gd name="connsiteX43" fmla="*/ 6000434 w 10103170"/>
                <a:gd name="connsiteY43" fmla="*/ 582873 h 5311721"/>
                <a:gd name="connsiteX44" fmla="*/ 5684332 w 10103170"/>
                <a:gd name="connsiteY44" fmla="*/ 263866 h 5311721"/>
                <a:gd name="connsiteX45" fmla="*/ 4681804 w 10103170"/>
                <a:gd name="connsiteY45" fmla="*/ 263866 h 5311721"/>
                <a:gd name="connsiteX46" fmla="*/ 4365702 w 10103170"/>
                <a:gd name="connsiteY46" fmla="*/ 582873 h 5311721"/>
                <a:gd name="connsiteX47" fmla="*/ 4681804 w 10103170"/>
                <a:gd name="connsiteY47" fmla="*/ 901879 h 5311721"/>
                <a:gd name="connsiteX48" fmla="*/ 4997906 w 10103170"/>
                <a:gd name="connsiteY48" fmla="*/ 582873 h 5311721"/>
                <a:gd name="connsiteX49" fmla="*/ 4681804 w 10103170"/>
                <a:gd name="connsiteY49" fmla="*/ 263866 h 5311721"/>
                <a:gd name="connsiteX50" fmla="*/ 0 w 10103170"/>
                <a:gd name="connsiteY50" fmla="*/ 0 h 5311721"/>
                <a:gd name="connsiteX51" fmla="*/ 10103170 w 10103170"/>
                <a:gd name="connsiteY51" fmla="*/ 0 h 5311721"/>
                <a:gd name="connsiteX52" fmla="*/ 10103170 w 10103170"/>
                <a:gd name="connsiteY52" fmla="*/ 5311721 h 5311721"/>
                <a:gd name="connsiteX53" fmla="*/ 0 w 10103170"/>
                <a:gd name="connsiteY53" fmla="*/ 5311721 h 531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0103170" h="5311721">
                  <a:moveTo>
                    <a:pt x="3679276" y="263867"/>
                  </a:moveTo>
                  <a:cubicBezTo>
                    <a:pt x="3504698" y="263867"/>
                    <a:pt x="3363174" y="406691"/>
                    <a:pt x="3363174" y="582873"/>
                  </a:cubicBezTo>
                  <a:cubicBezTo>
                    <a:pt x="3363174" y="759055"/>
                    <a:pt x="3504698" y="901879"/>
                    <a:pt x="3679276" y="901879"/>
                  </a:cubicBezTo>
                  <a:cubicBezTo>
                    <a:pt x="3853854" y="901879"/>
                    <a:pt x="3995377" y="759055"/>
                    <a:pt x="3995377" y="582873"/>
                  </a:cubicBezTo>
                  <a:cubicBezTo>
                    <a:pt x="3995377" y="406691"/>
                    <a:pt x="3853854" y="263867"/>
                    <a:pt x="3679276" y="263867"/>
                  </a:cubicBezTo>
                  <a:close/>
                  <a:moveTo>
                    <a:pt x="2676750" y="263867"/>
                  </a:moveTo>
                  <a:cubicBezTo>
                    <a:pt x="2502172" y="263867"/>
                    <a:pt x="2360649" y="406691"/>
                    <a:pt x="2360649" y="582873"/>
                  </a:cubicBezTo>
                  <a:cubicBezTo>
                    <a:pt x="2360649" y="759055"/>
                    <a:pt x="2502172" y="901879"/>
                    <a:pt x="2676750" y="901879"/>
                  </a:cubicBezTo>
                  <a:cubicBezTo>
                    <a:pt x="2851328" y="901879"/>
                    <a:pt x="2992849" y="759055"/>
                    <a:pt x="2992849" y="582873"/>
                  </a:cubicBezTo>
                  <a:cubicBezTo>
                    <a:pt x="2992849" y="406691"/>
                    <a:pt x="2851328" y="263867"/>
                    <a:pt x="2676750" y="263867"/>
                  </a:cubicBezTo>
                  <a:close/>
                  <a:moveTo>
                    <a:pt x="1674222" y="263867"/>
                  </a:moveTo>
                  <a:cubicBezTo>
                    <a:pt x="1499643" y="263867"/>
                    <a:pt x="1358120" y="406691"/>
                    <a:pt x="1358120" y="582873"/>
                  </a:cubicBezTo>
                  <a:cubicBezTo>
                    <a:pt x="1358120" y="759055"/>
                    <a:pt x="1499643" y="901879"/>
                    <a:pt x="1674222" y="901879"/>
                  </a:cubicBezTo>
                  <a:cubicBezTo>
                    <a:pt x="1848799" y="901879"/>
                    <a:pt x="1990323" y="759055"/>
                    <a:pt x="1990323" y="582873"/>
                  </a:cubicBezTo>
                  <a:cubicBezTo>
                    <a:pt x="1990323" y="406691"/>
                    <a:pt x="1848799" y="263867"/>
                    <a:pt x="1674222" y="263867"/>
                  </a:cubicBezTo>
                  <a:close/>
                  <a:moveTo>
                    <a:pt x="671694" y="263867"/>
                  </a:moveTo>
                  <a:cubicBezTo>
                    <a:pt x="497115" y="263867"/>
                    <a:pt x="355592" y="406691"/>
                    <a:pt x="355592" y="582873"/>
                  </a:cubicBezTo>
                  <a:cubicBezTo>
                    <a:pt x="355592" y="759055"/>
                    <a:pt x="497115" y="901879"/>
                    <a:pt x="671694" y="901879"/>
                  </a:cubicBezTo>
                  <a:cubicBezTo>
                    <a:pt x="846271" y="901879"/>
                    <a:pt x="987795" y="759055"/>
                    <a:pt x="987795" y="582873"/>
                  </a:cubicBezTo>
                  <a:cubicBezTo>
                    <a:pt x="987795" y="406691"/>
                    <a:pt x="846271" y="263867"/>
                    <a:pt x="671694" y="263867"/>
                  </a:cubicBezTo>
                  <a:close/>
                  <a:moveTo>
                    <a:pt x="9694444" y="263866"/>
                  </a:moveTo>
                  <a:cubicBezTo>
                    <a:pt x="9519866" y="263866"/>
                    <a:pt x="9378343" y="406690"/>
                    <a:pt x="9378343" y="582872"/>
                  </a:cubicBezTo>
                  <a:cubicBezTo>
                    <a:pt x="9378343" y="759054"/>
                    <a:pt x="9519866" y="901878"/>
                    <a:pt x="9694444" y="901878"/>
                  </a:cubicBezTo>
                  <a:cubicBezTo>
                    <a:pt x="9869022" y="901878"/>
                    <a:pt x="10010546" y="759054"/>
                    <a:pt x="10010546" y="582872"/>
                  </a:cubicBezTo>
                  <a:cubicBezTo>
                    <a:pt x="10010546" y="406690"/>
                    <a:pt x="9869022" y="263866"/>
                    <a:pt x="9694444" y="263866"/>
                  </a:cubicBezTo>
                  <a:close/>
                  <a:moveTo>
                    <a:pt x="8691916" y="263866"/>
                  </a:moveTo>
                  <a:cubicBezTo>
                    <a:pt x="8517338" y="263866"/>
                    <a:pt x="8375815" y="406690"/>
                    <a:pt x="8375815" y="582872"/>
                  </a:cubicBezTo>
                  <a:cubicBezTo>
                    <a:pt x="8375815" y="759054"/>
                    <a:pt x="8517338" y="901878"/>
                    <a:pt x="8691916" y="901878"/>
                  </a:cubicBezTo>
                  <a:cubicBezTo>
                    <a:pt x="8866494" y="901878"/>
                    <a:pt x="9008018" y="759054"/>
                    <a:pt x="9008018" y="582872"/>
                  </a:cubicBezTo>
                  <a:cubicBezTo>
                    <a:pt x="9008018" y="406690"/>
                    <a:pt x="8866494" y="263866"/>
                    <a:pt x="8691916" y="263866"/>
                  </a:cubicBezTo>
                  <a:close/>
                  <a:moveTo>
                    <a:pt x="7689388" y="263866"/>
                  </a:moveTo>
                  <a:cubicBezTo>
                    <a:pt x="7514810" y="263866"/>
                    <a:pt x="7373287" y="406690"/>
                    <a:pt x="7373287" y="582872"/>
                  </a:cubicBezTo>
                  <a:cubicBezTo>
                    <a:pt x="7373287" y="759054"/>
                    <a:pt x="7514810" y="901878"/>
                    <a:pt x="7689388" y="901878"/>
                  </a:cubicBezTo>
                  <a:cubicBezTo>
                    <a:pt x="7863966" y="901878"/>
                    <a:pt x="8005490" y="759054"/>
                    <a:pt x="8005490" y="582872"/>
                  </a:cubicBezTo>
                  <a:cubicBezTo>
                    <a:pt x="8005490" y="406690"/>
                    <a:pt x="7863966" y="263866"/>
                    <a:pt x="7689388" y="263866"/>
                  </a:cubicBezTo>
                  <a:close/>
                  <a:moveTo>
                    <a:pt x="6686860" y="263866"/>
                  </a:moveTo>
                  <a:cubicBezTo>
                    <a:pt x="6512282" y="263866"/>
                    <a:pt x="6370759" y="406690"/>
                    <a:pt x="6370759" y="582872"/>
                  </a:cubicBezTo>
                  <a:cubicBezTo>
                    <a:pt x="6370759" y="759054"/>
                    <a:pt x="6512282" y="901879"/>
                    <a:pt x="6686860" y="901879"/>
                  </a:cubicBezTo>
                  <a:cubicBezTo>
                    <a:pt x="6861438" y="901879"/>
                    <a:pt x="7002962" y="759054"/>
                    <a:pt x="7002962" y="582872"/>
                  </a:cubicBezTo>
                  <a:cubicBezTo>
                    <a:pt x="7002962" y="406690"/>
                    <a:pt x="6861438" y="263866"/>
                    <a:pt x="6686860" y="263866"/>
                  </a:cubicBezTo>
                  <a:close/>
                  <a:moveTo>
                    <a:pt x="5684332" y="263866"/>
                  </a:moveTo>
                  <a:cubicBezTo>
                    <a:pt x="5509754" y="263866"/>
                    <a:pt x="5368231" y="406691"/>
                    <a:pt x="5368231" y="582873"/>
                  </a:cubicBezTo>
                  <a:cubicBezTo>
                    <a:pt x="5368231" y="759055"/>
                    <a:pt x="5509754" y="901879"/>
                    <a:pt x="5684332" y="901879"/>
                  </a:cubicBezTo>
                  <a:cubicBezTo>
                    <a:pt x="5858910" y="901879"/>
                    <a:pt x="6000434" y="759055"/>
                    <a:pt x="6000434" y="582873"/>
                  </a:cubicBezTo>
                  <a:cubicBezTo>
                    <a:pt x="6000434" y="406691"/>
                    <a:pt x="5858910" y="263866"/>
                    <a:pt x="5684332" y="263866"/>
                  </a:cubicBezTo>
                  <a:close/>
                  <a:moveTo>
                    <a:pt x="4681804" y="263866"/>
                  </a:moveTo>
                  <a:cubicBezTo>
                    <a:pt x="4507226" y="263866"/>
                    <a:pt x="4365702" y="406691"/>
                    <a:pt x="4365702" y="582873"/>
                  </a:cubicBezTo>
                  <a:cubicBezTo>
                    <a:pt x="4365702" y="759055"/>
                    <a:pt x="4507226" y="901879"/>
                    <a:pt x="4681804" y="901879"/>
                  </a:cubicBezTo>
                  <a:cubicBezTo>
                    <a:pt x="4856382" y="901879"/>
                    <a:pt x="4997906" y="759055"/>
                    <a:pt x="4997906" y="582873"/>
                  </a:cubicBezTo>
                  <a:cubicBezTo>
                    <a:pt x="4997906" y="406691"/>
                    <a:pt x="4856382" y="263866"/>
                    <a:pt x="4681804" y="263866"/>
                  </a:cubicBezTo>
                  <a:close/>
                  <a:moveTo>
                    <a:pt x="0" y="0"/>
                  </a:moveTo>
                  <a:lnTo>
                    <a:pt x="10103170" y="0"/>
                  </a:lnTo>
                  <a:lnTo>
                    <a:pt x="10103170" y="5311721"/>
                  </a:lnTo>
                  <a:lnTo>
                    <a:pt x="0" y="5311721"/>
                  </a:ln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417093" y="711568"/>
              <a:ext cx="11238622" cy="5311721"/>
            </a:xfrm>
            <a:custGeom>
              <a:avLst/>
              <a:gdLst>
                <a:gd name="connsiteX0" fmla="*/ 4016516 w 10816049"/>
                <a:gd name="connsiteY0" fmla="*/ 251634 h 5065462"/>
                <a:gd name="connsiteX1" fmla="*/ 3712300 w 10816049"/>
                <a:gd name="connsiteY1" fmla="*/ 555850 h 5065462"/>
                <a:gd name="connsiteX2" fmla="*/ 4016516 w 10816049"/>
                <a:gd name="connsiteY2" fmla="*/ 860066 h 5065462"/>
                <a:gd name="connsiteX3" fmla="*/ 4320732 w 10816049"/>
                <a:gd name="connsiteY3" fmla="*/ 555850 h 5065462"/>
                <a:gd name="connsiteX4" fmla="*/ 4016516 w 10816049"/>
                <a:gd name="connsiteY4" fmla="*/ 251634 h 5065462"/>
                <a:gd name="connsiteX5" fmla="*/ 3051685 w 10816049"/>
                <a:gd name="connsiteY5" fmla="*/ 251634 h 5065462"/>
                <a:gd name="connsiteX6" fmla="*/ 2747469 w 10816049"/>
                <a:gd name="connsiteY6" fmla="*/ 555850 h 5065462"/>
                <a:gd name="connsiteX7" fmla="*/ 3051685 w 10816049"/>
                <a:gd name="connsiteY7" fmla="*/ 860066 h 5065462"/>
                <a:gd name="connsiteX8" fmla="*/ 3355899 w 10816049"/>
                <a:gd name="connsiteY8" fmla="*/ 555850 h 5065462"/>
                <a:gd name="connsiteX9" fmla="*/ 3051685 w 10816049"/>
                <a:gd name="connsiteY9" fmla="*/ 251634 h 5065462"/>
                <a:gd name="connsiteX10" fmla="*/ 2086852 w 10816049"/>
                <a:gd name="connsiteY10" fmla="*/ 251634 h 5065462"/>
                <a:gd name="connsiteX11" fmla="*/ 1782635 w 10816049"/>
                <a:gd name="connsiteY11" fmla="*/ 555850 h 5065462"/>
                <a:gd name="connsiteX12" fmla="*/ 2086852 w 10816049"/>
                <a:gd name="connsiteY12" fmla="*/ 860066 h 5065462"/>
                <a:gd name="connsiteX13" fmla="*/ 2391068 w 10816049"/>
                <a:gd name="connsiteY13" fmla="*/ 555850 h 5065462"/>
                <a:gd name="connsiteX14" fmla="*/ 2086852 w 10816049"/>
                <a:gd name="connsiteY14" fmla="*/ 251634 h 5065462"/>
                <a:gd name="connsiteX15" fmla="*/ 1122019 w 10816049"/>
                <a:gd name="connsiteY15" fmla="*/ 251634 h 5065462"/>
                <a:gd name="connsiteX16" fmla="*/ 817803 w 10816049"/>
                <a:gd name="connsiteY16" fmla="*/ 555850 h 5065462"/>
                <a:gd name="connsiteX17" fmla="*/ 1122019 w 10816049"/>
                <a:gd name="connsiteY17" fmla="*/ 860066 h 5065462"/>
                <a:gd name="connsiteX18" fmla="*/ 1426235 w 10816049"/>
                <a:gd name="connsiteY18" fmla="*/ 555850 h 5065462"/>
                <a:gd name="connsiteX19" fmla="*/ 1122019 w 10816049"/>
                <a:gd name="connsiteY19" fmla="*/ 251634 h 5065462"/>
                <a:gd name="connsiteX20" fmla="*/ 7875848 w 10816049"/>
                <a:gd name="connsiteY20" fmla="*/ 251633 h 5065462"/>
                <a:gd name="connsiteX21" fmla="*/ 7571632 w 10816049"/>
                <a:gd name="connsiteY21" fmla="*/ 555849 h 5065462"/>
                <a:gd name="connsiteX22" fmla="*/ 7875848 w 10816049"/>
                <a:gd name="connsiteY22" fmla="*/ 860065 h 5065462"/>
                <a:gd name="connsiteX23" fmla="*/ 8180064 w 10816049"/>
                <a:gd name="connsiteY23" fmla="*/ 555849 h 5065462"/>
                <a:gd name="connsiteX24" fmla="*/ 7875848 w 10816049"/>
                <a:gd name="connsiteY24" fmla="*/ 251633 h 5065462"/>
                <a:gd name="connsiteX25" fmla="*/ 6911015 w 10816049"/>
                <a:gd name="connsiteY25" fmla="*/ 251633 h 5065462"/>
                <a:gd name="connsiteX26" fmla="*/ 6606799 w 10816049"/>
                <a:gd name="connsiteY26" fmla="*/ 555849 h 5065462"/>
                <a:gd name="connsiteX27" fmla="*/ 6911015 w 10816049"/>
                <a:gd name="connsiteY27" fmla="*/ 860066 h 5065462"/>
                <a:gd name="connsiteX28" fmla="*/ 7215231 w 10816049"/>
                <a:gd name="connsiteY28" fmla="*/ 555849 h 5065462"/>
                <a:gd name="connsiteX29" fmla="*/ 6911015 w 10816049"/>
                <a:gd name="connsiteY29" fmla="*/ 251633 h 5065462"/>
                <a:gd name="connsiteX30" fmla="*/ 5946182 w 10816049"/>
                <a:gd name="connsiteY30" fmla="*/ 251633 h 5065462"/>
                <a:gd name="connsiteX31" fmla="*/ 5641966 w 10816049"/>
                <a:gd name="connsiteY31" fmla="*/ 555850 h 5065462"/>
                <a:gd name="connsiteX32" fmla="*/ 5946182 w 10816049"/>
                <a:gd name="connsiteY32" fmla="*/ 860066 h 5065462"/>
                <a:gd name="connsiteX33" fmla="*/ 6250398 w 10816049"/>
                <a:gd name="connsiteY33" fmla="*/ 555850 h 5065462"/>
                <a:gd name="connsiteX34" fmla="*/ 5946182 w 10816049"/>
                <a:gd name="connsiteY34" fmla="*/ 251633 h 5065462"/>
                <a:gd name="connsiteX35" fmla="*/ 4981349 w 10816049"/>
                <a:gd name="connsiteY35" fmla="*/ 251633 h 5065462"/>
                <a:gd name="connsiteX36" fmla="*/ 4677133 w 10816049"/>
                <a:gd name="connsiteY36" fmla="*/ 555850 h 5065462"/>
                <a:gd name="connsiteX37" fmla="*/ 4981349 w 10816049"/>
                <a:gd name="connsiteY37" fmla="*/ 860066 h 5065462"/>
                <a:gd name="connsiteX38" fmla="*/ 5285565 w 10816049"/>
                <a:gd name="connsiteY38" fmla="*/ 555850 h 5065462"/>
                <a:gd name="connsiteX39" fmla="*/ 4981349 w 10816049"/>
                <a:gd name="connsiteY39" fmla="*/ 251633 h 5065462"/>
                <a:gd name="connsiteX40" fmla="*/ 8840681 w 10816049"/>
                <a:gd name="connsiteY40" fmla="*/ 251633 h 5065462"/>
                <a:gd name="connsiteX41" fmla="*/ 8536465 w 10816049"/>
                <a:gd name="connsiteY41" fmla="*/ 555849 h 5065462"/>
                <a:gd name="connsiteX42" fmla="*/ 8840681 w 10816049"/>
                <a:gd name="connsiteY42" fmla="*/ 860065 h 5065462"/>
                <a:gd name="connsiteX43" fmla="*/ 9144897 w 10816049"/>
                <a:gd name="connsiteY43" fmla="*/ 555849 h 5065462"/>
                <a:gd name="connsiteX44" fmla="*/ 8840681 w 10816049"/>
                <a:gd name="connsiteY44" fmla="*/ 251633 h 5065462"/>
                <a:gd name="connsiteX45" fmla="*/ 9805514 w 10816049"/>
                <a:gd name="connsiteY45" fmla="*/ 251633 h 5065462"/>
                <a:gd name="connsiteX46" fmla="*/ 9501298 w 10816049"/>
                <a:gd name="connsiteY46" fmla="*/ 555849 h 5065462"/>
                <a:gd name="connsiteX47" fmla="*/ 9805514 w 10816049"/>
                <a:gd name="connsiteY47" fmla="*/ 860065 h 5065462"/>
                <a:gd name="connsiteX48" fmla="*/ 10109730 w 10816049"/>
                <a:gd name="connsiteY48" fmla="*/ 555849 h 5065462"/>
                <a:gd name="connsiteX49" fmla="*/ 9805514 w 10816049"/>
                <a:gd name="connsiteY49" fmla="*/ 251633 h 5065462"/>
                <a:gd name="connsiteX50" fmla="*/ 199782 w 10816049"/>
                <a:gd name="connsiteY50" fmla="*/ 0 h 5065462"/>
                <a:gd name="connsiteX51" fmla="*/ 10616267 w 10816049"/>
                <a:gd name="connsiteY51" fmla="*/ 0 h 5065462"/>
                <a:gd name="connsiteX52" fmla="*/ 10816049 w 10816049"/>
                <a:gd name="connsiteY52" fmla="*/ 199782 h 5065462"/>
                <a:gd name="connsiteX53" fmla="*/ 10816049 w 10816049"/>
                <a:gd name="connsiteY53" fmla="*/ 4865680 h 5065462"/>
                <a:gd name="connsiteX54" fmla="*/ 10616267 w 10816049"/>
                <a:gd name="connsiteY54" fmla="*/ 5065462 h 5065462"/>
                <a:gd name="connsiteX55" fmla="*/ 199782 w 10816049"/>
                <a:gd name="connsiteY55" fmla="*/ 5065462 h 5065462"/>
                <a:gd name="connsiteX56" fmla="*/ 0 w 10816049"/>
                <a:gd name="connsiteY56" fmla="*/ 4865680 h 5065462"/>
                <a:gd name="connsiteX57" fmla="*/ 0 w 10816049"/>
                <a:gd name="connsiteY57" fmla="*/ 199782 h 5065462"/>
                <a:gd name="connsiteX58" fmla="*/ 199782 w 10816049"/>
                <a:gd name="connsiteY58" fmla="*/ 0 h 506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16049" h="5065462">
                  <a:moveTo>
                    <a:pt x="4016516" y="251634"/>
                  </a:moveTo>
                  <a:cubicBezTo>
                    <a:pt x="3848502" y="251634"/>
                    <a:pt x="3712300" y="387836"/>
                    <a:pt x="3712300" y="555850"/>
                  </a:cubicBezTo>
                  <a:cubicBezTo>
                    <a:pt x="3712300" y="723864"/>
                    <a:pt x="3848502" y="860066"/>
                    <a:pt x="4016516" y="860066"/>
                  </a:cubicBezTo>
                  <a:cubicBezTo>
                    <a:pt x="4184530" y="860066"/>
                    <a:pt x="4320732" y="723864"/>
                    <a:pt x="4320732" y="555850"/>
                  </a:cubicBezTo>
                  <a:cubicBezTo>
                    <a:pt x="4320732" y="387836"/>
                    <a:pt x="4184530" y="251634"/>
                    <a:pt x="4016516" y="251634"/>
                  </a:cubicBezTo>
                  <a:close/>
                  <a:moveTo>
                    <a:pt x="3051685" y="251634"/>
                  </a:moveTo>
                  <a:cubicBezTo>
                    <a:pt x="2883671" y="251634"/>
                    <a:pt x="2747469" y="387836"/>
                    <a:pt x="2747469" y="555850"/>
                  </a:cubicBezTo>
                  <a:cubicBezTo>
                    <a:pt x="2747469" y="723864"/>
                    <a:pt x="2883671" y="860066"/>
                    <a:pt x="3051685" y="860066"/>
                  </a:cubicBezTo>
                  <a:cubicBezTo>
                    <a:pt x="3219699" y="860066"/>
                    <a:pt x="3355899" y="723864"/>
                    <a:pt x="3355899" y="555850"/>
                  </a:cubicBezTo>
                  <a:cubicBezTo>
                    <a:pt x="3355899" y="387836"/>
                    <a:pt x="3219699" y="251634"/>
                    <a:pt x="3051685" y="251634"/>
                  </a:cubicBezTo>
                  <a:close/>
                  <a:moveTo>
                    <a:pt x="2086852" y="251634"/>
                  </a:moveTo>
                  <a:cubicBezTo>
                    <a:pt x="1918837" y="251634"/>
                    <a:pt x="1782635" y="387836"/>
                    <a:pt x="1782635" y="555850"/>
                  </a:cubicBezTo>
                  <a:cubicBezTo>
                    <a:pt x="1782635" y="723864"/>
                    <a:pt x="1918837" y="860066"/>
                    <a:pt x="2086852" y="860066"/>
                  </a:cubicBezTo>
                  <a:cubicBezTo>
                    <a:pt x="2254865" y="860066"/>
                    <a:pt x="2391068" y="723864"/>
                    <a:pt x="2391068" y="555850"/>
                  </a:cubicBezTo>
                  <a:cubicBezTo>
                    <a:pt x="2391068" y="387836"/>
                    <a:pt x="2254865" y="251634"/>
                    <a:pt x="2086852" y="251634"/>
                  </a:cubicBezTo>
                  <a:close/>
                  <a:moveTo>
                    <a:pt x="1122019" y="251634"/>
                  </a:moveTo>
                  <a:cubicBezTo>
                    <a:pt x="954005" y="251634"/>
                    <a:pt x="817803" y="387836"/>
                    <a:pt x="817803" y="555850"/>
                  </a:cubicBezTo>
                  <a:cubicBezTo>
                    <a:pt x="817803" y="723864"/>
                    <a:pt x="954005" y="860066"/>
                    <a:pt x="1122019" y="860066"/>
                  </a:cubicBezTo>
                  <a:cubicBezTo>
                    <a:pt x="1290032" y="860066"/>
                    <a:pt x="1426235" y="723864"/>
                    <a:pt x="1426235" y="555850"/>
                  </a:cubicBezTo>
                  <a:cubicBezTo>
                    <a:pt x="1426235" y="387836"/>
                    <a:pt x="1290032" y="251634"/>
                    <a:pt x="1122019" y="251634"/>
                  </a:cubicBezTo>
                  <a:close/>
                  <a:moveTo>
                    <a:pt x="7875848" y="251633"/>
                  </a:moveTo>
                  <a:cubicBezTo>
                    <a:pt x="7707834" y="251633"/>
                    <a:pt x="7571632" y="387835"/>
                    <a:pt x="7571632" y="555849"/>
                  </a:cubicBezTo>
                  <a:cubicBezTo>
                    <a:pt x="7571632" y="723863"/>
                    <a:pt x="7707834" y="860065"/>
                    <a:pt x="7875848" y="860065"/>
                  </a:cubicBezTo>
                  <a:cubicBezTo>
                    <a:pt x="8043862" y="860065"/>
                    <a:pt x="8180064" y="723863"/>
                    <a:pt x="8180064" y="555849"/>
                  </a:cubicBezTo>
                  <a:cubicBezTo>
                    <a:pt x="8180064" y="387835"/>
                    <a:pt x="8043862" y="251633"/>
                    <a:pt x="7875848" y="251633"/>
                  </a:cubicBezTo>
                  <a:close/>
                  <a:moveTo>
                    <a:pt x="6911015" y="251633"/>
                  </a:moveTo>
                  <a:cubicBezTo>
                    <a:pt x="6743001" y="251633"/>
                    <a:pt x="6606799" y="387835"/>
                    <a:pt x="6606799" y="555849"/>
                  </a:cubicBezTo>
                  <a:cubicBezTo>
                    <a:pt x="6606799" y="723863"/>
                    <a:pt x="6743001" y="860066"/>
                    <a:pt x="6911015" y="860066"/>
                  </a:cubicBezTo>
                  <a:cubicBezTo>
                    <a:pt x="7079029" y="860066"/>
                    <a:pt x="7215231" y="723863"/>
                    <a:pt x="7215231" y="555849"/>
                  </a:cubicBezTo>
                  <a:cubicBezTo>
                    <a:pt x="7215231" y="387835"/>
                    <a:pt x="7079029" y="251633"/>
                    <a:pt x="6911015" y="251633"/>
                  </a:cubicBezTo>
                  <a:close/>
                  <a:moveTo>
                    <a:pt x="5946182" y="251633"/>
                  </a:moveTo>
                  <a:cubicBezTo>
                    <a:pt x="5778168" y="251633"/>
                    <a:pt x="5641966" y="387836"/>
                    <a:pt x="5641966" y="555850"/>
                  </a:cubicBezTo>
                  <a:cubicBezTo>
                    <a:pt x="5641966" y="723864"/>
                    <a:pt x="5778168" y="860066"/>
                    <a:pt x="5946182" y="860066"/>
                  </a:cubicBezTo>
                  <a:cubicBezTo>
                    <a:pt x="6114196" y="860066"/>
                    <a:pt x="6250398" y="723864"/>
                    <a:pt x="6250398" y="555850"/>
                  </a:cubicBezTo>
                  <a:cubicBezTo>
                    <a:pt x="6250398" y="387836"/>
                    <a:pt x="6114196" y="251633"/>
                    <a:pt x="5946182" y="251633"/>
                  </a:cubicBezTo>
                  <a:close/>
                  <a:moveTo>
                    <a:pt x="4981349" y="251633"/>
                  </a:moveTo>
                  <a:cubicBezTo>
                    <a:pt x="4813335" y="251633"/>
                    <a:pt x="4677133" y="387836"/>
                    <a:pt x="4677133" y="555850"/>
                  </a:cubicBezTo>
                  <a:cubicBezTo>
                    <a:pt x="4677133" y="723864"/>
                    <a:pt x="4813335" y="860066"/>
                    <a:pt x="4981349" y="860066"/>
                  </a:cubicBezTo>
                  <a:cubicBezTo>
                    <a:pt x="5149363" y="860066"/>
                    <a:pt x="5285565" y="723864"/>
                    <a:pt x="5285565" y="555850"/>
                  </a:cubicBezTo>
                  <a:cubicBezTo>
                    <a:pt x="5285565" y="387836"/>
                    <a:pt x="5149363" y="251633"/>
                    <a:pt x="4981349" y="251633"/>
                  </a:cubicBezTo>
                  <a:close/>
                  <a:moveTo>
                    <a:pt x="8840681" y="251633"/>
                  </a:moveTo>
                  <a:cubicBezTo>
                    <a:pt x="8672667" y="251633"/>
                    <a:pt x="8536465" y="387835"/>
                    <a:pt x="8536465" y="555849"/>
                  </a:cubicBezTo>
                  <a:cubicBezTo>
                    <a:pt x="8536465" y="723863"/>
                    <a:pt x="8672667" y="860065"/>
                    <a:pt x="8840681" y="860065"/>
                  </a:cubicBezTo>
                  <a:cubicBezTo>
                    <a:pt x="9008695" y="860065"/>
                    <a:pt x="9144897" y="723863"/>
                    <a:pt x="9144897" y="555849"/>
                  </a:cubicBezTo>
                  <a:cubicBezTo>
                    <a:pt x="9144897" y="387835"/>
                    <a:pt x="9008695" y="251633"/>
                    <a:pt x="8840681" y="251633"/>
                  </a:cubicBezTo>
                  <a:close/>
                  <a:moveTo>
                    <a:pt x="9805514" y="251633"/>
                  </a:moveTo>
                  <a:cubicBezTo>
                    <a:pt x="9637500" y="251633"/>
                    <a:pt x="9501298" y="387835"/>
                    <a:pt x="9501298" y="555849"/>
                  </a:cubicBezTo>
                  <a:cubicBezTo>
                    <a:pt x="9501298" y="723863"/>
                    <a:pt x="9637500" y="860065"/>
                    <a:pt x="9805514" y="860065"/>
                  </a:cubicBezTo>
                  <a:cubicBezTo>
                    <a:pt x="9973528" y="860065"/>
                    <a:pt x="10109730" y="723863"/>
                    <a:pt x="10109730" y="555849"/>
                  </a:cubicBezTo>
                  <a:cubicBezTo>
                    <a:pt x="10109730" y="387835"/>
                    <a:pt x="9973528" y="251633"/>
                    <a:pt x="9805514" y="251633"/>
                  </a:cubicBezTo>
                  <a:close/>
                  <a:moveTo>
                    <a:pt x="199782" y="0"/>
                  </a:moveTo>
                  <a:lnTo>
                    <a:pt x="10616267" y="0"/>
                  </a:lnTo>
                  <a:cubicBezTo>
                    <a:pt x="10726604" y="0"/>
                    <a:pt x="10816049" y="89445"/>
                    <a:pt x="10816049" y="199782"/>
                  </a:cubicBezTo>
                  <a:lnTo>
                    <a:pt x="10816049" y="4865680"/>
                  </a:lnTo>
                  <a:cubicBezTo>
                    <a:pt x="10816049" y="4976017"/>
                    <a:pt x="10726604" y="5065462"/>
                    <a:pt x="10616267" y="5065462"/>
                  </a:cubicBezTo>
                  <a:lnTo>
                    <a:pt x="199782" y="5065462"/>
                  </a:lnTo>
                  <a:cubicBezTo>
                    <a:pt x="89445" y="5065462"/>
                    <a:pt x="0" y="4976017"/>
                    <a:pt x="0" y="4865680"/>
                  </a:cubicBezTo>
                  <a:lnTo>
                    <a:pt x="0" y="199782"/>
                  </a:lnTo>
                  <a:cubicBezTo>
                    <a:pt x="0" y="89445"/>
                    <a:pt x="89445" y="0"/>
                    <a:pt x="199782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491941" y="-599524"/>
              <a:ext cx="9187563" cy="1958917"/>
              <a:chOff x="1897038" y="-285061"/>
              <a:chExt cx="8842110" cy="1885261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1897038" y="-285061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287325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384746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480563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5763809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6721980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7712235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865436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962857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1058674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1091682"/>
      </p:ext>
    </p:extLst>
  </p:cSld>
  <p:clrMapOvr>
    <a:masterClrMapping/>
  </p:clrMapOvr>
  <p:transition spd="slow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222150" y="56651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MĂNGNONTEAM</a:t>
            </a:r>
            <a:endParaRPr sz="1400" b="0" i="0" u="none" strike="noStrike" cap="none" dirty="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0" name="Google Shape;9;p1"/>
          <p:cNvSpPr txBox="1"/>
          <p:nvPr userDrawn="1"/>
        </p:nvSpPr>
        <p:spPr>
          <a:xfrm>
            <a:off x="11249699" y="7047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</a:t>
            </a:r>
            <a:endParaRPr sz="1400" b="0" i="0" u="none" strike="noStrike" cap="none" dirty="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6730" y="-4503420"/>
            <a:ext cx="2918460" cy="496824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67" r:id="rId5"/>
    <p:sldLayoutId id="2147483668" r:id="rId6"/>
    <p:sldLayoutId id="2147483671" r:id="rId7"/>
    <p:sldLayoutId id="214748367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microsoft.com/office/2007/relationships/hdphoto" Target="../media/hdphoto6.wdp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microsoft.com/office/2007/relationships/hdphoto" Target="../media/hdphoto6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3d-cartoon-bedroom-environment-from-toy-story-3d-model-obj-fbx-m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69"/>
          <a:stretch/>
        </p:blipFill>
        <p:spPr bwMode="auto">
          <a:xfrm>
            <a:off x="-1269315" y="-327097"/>
            <a:ext cx="13583484" cy="750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png-transparent-bag-school-satchel-backpack-online-shopping-school-backpack-pink-backpack-animated-illustration-orange-illustrator-carto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9" b="9811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6021" y="4851877"/>
            <a:ext cx="1989067" cy="204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4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0" t="15918" r="19556" b="11299"/>
          <a:stretch/>
        </p:blipFill>
        <p:spPr>
          <a:xfrm>
            <a:off x="443676" y="3427068"/>
            <a:ext cx="4460737" cy="3955067"/>
          </a:xfrm>
          <a:prstGeom prst="rect">
            <a:avLst/>
          </a:prstGeom>
        </p:spPr>
      </p:pic>
      <p:pic>
        <p:nvPicPr>
          <p:cNvPr id="49" name="Picture 5" descr="C:\Users\HP\Desktop\blue-and-orange-school-bag-png-transparen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32779" y="4699477"/>
            <a:ext cx="2082800" cy="227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13911280" y="192966"/>
            <a:ext cx="12535287" cy="2717800"/>
            <a:chOff x="-170185" y="304800"/>
            <a:chExt cx="12535287" cy="2717800"/>
          </a:xfrm>
        </p:grpSpPr>
        <p:sp>
          <p:nvSpPr>
            <p:cNvPr id="2" name="Rounded Rectangle 1"/>
            <p:cNvSpPr/>
            <p:nvPr/>
          </p:nvSpPr>
          <p:spPr>
            <a:xfrm>
              <a:off x="136902" y="304800"/>
              <a:ext cx="11978206" cy="2717800"/>
            </a:xfrm>
            <a:prstGeom prst="roundRect">
              <a:avLst/>
            </a:prstGeom>
            <a:solidFill>
              <a:srgbClr val="8FAADC">
                <a:alpha val="69804"/>
              </a:srgbClr>
            </a:solidFill>
            <a:ln w="57150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8000" b="1" dirty="0" err="1">
                  <a:ln w="57150">
                    <a:solidFill>
                      <a:srgbClr val="FFAFAF"/>
                    </a:solidFill>
                  </a:ln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#9Slide05 SVNKitten" pitchFamily="2" charset="0"/>
                </a:rPr>
                <a:t>Luyện</a:t>
              </a:r>
              <a:r>
                <a:rPr lang="en-US" sz="8000" b="1" dirty="0">
                  <a:ln w="57150">
                    <a:solidFill>
                      <a:srgbClr val="FFAFAF"/>
                    </a:solidFill>
                  </a:ln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#9Slide05 SVNKitten" pitchFamily="2" charset="0"/>
                </a:rPr>
                <a:t> </a:t>
              </a:r>
              <a:r>
                <a:rPr lang="en-US" sz="8000" b="1" dirty="0" err="1">
                  <a:ln w="57150">
                    <a:solidFill>
                      <a:srgbClr val="FFAFAF"/>
                    </a:solidFill>
                  </a:ln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#9Slide05 SVNKitten" pitchFamily="2" charset="0"/>
                </a:rPr>
                <a:t>tập</a:t>
              </a:r>
              <a:r>
                <a:rPr lang="en-US" sz="8000" b="1" dirty="0">
                  <a:ln w="57150">
                    <a:solidFill>
                      <a:srgbClr val="FFAFAF"/>
                    </a:solidFill>
                  </a:ln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#9Slide05 SVNKitten" pitchFamily="2" charset="0"/>
                </a:rPr>
                <a:t> </a:t>
              </a:r>
              <a:r>
                <a:rPr lang="en-US" sz="8000" b="1" dirty="0" err="1">
                  <a:ln w="57150">
                    <a:solidFill>
                      <a:srgbClr val="FFAFAF"/>
                    </a:solidFill>
                  </a:ln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#9Slide05 SVNKitten" pitchFamily="2" charset="0"/>
                </a:rPr>
                <a:t>xây</a:t>
              </a:r>
              <a:r>
                <a:rPr lang="en-US" sz="8000" b="1" dirty="0">
                  <a:ln w="57150">
                    <a:solidFill>
                      <a:srgbClr val="FFAFAF"/>
                    </a:solidFill>
                  </a:ln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#9Slide05 SVNKitten" pitchFamily="2" charset="0"/>
                </a:rPr>
                <a:t> </a:t>
              </a:r>
              <a:r>
                <a:rPr lang="en-US" sz="8000" b="1" dirty="0" err="1">
                  <a:ln w="57150">
                    <a:solidFill>
                      <a:srgbClr val="FFAFAF"/>
                    </a:solidFill>
                  </a:ln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#9Slide05 SVNKitten" pitchFamily="2" charset="0"/>
                </a:rPr>
                <a:t>dựng</a:t>
              </a:r>
              <a:r>
                <a:rPr lang="en-US" sz="8000" b="1" dirty="0">
                  <a:ln w="57150">
                    <a:solidFill>
                      <a:srgbClr val="FFAFAF"/>
                    </a:solidFill>
                  </a:ln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#9Slide05 SVNKitten" pitchFamily="2" charset="0"/>
                </a:rPr>
                <a:t> </a:t>
              </a:r>
              <a:r>
                <a:rPr lang="en-US" sz="8000" b="1" dirty="0" err="1">
                  <a:ln w="57150">
                    <a:solidFill>
                      <a:srgbClr val="FFAFAF"/>
                    </a:solidFill>
                  </a:ln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#9Slide05 SVNKitten" pitchFamily="2" charset="0"/>
                </a:rPr>
                <a:t>mở</a:t>
              </a:r>
              <a:r>
                <a:rPr lang="en-US" sz="8000" b="1" dirty="0">
                  <a:ln w="57150">
                    <a:solidFill>
                      <a:srgbClr val="FFAFAF"/>
                    </a:solidFill>
                  </a:ln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#9Slide05 SVNKitten" pitchFamily="2" charset="0"/>
                </a:rPr>
                <a:t> </a:t>
              </a:r>
              <a:r>
                <a:rPr lang="en-US" sz="8000" b="1" dirty="0" err="1">
                  <a:ln w="57150">
                    <a:solidFill>
                      <a:srgbClr val="FFAFAF"/>
                    </a:solidFill>
                  </a:ln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#9Slide05 SVNKitten" pitchFamily="2" charset="0"/>
                </a:rPr>
                <a:t>bài</a:t>
              </a:r>
              <a:endParaRPr lang="en-US" sz="8000" b="1" dirty="0">
                <a:ln w="57150">
                  <a:solidFill>
                    <a:srgbClr val="FFAFAF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SVNKitten" pitchFamily="2" charset="0"/>
              </a:endParaRPr>
            </a:p>
            <a:p>
              <a:pPr algn="ctr"/>
              <a:endParaRPr lang="en-US" sz="8000" b="1" dirty="0">
                <a:ln w="57150">
                  <a:solidFill>
                    <a:srgbClr val="FFAFAF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SVNKitten" pitchFamily="2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-170185" y="1551866"/>
              <a:ext cx="12535287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8000" b="1" dirty="0" err="1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</a:rPr>
                <a:t>trong</a:t>
              </a:r>
              <a:r>
                <a:rPr lang="en-US" sz="8000" b="1" dirty="0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</a:rPr>
                <a:t> </a:t>
              </a:r>
              <a:r>
                <a:rPr lang="en-US" sz="8000" b="1" dirty="0" err="1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</a:rPr>
                <a:t>bài</a:t>
              </a:r>
              <a:r>
                <a:rPr lang="en-US" sz="8000" b="1" dirty="0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</a:rPr>
                <a:t> </a:t>
              </a:r>
              <a:r>
                <a:rPr lang="en-US" sz="8000" b="1" dirty="0" err="1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</a:rPr>
                <a:t>văn</a:t>
              </a:r>
              <a:r>
                <a:rPr lang="en-US" sz="8000" b="1" dirty="0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</a:rPr>
                <a:t> </a:t>
              </a:r>
              <a:r>
                <a:rPr lang="en-US" sz="8000" b="1" dirty="0" err="1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</a:rPr>
                <a:t>miêu</a:t>
              </a:r>
              <a:r>
                <a:rPr lang="en-US" sz="8000" b="1" dirty="0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</a:rPr>
                <a:t> </a:t>
              </a:r>
              <a:r>
                <a:rPr lang="en-US" sz="8000" b="1" dirty="0" err="1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</a:rPr>
                <a:t>tả</a:t>
              </a:r>
              <a:r>
                <a:rPr lang="en-US" sz="8000" b="1" dirty="0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</a:rPr>
                <a:t> </a:t>
              </a:r>
              <a:r>
                <a:rPr lang="en-US" sz="8000" b="1" dirty="0" err="1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</a:rPr>
                <a:t>đồ</a:t>
              </a:r>
              <a:r>
                <a:rPr lang="en-US" sz="8000" b="1" dirty="0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</a:rPr>
                <a:t> </a:t>
              </a:r>
              <a:r>
                <a:rPr lang="en-US" sz="8000" b="1" dirty="0" err="1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</a:rPr>
                <a:t>vật</a:t>
              </a:r>
              <a:endParaRPr lang="en-US" sz="8000" b="1" dirty="0">
                <a:ln w="38100">
                  <a:solidFill>
                    <a:srgbClr val="FFAFAF"/>
                  </a:solidFill>
                </a:ln>
                <a:solidFill>
                  <a:srgbClr val="FFAFA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5 SVNKitte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22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41 0.1 L 1.12708 0.092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3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10387" y="1805096"/>
            <a:ext cx="5084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accent3">
                    <a:lumMod val="10000"/>
                  </a:schemeClr>
                </a:solidFill>
                <a:latin typeface="#9Slide05 SVNKitten" pitchFamily="2" charset="0"/>
                <a:ea typeface="字体视界-单纯体" panose="02010601030101010101" pitchFamily="2" charset="-122"/>
              </a:rPr>
              <a:t>YÊU CẦU ĐẠT ĐƯỢC</a:t>
            </a:r>
            <a:endParaRPr lang="zh-CN" altLang="en-US" sz="3600" b="1" dirty="0">
              <a:solidFill>
                <a:schemeClr val="accent3">
                  <a:lumMod val="10000"/>
                </a:schemeClr>
              </a:solidFill>
              <a:latin typeface="#9Slide05 SVNKitten" pitchFamily="2" charset="0"/>
              <a:ea typeface="字体视界-单纯体" panose="02010601030101010101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759636" y="2502990"/>
            <a:ext cx="2411279" cy="2034359"/>
            <a:chOff x="759636" y="2175443"/>
            <a:chExt cx="2411279" cy="2034359"/>
          </a:xfrm>
        </p:grpSpPr>
        <p:grpSp>
          <p:nvGrpSpPr>
            <p:cNvPr id="27" name="组合 26"/>
            <p:cNvGrpSpPr/>
            <p:nvPr/>
          </p:nvGrpSpPr>
          <p:grpSpPr>
            <a:xfrm>
              <a:off x="1132764" y="2175443"/>
              <a:ext cx="1555845" cy="1555845"/>
              <a:chOff x="1869743" y="3152633"/>
              <a:chExt cx="1555845" cy="1555845"/>
            </a:xfrm>
          </p:grpSpPr>
          <p:sp>
            <p:nvSpPr>
              <p:cNvPr id="25" name="圆角矩形 24"/>
              <p:cNvSpPr/>
              <p:nvPr/>
            </p:nvSpPr>
            <p:spPr>
              <a:xfrm>
                <a:off x="1869743" y="3152633"/>
                <a:ext cx="1555845" cy="1555845"/>
              </a:xfrm>
              <a:prstGeom prst="roundRect">
                <a:avLst/>
              </a:prstGeom>
              <a:solidFill>
                <a:srgbClr val="FFA200"/>
              </a:solidFill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3">
                      <a:lumMod val="10000"/>
                    </a:schemeClr>
                  </a:solidFill>
                  <a:latin typeface="字体视界-单纯体" panose="02010601030101010101" pitchFamily="2" charset="-122"/>
                  <a:ea typeface="字体视界-单纯体" panose="02010601030101010101" pitchFamily="2" charset="-122"/>
                </a:endParaRPr>
              </a:p>
            </p:txBody>
          </p:sp>
          <p:sp>
            <p:nvSpPr>
              <p:cNvPr id="26" name="圆角矩形 25"/>
              <p:cNvSpPr/>
              <p:nvPr/>
            </p:nvSpPr>
            <p:spPr>
              <a:xfrm>
                <a:off x="1978925" y="3261815"/>
                <a:ext cx="1446663" cy="144666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3">
                      <a:lumMod val="10000"/>
                    </a:schemeClr>
                  </a:solidFill>
                  <a:latin typeface="字体视界-单纯体" panose="02010601030101010101" pitchFamily="2" charset="-122"/>
                  <a:ea typeface="字体视界-单纯体" panose="02010601030101010101" pitchFamily="2" charset="-122"/>
                </a:endParaRPr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1107364" y="2258466"/>
              <a:ext cx="176283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err="1">
                  <a:solidFill>
                    <a:schemeClr val="accent3">
                      <a:lumMod val="10000"/>
                    </a:schemeClr>
                  </a:solidFill>
                  <a:latin typeface="#9Slide05 SVNKitten" pitchFamily="2" charset="0"/>
                  <a:ea typeface="字体视界-单纯体" panose="02010601030101010101" pitchFamily="2" charset="-122"/>
                </a:rPr>
                <a:t>Kiến</a:t>
              </a:r>
              <a:r>
                <a:rPr lang="en-US" altLang="zh-CN" sz="4800" dirty="0">
                  <a:solidFill>
                    <a:schemeClr val="accent3">
                      <a:lumMod val="10000"/>
                    </a:schemeClr>
                  </a:solidFill>
                  <a:latin typeface="#9Slide05 SVNKitten" pitchFamily="2" charset="0"/>
                  <a:ea typeface="字体视界-单纯体" panose="02010601030101010101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accent3">
                      <a:lumMod val="10000"/>
                    </a:schemeClr>
                  </a:solidFill>
                  <a:latin typeface="#9Slide05 SVNKitten" pitchFamily="2" charset="0"/>
                  <a:ea typeface="字体视界-单纯体" panose="02010601030101010101" pitchFamily="2" charset="-122"/>
                </a:rPr>
                <a:t>thức</a:t>
              </a:r>
              <a:endParaRPr lang="zh-CN" altLang="en-US" sz="4800" dirty="0">
                <a:solidFill>
                  <a:schemeClr val="accent3">
                    <a:lumMod val="10000"/>
                  </a:schemeClr>
                </a:solidFill>
                <a:latin typeface="#9Slide05 SVNKitten" pitchFamily="2" charset="0"/>
                <a:ea typeface="字体视界-单纯体" panose="02010601030101010101" pitchFamily="2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759636" y="3840470"/>
              <a:ext cx="24112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50000"/>
                </a:lnSpc>
                <a:defRPr/>
              </a:pPr>
              <a:endParaRPr lang="zh-CN" altLang="en-US" sz="1200" dirty="0">
                <a:solidFill>
                  <a:schemeClr val="accent3">
                    <a:lumMod val="10000"/>
                  </a:schemeClr>
                </a:solidFill>
                <a:latin typeface="字体视界-单纯体" panose="02010601030101010101" pitchFamily="2" charset="-122"/>
                <a:ea typeface="字体视界-单纯体" panose="02010601030101010101" pitchFamily="2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448245" y="2502990"/>
            <a:ext cx="2411279" cy="2080525"/>
            <a:chOff x="759636" y="2175443"/>
            <a:chExt cx="2411279" cy="2080525"/>
          </a:xfrm>
        </p:grpSpPr>
        <p:grpSp>
          <p:nvGrpSpPr>
            <p:cNvPr id="33" name="组合 32"/>
            <p:cNvGrpSpPr/>
            <p:nvPr/>
          </p:nvGrpSpPr>
          <p:grpSpPr>
            <a:xfrm>
              <a:off x="1132764" y="2175443"/>
              <a:ext cx="1555845" cy="1555845"/>
              <a:chOff x="1869743" y="3152633"/>
              <a:chExt cx="1555845" cy="1555845"/>
            </a:xfrm>
          </p:grpSpPr>
          <p:sp>
            <p:nvSpPr>
              <p:cNvPr id="36" name="圆角矩形 35"/>
              <p:cNvSpPr/>
              <p:nvPr/>
            </p:nvSpPr>
            <p:spPr>
              <a:xfrm>
                <a:off x="1869743" y="3152633"/>
                <a:ext cx="1555845" cy="1555845"/>
              </a:xfrm>
              <a:prstGeom prst="roundRect">
                <a:avLst/>
              </a:prstGeom>
              <a:solidFill>
                <a:srgbClr val="FFA200"/>
              </a:solidFill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3">
                      <a:lumMod val="10000"/>
                    </a:schemeClr>
                  </a:solidFill>
                  <a:latin typeface="#9Slide05 SVNKitten" pitchFamily="2" charset="0"/>
                  <a:ea typeface="字体视界-单纯体" panose="02010601030101010101" pitchFamily="2" charset="-122"/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1978925" y="3261815"/>
                <a:ext cx="1446663" cy="144666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3">
                      <a:lumMod val="10000"/>
                    </a:schemeClr>
                  </a:solidFill>
                  <a:latin typeface="#9Slide05 SVNKitten" pitchFamily="2" charset="0"/>
                  <a:ea typeface="字体视界-单纯体" panose="02010601030101010101" pitchFamily="2" charset="-122"/>
                </a:endParaRP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1056565" y="2182266"/>
              <a:ext cx="18428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err="1">
                  <a:solidFill>
                    <a:schemeClr val="accent3">
                      <a:lumMod val="10000"/>
                    </a:schemeClr>
                  </a:solidFill>
                  <a:latin typeface="#9Slide05 SVNKitten" pitchFamily="2" charset="0"/>
                  <a:ea typeface="字体视界-单纯体" panose="02010601030101010101" pitchFamily="2" charset="-122"/>
                </a:rPr>
                <a:t>Kĩ</a:t>
              </a:r>
              <a:r>
                <a:rPr lang="en-US" altLang="zh-CN" sz="4800" dirty="0">
                  <a:solidFill>
                    <a:schemeClr val="accent3">
                      <a:lumMod val="10000"/>
                    </a:schemeClr>
                  </a:solidFill>
                  <a:latin typeface="#9Slide05 SVNKitten" pitchFamily="2" charset="0"/>
                  <a:ea typeface="字体视界-单纯体" panose="02010601030101010101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accent3">
                      <a:lumMod val="10000"/>
                    </a:schemeClr>
                  </a:solidFill>
                  <a:latin typeface="#9Slide05 SVNKitten" pitchFamily="2" charset="0"/>
                  <a:ea typeface="字体视界-单纯体" panose="02010601030101010101" pitchFamily="2" charset="-122"/>
                </a:rPr>
                <a:t>năng</a:t>
              </a:r>
              <a:endParaRPr lang="zh-CN" altLang="en-US" sz="4800" dirty="0">
                <a:solidFill>
                  <a:schemeClr val="accent3">
                    <a:lumMod val="10000"/>
                  </a:schemeClr>
                </a:solidFill>
                <a:latin typeface="#9Slide05 SVNKitten" pitchFamily="2" charset="0"/>
                <a:ea typeface="字体视界-单纯体" panose="02010601030101010101" pitchFamily="2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759636" y="3840470"/>
              <a:ext cx="2411279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50000"/>
                </a:lnSpc>
                <a:defRPr/>
              </a:pPr>
              <a:endParaRPr lang="zh-CN" altLang="en-US" sz="1400" dirty="0">
                <a:solidFill>
                  <a:schemeClr val="accent3">
                    <a:lumMod val="10000"/>
                  </a:schemeClr>
                </a:solidFill>
                <a:latin typeface="#9Slide05 SVNKitten" pitchFamily="2" charset="0"/>
                <a:ea typeface="字体视界-单纯体" panose="02010601030101010101" pitchFamily="2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136854" y="2502990"/>
            <a:ext cx="2411279" cy="2126692"/>
            <a:chOff x="759636" y="2175443"/>
            <a:chExt cx="2411279" cy="2126692"/>
          </a:xfrm>
        </p:grpSpPr>
        <p:grpSp>
          <p:nvGrpSpPr>
            <p:cNvPr id="39" name="组合 38"/>
            <p:cNvGrpSpPr/>
            <p:nvPr/>
          </p:nvGrpSpPr>
          <p:grpSpPr>
            <a:xfrm>
              <a:off x="1132764" y="2175443"/>
              <a:ext cx="1555845" cy="1555845"/>
              <a:chOff x="1869743" y="3152633"/>
              <a:chExt cx="1555845" cy="1555845"/>
            </a:xfrm>
          </p:grpSpPr>
          <p:sp>
            <p:nvSpPr>
              <p:cNvPr id="42" name="圆角矩形 41"/>
              <p:cNvSpPr/>
              <p:nvPr/>
            </p:nvSpPr>
            <p:spPr>
              <a:xfrm>
                <a:off x="1869743" y="3152633"/>
                <a:ext cx="1555845" cy="1555845"/>
              </a:xfrm>
              <a:prstGeom prst="roundRect">
                <a:avLst/>
              </a:prstGeom>
              <a:solidFill>
                <a:srgbClr val="FFA200"/>
              </a:solidFill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3">
                      <a:lumMod val="10000"/>
                    </a:schemeClr>
                  </a:solidFill>
                  <a:latin typeface="#9Slide05 SVNKitten" pitchFamily="2" charset="0"/>
                  <a:ea typeface="字体视界-单纯体" panose="02010601030101010101" pitchFamily="2" charset="-122"/>
                </a:endParaRPr>
              </a:p>
            </p:txBody>
          </p:sp>
          <p:sp>
            <p:nvSpPr>
              <p:cNvPr id="43" name="圆角矩形 42"/>
              <p:cNvSpPr/>
              <p:nvPr/>
            </p:nvSpPr>
            <p:spPr>
              <a:xfrm>
                <a:off x="1978925" y="3261815"/>
                <a:ext cx="1446663" cy="144666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3">
                      <a:lumMod val="10000"/>
                    </a:schemeClr>
                  </a:solidFill>
                  <a:latin typeface="#9Slide05 SVNKitten" pitchFamily="2" charset="0"/>
                  <a:ea typeface="字体视界-单纯体" panose="02010601030101010101" pitchFamily="2" charset="-122"/>
                </a:endParaRPr>
              </a:p>
            </p:txBody>
          </p:sp>
        </p:grpSp>
        <p:sp>
          <p:nvSpPr>
            <p:cNvPr id="40" name="文本框 39"/>
            <p:cNvSpPr txBox="1"/>
            <p:nvPr/>
          </p:nvSpPr>
          <p:spPr>
            <a:xfrm>
              <a:off x="1083347" y="2182266"/>
              <a:ext cx="17669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err="1">
                  <a:solidFill>
                    <a:schemeClr val="accent3">
                      <a:lumMod val="10000"/>
                    </a:schemeClr>
                  </a:solidFill>
                  <a:latin typeface="#9Slide05 SVNKitten" pitchFamily="2" charset="0"/>
                  <a:ea typeface="字体视界-单纯体" panose="02010601030101010101" pitchFamily="2" charset="-122"/>
                </a:rPr>
                <a:t>Thái</a:t>
              </a:r>
              <a:r>
                <a:rPr lang="en-US" altLang="zh-CN" sz="4800" dirty="0">
                  <a:solidFill>
                    <a:schemeClr val="accent3">
                      <a:lumMod val="10000"/>
                    </a:schemeClr>
                  </a:solidFill>
                  <a:latin typeface="#9Slide05 SVNKitten" pitchFamily="2" charset="0"/>
                  <a:ea typeface="字体视界-单纯体" panose="02010601030101010101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accent3">
                      <a:lumMod val="10000"/>
                    </a:schemeClr>
                  </a:solidFill>
                  <a:latin typeface="#9Slide05 SVNKitten" pitchFamily="2" charset="0"/>
                  <a:ea typeface="字体视界-单纯体" panose="02010601030101010101" pitchFamily="2" charset="-122"/>
                </a:rPr>
                <a:t>độ</a:t>
              </a:r>
              <a:endParaRPr lang="zh-CN" altLang="en-US" sz="4800" dirty="0">
                <a:solidFill>
                  <a:schemeClr val="accent3">
                    <a:lumMod val="10000"/>
                  </a:schemeClr>
                </a:solidFill>
                <a:latin typeface="#9Slide05 SVNKitten" pitchFamily="2" charset="0"/>
                <a:ea typeface="字体视界-单纯体" panose="02010601030101010101" pitchFamily="2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759636" y="3840470"/>
              <a:ext cx="24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50000"/>
                </a:lnSpc>
                <a:defRPr/>
              </a:pPr>
              <a:endParaRPr lang="zh-CN" altLang="en-US" sz="1600" dirty="0">
                <a:solidFill>
                  <a:schemeClr val="accent3">
                    <a:lumMod val="10000"/>
                  </a:schemeClr>
                </a:solidFill>
                <a:latin typeface="#9Slide05 SVNKitten" pitchFamily="2" charset="0"/>
                <a:ea typeface="字体视界-单纯体" panose="02010601030101010101" pitchFamily="2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825462" y="2502990"/>
            <a:ext cx="2411279" cy="2172858"/>
            <a:chOff x="759636" y="2175443"/>
            <a:chExt cx="2411279" cy="2172858"/>
          </a:xfrm>
        </p:grpSpPr>
        <p:grpSp>
          <p:nvGrpSpPr>
            <p:cNvPr id="45" name="组合 44"/>
            <p:cNvGrpSpPr/>
            <p:nvPr/>
          </p:nvGrpSpPr>
          <p:grpSpPr>
            <a:xfrm>
              <a:off x="1132764" y="2175443"/>
              <a:ext cx="1555845" cy="1555845"/>
              <a:chOff x="1869743" y="3152633"/>
              <a:chExt cx="1555845" cy="1555845"/>
            </a:xfrm>
          </p:grpSpPr>
          <p:sp>
            <p:nvSpPr>
              <p:cNvPr id="48" name="圆角矩形 47"/>
              <p:cNvSpPr/>
              <p:nvPr/>
            </p:nvSpPr>
            <p:spPr>
              <a:xfrm>
                <a:off x="1869743" y="3152633"/>
                <a:ext cx="1555845" cy="1555845"/>
              </a:xfrm>
              <a:prstGeom prst="roundRect">
                <a:avLst/>
              </a:prstGeom>
              <a:solidFill>
                <a:srgbClr val="FFA200"/>
              </a:solidFill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3">
                      <a:lumMod val="10000"/>
                    </a:schemeClr>
                  </a:solidFill>
                  <a:latin typeface="#9Slide05 SVNKitten" pitchFamily="2" charset="0"/>
                  <a:ea typeface="字体视界-单纯体" panose="02010601030101010101" pitchFamily="2" charset="-122"/>
                </a:endParaRPr>
              </a:p>
            </p:txBody>
          </p:sp>
          <p:sp>
            <p:nvSpPr>
              <p:cNvPr id="49" name="圆角矩形 48"/>
              <p:cNvSpPr/>
              <p:nvPr/>
            </p:nvSpPr>
            <p:spPr>
              <a:xfrm>
                <a:off x="1978925" y="3261815"/>
                <a:ext cx="1446663" cy="144666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3">
                      <a:lumMod val="10000"/>
                    </a:schemeClr>
                  </a:solidFill>
                  <a:latin typeface="#9Slide05 SVNKitten" pitchFamily="2" charset="0"/>
                  <a:ea typeface="字体视界-单纯体" panose="02010601030101010101" pitchFamily="2" charset="-122"/>
                </a:endParaRPr>
              </a:p>
            </p:txBody>
          </p:sp>
        </p:grpSp>
        <p:sp>
          <p:nvSpPr>
            <p:cNvPr id="46" name="文本框 45"/>
            <p:cNvSpPr txBox="1"/>
            <p:nvPr/>
          </p:nvSpPr>
          <p:spPr>
            <a:xfrm>
              <a:off x="1007287" y="2226716"/>
              <a:ext cx="191290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err="1">
                  <a:solidFill>
                    <a:schemeClr val="accent3">
                      <a:lumMod val="10000"/>
                    </a:schemeClr>
                  </a:solidFill>
                  <a:latin typeface="#9Slide05 SVNKitten" pitchFamily="2" charset="0"/>
                  <a:ea typeface="字体视界-单纯体" panose="02010601030101010101" pitchFamily="2" charset="-122"/>
                </a:rPr>
                <a:t>Phẩm</a:t>
              </a:r>
              <a:r>
                <a:rPr lang="en-US" altLang="zh-CN" sz="4800" dirty="0">
                  <a:solidFill>
                    <a:schemeClr val="accent3">
                      <a:lumMod val="10000"/>
                    </a:schemeClr>
                  </a:solidFill>
                  <a:latin typeface="#9Slide05 SVNKitten" pitchFamily="2" charset="0"/>
                  <a:ea typeface="字体视界-单纯体" panose="02010601030101010101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accent3">
                      <a:lumMod val="10000"/>
                    </a:schemeClr>
                  </a:solidFill>
                  <a:latin typeface="#9Slide05 SVNKitten" pitchFamily="2" charset="0"/>
                  <a:ea typeface="字体视界-单纯体" panose="02010601030101010101" pitchFamily="2" charset="-122"/>
                </a:rPr>
                <a:t>chất</a:t>
              </a:r>
              <a:endParaRPr lang="zh-CN" altLang="en-US" sz="4800" dirty="0">
                <a:solidFill>
                  <a:schemeClr val="accent3">
                    <a:lumMod val="10000"/>
                  </a:schemeClr>
                </a:solidFill>
                <a:latin typeface="#9Slide05 SVNKitten" pitchFamily="2" charset="0"/>
                <a:ea typeface="字体视界-单纯体" panose="02010601030101010101" pitchFamily="2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759636" y="3840470"/>
              <a:ext cx="2411279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50000"/>
                </a:lnSpc>
                <a:defRPr/>
              </a:pPr>
              <a:endParaRPr lang="zh-CN" altLang="en-US" dirty="0">
                <a:solidFill>
                  <a:schemeClr val="accent3">
                    <a:lumMod val="10000"/>
                  </a:schemeClr>
                </a:solidFill>
                <a:latin typeface="#9Slide05 SVNKitten" pitchFamily="2" charset="0"/>
                <a:ea typeface="字体视界-单纯体" panose="02010601030101010101" pitchFamily="2" charset="-122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965200" y="4265499"/>
            <a:ext cx="2082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latin typeface="#9Slide05 SVNKitten" pitchFamily="2" charset="0"/>
              </a:rPr>
              <a:t>Nắm vững hai cách mở bài (trực tiếp, gián tiếp) trong bài văn miêu tả đồ vật (BT1).</a:t>
            </a:r>
            <a:endParaRPr lang="en-US" sz="2000" dirty="0">
              <a:latin typeface="#9Slide05 SVNKitte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81695" y="4261650"/>
            <a:ext cx="2235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latin typeface="#9Slide05 SVNKitten" pitchFamily="2" charset="0"/>
              </a:rPr>
              <a:t>Viết được đoạn mở bài cho bài văn miêu tả đồ vật theo hai cách đã học (BT2</a:t>
            </a:r>
            <a:endParaRPr lang="en-US" sz="2000" dirty="0">
              <a:latin typeface="#9Slide05 SVNKitte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84408" y="4282786"/>
            <a:ext cx="19161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latin typeface="#9Slide05 SVNKitten" pitchFamily="2" charset="0"/>
              </a:rPr>
              <a:t>Chăm chỉ, trung thực, giữ gìn, yêu quý đồ vật trong gia đình.</a:t>
            </a:r>
            <a:endParaRPr lang="en-US" sz="2000" dirty="0">
              <a:latin typeface="#9Slide05 SVNKitte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67800" y="4360718"/>
            <a:ext cx="210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latin typeface="#9Slide05 SVNKitten" pitchFamily="2" charset="0"/>
              </a:rPr>
              <a:t>NL giải quyết vấn đề và sáng tạo, NL ngôn ngữ, NL tự học, NL giao tiếp</a:t>
            </a:r>
            <a:endParaRPr lang="en-US" sz="2000" dirty="0"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24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1839750" y="1921923"/>
            <a:ext cx="4764250" cy="27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7000"/>
            </a:pP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1.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Dưới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đây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là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một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số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đoạn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mở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bài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cho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bài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văn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miêu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tả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cái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cặp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sách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.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Các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đoạn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ấy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có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gì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giống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và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có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gì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khác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nhau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?</a:t>
            </a:r>
            <a:r>
              <a:rPr lang="en-US" altLang="vi-VN" sz="4000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/>
            </a:r>
            <a:br>
              <a:rPr lang="en-US" altLang="vi-VN" sz="4000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</a:br>
            <a:endParaRPr sz="4000" dirty="0">
              <a:solidFill>
                <a:schemeClr val="tx1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  <p:pic>
        <p:nvPicPr>
          <p:cNvPr id="8" name="Picture 2" descr="C:\Users\HP\Desktop\93988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94837" l="0" r="98900">
                        <a14:foregroundMark x1="90200" y1="2213" x2="91200" y2="29294"/>
                        <a14:foregroundMark x1="93700" y1="14858" x2="98900" y2="17808"/>
                        <a14:foregroundMark x1="1600" y1="88198" x2="18500" y2="74394"/>
                        <a14:foregroundMark x1="3700" y1="81138" x2="10700" y2="75975"/>
                        <a14:foregroundMark x1="32500" y1="50369" x2="62400" y2="69231"/>
                        <a14:foregroundMark x1="38800" y1="57429" x2="50100" y2="66280"/>
                        <a14:foregroundMark x1="40600" y1="31085" x2="50100" y2="44784"/>
                        <a14:foregroundMark x1="59900" y1="27397" x2="71900" y2="45522"/>
                        <a14:foregroundMark x1="6500" y1="38567" x2="9000" y2="44046"/>
                        <a14:backgroundMark x1="24400" y1="18546" x2="24400" y2="18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723" y="2945183"/>
            <a:ext cx="2108653" cy="200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2130139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370" l="0" r="100000">
                        <a14:foregroundMark x1="33738" y1="18519" x2="55678" y2="29259"/>
                        <a14:foregroundMark x1="57111" y1="20741" x2="44322" y2="33704"/>
                        <a14:foregroundMark x1="24917" y1="21111" x2="31974" y2="34815"/>
                        <a14:foregroundMark x1="44763" y1="49259" x2="70342" y2="4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447" y="3945740"/>
            <a:ext cx="2335604" cy="278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P\Desktop\17211993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646" l="0" r="99700">
                        <a14:foregroundMark x1="47800" y1="57238" x2="79400" y2="54788"/>
                        <a14:foregroundMark x1="95700" y1="66258" x2="84400" y2="804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502" y="3972695"/>
            <a:ext cx="3036949" cy="272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478;p31"/>
          <p:cNvGrpSpPr/>
          <p:nvPr/>
        </p:nvGrpSpPr>
        <p:grpSpPr>
          <a:xfrm rot="406439">
            <a:off x="3967386" y="68113"/>
            <a:ext cx="2957967" cy="3120445"/>
            <a:chOff x="2368761" y="841731"/>
            <a:chExt cx="3148926" cy="3321893"/>
          </a:xfrm>
        </p:grpSpPr>
        <p:sp>
          <p:nvSpPr>
            <p:cNvPr id="7" name="Google Shape;479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480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oogle Shape;481;p31"/>
          <p:cNvGrpSpPr/>
          <p:nvPr/>
        </p:nvGrpSpPr>
        <p:grpSpPr>
          <a:xfrm rot="918517">
            <a:off x="283238" y="68411"/>
            <a:ext cx="2957879" cy="3120352"/>
            <a:chOff x="2368761" y="841731"/>
            <a:chExt cx="3148926" cy="3321893"/>
          </a:xfrm>
        </p:grpSpPr>
        <p:sp>
          <p:nvSpPr>
            <p:cNvPr id="10" name="Google Shape;482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483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484;p31"/>
          <p:cNvGrpSpPr/>
          <p:nvPr/>
        </p:nvGrpSpPr>
        <p:grpSpPr>
          <a:xfrm>
            <a:off x="3876524" y="91831"/>
            <a:ext cx="2873595" cy="2868900"/>
            <a:chOff x="8068250" y="2370575"/>
            <a:chExt cx="2873595" cy="2868900"/>
          </a:xfrm>
        </p:grpSpPr>
        <p:sp>
          <p:nvSpPr>
            <p:cNvPr id="13" name="Google Shape;485;p31"/>
            <p:cNvSpPr/>
            <p:nvPr/>
          </p:nvSpPr>
          <p:spPr>
            <a:xfrm>
              <a:off x="8072945" y="2370575"/>
              <a:ext cx="2868900" cy="2868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486;p31"/>
            <p:cNvSpPr/>
            <p:nvPr/>
          </p:nvSpPr>
          <p:spPr>
            <a:xfrm>
              <a:off x="80682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490;p31"/>
          <p:cNvGrpSpPr/>
          <p:nvPr/>
        </p:nvGrpSpPr>
        <p:grpSpPr>
          <a:xfrm>
            <a:off x="530976" y="41735"/>
            <a:ext cx="2873595" cy="2868900"/>
            <a:chOff x="1286450" y="2370575"/>
            <a:chExt cx="2873595" cy="2868900"/>
          </a:xfrm>
        </p:grpSpPr>
        <p:sp>
          <p:nvSpPr>
            <p:cNvPr id="19" name="Google Shape;491;p31"/>
            <p:cNvSpPr/>
            <p:nvPr/>
          </p:nvSpPr>
          <p:spPr>
            <a:xfrm>
              <a:off x="1291145" y="2370575"/>
              <a:ext cx="2868900" cy="2868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492;p31"/>
            <p:cNvSpPr/>
            <p:nvPr/>
          </p:nvSpPr>
          <p:spPr>
            <a:xfrm>
              <a:off x="12864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493;p31"/>
          <p:cNvSpPr txBox="1">
            <a:spLocks/>
          </p:cNvSpPr>
          <p:nvPr/>
        </p:nvSpPr>
        <p:spPr>
          <a:xfrm>
            <a:off x="1501849" y="4307186"/>
            <a:ext cx="9998502" cy="1994701"/>
          </a:xfrm>
          <a:prstGeom prst="roundRect">
            <a:avLst/>
          </a:prstGeom>
          <a:solidFill>
            <a:srgbClr val="ABCCEA">
              <a:alpha val="60000"/>
            </a:srgbClr>
          </a:solidFill>
          <a:ln w="57150">
            <a:solidFill>
              <a:srgbClr val="0070C0"/>
            </a:solidFill>
            <a:prstDash val="dash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Just Another Hand"/>
              <a:buNone/>
              <a:defRPr sz="6000" b="0" i="0" u="none" strike="noStrike" cap="none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Just Another Hand"/>
              <a:buNone/>
              <a:defRPr sz="15000" b="0" i="0" u="none" strike="noStrike" cap="none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Just Another Hand"/>
              <a:buNone/>
              <a:defRPr sz="15000" b="0" i="0" u="none" strike="noStrike" cap="none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Just Another Hand"/>
              <a:buNone/>
              <a:defRPr sz="15000" b="0" i="0" u="none" strike="noStrike" cap="none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Just Another Hand"/>
              <a:buNone/>
              <a:defRPr sz="15000" b="0" i="0" u="none" strike="noStrike" cap="none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Just Another Hand"/>
              <a:buNone/>
              <a:defRPr sz="15000" b="0" i="0" u="none" strike="noStrike" cap="none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Just Another Hand"/>
              <a:buNone/>
              <a:defRPr sz="15000" b="0" i="0" u="none" strike="noStrike" cap="none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Just Another Hand"/>
              <a:buNone/>
              <a:defRPr sz="15000" b="0" i="0" u="none" strike="noStrike" cap="none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Just Another Hand"/>
              <a:buNone/>
              <a:defRPr sz="15000" b="0" i="0" u="none" strike="noStrike" cap="none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pPr algn="ctr">
              <a:buSzPts val="4000"/>
            </a:pP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Dưới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đây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là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một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số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đoạn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mở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bài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cho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bài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văn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miêu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tả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cái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cặp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sách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.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Các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đoạn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ấy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có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gì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giống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và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có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gì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khác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nhau</a:t>
            </a:r>
            <a:r>
              <a:rPr lang="en-US" altLang="vi-VN" sz="40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?</a:t>
            </a:r>
            <a:endParaRPr lang="en-US" altLang="vi-VN" sz="4000" dirty="0">
              <a:solidFill>
                <a:schemeClr val="tx1"/>
              </a:solidFill>
              <a:latin typeface="#9Slide03 Arima Madurai ExtraBo" pitchFamily="2" charset="0"/>
              <a:cs typeface="#9Slide03 Arima Madurai ExtraBo" pitchFamily="2" charset="0"/>
            </a:endParaRPr>
          </a:p>
          <a:p>
            <a:pPr algn="ctr">
              <a:buSzPts val="4000"/>
            </a:pPr>
            <a:endParaRPr lang="en-US" sz="4000" dirty="0">
              <a:solidFill>
                <a:schemeClr val="tx1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28" name="Google Shape;500;p31"/>
          <p:cNvSpPr/>
          <p:nvPr/>
        </p:nvSpPr>
        <p:spPr>
          <a:xfrm rot="2672499">
            <a:off x="-285596" y="2756648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3" name="Google Shape;505;p31"/>
          <p:cNvSpPr/>
          <p:nvPr/>
        </p:nvSpPr>
        <p:spPr>
          <a:xfrm rot="8541143">
            <a:off x="5846483" y="2675674"/>
            <a:ext cx="1692880" cy="48030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7" name="Rectangle 36"/>
          <p:cNvSpPr/>
          <p:nvPr/>
        </p:nvSpPr>
        <p:spPr>
          <a:xfrm>
            <a:off x="331888" y="846938"/>
            <a:ext cx="28735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/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           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Vào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ngày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khai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trường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,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bố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mua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cho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một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cái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cặp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sách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rất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đẹp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543061" y="688562"/>
            <a:ext cx="34671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     Ai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là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học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sinh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mà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chẳng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có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cặp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sách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!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Thế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mà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suốt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mấy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năm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nay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chỉ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có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một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chiếc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túi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vải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đơn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sơ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mang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đến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trường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.</a:t>
            </a:r>
          </a:p>
          <a:p>
            <a:pPr marL="342900" indent="-342900" algn="just" eaLnBrk="1" hangingPunct="1"/>
            <a:endParaRPr lang="en-US" altLang="vi-VN" sz="2400" b="1" dirty="0">
              <a:solidFill>
                <a:schemeClr val="tx1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53487" y="157926"/>
            <a:ext cx="1350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#9Slide03 IcielPanton Black" pitchFamily="2" charset="0"/>
                <a:cs typeface="#9Slide03 Arima Madurai ExtraBo" pitchFamily="2" charset="0"/>
              </a:rPr>
              <a:t>ĐOẠN 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35819" y="131193"/>
            <a:ext cx="1350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#9Slide03 IcielPanton Black" pitchFamily="2" charset="0"/>
                <a:cs typeface="#9Slide03 Arima Madurai ExtraBo" pitchFamily="2" charset="0"/>
              </a:rPr>
              <a:t>ĐOẠN B</a:t>
            </a:r>
          </a:p>
        </p:txBody>
      </p:sp>
      <p:pic>
        <p:nvPicPr>
          <p:cNvPr id="47" name="Picture 3" descr="C:\Users\HP\Desktop\1721199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646" l="0" r="99700">
                        <a14:foregroundMark x1="47800" y1="57238" x2="79400" y2="54788"/>
                        <a14:foregroundMark x1="95700" y1="66258" x2="84400" y2="804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78" y="174233"/>
            <a:ext cx="1145497" cy="102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HP\Desktop\93988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94837" l="0" r="98900">
                        <a14:foregroundMark x1="90200" y1="2213" x2="91200" y2="29294"/>
                        <a14:foregroundMark x1="93700" y1="14858" x2="98900" y2="17808"/>
                        <a14:foregroundMark x1="1600" y1="88198" x2="18500" y2="74394"/>
                        <a14:foregroundMark x1="3700" y1="81138" x2="10700" y2="75975"/>
                        <a14:foregroundMark x1="32500" y1="50369" x2="62400" y2="69231"/>
                        <a14:foregroundMark x1="38800" y1="57429" x2="50100" y2="66280"/>
                        <a14:foregroundMark x1="40600" y1="31085" x2="50100" y2="44784"/>
                        <a14:foregroundMark x1="59900" y1="27397" x2="71900" y2="45522"/>
                        <a14:foregroundMark x1="6500" y1="38567" x2="9000" y2="44046"/>
                        <a14:backgroundMark x1="24400" y1="18546" x2="24400" y2="18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39018" y="227832"/>
            <a:ext cx="822201" cy="78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1008;p43"/>
          <p:cNvSpPr/>
          <p:nvPr/>
        </p:nvSpPr>
        <p:spPr>
          <a:xfrm rot="-7887314">
            <a:off x="13468651" y="5759959"/>
            <a:ext cx="1116871" cy="43572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129" name="Group 128"/>
          <p:cNvGrpSpPr/>
          <p:nvPr/>
        </p:nvGrpSpPr>
        <p:grpSpPr>
          <a:xfrm>
            <a:off x="366075" y="7408552"/>
            <a:ext cx="5405544" cy="3970649"/>
            <a:chOff x="1213227" y="7407902"/>
            <a:chExt cx="4558391" cy="3464402"/>
          </a:xfrm>
        </p:grpSpPr>
        <p:grpSp>
          <p:nvGrpSpPr>
            <p:cNvPr id="114" name="Group 113"/>
            <p:cNvGrpSpPr/>
            <p:nvPr/>
          </p:nvGrpSpPr>
          <p:grpSpPr>
            <a:xfrm>
              <a:off x="1213227" y="7407902"/>
              <a:ext cx="4558391" cy="3464402"/>
              <a:chOff x="1468373" y="3491222"/>
              <a:chExt cx="4558391" cy="3464402"/>
            </a:xfrm>
          </p:grpSpPr>
          <p:sp>
            <p:nvSpPr>
              <p:cNvPr id="50" name="Google Shape;981;p43"/>
              <p:cNvSpPr/>
              <p:nvPr/>
            </p:nvSpPr>
            <p:spPr>
              <a:xfrm rot="10789017">
                <a:off x="2049475" y="3581925"/>
                <a:ext cx="3977289" cy="3373699"/>
              </a:xfrm>
              <a:custGeom>
                <a:avLst/>
                <a:gdLst/>
                <a:ahLst/>
                <a:cxnLst/>
                <a:rect l="l" t="t" r="r" b="b"/>
                <a:pathLst>
                  <a:path w="4670817" h="6257494" extrusionOk="0">
                    <a:moveTo>
                      <a:pt x="4670817" y="6257494"/>
                    </a:moveTo>
                    <a:lnTo>
                      <a:pt x="4438346" y="6257494"/>
                    </a:lnTo>
                    <a:lnTo>
                      <a:pt x="4364253" y="6055707"/>
                    </a:lnTo>
                    <a:lnTo>
                      <a:pt x="4449914" y="6055707"/>
                    </a:lnTo>
                    <a:lnTo>
                      <a:pt x="4449914" y="5813564"/>
                    </a:lnTo>
                    <a:lnTo>
                      <a:pt x="4220515" y="5813564"/>
                    </a:lnTo>
                    <a:lnTo>
                      <a:pt x="4220515" y="6055707"/>
                    </a:lnTo>
                    <a:lnTo>
                      <a:pt x="4293095" y="6055707"/>
                    </a:lnTo>
                    <a:lnTo>
                      <a:pt x="4219001" y="6257494"/>
                    </a:lnTo>
                    <a:lnTo>
                      <a:pt x="3938934" y="6257494"/>
                    </a:lnTo>
                    <a:lnTo>
                      <a:pt x="3994841" y="6055707"/>
                    </a:lnTo>
                    <a:lnTo>
                      <a:pt x="4048678" y="6055707"/>
                    </a:lnTo>
                    <a:lnTo>
                      <a:pt x="4048678" y="5813564"/>
                    </a:lnTo>
                    <a:lnTo>
                      <a:pt x="3819279" y="5813564"/>
                    </a:lnTo>
                    <a:lnTo>
                      <a:pt x="3819279" y="6055707"/>
                    </a:lnTo>
                    <a:lnTo>
                      <a:pt x="3866898" y="6055707"/>
                    </a:lnTo>
                    <a:lnTo>
                      <a:pt x="3889047" y="6257494"/>
                    </a:lnTo>
                    <a:lnTo>
                      <a:pt x="3562635" y="6257494"/>
                    </a:lnTo>
                    <a:lnTo>
                      <a:pt x="3562635" y="6055707"/>
                    </a:lnTo>
                    <a:lnTo>
                      <a:pt x="3647442" y="6055707"/>
                    </a:lnTo>
                    <a:lnTo>
                      <a:pt x="3647442" y="5813564"/>
                    </a:lnTo>
                    <a:lnTo>
                      <a:pt x="3418043" y="5813564"/>
                    </a:lnTo>
                    <a:lnTo>
                      <a:pt x="3418043" y="6055707"/>
                    </a:lnTo>
                    <a:lnTo>
                      <a:pt x="3471801" y="6055707"/>
                    </a:lnTo>
                    <a:lnTo>
                      <a:pt x="3471801" y="6257494"/>
                    </a:lnTo>
                    <a:lnTo>
                      <a:pt x="3240916" y="6257494"/>
                    </a:lnTo>
                    <a:lnTo>
                      <a:pt x="3166823" y="6055707"/>
                    </a:lnTo>
                    <a:lnTo>
                      <a:pt x="3246206" y="6055707"/>
                    </a:lnTo>
                    <a:lnTo>
                      <a:pt x="3246206" y="5813564"/>
                    </a:lnTo>
                    <a:lnTo>
                      <a:pt x="3016807" y="5813564"/>
                    </a:lnTo>
                    <a:lnTo>
                      <a:pt x="3016807" y="6055707"/>
                    </a:lnTo>
                    <a:lnTo>
                      <a:pt x="3090477" y="6055707"/>
                    </a:lnTo>
                    <a:lnTo>
                      <a:pt x="3016383" y="6257494"/>
                    </a:lnTo>
                    <a:lnTo>
                      <a:pt x="2774394" y="6257494"/>
                    </a:lnTo>
                    <a:lnTo>
                      <a:pt x="2774394" y="6055707"/>
                    </a:lnTo>
                    <a:lnTo>
                      <a:pt x="2844970" y="6055707"/>
                    </a:lnTo>
                    <a:lnTo>
                      <a:pt x="2844970" y="5813564"/>
                    </a:lnTo>
                    <a:lnTo>
                      <a:pt x="2615571" y="5813564"/>
                    </a:lnTo>
                    <a:lnTo>
                      <a:pt x="2615571" y="6055707"/>
                    </a:lnTo>
                    <a:lnTo>
                      <a:pt x="2683560" y="6055707"/>
                    </a:lnTo>
                    <a:lnTo>
                      <a:pt x="2683560" y="6257494"/>
                    </a:lnTo>
                    <a:lnTo>
                      <a:pt x="2354456" y="6257494"/>
                    </a:lnTo>
                    <a:lnTo>
                      <a:pt x="2367055" y="6055707"/>
                    </a:lnTo>
                    <a:lnTo>
                      <a:pt x="2443734" y="6055707"/>
                    </a:lnTo>
                    <a:lnTo>
                      <a:pt x="2443734" y="5813564"/>
                    </a:lnTo>
                    <a:lnTo>
                      <a:pt x="2214335" y="5813564"/>
                    </a:lnTo>
                    <a:lnTo>
                      <a:pt x="2214335" y="5888960"/>
                    </a:lnTo>
                    <a:lnTo>
                      <a:pt x="2197996" y="5891054"/>
                    </a:lnTo>
                    <a:lnTo>
                      <a:pt x="2214335" y="5940814"/>
                    </a:lnTo>
                    <a:lnTo>
                      <a:pt x="2214335" y="6055707"/>
                    </a:lnTo>
                    <a:lnTo>
                      <a:pt x="2252059" y="6055707"/>
                    </a:lnTo>
                    <a:lnTo>
                      <a:pt x="2318315" y="6257494"/>
                    </a:lnTo>
                    <a:lnTo>
                      <a:pt x="2011412" y="6257494"/>
                    </a:lnTo>
                    <a:lnTo>
                      <a:pt x="1957745" y="6055707"/>
                    </a:lnTo>
                    <a:lnTo>
                      <a:pt x="2042498" y="6055707"/>
                    </a:lnTo>
                    <a:lnTo>
                      <a:pt x="2042498" y="5813564"/>
                    </a:lnTo>
                    <a:lnTo>
                      <a:pt x="1813098" y="5813564"/>
                    </a:lnTo>
                    <a:lnTo>
                      <a:pt x="1813098" y="6055707"/>
                    </a:lnTo>
                    <a:lnTo>
                      <a:pt x="1895469" y="6055707"/>
                    </a:lnTo>
                    <a:lnTo>
                      <a:pt x="1841802" y="6257494"/>
                    </a:lnTo>
                    <a:lnTo>
                      <a:pt x="1562259" y="6257494"/>
                    </a:lnTo>
                    <a:lnTo>
                      <a:pt x="1562259" y="6055707"/>
                    </a:lnTo>
                    <a:lnTo>
                      <a:pt x="1641262" y="6055707"/>
                    </a:lnTo>
                    <a:lnTo>
                      <a:pt x="1641262" y="5813564"/>
                    </a:lnTo>
                    <a:lnTo>
                      <a:pt x="1411862" y="5813564"/>
                    </a:lnTo>
                    <a:lnTo>
                      <a:pt x="1411862" y="6055707"/>
                    </a:lnTo>
                    <a:lnTo>
                      <a:pt x="1471425" y="6055707"/>
                    </a:lnTo>
                    <a:lnTo>
                      <a:pt x="1471425" y="6257494"/>
                    </a:lnTo>
                    <a:lnTo>
                      <a:pt x="1230719" y="6257494"/>
                    </a:lnTo>
                    <a:lnTo>
                      <a:pt x="1177052" y="6055707"/>
                    </a:lnTo>
                    <a:lnTo>
                      <a:pt x="1240026" y="6055707"/>
                    </a:lnTo>
                    <a:lnTo>
                      <a:pt x="1240026" y="5813564"/>
                    </a:lnTo>
                    <a:lnTo>
                      <a:pt x="1010626" y="5813564"/>
                    </a:lnTo>
                    <a:lnTo>
                      <a:pt x="1010626" y="6055707"/>
                    </a:lnTo>
                    <a:lnTo>
                      <a:pt x="1123902" y="6055707"/>
                    </a:lnTo>
                    <a:lnTo>
                      <a:pt x="1070235" y="6257494"/>
                    </a:lnTo>
                    <a:lnTo>
                      <a:pt x="789011" y="6257494"/>
                    </a:lnTo>
                    <a:lnTo>
                      <a:pt x="801609" y="6055707"/>
                    </a:lnTo>
                    <a:lnTo>
                      <a:pt x="838790" y="6055707"/>
                    </a:lnTo>
                    <a:lnTo>
                      <a:pt x="838790" y="5813564"/>
                    </a:lnTo>
                    <a:lnTo>
                      <a:pt x="609390" y="5813564"/>
                    </a:lnTo>
                    <a:lnTo>
                      <a:pt x="609390" y="6055707"/>
                    </a:lnTo>
                    <a:lnTo>
                      <a:pt x="674387" y="6055707"/>
                    </a:lnTo>
                    <a:lnTo>
                      <a:pt x="740643" y="6257494"/>
                    </a:lnTo>
                    <a:lnTo>
                      <a:pt x="433760" y="6257494"/>
                    </a:lnTo>
                    <a:lnTo>
                      <a:pt x="380093" y="6055707"/>
                    </a:lnTo>
                    <a:lnTo>
                      <a:pt x="437556" y="6055707"/>
                    </a:lnTo>
                    <a:lnTo>
                      <a:pt x="437556" y="5813564"/>
                    </a:lnTo>
                    <a:lnTo>
                      <a:pt x="208156" y="5813564"/>
                    </a:lnTo>
                    <a:lnTo>
                      <a:pt x="208156" y="6055707"/>
                    </a:lnTo>
                    <a:lnTo>
                      <a:pt x="297953" y="6055707"/>
                    </a:lnTo>
                    <a:lnTo>
                      <a:pt x="244287" y="6257494"/>
                    </a:lnTo>
                    <a:lnTo>
                      <a:pt x="0" y="6257494"/>
                    </a:lnTo>
                    <a:lnTo>
                      <a:pt x="0" y="170205"/>
                    </a:lnTo>
                    <a:cubicBezTo>
                      <a:pt x="0" y="76203"/>
                      <a:pt x="76203" y="0"/>
                      <a:pt x="170205" y="0"/>
                    </a:cubicBezTo>
                    <a:lnTo>
                      <a:pt x="4500613" y="0"/>
                    </a:lnTo>
                    <a:cubicBezTo>
                      <a:pt x="4594615" y="0"/>
                      <a:pt x="4670817" y="76203"/>
                      <a:pt x="4670817" y="170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4" name="Google Shape;986;p43"/>
              <p:cNvGrpSpPr/>
              <p:nvPr/>
            </p:nvGrpSpPr>
            <p:grpSpPr>
              <a:xfrm rot="-2106343">
                <a:off x="1468373" y="3843260"/>
                <a:ext cx="2839232" cy="477249"/>
                <a:chOff x="3307259" y="2790873"/>
                <a:chExt cx="5585545" cy="1279581"/>
              </a:xfrm>
            </p:grpSpPr>
            <p:sp>
              <p:nvSpPr>
                <p:cNvPr id="55" name="Google Shape;987;p43"/>
                <p:cNvSpPr/>
                <p:nvPr/>
              </p:nvSpPr>
              <p:spPr>
                <a:xfrm>
                  <a:off x="3307259" y="2790873"/>
                  <a:ext cx="5585545" cy="127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5545" h="1279581" extrusionOk="0">
                      <a:moveTo>
                        <a:pt x="50303" y="64721"/>
                      </a:moveTo>
                      <a:cubicBezTo>
                        <a:pt x="-63997" y="80914"/>
                        <a:pt x="184605" y="208549"/>
                        <a:pt x="252233" y="280939"/>
                      </a:cubicBezTo>
                      <a:cubicBezTo>
                        <a:pt x="263663" y="293321"/>
                        <a:pt x="276045" y="306656"/>
                        <a:pt x="276045" y="321896"/>
                      </a:cubicBezTo>
                      <a:cubicBezTo>
                        <a:pt x="276998" y="344756"/>
                        <a:pt x="250328" y="362854"/>
                        <a:pt x="224610" y="375236"/>
                      </a:cubicBezTo>
                      <a:cubicBezTo>
                        <a:pt x="194130" y="389524"/>
                        <a:pt x="161745" y="400954"/>
                        <a:pt x="128408" y="408574"/>
                      </a:cubicBezTo>
                      <a:cubicBezTo>
                        <a:pt x="112215" y="412384"/>
                        <a:pt x="94118" y="416194"/>
                        <a:pt x="83640" y="425719"/>
                      </a:cubicBezTo>
                      <a:cubicBezTo>
                        <a:pt x="63638" y="443816"/>
                        <a:pt x="75068" y="470486"/>
                        <a:pt x="90308" y="491441"/>
                      </a:cubicBezTo>
                      <a:cubicBezTo>
                        <a:pt x="116025" y="526684"/>
                        <a:pt x="148410" y="559069"/>
                        <a:pt x="169365" y="597169"/>
                      </a:cubicBezTo>
                      <a:cubicBezTo>
                        <a:pt x="189368" y="634316"/>
                        <a:pt x="196035" y="679084"/>
                        <a:pt x="168413" y="714326"/>
                      </a:cubicBezTo>
                      <a:cubicBezTo>
                        <a:pt x="140790" y="748616"/>
                        <a:pt x="88403" y="764809"/>
                        <a:pt x="41730" y="782906"/>
                      </a:cubicBezTo>
                      <a:cubicBezTo>
                        <a:pt x="24585" y="789574"/>
                        <a:pt x="6488" y="797194"/>
                        <a:pt x="1725" y="811481"/>
                      </a:cubicBezTo>
                      <a:cubicBezTo>
                        <a:pt x="-3990" y="825769"/>
                        <a:pt x="5535" y="841009"/>
                        <a:pt x="15060" y="853391"/>
                      </a:cubicBezTo>
                      <a:cubicBezTo>
                        <a:pt x="67448" y="925781"/>
                        <a:pt x="118883" y="999124"/>
                        <a:pt x="171270" y="1071514"/>
                      </a:cubicBezTo>
                      <a:cubicBezTo>
                        <a:pt x="102690" y="1118186"/>
                        <a:pt x="48398" y="1177241"/>
                        <a:pt x="14108" y="1241059"/>
                      </a:cubicBezTo>
                      <a:cubicBezTo>
                        <a:pt x="47445" y="1247726"/>
                        <a:pt x="80783" y="1253441"/>
                        <a:pt x="114120" y="1260109"/>
                      </a:cubicBezTo>
                      <a:cubicBezTo>
                        <a:pt x="114120" y="1260109"/>
                        <a:pt x="4496573" y="1303924"/>
                        <a:pt x="5381446" y="1260109"/>
                      </a:cubicBezTo>
                      <a:cubicBezTo>
                        <a:pt x="5408116" y="1259156"/>
                        <a:pt x="5433833" y="1258204"/>
                        <a:pt x="5460503" y="1259156"/>
                      </a:cubicBezTo>
                      <a:cubicBezTo>
                        <a:pt x="5472885" y="1204864"/>
                        <a:pt x="5453835" y="1147714"/>
                        <a:pt x="5408116" y="1103899"/>
                      </a:cubicBezTo>
                      <a:cubicBezTo>
                        <a:pt x="5402401" y="1099136"/>
                        <a:pt x="5396685" y="1093421"/>
                        <a:pt x="5394780" y="1086754"/>
                      </a:cubicBezTo>
                      <a:cubicBezTo>
                        <a:pt x="5391923" y="1076276"/>
                        <a:pt x="5399543" y="1066751"/>
                        <a:pt x="5409068" y="1059131"/>
                      </a:cubicBezTo>
                      <a:cubicBezTo>
                        <a:pt x="5453835" y="1020079"/>
                        <a:pt x="5530035" y="1001029"/>
                        <a:pt x="5554801" y="953404"/>
                      </a:cubicBezTo>
                      <a:cubicBezTo>
                        <a:pt x="5573851" y="917209"/>
                        <a:pt x="5553848" y="874346"/>
                        <a:pt x="5519558" y="844819"/>
                      </a:cubicBezTo>
                      <a:cubicBezTo>
                        <a:pt x="5485268" y="815291"/>
                        <a:pt x="5438596" y="797194"/>
                        <a:pt x="5392876" y="779096"/>
                      </a:cubicBezTo>
                      <a:cubicBezTo>
                        <a:pt x="5364301" y="767666"/>
                        <a:pt x="5330963" y="749569"/>
                        <a:pt x="5336678" y="725756"/>
                      </a:cubicBezTo>
                      <a:cubicBezTo>
                        <a:pt x="5339535" y="712421"/>
                        <a:pt x="5353823" y="701944"/>
                        <a:pt x="5368110" y="694324"/>
                      </a:cubicBezTo>
                      <a:cubicBezTo>
                        <a:pt x="5435738" y="654319"/>
                        <a:pt x="5519558" y="626696"/>
                        <a:pt x="5567183" y="572404"/>
                      </a:cubicBezTo>
                      <a:cubicBezTo>
                        <a:pt x="5578613" y="560021"/>
                        <a:pt x="5587185" y="544781"/>
                        <a:pt x="5585280" y="529541"/>
                      </a:cubicBezTo>
                      <a:cubicBezTo>
                        <a:pt x="5583376" y="507634"/>
                        <a:pt x="5561468" y="490489"/>
                        <a:pt x="5540513" y="476201"/>
                      </a:cubicBezTo>
                      <a:cubicBezTo>
                        <a:pt x="5468123" y="427624"/>
                        <a:pt x="5382398" y="392381"/>
                        <a:pt x="5298578" y="355234"/>
                      </a:cubicBezTo>
                      <a:cubicBezTo>
                        <a:pt x="5290005" y="351424"/>
                        <a:pt x="5280480" y="347614"/>
                        <a:pt x="5277623" y="339994"/>
                      </a:cubicBezTo>
                      <a:cubicBezTo>
                        <a:pt x="5272860" y="330469"/>
                        <a:pt x="5280480" y="320944"/>
                        <a:pt x="5288101" y="312371"/>
                      </a:cubicBezTo>
                      <a:cubicBezTo>
                        <a:pt x="5362396" y="232361"/>
                        <a:pt x="5470028" y="165686"/>
                        <a:pt x="5502413" y="71389"/>
                      </a:cubicBezTo>
                      <a:cubicBezTo>
                        <a:pt x="5433833" y="57101"/>
                        <a:pt x="5360491" y="53291"/>
                        <a:pt x="5290005" y="60911"/>
                      </a:cubicBezTo>
                      <a:cubicBezTo>
                        <a:pt x="5286196" y="59959"/>
                        <a:pt x="1064715" y="-78154"/>
                        <a:pt x="50303" y="647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988;p43"/>
                <p:cNvSpPr/>
                <p:nvPr/>
              </p:nvSpPr>
              <p:spPr>
                <a:xfrm>
                  <a:off x="3943350" y="3677602"/>
                  <a:ext cx="187642" cy="179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179070" extrusionOk="0">
                      <a:moveTo>
                        <a:pt x="93345" y="0"/>
                      </a:moveTo>
                      <a:lnTo>
                        <a:pt x="122873" y="59055"/>
                      </a:lnTo>
                      <a:lnTo>
                        <a:pt x="187642" y="68580"/>
                      </a:lnTo>
                      <a:lnTo>
                        <a:pt x="140970" y="114300"/>
                      </a:lnTo>
                      <a:lnTo>
                        <a:pt x="151448" y="179070"/>
                      </a:lnTo>
                      <a:lnTo>
                        <a:pt x="93345" y="148590"/>
                      </a:lnTo>
                      <a:lnTo>
                        <a:pt x="35242" y="179070"/>
                      </a:lnTo>
                      <a:lnTo>
                        <a:pt x="46673" y="114300"/>
                      </a:lnTo>
                      <a:lnTo>
                        <a:pt x="0" y="68580"/>
                      </a:lnTo>
                      <a:lnTo>
                        <a:pt x="64770" y="5905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989;p43"/>
                <p:cNvSpPr/>
                <p:nvPr/>
              </p:nvSpPr>
              <p:spPr>
                <a:xfrm>
                  <a:off x="3778567" y="3296602"/>
                  <a:ext cx="110489" cy="105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89" h="105727" extrusionOk="0">
                      <a:moveTo>
                        <a:pt x="55245" y="0"/>
                      </a:moveTo>
                      <a:lnTo>
                        <a:pt x="71438" y="35243"/>
                      </a:lnTo>
                      <a:lnTo>
                        <a:pt x="110490" y="40005"/>
                      </a:lnTo>
                      <a:lnTo>
                        <a:pt x="82868" y="67628"/>
                      </a:lnTo>
                      <a:lnTo>
                        <a:pt x="88582" y="105727"/>
                      </a:lnTo>
                      <a:lnTo>
                        <a:pt x="55245" y="87630"/>
                      </a:lnTo>
                      <a:lnTo>
                        <a:pt x="20955" y="105727"/>
                      </a:lnTo>
                      <a:lnTo>
                        <a:pt x="27622" y="67628"/>
                      </a:lnTo>
                      <a:lnTo>
                        <a:pt x="0" y="40005"/>
                      </a:lnTo>
                      <a:lnTo>
                        <a:pt x="38100" y="3524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990;p43"/>
                <p:cNvSpPr/>
                <p:nvPr/>
              </p:nvSpPr>
              <p:spPr>
                <a:xfrm>
                  <a:off x="4186237" y="3027997"/>
                  <a:ext cx="140970" cy="134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70" h="134302" extrusionOk="0">
                      <a:moveTo>
                        <a:pt x="70485" y="0"/>
                      </a:moveTo>
                      <a:lnTo>
                        <a:pt x="92392" y="44768"/>
                      </a:lnTo>
                      <a:lnTo>
                        <a:pt x="140970" y="51435"/>
                      </a:lnTo>
                      <a:lnTo>
                        <a:pt x="105727" y="85725"/>
                      </a:lnTo>
                      <a:lnTo>
                        <a:pt x="114300" y="134303"/>
                      </a:lnTo>
                      <a:lnTo>
                        <a:pt x="70485" y="111442"/>
                      </a:lnTo>
                      <a:lnTo>
                        <a:pt x="26670" y="134303"/>
                      </a:lnTo>
                      <a:lnTo>
                        <a:pt x="35242" y="85725"/>
                      </a:lnTo>
                      <a:lnTo>
                        <a:pt x="0" y="51435"/>
                      </a:lnTo>
                      <a:lnTo>
                        <a:pt x="48577" y="4476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991;p43"/>
                <p:cNvSpPr/>
                <p:nvPr/>
              </p:nvSpPr>
              <p:spPr>
                <a:xfrm>
                  <a:off x="8150542" y="3483292"/>
                  <a:ext cx="211455" cy="20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55" h="200977" extrusionOk="0">
                      <a:moveTo>
                        <a:pt x="105727" y="0"/>
                      </a:moveTo>
                      <a:lnTo>
                        <a:pt x="138113" y="65723"/>
                      </a:lnTo>
                      <a:lnTo>
                        <a:pt x="211455" y="76200"/>
                      </a:lnTo>
                      <a:lnTo>
                        <a:pt x="159068" y="128588"/>
                      </a:lnTo>
                      <a:lnTo>
                        <a:pt x="171450" y="200978"/>
                      </a:lnTo>
                      <a:lnTo>
                        <a:pt x="105727" y="166688"/>
                      </a:lnTo>
                      <a:lnTo>
                        <a:pt x="40005" y="200978"/>
                      </a:lnTo>
                      <a:lnTo>
                        <a:pt x="52388" y="128588"/>
                      </a:lnTo>
                      <a:lnTo>
                        <a:pt x="0" y="76200"/>
                      </a:lnTo>
                      <a:lnTo>
                        <a:pt x="73343" y="6572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992;p43"/>
                <p:cNvSpPr/>
                <p:nvPr/>
              </p:nvSpPr>
              <p:spPr>
                <a:xfrm>
                  <a:off x="7609522" y="3714750"/>
                  <a:ext cx="110490" cy="1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90" h="104775" extrusionOk="0">
                      <a:moveTo>
                        <a:pt x="55245" y="0"/>
                      </a:moveTo>
                      <a:lnTo>
                        <a:pt x="72390" y="34290"/>
                      </a:lnTo>
                      <a:lnTo>
                        <a:pt x="110490" y="40005"/>
                      </a:lnTo>
                      <a:lnTo>
                        <a:pt x="82868" y="66675"/>
                      </a:lnTo>
                      <a:lnTo>
                        <a:pt x="89535" y="104775"/>
                      </a:lnTo>
                      <a:lnTo>
                        <a:pt x="55245" y="86677"/>
                      </a:lnTo>
                      <a:lnTo>
                        <a:pt x="20955" y="104775"/>
                      </a:lnTo>
                      <a:lnTo>
                        <a:pt x="27622" y="66675"/>
                      </a:lnTo>
                      <a:lnTo>
                        <a:pt x="0" y="40005"/>
                      </a:lnTo>
                      <a:lnTo>
                        <a:pt x="38100" y="3429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993;p43"/>
                <p:cNvSpPr/>
                <p:nvPr/>
              </p:nvSpPr>
              <p:spPr>
                <a:xfrm>
                  <a:off x="7909559" y="3215639"/>
                  <a:ext cx="140970" cy="1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70" h="133350" extrusionOk="0">
                      <a:moveTo>
                        <a:pt x="70485" y="0"/>
                      </a:moveTo>
                      <a:lnTo>
                        <a:pt x="92393" y="43815"/>
                      </a:lnTo>
                      <a:lnTo>
                        <a:pt x="140970" y="51435"/>
                      </a:lnTo>
                      <a:lnTo>
                        <a:pt x="105728" y="85725"/>
                      </a:lnTo>
                      <a:lnTo>
                        <a:pt x="114300" y="133350"/>
                      </a:lnTo>
                      <a:lnTo>
                        <a:pt x="70485" y="110490"/>
                      </a:lnTo>
                      <a:lnTo>
                        <a:pt x="26670" y="133350"/>
                      </a:lnTo>
                      <a:lnTo>
                        <a:pt x="35243" y="85725"/>
                      </a:lnTo>
                      <a:lnTo>
                        <a:pt x="0" y="51435"/>
                      </a:lnTo>
                      <a:lnTo>
                        <a:pt x="48578" y="4381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994;p43"/>
                <p:cNvSpPr/>
                <p:nvPr/>
              </p:nvSpPr>
              <p:spPr>
                <a:xfrm>
                  <a:off x="3778193" y="3665220"/>
                  <a:ext cx="34693" cy="36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3" h="36194" extrusionOk="0">
                      <a:moveTo>
                        <a:pt x="16566" y="0"/>
                      </a:moveTo>
                      <a:cubicBezTo>
                        <a:pt x="-6294" y="0"/>
                        <a:pt x="-5341" y="36195"/>
                        <a:pt x="18471" y="36195"/>
                      </a:cubicBezTo>
                      <a:cubicBezTo>
                        <a:pt x="41331" y="35242"/>
                        <a:pt x="39426" y="0"/>
                        <a:pt x="165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995;p43"/>
                <p:cNvSpPr/>
                <p:nvPr/>
              </p:nvSpPr>
              <p:spPr>
                <a:xfrm>
                  <a:off x="4285876" y="3429952"/>
                  <a:ext cx="34693" cy="36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3" h="36195" extrusionOk="0">
                      <a:moveTo>
                        <a:pt x="16566" y="0"/>
                      </a:moveTo>
                      <a:cubicBezTo>
                        <a:pt x="-6294" y="0"/>
                        <a:pt x="-5341" y="36195"/>
                        <a:pt x="18471" y="36195"/>
                      </a:cubicBezTo>
                      <a:cubicBezTo>
                        <a:pt x="41331" y="36195"/>
                        <a:pt x="39426" y="0"/>
                        <a:pt x="165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996;p43"/>
                <p:cNvSpPr/>
                <p:nvPr/>
              </p:nvSpPr>
              <p:spPr>
                <a:xfrm>
                  <a:off x="3977266" y="2915602"/>
                  <a:ext cx="35037" cy="36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7" h="36194" extrusionOk="0">
                      <a:moveTo>
                        <a:pt x="16566" y="0"/>
                      </a:moveTo>
                      <a:cubicBezTo>
                        <a:pt x="-6294" y="0"/>
                        <a:pt x="-5341" y="36195"/>
                        <a:pt x="18471" y="36195"/>
                      </a:cubicBezTo>
                      <a:cubicBezTo>
                        <a:pt x="41331" y="36195"/>
                        <a:pt x="40379" y="0"/>
                        <a:pt x="165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997;p43"/>
                <p:cNvSpPr/>
                <p:nvPr/>
              </p:nvSpPr>
              <p:spPr>
                <a:xfrm>
                  <a:off x="8221606" y="3882389"/>
                  <a:ext cx="34693" cy="36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3" h="36195" extrusionOk="0">
                      <a:moveTo>
                        <a:pt x="16566" y="0"/>
                      </a:moveTo>
                      <a:cubicBezTo>
                        <a:pt x="-6294" y="0"/>
                        <a:pt x="-5342" y="36195"/>
                        <a:pt x="18471" y="36195"/>
                      </a:cubicBezTo>
                      <a:cubicBezTo>
                        <a:pt x="41331" y="36195"/>
                        <a:pt x="39426" y="0"/>
                        <a:pt x="165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998;p43"/>
                <p:cNvSpPr/>
                <p:nvPr/>
              </p:nvSpPr>
              <p:spPr>
                <a:xfrm>
                  <a:off x="8345431" y="3144202"/>
                  <a:ext cx="34323" cy="36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3" h="36195" extrusionOk="0">
                      <a:moveTo>
                        <a:pt x="16566" y="0"/>
                      </a:moveTo>
                      <a:cubicBezTo>
                        <a:pt x="-6294" y="0"/>
                        <a:pt x="-5342" y="36195"/>
                        <a:pt x="18471" y="36195"/>
                      </a:cubicBezTo>
                      <a:cubicBezTo>
                        <a:pt x="40379" y="36195"/>
                        <a:pt x="39426" y="0"/>
                        <a:pt x="165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999;p43"/>
                <p:cNvSpPr/>
                <p:nvPr/>
              </p:nvSpPr>
              <p:spPr>
                <a:xfrm>
                  <a:off x="7945381" y="3565207"/>
                  <a:ext cx="34693" cy="36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3" h="36194" extrusionOk="0">
                      <a:moveTo>
                        <a:pt x="16566" y="0"/>
                      </a:moveTo>
                      <a:cubicBezTo>
                        <a:pt x="-6294" y="0"/>
                        <a:pt x="-5341" y="36195"/>
                        <a:pt x="18471" y="36195"/>
                      </a:cubicBezTo>
                      <a:cubicBezTo>
                        <a:pt x="41331" y="36195"/>
                        <a:pt x="39426" y="0"/>
                        <a:pt x="165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1000;p43"/>
                <p:cNvSpPr/>
                <p:nvPr/>
              </p:nvSpPr>
              <p:spPr>
                <a:xfrm>
                  <a:off x="7735831" y="3025140"/>
                  <a:ext cx="35037" cy="36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7" h="36194" extrusionOk="0">
                      <a:moveTo>
                        <a:pt x="16566" y="0"/>
                      </a:moveTo>
                      <a:cubicBezTo>
                        <a:pt x="-6294" y="0"/>
                        <a:pt x="-5341" y="36195"/>
                        <a:pt x="18471" y="36195"/>
                      </a:cubicBezTo>
                      <a:cubicBezTo>
                        <a:pt x="41331" y="36195"/>
                        <a:pt x="40379" y="0"/>
                        <a:pt x="165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8" name="Google Shape;982;p43"/>
              <p:cNvGrpSpPr/>
              <p:nvPr/>
            </p:nvGrpSpPr>
            <p:grpSpPr>
              <a:xfrm rot="782496">
                <a:off x="2148056" y="3491222"/>
                <a:ext cx="1413422" cy="1347894"/>
                <a:chOff x="2368763" y="841731"/>
                <a:chExt cx="3148926" cy="2645656"/>
              </a:xfrm>
            </p:grpSpPr>
            <p:sp>
              <p:nvSpPr>
                <p:cNvPr id="109" name="Google Shape;983;p43"/>
                <p:cNvSpPr/>
                <p:nvPr/>
              </p:nvSpPr>
              <p:spPr>
                <a:xfrm rot="16200000">
                  <a:off x="2619386" y="596151"/>
                  <a:ext cx="2645656" cy="313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1893" h="3136815" extrusionOk="0">
                      <a:moveTo>
                        <a:pt x="15340" y="3136815"/>
                      </a:moveTo>
                      <a:lnTo>
                        <a:pt x="7823" y="3136815"/>
                      </a:lnTo>
                      <a:lnTo>
                        <a:pt x="7246" y="3128385"/>
                      </a:lnTo>
                      <a:cubicBezTo>
                        <a:pt x="6349" y="3090892"/>
                        <a:pt x="7943" y="3056246"/>
                        <a:pt x="7943" y="3056246"/>
                      </a:cubicBezTo>
                      <a:close/>
                      <a:moveTo>
                        <a:pt x="3321893" y="1"/>
                      </a:moveTo>
                      <a:lnTo>
                        <a:pt x="3321893" y="3136815"/>
                      </a:lnTo>
                      <a:lnTo>
                        <a:pt x="17984" y="3136815"/>
                      </a:lnTo>
                      <a:lnTo>
                        <a:pt x="17230" y="3124210"/>
                      </a:lnTo>
                      <a:cubicBezTo>
                        <a:pt x="10841" y="3016343"/>
                        <a:pt x="1548" y="2851636"/>
                        <a:pt x="1548" y="2806198"/>
                      </a:cubicBezTo>
                      <a:cubicBezTo>
                        <a:pt x="1548" y="2736959"/>
                        <a:pt x="16347" y="2543684"/>
                        <a:pt x="16347" y="2543684"/>
                      </a:cubicBezTo>
                      <a:cubicBezTo>
                        <a:pt x="16347" y="2543684"/>
                        <a:pt x="-3275" y="2373088"/>
                        <a:pt x="1253" y="2303722"/>
                      </a:cubicBezTo>
                      <a:cubicBezTo>
                        <a:pt x="5782" y="2234348"/>
                        <a:pt x="45026" y="2187485"/>
                        <a:pt x="45026" y="2187485"/>
                      </a:cubicBezTo>
                      <a:lnTo>
                        <a:pt x="11470" y="2153021"/>
                      </a:lnTo>
                      <a:cubicBezTo>
                        <a:pt x="11470" y="2153021"/>
                        <a:pt x="-12796" y="1873544"/>
                        <a:pt x="9264" y="1796828"/>
                      </a:cubicBezTo>
                      <a:cubicBezTo>
                        <a:pt x="31324" y="1720106"/>
                        <a:pt x="64414" y="1714619"/>
                        <a:pt x="64414" y="1714619"/>
                      </a:cubicBezTo>
                      <a:cubicBezTo>
                        <a:pt x="64414" y="1714619"/>
                        <a:pt x="44560" y="1646127"/>
                        <a:pt x="64414" y="1558439"/>
                      </a:cubicBezTo>
                      <a:cubicBezTo>
                        <a:pt x="84269" y="1470764"/>
                        <a:pt x="84269" y="1435149"/>
                        <a:pt x="84269" y="1435149"/>
                      </a:cubicBezTo>
                      <a:lnTo>
                        <a:pt x="15882" y="1402265"/>
                      </a:lnTo>
                      <a:cubicBezTo>
                        <a:pt x="15882" y="1402265"/>
                        <a:pt x="5737" y="1346056"/>
                        <a:pt x="7945" y="1296678"/>
                      </a:cubicBezTo>
                      <a:cubicBezTo>
                        <a:pt x="10155" y="1247287"/>
                        <a:pt x="-890" y="948244"/>
                        <a:pt x="3528" y="843983"/>
                      </a:cubicBezTo>
                      <a:cubicBezTo>
                        <a:pt x="7945" y="739728"/>
                        <a:pt x="14320" y="614408"/>
                        <a:pt x="20563" y="573690"/>
                      </a:cubicBezTo>
                      <a:cubicBezTo>
                        <a:pt x="26805" y="532993"/>
                        <a:pt x="4957" y="211218"/>
                        <a:pt x="4957" y="211218"/>
                      </a:cubicBezTo>
                      <a:cubicBezTo>
                        <a:pt x="4957" y="211218"/>
                        <a:pt x="100156" y="224786"/>
                        <a:pt x="107958" y="158882"/>
                      </a:cubicBezTo>
                      <a:cubicBezTo>
                        <a:pt x="115762" y="92978"/>
                        <a:pt x="26805" y="77467"/>
                        <a:pt x="26805" y="77467"/>
                      </a:cubicBezTo>
                      <a:lnTo>
                        <a:pt x="2232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984;p43"/>
                <p:cNvSpPr/>
                <p:nvPr/>
              </p:nvSpPr>
              <p:spPr>
                <a:xfrm rot="16200000">
                  <a:off x="2673323" y="550288"/>
                  <a:ext cx="2539805" cy="3148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3170" h="3148926" extrusionOk="0">
                      <a:moveTo>
                        <a:pt x="20529" y="3148926"/>
                      </a:moveTo>
                      <a:lnTo>
                        <a:pt x="13055" y="3148926"/>
                      </a:lnTo>
                      <a:lnTo>
                        <a:pt x="10969" y="3138376"/>
                      </a:lnTo>
                      <a:cubicBezTo>
                        <a:pt x="4356" y="3089791"/>
                        <a:pt x="7943" y="3011837"/>
                        <a:pt x="7943" y="3011837"/>
                      </a:cubicBezTo>
                      <a:close/>
                      <a:moveTo>
                        <a:pt x="3243170" y="0"/>
                      </a:moveTo>
                      <a:lnTo>
                        <a:pt x="3243170" y="3148926"/>
                      </a:lnTo>
                      <a:lnTo>
                        <a:pt x="21390" y="3148926"/>
                      </a:lnTo>
                      <a:lnTo>
                        <a:pt x="20126" y="3128183"/>
                      </a:lnTo>
                      <a:cubicBezTo>
                        <a:pt x="14197" y="3030150"/>
                        <a:pt x="1548" y="2814800"/>
                        <a:pt x="1548" y="2761789"/>
                      </a:cubicBezTo>
                      <a:cubicBezTo>
                        <a:pt x="1548" y="2692550"/>
                        <a:pt x="16347" y="2499275"/>
                        <a:pt x="16347" y="2499275"/>
                      </a:cubicBezTo>
                      <a:cubicBezTo>
                        <a:pt x="16347" y="2499275"/>
                        <a:pt x="-3275" y="2328679"/>
                        <a:pt x="1253" y="2259313"/>
                      </a:cubicBezTo>
                      <a:cubicBezTo>
                        <a:pt x="5782" y="2189939"/>
                        <a:pt x="45026" y="2143076"/>
                        <a:pt x="45026" y="2143076"/>
                      </a:cubicBezTo>
                      <a:lnTo>
                        <a:pt x="11470" y="2108612"/>
                      </a:lnTo>
                      <a:cubicBezTo>
                        <a:pt x="11470" y="2108612"/>
                        <a:pt x="-12796" y="1829135"/>
                        <a:pt x="9264" y="1752419"/>
                      </a:cubicBezTo>
                      <a:cubicBezTo>
                        <a:pt x="31324" y="1675697"/>
                        <a:pt x="64414" y="1670210"/>
                        <a:pt x="64414" y="1670210"/>
                      </a:cubicBezTo>
                      <a:cubicBezTo>
                        <a:pt x="64414" y="1670210"/>
                        <a:pt x="44560" y="1601718"/>
                        <a:pt x="64414" y="1514030"/>
                      </a:cubicBezTo>
                      <a:cubicBezTo>
                        <a:pt x="84269" y="1426355"/>
                        <a:pt x="84269" y="1390740"/>
                        <a:pt x="84269" y="1390740"/>
                      </a:cubicBezTo>
                      <a:lnTo>
                        <a:pt x="15882" y="1357856"/>
                      </a:lnTo>
                      <a:cubicBezTo>
                        <a:pt x="15882" y="1357856"/>
                        <a:pt x="5737" y="1301647"/>
                        <a:pt x="7945" y="1252269"/>
                      </a:cubicBezTo>
                      <a:cubicBezTo>
                        <a:pt x="10155" y="1202878"/>
                        <a:pt x="-890" y="903835"/>
                        <a:pt x="3528" y="799574"/>
                      </a:cubicBezTo>
                      <a:cubicBezTo>
                        <a:pt x="7945" y="695319"/>
                        <a:pt x="14320" y="569999"/>
                        <a:pt x="20563" y="529281"/>
                      </a:cubicBezTo>
                      <a:cubicBezTo>
                        <a:pt x="26805" y="488584"/>
                        <a:pt x="4957" y="166809"/>
                        <a:pt x="4957" y="166809"/>
                      </a:cubicBezTo>
                      <a:cubicBezTo>
                        <a:pt x="4957" y="166809"/>
                        <a:pt x="100156" y="180377"/>
                        <a:pt x="107958" y="114473"/>
                      </a:cubicBezTo>
                      <a:cubicBezTo>
                        <a:pt x="115762" y="48569"/>
                        <a:pt x="26805" y="33058"/>
                        <a:pt x="26805" y="33058"/>
                      </a:cubicBezTo>
                      <a:lnTo>
                        <a:pt x="248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	</a:t>
                  </a: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27" name="TextBox 126"/>
            <p:cNvSpPr txBox="1"/>
            <p:nvPr/>
          </p:nvSpPr>
          <p:spPr>
            <a:xfrm>
              <a:off x="1739805" y="7704769"/>
              <a:ext cx="15843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cap="all" dirty="0" err="1">
                  <a:ln w="9000" cmpd="sng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#9Slide03 Arima Madurai ExtraBo" pitchFamily="2" charset="0"/>
                  <a:cs typeface="#9Slide03 Arima Madurai ExtraBo" pitchFamily="2" charset="0"/>
                </a:rPr>
                <a:t>Giống</a:t>
              </a:r>
              <a:r>
                <a:rPr lang="en-US" sz="2800" b="1" cap="all" dirty="0">
                  <a:ln w="9000" cmpd="sng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2800" b="1" cap="all" dirty="0" err="1">
                  <a:ln w="9000" cmpd="sng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#9Slide03 Arima Madurai ExtraBo" pitchFamily="2" charset="0"/>
                  <a:cs typeface="#9Slide03 Arima Madurai ExtraBo" pitchFamily="2" charset="0"/>
                </a:rPr>
                <a:t>nhau</a:t>
              </a:r>
              <a:endParaRPr lang="en-US" sz="28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5541946" y="7453686"/>
            <a:ext cx="6429292" cy="3932907"/>
            <a:chOff x="6047066" y="3520715"/>
            <a:chExt cx="5665471" cy="3932907"/>
          </a:xfrm>
        </p:grpSpPr>
        <p:grpSp>
          <p:nvGrpSpPr>
            <p:cNvPr id="115" name="Group 114"/>
            <p:cNvGrpSpPr/>
            <p:nvPr/>
          </p:nvGrpSpPr>
          <p:grpSpPr>
            <a:xfrm>
              <a:off x="6047066" y="3520715"/>
              <a:ext cx="5665471" cy="3932907"/>
              <a:chOff x="6047066" y="3520715"/>
              <a:chExt cx="5665471" cy="3932907"/>
            </a:xfrm>
          </p:grpSpPr>
          <p:sp>
            <p:nvSpPr>
              <p:cNvPr id="71" name="Google Shape;981;p43"/>
              <p:cNvSpPr/>
              <p:nvPr/>
            </p:nvSpPr>
            <p:spPr>
              <a:xfrm rot="10789017">
                <a:off x="6635133" y="3524194"/>
                <a:ext cx="5077404" cy="3929428"/>
              </a:xfrm>
              <a:custGeom>
                <a:avLst/>
                <a:gdLst/>
                <a:ahLst/>
                <a:cxnLst/>
                <a:rect l="l" t="t" r="r" b="b"/>
                <a:pathLst>
                  <a:path w="4670817" h="6257494" extrusionOk="0">
                    <a:moveTo>
                      <a:pt x="4670817" y="6257494"/>
                    </a:moveTo>
                    <a:lnTo>
                      <a:pt x="4438346" y="6257494"/>
                    </a:lnTo>
                    <a:lnTo>
                      <a:pt x="4364253" y="6055707"/>
                    </a:lnTo>
                    <a:lnTo>
                      <a:pt x="4449914" y="6055707"/>
                    </a:lnTo>
                    <a:lnTo>
                      <a:pt x="4449914" y="5813564"/>
                    </a:lnTo>
                    <a:lnTo>
                      <a:pt x="4220515" y="5813564"/>
                    </a:lnTo>
                    <a:lnTo>
                      <a:pt x="4220515" y="6055707"/>
                    </a:lnTo>
                    <a:lnTo>
                      <a:pt x="4293095" y="6055707"/>
                    </a:lnTo>
                    <a:lnTo>
                      <a:pt x="4219001" y="6257494"/>
                    </a:lnTo>
                    <a:lnTo>
                      <a:pt x="3938934" y="6257494"/>
                    </a:lnTo>
                    <a:lnTo>
                      <a:pt x="3994841" y="6055707"/>
                    </a:lnTo>
                    <a:lnTo>
                      <a:pt x="4048678" y="6055707"/>
                    </a:lnTo>
                    <a:lnTo>
                      <a:pt x="4048678" y="5813564"/>
                    </a:lnTo>
                    <a:lnTo>
                      <a:pt x="3819279" y="5813564"/>
                    </a:lnTo>
                    <a:lnTo>
                      <a:pt x="3819279" y="6055707"/>
                    </a:lnTo>
                    <a:lnTo>
                      <a:pt x="3866898" y="6055707"/>
                    </a:lnTo>
                    <a:lnTo>
                      <a:pt x="3889047" y="6257494"/>
                    </a:lnTo>
                    <a:lnTo>
                      <a:pt x="3562635" y="6257494"/>
                    </a:lnTo>
                    <a:lnTo>
                      <a:pt x="3562635" y="6055707"/>
                    </a:lnTo>
                    <a:lnTo>
                      <a:pt x="3647442" y="6055707"/>
                    </a:lnTo>
                    <a:lnTo>
                      <a:pt x="3647442" y="5813564"/>
                    </a:lnTo>
                    <a:lnTo>
                      <a:pt x="3418043" y="5813564"/>
                    </a:lnTo>
                    <a:lnTo>
                      <a:pt x="3418043" y="6055707"/>
                    </a:lnTo>
                    <a:lnTo>
                      <a:pt x="3471801" y="6055707"/>
                    </a:lnTo>
                    <a:lnTo>
                      <a:pt x="3471801" y="6257494"/>
                    </a:lnTo>
                    <a:lnTo>
                      <a:pt x="3240916" y="6257494"/>
                    </a:lnTo>
                    <a:lnTo>
                      <a:pt x="3166823" y="6055707"/>
                    </a:lnTo>
                    <a:lnTo>
                      <a:pt x="3246206" y="6055707"/>
                    </a:lnTo>
                    <a:lnTo>
                      <a:pt x="3246206" y="5813564"/>
                    </a:lnTo>
                    <a:lnTo>
                      <a:pt x="3016807" y="5813564"/>
                    </a:lnTo>
                    <a:lnTo>
                      <a:pt x="3016807" y="6055707"/>
                    </a:lnTo>
                    <a:lnTo>
                      <a:pt x="3090477" y="6055707"/>
                    </a:lnTo>
                    <a:lnTo>
                      <a:pt x="3016383" y="6257494"/>
                    </a:lnTo>
                    <a:lnTo>
                      <a:pt x="2774394" y="6257494"/>
                    </a:lnTo>
                    <a:lnTo>
                      <a:pt x="2774394" y="6055707"/>
                    </a:lnTo>
                    <a:lnTo>
                      <a:pt x="2844970" y="6055707"/>
                    </a:lnTo>
                    <a:lnTo>
                      <a:pt x="2844970" y="5813564"/>
                    </a:lnTo>
                    <a:lnTo>
                      <a:pt x="2615571" y="5813564"/>
                    </a:lnTo>
                    <a:lnTo>
                      <a:pt x="2615571" y="6055707"/>
                    </a:lnTo>
                    <a:lnTo>
                      <a:pt x="2683560" y="6055707"/>
                    </a:lnTo>
                    <a:lnTo>
                      <a:pt x="2683560" y="6257494"/>
                    </a:lnTo>
                    <a:lnTo>
                      <a:pt x="2354456" y="6257494"/>
                    </a:lnTo>
                    <a:lnTo>
                      <a:pt x="2367055" y="6055707"/>
                    </a:lnTo>
                    <a:lnTo>
                      <a:pt x="2443734" y="6055707"/>
                    </a:lnTo>
                    <a:lnTo>
                      <a:pt x="2443734" y="5813564"/>
                    </a:lnTo>
                    <a:lnTo>
                      <a:pt x="2214335" y="5813564"/>
                    </a:lnTo>
                    <a:lnTo>
                      <a:pt x="2214335" y="5888960"/>
                    </a:lnTo>
                    <a:lnTo>
                      <a:pt x="2197996" y="5891054"/>
                    </a:lnTo>
                    <a:lnTo>
                      <a:pt x="2214335" y="5940814"/>
                    </a:lnTo>
                    <a:lnTo>
                      <a:pt x="2214335" y="6055707"/>
                    </a:lnTo>
                    <a:lnTo>
                      <a:pt x="2252059" y="6055707"/>
                    </a:lnTo>
                    <a:lnTo>
                      <a:pt x="2318315" y="6257494"/>
                    </a:lnTo>
                    <a:lnTo>
                      <a:pt x="2011412" y="6257494"/>
                    </a:lnTo>
                    <a:lnTo>
                      <a:pt x="1957745" y="6055707"/>
                    </a:lnTo>
                    <a:lnTo>
                      <a:pt x="2042498" y="6055707"/>
                    </a:lnTo>
                    <a:lnTo>
                      <a:pt x="2042498" y="5813564"/>
                    </a:lnTo>
                    <a:lnTo>
                      <a:pt x="1813098" y="5813564"/>
                    </a:lnTo>
                    <a:lnTo>
                      <a:pt x="1813098" y="6055707"/>
                    </a:lnTo>
                    <a:lnTo>
                      <a:pt x="1895469" y="6055707"/>
                    </a:lnTo>
                    <a:lnTo>
                      <a:pt x="1841802" y="6257494"/>
                    </a:lnTo>
                    <a:lnTo>
                      <a:pt x="1562259" y="6257494"/>
                    </a:lnTo>
                    <a:lnTo>
                      <a:pt x="1562259" y="6055707"/>
                    </a:lnTo>
                    <a:lnTo>
                      <a:pt x="1641262" y="6055707"/>
                    </a:lnTo>
                    <a:lnTo>
                      <a:pt x="1641262" y="5813564"/>
                    </a:lnTo>
                    <a:lnTo>
                      <a:pt x="1411862" y="5813564"/>
                    </a:lnTo>
                    <a:lnTo>
                      <a:pt x="1411862" y="6055707"/>
                    </a:lnTo>
                    <a:lnTo>
                      <a:pt x="1471425" y="6055707"/>
                    </a:lnTo>
                    <a:lnTo>
                      <a:pt x="1471425" y="6257494"/>
                    </a:lnTo>
                    <a:lnTo>
                      <a:pt x="1230719" y="6257494"/>
                    </a:lnTo>
                    <a:lnTo>
                      <a:pt x="1177052" y="6055707"/>
                    </a:lnTo>
                    <a:lnTo>
                      <a:pt x="1240026" y="6055707"/>
                    </a:lnTo>
                    <a:lnTo>
                      <a:pt x="1240026" y="5813564"/>
                    </a:lnTo>
                    <a:lnTo>
                      <a:pt x="1010626" y="5813564"/>
                    </a:lnTo>
                    <a:lnTo>
                      <a:pt x="1010626" y="6055707"/>
                    </a:lnTo>
                    <a:lnTo>
                      <a:pt x="1123902" y="6055707"/>
                    </a:lnTo>
                    <a:lnTo>
                      <a:pt x="1070235" y="6257494"/>
                    </a:lnTo>
                    <a:lnTo>
                      <a:pt x="789011" y="6257494"/>
                    </a:lnTo>
                    <a:lnTo>
                      <a:pt x="801609" y="6055707"/>
                    </a:lnTo>
                    <a:lnTo>
                      <a:pt x="838790" y="6055707"/>
                    </a:lnTo>
                    <a:lnTo>
                      <a:pt x="838790" y="5813564"/>
                    </a:lnTo>
                    <a:lnTo>
                      <a:pt x="609390" y="5813564"/>
                    </a:lnTo>
                    <a:lnTo>
                      <a:pt x="609390" y="6055707"/>
                    </a:lnTo>
                    <a:lnTo>
                      <a:pt x="674387" y="6055707"/>
                    </a:lnTo>
                    <a:lnTo>
                      <a:pt x="740643" y="6257494"/>
                    </a:lnTo>
                    <a:lnTo>
                      <a:pt x="433760" y="6257494"/>
                    </a:lnTo>
                    <a:lnTo>
                      <a:pt x="380093" y="6055707"/>
                    </a:lnTo>
                    <a:lnTo>
                      <a:pt x="437556" y="6055707"/>
                    </a:lnTo>
                    <a:lnTo>
                      <a:pt x="437556" y="5813564"/>
                    </a:lnTo>
                    <a:lnTo>
                      <a:pt x="208156" y="5813564"/>
                    </a:lnTo>
                    <a:lnTo>
                      <a:pt x="208156" y="6055707"/>
                    </a:lnTo>
                    <a:lnTo>
                      <a:pt x="297953" y="6055707"/>
                    </a:lnTo>
                    <a:lnTo>
                      <a:pt x="244287" y="6257494"/>
                    </a:lnTo>
                    <a:lnTo>
                      <a:pt x="0" y="6257494"/>
                    </a:lnTo>
                    <a:lnTo>
                      <a:pt x="0" y="170205"/>
                    </a:lnTo>
                    <a:cubicBezTo>
                      <a:pt x="0" y="76203"/>
                      <a:pt x="76203" y="0"/>
                      <a:pt x="170205" y="0"/>
                    </a:cubicBezTo>
                    <a:lnTo>
                      <a:pt x="4500613" y="0"/>
                    </a:lnTo>
                    <a:cubicBezTo>
                      <a:pt x="4594615" y="0"/>
                      <a:pt x="4670817" y="76203"/>
                      <a:pt x="4670817" y="170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5" name="Google Shape;986;p43"/>
              <p:cNvGrpSpPr/>
              <p:nvPr/>
            </p:nvGrpSpPr>
            <p:grpSpPr>
              <a:xfrm rot="-2106343">
                <a:off x="6047066" y="4045411"/>
                <a:ext cx="3068233" cy="488939"/>
                <a:chOff x="2343701" y="2915602"/>
                <a:chExt cx="6036053" cy="1310923"/>
              </a:xfrm>
            </p:grpSpPr>
            <p:sp>
              <p:nvSpPr>
                <p:cNvPr id="76" name="Google Shape;987;p43"/>
                <p:cNvSpPr/>
                <p:nvPr/>
              </p:nvSpPr>
              <p:spPr>
                <a:xfrm>
                  <a:off x="2343701" y="2946945"/>
                  <a:ext cx="5585545" cy="1279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5545" h="1279581" extrusionOk="0">
                      <a:moveTo>
                        <a:pt x="50303" y="64721"/>
                      </a:moveTo>
                      <a:cubicBezTo>
                        <a:pt x="-63997" y="80914"/>
                        <a:pt x="184605" y="208549"/>
                        <a:pt x="252233" y="280939"/>
                      </a:cubicBezTo>
                      <a:cubicBezTo>
                        <a:pt x="263663" y="293321"/>
                        <a:pt x="276045" y="306656"/>
                        <a:pt x="276045" y="321896"/>
                      </a:cubicBezTo>
                      <a:cubicBezTo>
                        <a:pt x="276998" y="344756"/>
                        <a:pt x="250328" y="362854"/>
                        <a:pt x="224610" y="375236"/>
                      </a:cubicBezTo>
                      <a:cubicBezTo>
                        <a:pt x="194130" y="389524"/>
                        <a:pt x="161745" y="400954"/>
                        <a:pt x="128408" y="408574"/>
                      </a:cubicBezTo>
                      <a:cubicBezTo>
                        <a:pt x="112215" y="412384"/>
                        <a:pt x="94118" y="416194"/>
                        <a:pt x="83640" y="425719"/>
                      </a:cubicBezTo>
                      <a:cubicBezTo>
                        <a:pt x="63638" y="443816"/>
                        <a:pt x="75068" y="470486"/>
                        <a:pt x="90308" y="491441"/>
                      </a:cubicBezTo>
                      <a:cubicBezTo>
                        <a:pt x="116025" y="526684"/>
                        <a:pt x="148410" y="559069"/>
                        <a:pt x="169365" y="597169"/>
                      </a:cubicBezTo>
                      <a:cubicBezTo>
                        <a:pt x="189368" y="634316"/>
                        <a:pt x="196035" y="679084"/>
                        <a:pt x="168413" y="714326"/>
                      </a:cubicBezTo>
                      <a:cubicBezTo>
                        <a:pt x="140790" y="748616"/>
                        <a:pt x="88403" y="764809"/>
                        <a:pt x="41730" y="782906"/>
                      </a:cubicBezTo>
                      <a:cubicBezTo>
                        <a:pt x="24585" y="789574"/>
                        <a:pt x="6488" y="797194"/>
                        <a:pt x="1725" y="811481"/>
                      </a:cubicBezTo>
                      <a:cubicBezTo>
                        <a:pt x="-3990" y="825769"/>
                        <a:pt x="5535" y="841009"/>
                        <a:pt x="15060" y="853391"/>
                      </a:cubicBezTo>
                      <a:cubicBezTo>
                        <a:pt x="67448" y="925781"/>
                        <a:pt x="118883" y="999124"/>
                        <a:pt x="171270" y="1071514"/>
                      </a:cubicBezTo>
                      <a:cubicBezTo>
                        <a:pt x="102690" y="1118186"/>
                        <a:pt x="48398" y="1177241"/>
                        <a:pt x="14108" y="1241059"/>
                      </a:cubicBezTo>
                      <a:cubicBezTo>
                        <a:pt x="47445" y="1247726"/>
                        <a:pt x="80783" y="1253441"/>
                        <a:pt x="114120" y="1260109"/>
                      </a:cubicBezTo>
                      <a:cubicBezTo>
                        <a:pt x="114120" y="1260109"/>
                        <a:pt x="4496573" y="1303924"/>
                        <a:pt x="5381446" y="1260109"/>
                      </a:cubicBezTo>
                      <a:cubicBezTo>
                        <a:pt x="5408116" y="1259156"/>
                        <a:pt x="5433833" y="1258204"/>
                        <a:pt x="5460503" y="1259156"/>
                      </a:cubicBezTo>
                      <a:cubicBezTo>
                        <a:pt x="5472885" y="1204864"/>
                        <a:pt x="5453835" y="1147714"/>
                        <a:pt x="5408116" y="1103899"/>
                      </a:cubicBezTo>
                      <a:cubicBezTo>
                        <a:pt x="5402401" y="1099136"/>
                        <a:pt x="5396685" y="1093421"/>
                        <a:pt x="5394780" y="1086754"/>
                      </a:cubicBezTo>
                      <a:cubicBezTo>
                        <a:pt x="5391923" y="1076276"/>
                        <a:pt x="5399543" y="1066751"/>
                        <a:pt x="5409068" y="1059131"/>
                      </a:cubicBezTo>
                      <a:cubicBezTo>
                        <a:pt x="5453835" y="1020079"/>
                        <a:pt x="5530035" y="1001029"/>
                        <a:pt x="5554801" y="953404"/>
                      </a:cubicBezTo>
                      <a:cubicBezTo>
                        <a:pt x="5573851" y="917209"/>
                        <a:pt x="5553848" y="874346"/>
                        <a:pt x="5519558" y="844819"/>
                      </a:cubicBezTo>
                      <a:cubicBezTo>
                        <a:pt x="5485268" y="815291"/>
                        <a:pt x="5438596" y="797194"/>
                        <a:pt x="5392876" y="779096"/>
                      </a:cubicBezTo>
                      <a:cubicBezTo>
                        <a:pt x="5364301" y="767666"/>
                        <a:pt x="5330963" y="749569"/>
                        <a:pt x="5336678" y="725756"/>
                      </a:cubicBezTo>
                      <a:cubicBezTo>
                        <a:pt x="5339535" y="712421"/>
                        <a:pt x="5353823" y="701944"/>
                        <a:pt x="5368110" y="694324"/>
                      </a:cubicBezTo>
                      <a:cubicBezTo>
                        <a:pt x="5435738" y="654319"/>
                        <a:pt x="5519558" y="626696"/>
                        <a:pt x="5567183" y="572404"/>
                      </a:cubicBezTo>
                      <a:cubicBezTo>
                        <a:pt x="5578613" y="560021"/>
                        <a:pt x="5587185" y="544781"/>
                        <a:pt x="5585280" y="529541"/>
                      </a:cubicBezTo>
                      <a:cubicBezTo>
                        <a:pt x="5583376" y="507634"/>
                        <a:pt x="5561468" y="490489"/>
                        <a:pt x="5540513" y="476201"/>
                      </a:cubicBezTo>
                      <a:cubicBezTo>
                        <a:pt x="5468123" y="427624"/>
                        <a:pt x="5382398" y="392381"/>
                        <a:pt x="5298578" y="355234"/>
                      </a:cubicBezTo>
                      <a:cubicBezTo>
                        <a:pt x="5290005" y="351424"/>
                        <a:pt x="5280480" y="347614"/>
                        <a:pt x="5277623" y="339994"/>
                      </a:cubicBezTo>
                      <a:cubicBezTo>
                        <a:pt x="5272860" y="330469"/>
                        <a:pt x="5280480" y="320944"/>
                        <a:pt x="5288101" y="312371"/>
                      </a:cubicBezTo>
                      <a:cubicBezTo>
                        <a:pt x="5362396" y="232361"/>
                        <a:pt x="5470028" y="165686"/>
                        <a:pt x="5502413" y="71389"/>
                      </a:cubicBezTo>
                      <a:cubicBezTo>
                        <a:pt x="5433833" y="57101"/>
                        <a:pt x="5360491" y="53291"/>
                        <a:pt x="5290005" y="60911"/>
                      </a:cubicBezTo>
                      <a:cubicBezTo>
                        <a:pt x="5286196" y="59959"/>
                        <a:pt x="1064715" y="-78154"/>
                        <a:pt x="50303" y="647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988;p43"/>
                <p:cNvSpPr/>
                <p:nvPr/>
              </p:nvSpPr>
              <p:spPr>
                <a:xfrm>
                  <a:off x="3943350" y="3677602"/>
                  <a:ext cx="187642" cy="179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179070" extrusionOk="0">
                      <a:moveTo>
                        <a:pt x="93345" y="0"/>
                      </a:moveTo>
                      <a:lnTo>
                        <a:pt x="122873" y="59055"/>
                      </a:lnTo>
                      <a:lnTo>
                        <a:pt x="187642" y="68580"/>
                      </a:lnTo>
                      <a:lnTo>
                        <a:pt x="140970" y="114300"/>
                      </a:lnTo>
                      <a:lnTo>
                        <a:pt x="151448" y="179070"/>
                      </a:lnTo>
                      <a:lnTo>
                        <a:pt x="93345" y="148590"/>
                      </a:lnTo>
                      <a:lnTo>
                        <a:pt x="35242" y="179070"/>
                      </a:lnTo>
                      <a:lnTo>
                        <a:pt x="46673" y="114300"/>
                      </a:lnTo>
                      <a:lnTo>
                        <a:pt x="0" y="68580"/>
                      </a:lnTo>
                      <a:lnTo>
                        <a:pt x="64770" y="5905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989;p43"/>
                <p:cNvSpPr/>
                <p:nvPr/>
              </p:nvSpPr>
              <p:spPr>
                <a:xfrm>
                  <a:off x="3778567" y="3296602"/>
                  <a:ext cx="110489" cy="105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89" h="105727" extrusionOk="0">
                      <a:moveTo>
                        <a:pt x="55245" y="0"/>
                      </a:moveTo>
                      <a:lnTo>
                        <a:pt x="71438" y="35243"/>
                      </a:lnTo>
                      <a:lnTo>
                        <a:pt x="110490" y="40005"/>
                      </a:lnTo>
                      <a:lnTo>
                        <a:pt x="82868" y="67628"/>
                      </a:lnTo>
                      <a:lnTo>
                        <a:pt x="88582" y="105727"/>
                      </a:lnTo>
                      <a:lnTo>
                        <a:pt x="55245" y="87630"/>
                      </a:lnTo>
                      <a:lnTo>
                        <a:pt x="20955" y="105727"/>
                      </a:lnTo>
                      <a:lnTo>
                        <a:pt x="27622" y="67628"/>
                      </a:lnTo>
                      <a:lnTo>
                        <a:pt x="0" y="40005"/>
                      </a:lnTo>
                      <a:lnTo>
                        <a:pt x="38100" y="3524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990;p43"/>
                <p:cNvSpPr/>
                <p:nvPr/>
              </p:nvSpPr>
              <p:spPr>
                <a:xfrm>
                  <a:off x="4186237" y="3027997"/>
                  <a:ext cx="140970" cy="134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70" h="134302" extrusionOk="0">
                      <a:moveTo>
                        <a:pt x="70485" y="0"/>
                      </a:moveTo>
                      <a:lnTo>
                        <a:pt x="92392" y="44768"/>
                      </a:lnTo>
                      <a:lnTo>
                        <a:pt x="140970" y="51435"/>
                      </a:lnTo>
                      <a:lnTo>
                        <a:pt x="105727" y="85725"/>
                      </a:lnTo>
                      <a:lnTo>
                        <a:pt x="114300" y="134303"/>
                      </a:lnTo>
                      <a:lnTo>
                        <a:pt x="70485" y="111442"/>
                      </a:lnTo>
                      <a:lnTo>
                        <a:pt x="26670" y="134303"/>
                      </a:lnTo>
                      <a:lnTo>
                        <a:pt x="35242" y="85725"/>
                      </a:lnTo>
                      <a:lnTo>
                        <a:pt x="0" y="51435"/>
                      </a:lnTo>
                      <a:lnTo>
                        <a:pt x="48577" y="4476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991;p43"/>
                <p:cNvSpPr/>
                <p:nvPr/>
              </p:nvSpPr>
              <p:spPr>
                <a:xfrm>
                  <a:off x="8150542" y="3483292"/>
                  <a:ext cx="211455" cy="20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55" h="200977" extrusionOk="0">
                      <a:moveTo>
                        <a:pt x="105727" y="0"/>
                      </a:moveTo>
                      <a:lnTo>
                        <a:pt x="138113" y="65723"/>
                      </a:lnTo>
                      <a:lnTo>
                        <a:pt x="211455" y="76200"/>
                      </a:lnTo>
                      <a:lnTo>
                        <a:pt x="159068" y="128588"/>
                      </a:lnTo>
                      <a:lnTo>
                        <a:pt x="171450" y="200978"/>
                      </a:lnTo>
                      <a:lnTo>
                        <a:pt x="105727" y="166688"/>
                      </a:lnTo>
                      <a:lnTo>
                        <a:pt x="40005" y="200978"/>
                      </a:lnTo>
                      <a:lnTo>
                        <a:pt x="52388" y="128588"/>
                      </a:lnTo>
                      <a:lnTo>
                        <a:pt x="0" y="76200"/>
                      </a:lnTo>
                      <a:lnTo>
                        <a:pt x="73343" y="6572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992;p43"/>
                <p:cNvSpPr/>
                <p:nvPr/>
              </p:nvSpPr>
              <p:spPr>
                <a:xfrm>
                  <a:off x="7609522" y="3714750"/>
                  <a:ext cx="110490" cy="1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90" h="104775" extrusionOk="0">
                      <a:moveTo>
                        <a:pt x="55245" y="0"/>
                      </a:moveTo>
                      <a:lnTo>
                        <a:pt x="72390" y="34290"/>
                      </a:lnTo>
                      <a:lnTo>
                        <a:pt x="110490" y="40005"/>
                      </a:lnTo>
                      <a:lnTo>
                        <a:pt x="82868" y="66675"/>
                      </a:lnTo>
                      <a:lnTo>
                        <a:pt x="89535" y="104775"/>
                      </a:lnTo>
                      <a:lnTo>
                        <a:pt x="55245" y="86677"/>
                      </a:lnTo>
                      <a:lnTo>
                        <a:pt x="20955" y="104775"/>
                      </a:lnTo>
                      <a:lnTo>
                        <a:pt x="27622" y="66675"/>
                      </a:lnTo>
                      <a:lnTo>
                        <a:pt x="0" y="40005"/>
                      </a:lnTo>
                      <a:lnTo>
                        <a:pt x="38100" y="3429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993;p43"/>
                <p:cNvSpPr/>
                <p:nvPr/>
              </p:nvSpPr>
              <p:spPr>
                <a:xfrm>
                  <a:off x="7909559" y="3215639"/>
                  <a:ext cx="140970" cy="1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70" h="133350" extrusionOk="0">
                      <a:moveTo>
                        <a:pt x="70485" y="0"/>
                      </a:moveTo>
                      <a:lnTo>
                        <a:pt x="92393" y="43815"/>
                      </a:lnTo>
                      <a:lnTo>
                        <a:pt x="140970" y="51435"/>
                      </a:lnTo>
                      <a:lnTo>
                        <a:pt x="105728" y="85725"/>
                      </a:lnTo>
                      <a:lnTo>
                        <a:pt x="114300" y="133350"/>
                      </a:lnTo>
                      <a:lnTo>
                        <a:pt x="70485" y="110490"/>
                      </a:lnTo>
                      <a:lnTo>
                        <a:pt x="26670" y="133350"/>
                      </a:lnTo>
                      <a:lnTo>
                        <a:pt x="35243" y="85725"/>
                      </a:lnTo>
                      <a:lnTo>
                        <a:pt x="0" y="51435"/>
                      </a:lnTo>
                      <a:lnTo>
                        <a:pt x="48578" y="4381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994;p43"/>
                <p:cNvSpPr/>
                <p:nvPr/>
              </p:nvSpPr>
              <p:spPr>
                <a:xfrm>
                  <a:off x="3778193" y="3665220"/>
                  <a:ext cx="34693" cy="36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3" h="36194" extrusionOk="0">
                      <a:moveTo>
                        <a:pt x="16566" y="0"/>
                      </a:moveTo>
                      <a:cubicBezTo>
                        <a:pt x="-6294" y="0"/>
                        <a:pt x="-5341" y="36195"/>
                        <a:pt x="18471" y="36195"/>
                      </a:cubicBezTo>
                      <a:cubicBezTo>
                        <a:pt x="41331" y="35242"/>
                        <a:pt x="39426" y="0"/>
                        <a:pt x="165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995;p43"/>
                <p:cNvSpPr/>
                <p:nvPr/>
              </p:nvSpPr>
              <p:spPr>
                <a:xfrm>
                  <a:off x="4285876" y="3429952"/>
                  <a:ext cx="34693" cy="36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3" h="36195" extrusionOk="0">
                      <a:moveTo>
                        <a:pt x="16566" y="0"/>
                      </a:moveTo>
                      <a:cubicBezTo>
                        <a:pt x="-6294" y="0"/>
                        <a:pt x="-5341" y="36195"/>
                        <a:pt x="18471" y="36195"/>
                      </a:cubicBezTo>
                      <a:cubicBezTo>
                        <a:pt x="41331" y="36195"/>
                        <a:pt x="39426" y="0"/>
                        <a:pt x="165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996;p43"/>
                <p:cNvSpPr/>
                <p:nvPr/>
              </p:nvSpPr>
              <p:spPr>
                <a:xfrm>
                  <a:off x="3977266" y="2915602"/>
                  <a:ext cx="35037" cy="36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7" h="36194" extrusionOk="0">
                      <a:moveTo>
                        <a:pt x="16566" y="0"/>
                      </a:moveTo>
                      <a:cubicBezTo>
                        <a:pt x="-6294" y="0"/>
                        <a:pt x="-5341" y="36195"/>
                        <a:pt x="18471" y="36195"/>
                      </a:cubicBezTo>
                      <a:cubicBezTo>
                        <a:pt x="41331" y="36195"/>
                        <a:pt x="40379" y="0"/>
                        <a:pt x="165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997;p43"/>
                <p:cNvSpPr/>
                <p:nvPr/>
              </p:nvSpPr>
              <p:spPr>
                <a:xfrm>
                  <a:off x="8221606" y="3882389"/>
                  <a:ext cx="34693" cy="36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3" h="36195" extrusionOk="0">
                      <a:moveTo>
                        <a:pt x="16566" y="0"/>
                      </a:moveTo>
                      <a:cubicBezTo>
                        <a:pt x="-6294" y="0"/>
                        <a:pt x="-5342" y="36195"/>
                        <a:pt x="18471" y="36195"/>
                      </a:cubicBezTo>
                      <a:cubicBezTo>
                        <a:pt x="41331" y="36195"/>
                        <a:pt x="39426" y="0"/>
                        <a:pt x="165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998;p43"/>
                <p:cNvSpPr/>
                <p:nvPr/>
              </p:nvSpPr>
              <p:spPr>
                <a:xfrm>
                  <a:off x="8345431" y="3144202"/>
                  <a:ext cx="34323" cy="36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3" h="36195" extrusionOk="0">
                      <a:moveTo>
                        <a:pt x="16566" y="0"/>
                      </a:moveTo>
                      <a:cubicBezTo>
                        <a:pt x="-6294" y="0"/>
                        <a:pt x="-5342" y="36195"/>
                        <a:pt x="18471" y="36195"/>
                      </a:cubicBezTo>
                      <a:cubicBezTo>
                        <a:pt x="40379" y="36195"/>
                        <a:pt x="39426" y="0"/>
                        <a:pt x="165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999;p43"/>
                <p:cNvSpPr/>
                <p:nvPr/>
              </p:nvSpPr>
              <p:spPr>
                <a:xfrm>
                  <a:off x="7945381" y="3565207"/>
                  <a:ext cx="34693" cy="36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3" h="36194" extrusionOk="0">
                      <a:moveTo>
                        <a:pt x="16566" y="0"/>
                      </a:moveTo>
                      <a:cubicBezTo>
                        <a:pt x="-6294" y="0"/>
                        <a:pt x="-5341" y="36195"/>
                        <a:pt x="18471" y="36195"/>
                      </a:cubicBezTo>
                      <a:cubicBezTo>
                        <a:pt x="41331" y="36195"/>
                        <a:pt x="39426" y="0"/>
                        <a:pt x="165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00;p43"/>
                <p:cNvSpPr/>
                <p:nvPr/>
              </p:nvSpPr>
              <p:spPr>
                <a:xfrm>
                  <a:off x="7735831" y="3025140"/>
                  <a:ext cx="35037" cy="36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7" h="36194" extrusionOk="0">
                      <a:moveTo>
                        <a:pt x="16566" y="0"/>
                      </a:moveTo>
                      <a:cubicBezTo>
                        <a:pt x="-6294" y="0"/>
                        <a:pt x="-5341" y="36195"/>
                        <a:pt x="18471" y="36195"/>
                      </a:cubicBezTo>
                      <a:cubicBezTo>
                        <a:pt x="41331" y="36195"/>
                        <a:pt x="40379" y="0"/>
                        <a:pt x="165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1" name="Google Shape;982;p43"/>
              <p:cNvGrpSpPr/>
              <p:nvPr/>
            </p:nvGrpSpPr>
            <p:grpSpPr>
              <a:xfrm rot="782496">
                <a:off x="6730375" y="3520715"/>
                <a:ext cx="1419566" cy="1693685"/>
                <a:chOff x="922723" y="-1132601"/>
                <a:chExt cx="3162618" cy="3324377"/>
              </a:xfrm>
            </p:grpSpPr>
            <p:sp>
              <p:nvSpPr>
                <p:cNvPr id="112" name="Google Shape;983;p43"/>
                <p:cNvSpPr/>
                <p:nvPr/>
              </p:nvSpPr>
              <p:spPr>
                <a:xfrm rot="16200000">
                  <a:off x="1093834" y="-1277911"/>
                  <a:ext cx="2846197" cy="3136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1893" h="3136815" extrusionOk="0">
                      <a:moveTo>
                        <a:pt x="15340" y="3136815"/>
                      </a:moveTo>
                      <a:lnTo>
                        <a:pt x="7823" y="3136815"/>
                      </a:lnTo>
                      <a:lnTo>
                        <a:pt x="7246" y="3128385"/>
                      </a:lnTo>
                      <a:cubicBezTo>
                        <a:pt x="6349" y="3090892"/>
                        <a:pt x="7943" y="3056246"/>
                        <a:pt x="7943" y="3056246"/>
                      </a:cubicBezTo>
                      <a:close/>
                      <a:moveTo>
                        <a:pt x="3321893" y="1"/>
                      </a:moveTo>
                      <a:lnTo>
                        <a:pt x="3321893" y="3136815"/>
                      </a:lnTo>
                      <a:lnTo>
                        <a:pt x="17984" y="3136815"/>
                      </a:lnTo>
                      <a:lnTo>
                        <a:pt x="17230" y="3124210"/>
                      </a:lnTo>
                      <a:cubicBezTo>
                        <a:pt x="10841" y="3016343"/>
                        <a:pt x="1548" y="2851636"/>
                        <a:pt x="1548" y="2806198"/>
                      </a:cubicBezTo>
                      <a:cubicBezTo>
                        <a:pt x="1548" y="2736959"/>
                        <a:pt x="16347" y="2543684"/>
                        <a:pt x="16347" y="2543684"/>
                      </a:cubicBezTo>
                      <a:cubicBezTo>
                        <a:pt x="16347" y="2543684"/>
                        <a:pt x="-3275" y="2373088"/>
                        <a:pt x="1253" y="2303722"/>
                      </a:cubicBezTo>
                      <a:cubicBezTo>
                        <a:pt x="5782" y="2234348"/>
                        <a:pt x="45026" y="2187485"/>
                        <a:pt x="45026" y="2187485"/>
                      </a:cubicBezTo>
                      <a:lnTo>
                        <a:pt x="11470" y="2153021"/>
                      </a:lnTo>
                      <a:cubicBezTo>
                        <a:pt x="11470" y="2153021"/>
                        <a:pt x="-12796" y="1873544"/>
                        <a:pt x="9264" y="1796828"/>
                      </a:cubicBezTo>
                      <a:cubicBezTo>
                        <a:pt x="31324" y="1720106"/>
                        <a:pt x="64414" y="1714619"/>
                        <a:pt x="64414" y="1714619"/>
                      </a:cubicBezTo>
                      <a:cubicBezTo>
                        <a:pt x="64414" y="1714619"/>
                        <a:pt x="44560" y="1646127"/>
                        <a:pt x="64414" y="1558439"/>
                      </a:cubicBezTo>
                      <a:cubicBezTo>
                        <a:pt x="84269" y="1470764"/>
                        <a:pt x="84269" y="1435149"/>
                        <a:pt x="84269" y="1435149"/>
                      </a:cubicBezTo>
                      <a:lnTo>
                        <a:pt x="15882" y="1402265"/>
                      </a:lnTo>
                      <a:cubicBezTo>
                        <a:pt x="15882" y="1402265"/>
                        <a:pt x="5737" y="1346056"/>
                        <a:pt x="7945" y="1296678"/>
                      </a:cubicBezTo>
                      <a:cubicBezTo>
                        <a:pt x="10155" y="1247287"/>
                        <a:pt x="-890" y="948244"/>
                        <a:pt x="3528" y="843983"/>
                      </a:cubicBezTo>
                      <a:cubicBezTo>
                        <a:pt x="7945" y="739728"/>
                        <a:pt x="14320" y="614408"/>
                        <a:pt x="20563" y="573690"/>
                      </a:cubicBezTo>
                      <a:cubicBezTo>
                        <a:pt x="26805" y="532993"/>
                        <a:pt x="4957" y="211218"/>
                        <a:pt x="4957" y="211218"/>
                      </a:cubicBezTo>
                      <a:cubicBezTo>
                        <a:pt x="4957" y="211218"/>
                        <a:pt x="100156" y="224786"/>
                        <a:pt x="107958" y="158882"/>
                      </a:cubicBezTo>
                      <a:cubicBezTo>
                        <a:pt x="115762" y="92978"/>
                        <a:pt x="26805" y="77467"/>
                        <a:pt x="26805" y="77467"/>
                      </a:cubicBezTo>
                      <a:lnTo>
                        <a:pt x="2232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984;p43"/>
                <p:cNvSpPr/>
                <p:nvPr/>
              </p:nvSpPr>
              <p:spPr>
                <a:xfrm rot="16200000">
                  <a:off x="1081997" y="-797878"/>
                  <a:ext cx="2830380" cy="314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3170" h="3148926" extrusionOk="0">
                      <a:moveTo>
                        <a:pt x="20529" y="3148926"/>
                      </a:moveTo>
                      <a:lnTo>
                        <a:pt x="13055" y="3148926"/>
                      </a:lnTo>
                      <a:lnTo>
                        <a:pt x="10969" y="3138376"/>
                      </a:lnTo>
                      <a:cubicBezTo>
                        <a:pt x="4356" y="3089791"/>
                        <a:pt x="7943" y="3011837"/>
                        <a:pt x="7943" y="3011837"/>
                      </a:cubicBezTo>
                      <a:close/>
                      <a:moveTo>
                        <a:pt x="3243170" y="0"/>
                      </a:moveTo>
                      <a:lnTo>
                        <a:pt x="3243170" y="3148926"/>
                      </a:lnTo>
                      <a:lnTo>
                        <a:pt x="21390" y="3148926"/>
                      </a:lnTo>
                      <a:lnTo>
                        <a:pt x="20126" y="3128183"/>
                      </a:lnTo>
                      <a:cubicBezTo>
                        <a:pt x="14197" y="3030150"/>
                        <a:pt x="1548" y="2814800"/>
                        <a:pt x="1548" y="2761789"/>
                      </a:cubicBezTo>
                      <a:cubicBezTo>
                        <a:pt x="1548" y="2692550"/>
                        <a:pt x="16347" y="2499275"/>
                        <a:pt x="16347" y="2499275"/>
                      </a:cubicBezTo>
                      <a:cubicBezTo>
                        <a:pt x="16347" y="2499275"/>
                        <a:pt x="-3275" y="2328679"/>
                        <a:pt x="1253" y="2259313"/>
                      </a:cubicBezTo>
                      <a:cubicBezTo>
                        <a:pt x="5782" y="2189939"/>
                        <a:pt x="45026" y="2143076"/>
                        <a:pt x="45026" y="2143076"/>
                      </a:cubicBezTo>
                      <a:lnTo>
                        <a:pt x="11470" y="2108612"/>
                      </a:lnTo>
                      <a:cubicBezTo>
                        <a:pt x="11470" y="2108612"/>
                        <a:pt x="-12796" y="1829135"/>
                        <a:pt x="9264" y="1752419"/>
                      </a:cubicBezTo>
                      <a:cubicBezTo>
                        <a:pt x="31324" y="1675697"/>
                        <a:pt x="64414" y="1670210"/>
                        <a:pt x="64414" y="1670210"/>
                      </a:cubicBezTo>
                      <a:cubicBezTo>
                        <a:pt x="64414" y="1670210"/>
                        <a:pt x="44560" y="1601718"/>
                        <a:pt x="64414" y="1514030"/>
                      </a:cubicBezTo>
                      <a:cubicBezTo>
                        <a:pt x="84269" y="1426355"/>
                        <a:pt x="84269" y="1390740"/>
                        <a:pt x="84269" y="1390740"/>
                      </a:cubicBezTo>
                      <a:lnTo>
                        <a:pt x="15882" y="1357856"/>
                      </a:lnTo>
                      <a:cubicBezTo>
                        <a:pt x="15882" y="1357856"/>
                        <a:pt x="5737" y="1301647"/>
                        <a:pt x="7945" y="1252269"/>
                      </a:cubicBezTo>
                      <a:cubicBezTo>
                        <a:pt x="10155" y="1202878"/>
                        <a:pt x="-890" y="903835"/>
                        <a:pt x="3528" y="799574"/>
                      </a:cubicBezTo>
                      <a:cubicBezTo>
                        <a:pt x="7945" y="695319"/>
                        <a:pt x="14320" y="569999"/>
                        <a:pt x="20563" y="529281"/>
                      </a:cubicBezTo>
                      <a:cubicBezTo>
                        <a:pt x="26805" y="488584"/>
                        <a:pt x="4957" y="166809"/>
                        <a:pt x="4957" y="166809"/>
                      </a:cubicBezTo>
                      <a:cubicBezTo>
                        <a:pt x="4957" y="166809"/>
                        <a:pt x="100156" y="180377"/>
                        <a:pt x="107958" y="114473"/>
                      </a:cubicBezTo>
                      <a:cubicBezTo>
                        <a:pt x="115762" y="48569"/>
                        <a:pt x="26805" y="33058"/>
                        <a:pt x="26805" y="33058"/>
                      </a:cubicBezTo>
                      <a:lnTo>
                        <a:pt x="248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800" b="0" i="0" u="none" strike="noStrike" cap="none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	</a:t>
                  </a:r>
                  <a:endParaRPr sz="1800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28" name="TextBox 127"/>
            <p:cNvSpPr txBox="1"/>
            <p:nvPr/>
          </p:nvSpPr>
          <p:spPr>
            <a:xfrm>
              <a:off x="6466530" y="4091507"/>
              <a:ext cx="15843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cap="all" dirty="0">
                  <a:ln w="9000" cmpd="sng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#9Slide03 Arima Madurai ExtraBo" pitchFamily="2" charset="0"/>
                  <a:cs typeface="#9Slide03 Arima Madurai ExtraBo" pitchFamily="2" charset="0"/>
                </a:rPr>
                <a:t>KHÁC </a:t>
              </a:r>
              <a:r>
                <a:rPr lang="en-US" sz="2800" b="1" cap="all" dirty="0" err="1">
                  <a:ln w="9000" cmpd="sng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#9Slide03 Arima Madurai ExtraBo" pitchFamily="2" charset="0"/>
                  <a:cs typeface="#9Slide03 Arima Madurai ExtraBo" pitchFamily="2" charset="0"/>
                </a:rPr>
                <a:t>nhau</a:t>
              </a:r>
              <a:endParaRPr lang="en-US" sz="28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endParaRPr>
            </a:p>
          </p:txBody>
        </p:sp>
      </p:grpSp>
      <p:grpSp>
        <p:nvGrpSpPr>
          <p:cNvPr id="132" name="Google Shape;475;p31"/>
          <p:cNvGrpSpPr/>
          <p:nvPr/>
        </p:nvGrpSpPr>
        <p:grpSpPr>
          <a:xfrm rot="-774712">
            <a:off x="7750212" y="226750"/>
            <a:ext cx="4370978" cy="3360157"/>
            <a:chOff x="2368761" y="841731"/>
            <a:chExt cx="3148926" cy="3321893"/>
          </a:xfrm>
        </p:grpSpPr>
        <p:sp>
          <p:nvSpPr>
            <p:cNvPr id="133" name="Google Shape;476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477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501;p31"/>
          <p:cNvSpPr/>
          <p:nvPr/>
        </p:nvSpPr>
        <p:spPr>
          <a:xfrm rot="2672499">
            <a:off x="9528182" y="-111674"/>
            <a:ext cx="2393707" cy="53919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136" name="Google Shape;487;p31"/>
          <p:cNvGrpSpPr/>
          <p:nvPr/>
        </p:nvGrpSpPr>
        <p:grpSpPr>
          <a:xfrm>
            <a:off x="7356820" y="-78906"/>
            <a:ext cx="4613533" cy="3591240"/>
            <a:chOff x="4639250" y="2370575"/>
            <a:chExt cx="2873595" cy="2868900"/>
          </a:xfrm>
        </p:grpSpPr>
        <p:sp>
          <p:nvSpPr>
            <p:cNvPr id="137" name="Google Shape;488;p31"/>
            <p:cNvSpPr/>
            <p:nvPr/>
          </p:nvSpPr>
          <p:spPr>
            <a:xfrm>
              <a:off x="4643945" y="2370575"/>
              <a:ext cx="2868900" cy="2868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489;p31"/>
            <p:cNvSpPr/>
            <p:nvPr/>
          </p:nvSpPr>
          <p:spPr>
            <a:xfrm>
              <a:off x="46392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Rectangle 138"/>
          <p:cNvSpPr/>
          <p:nvPr/>
        </p:nvSpPr>
        <p:spPr>
          <a:xfrm>
            <a:off x="7010162" y="546938"/>
            <a:ext cx="49949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/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   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Chủ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nhật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vừa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qua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mưa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nặng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hạt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,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không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đi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thăm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bà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ngoại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được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,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ba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bảo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giúp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ba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sắp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xếp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lại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cái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tủ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ở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trong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buồng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.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Giữa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đống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đồ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đạc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cũ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ba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dỡ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từ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trên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nóc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tủ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xuống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,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chợt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gặp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lại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chiếc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cặp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nhỏ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đã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theo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đi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học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suốt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hai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năm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lớp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1, </a:t>
            </a:r>
            <a:r>
              <a:rPr lang="en-US" altLang="vi-VN" sz="24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lớp</a:t>
            </a:r>
            <a:r>
              <a:rPr lang="en-US" altLang="vi-VN" sz="24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2.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8832460" y="54600"/>
            <a:ext cx="1350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#9Slide03 IcielPanton Black" pitchFamily="2" charset="0"/>
                <a:cs typeface="#9Slide03 Arima Madurai ExtraBo" pitchFamily="2" charset="0"/>
              </a:rPr>
              <a:t>ĐOẠN C</a:t>
            </a:r>
          </a:p>
        </p:txBody>
      </p:sp>
      <p:pic>
        <p:nvPicPr>
          <p:cNvPr id="141" name="Picture 3" descr="C:\Users\HP\Desktop\21301396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370" l="0" r="100000">
                        <a14:foregroundMark x1="33738" y1="18519" x2="55678" y2="29259"/>
                        <a14:foregroundMark x1="57111" y1="20741" x2="44322" y2="33704"/>
                        <a14:foregroundMark x1="24917" y1="21111" x2="31974" y2="34815"/>
                        <a14:foregroundMark x1="44763" y1="49259" x2="70342" y2="4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58713" y="3151752"/>
            <a:ext cx="972911" cy="94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TextBox 29"/>
          <p:cNvSpPr txBox="1">
            <a:spLocks noChangeArrowheads="1"/>
          </p:cNvSpPr>
          <p:nvPr/>
        </p:nvSpPr>
        <p:spPr bwMode="auto">
          <a:xfrm>
            <a:off x="1472954" y="4731174"/>
            <a:ext cx="44418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Các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đoạn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mở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bài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trên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đều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có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mục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đích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giới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thiệu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đồ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vật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cần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tả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là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chiếc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cặp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sách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.</a:t>
            </a:r>
          </a:p>
        </p:txBody>
      </p:sp>
      <p:sp>
        <p:nvSpPr>
          <p:cNvPr id="144" name="TextBox 143"/>
          <p:cNvSpPr txBox="1">
            <a:spLocks noChangeArrowheads="1"/>
          </p:cNvSpPr>
          <p:nvPr/>
        </p:nvSpPr>
        <p:spPr bwMode="auto">
          <a:xfrm>
            <a:off x="8223067" y="3879195"/>
            <a:ext cx="37397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Đoạn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a, b: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Giới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thiệu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ngay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đồ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vật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cần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tả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. </a:t>
            </a:r>
          </a:p>
        </p:txBody>
      </p:sp>
      <p:sp>
        <p:nvSpPr>
          <p:cNvPr id="145" name="Google Shape;506;p31"/>
          <p:cNvSpPr/>
          <p:nvPr/>
        </p:nvSpPr>
        <p:spPr>
          <a:xfrm>
            <a:off x="7975059" y="4880729"/>
            <a:ext cx="761971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Text Box 21"/>
          <p:cNvSpPr txBox="1">
            <a:spLocks noChangeArrowheads="1"/>
          </p:cNvSpPr>
          <p:nvPr/>
        </p:nvSpPr>
        <p:spPr bwMode="auto">
          <a:xfrm>
            <a:off x="8826989" y="4765816"/>
            <a:ext cx="3048353" cy="578882"/>
          </a:xfrm>
          <a:prstGeom prst="roundRect">
            <a:avLst/>
          </a:prstGeom>
          <a:solidFill>
            <a:srgbClr val="FFCCFF">
              <a:alpha val="50196"/>
            </a:srgbClr>
          </a:solidFill>
          <a:ln w="38100">
            <a:solidFill>
              <a:schemeClr val="bg1"/>
            </a:solidFill>
            <a:prstDash val="sysDash"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Mở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bài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trực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tiếp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 </a:t>
            </a:r>
            <a:endParaRPr lang="en-US" altLang="vi-VN" sz="2800" dirty="0"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147" name="Text Box 19"/>
          <p:cNvSpPr txBox="1">
            <a:spLocks noChangeArrowheads="1"/>
          </p:cNvSpPr>
          <p:nvPr/>
        </p:nvSpPr>
        <p:spPr bwMode="auto">
          <a:xfrm>
            <a:off x="6476904" y="5317281"/>
            <a:ext cx="54859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Đoạn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c: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Nói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chuyện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khác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để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dẫn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vào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giới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thiệu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đồ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vật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định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tả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.</a:t>
            </a:r>
          </a:p>
        </p:txBody>
      </p:sp>
      <p:grpSp>
        <p:nvGrpSpPr>
          <p:cNvPr id="151" name="Google Shape;502;p31"/>
          <p:cNvGrpSpPr/>
          <p:nvPr/>
        </p:nvGrpSpPr>
        <p:grpSpPr>
          <a:xfrm>
            <a:off x="-37078" y="4845959"/>
            <a:ext cx="1320998" cy="1265866"/>
            <a:chOff x="1862977" y="593376"/>
            <a:chExt cx="1320998" cy="1265866"/>
          </a:xfrm>
        </p:grpSpPr>
        <p:sp>
          <p:nvSpPr>
            <p:cNvPr id="152" name="Google Shape;503;p31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504;p31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506;p31"/>
          <p:cNvSpPr/>
          <p:nvPr/>
        </p:nvSpPr>
        <p:spPr>
          <a:xfrm>
            <a:off x="219306" y="5277254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506;p31"/>
          <p:cNvSpPr/>
          <p:nvPr/>
        </p:nvSpPr>
        <p:spPr>
          <a:xfrm>
            <a:off x="6822532" y="6322647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Text Box 21"/>
          <p:cNvSpPr txBox="1">
            <a:spLocks noChangeArrowheads="1"/>
          </p:cNvSpPr>
          <p:nvPr/>
        </p:nvSpPr>
        <p:spPr bwMode="auto">
          <a:xfrm>
            <a:off x="7674461" y="6207734"/>
            <a:ext cx="3050574" cy="578882"/>
          </a:xfrm>
          <a:prstGeom prst="roundRect">
            <a:avLst/>
          </a:prstGeom>
          <a:solidFill>
            <a:srgbClr val="FFCCFF">
              <a:alpha val="60000"/>
            </a:srgbClr>
          </a:solidFill>
          <a:ln w="38100">
            <a:solidFill>
              <a:schemeClr val="bg1"/>
            </a:solidFill>
            <a:prstDash val="sysDash"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Mở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bài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gián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tiếp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 </a:t>
            </a:r>
            <a:endParaRPr lang="en-US" altLang="vi-VN" sz="2800" dirty="0">
              <a:latin typeface="#9Slide03 Arima Madurai ExtraBo" pitchFamily="2" charset="0"/>
              <a:cs typeface="#9Slide03 Arima Madurai Extra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50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1.66667E-6 -0.6386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1.875E-6 -0.6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1" dur="8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2" dur="8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8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3" dur="8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4" dur="8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8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2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4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6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10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12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14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7" dur="8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8" dur="8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8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9" dur="8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0" dur="8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8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8" grpId="0" animBg="1"/>
      <p:bldP spid="28" grpId="1" animBg="1"/>
      <p:bldP spid="33" grpId="0" animBg="1"/>
      <p:bldP spid="37" grpId="0"/>
      <p:bldP spid="37" grpId="1"/>
      <p:bldP spid="37" grpId="2"/>
      <p:bldP spid="38" grpId="0"/>
      <p:bldP spid="38" grpId="1"/>
      <p:bldP spid="38" grpId="2"/>
      <p:bldP spid="40" grpId="0"/>
      <p:bldP spid="40" grpId="1"/>
      <p:bldP spid="41" grpId="0"/>
      <p:bldP spid="41" grpId="1"/>
      <p:bldP spid="135" grpId="0" animBg="1"/>
      <p:bldP spid="135" grpId="1" animBg="1"/>
      <p:bldP spid="135" grpId="2" animBg="1"/>
      <p:bldP spid="139" grpId="0"/>
      <p:bldP spid="139" grpId="1"/>
      <p:bldP spid="139" grpId="2"/>
      <p:bldP spid="139" grpId="3"/>
      <p:bldP spid="140" grpId="0"/>
      <p:bldP spid="140" grpId="1"/>
      <p:bldP spid="140" grpId="2"/>
      <p:bldP spid="142" grpId="0"/>
      <p:bldP spid="144" grpId="0"/>
      <p:bldP spid="145" grpId="0" animBg="1"/>
      <p:bldP spid="146" grpId="0" animBg="1"/>
      <p:bldP spid="147" grpId="0"/>
      <p:bldP spid="154" grpId="0" animBg="1"/>
      <p:bldP spid="155" grpId="0" animBg="1"/>
      <p:bldP spid="1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29"/>
          <p:cNvGrpSpPr/>
          <p:nvPr/>
        </p:nvGrpSpPr>
        <p:grpSpPr>
          <a:xfrm>
            <a:off x="-4276109" y="1817974"/>
            <a:ext cx="3922609" cy="3916200"/>
            <a:chOff x="1632025" y="2099075"/>
            <a:chExt cx="3922609" cy="3916200"/>
          </a:xfrm>
        </p:grpSpPr>
        <p:sp>
          <p:nvSpPr>
            <p:cNvPr id="416" name="Google Shape;416;p29"/>
            <p:cNvSpPr/>
            <p:nvPr/>
          </p:nvSpPr>
          <p:spPr>
            <a:xfrm>
              <a:off x="1638434" y="2099075"/>
              <a:ext cx="3916200" cy="3916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1632025" y="2104884"/>
              <a:ext cx="3916200" cy="7830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" name="Google Shape;421;p29"/>
          <p:cNvSpPr txBox="1">
            <a:spLocks noGrp="1"/>
          </p:cNvSpPr>
          <p:nvPr>
            <p:ph type="title"/>
          </p:nvPr>
        </p:nvSpPr>
        <p:spPr>
          <a:xfrm>
            <a:off x="5072286" y="388340"/>
            <a:ext cx="7741800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dirty="0">
                <a:latin typeface="#9Slide05 SVNKitten" pitchFamily="2" charset="0"/>
              </a:rPr>
              <a:t>Bài học</a:t>
            </a:r>
            <a:endParaRPr dirty="0">
              <a:latin typeface="#9Slide05 SVNKitten" pitchFamily="2" charset="0"/>
            </a:endParaRPr>
          </a:p>
        </p:txBody>
      </p:sp>
      <p:grpSp>
        <p:nvGrpSpPr>
          <p:cNvPr id="430" name="Google Shape;430;p29"/>
          <p:cNvGrpSpPr/>
          <p:nvPr/>
        </p:nvGrpSpPr>
        <p:grpSpPr>
          <a:xfrm>
            <a:off x="423974" y="538799"/>
            <a:ext cx="4482421" cy="956262"/>
            <a:chOff x="3014662" y="2771551"/>
            <a:chExt cx="6158864" cy="1313907"/>
          </a:xfrm>
        </p:grpSpPr>
        <p:sp>
          <p:nvSpPr>
            <p:cNvPr id="431" name="Google Shape;431;p29"/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2" name="Google Shape;432;p29"/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433" name="Google Shape;433;p29"/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9"/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9"/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9"/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9"/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29"/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29"/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29"/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9"/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29"/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29"/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9"/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45" name="Google Shape;445;p29"/>
          <p:cNvSpPr/>
          <p:nvPr/>
        </p:nvSpPr>
        <p:spPr>
          <a:xfrm rot="2672499">
            <a:off x="-165526" y="5239131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38" name="Google Shape;426;p29"/>
          <p:cNvGrpSpPr/>
          <p:nvPr/>
        </p:nvGrpSpPr>
        <p:grpSpPr>
          <a:xfrm rot="10800000">
            <a:off x="7052766" y="358708"/>
            <a:ext cx="1890420" cy="1265866"/>
            <a:chOff x="208748" y="605508"/>
            <a:chExt cx="1890420" cy="1265866"/>
          </a:xfrm>
        </p:grpSpPr>
        <p:sp>
          <p:nvSpPr>
            <p:cNvPr id="39" name="Google Shape;427;p29"/>
            <p:cNvSpPr/>
            <p:nvPr/>
          </p:nvSpPr>
          <p:spPr>
            <a:xfrm>
              <a:off x="208748" y="605508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28;p29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" name="Google Shape;446;p29"/>
          <p:cNvSpPr/>
          <p:nvPr/>
        </p:nvSpPr>
        <p:spPr>
          <a:xfrm rot="10800000">
            <a:off x="7845634" y="839743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-4074129" y="1892117"/>
            <a:ext cx="309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#9Slide05 SVNKitten" pitchFamily="2" charset="0"/>
              </a:rPr>
              <a:t>Mở</a:t>
            </a:r>
            <a:r>
              <a:rPr lang="en-US" sz="3600" b="1" dirty="0">
                <a:latin typeface="#9Slide05 SVNKitten" pitchFamily="2" charset="0"/>
              </a:rPr>
              <a:t> </a:t>
            </a:r>
            <a:r>
              <a:rPr lang="en-US" sz="3600" b="1" dirty="0" err="1">
                <a:latin typeface="#9Slide05 SVNKitten" pitchFamily="2" charset="0"/>
              </a:rPr>
              <a:t>bài</a:t>
            </a:r>
            <a:r>
              <a:rPr lang="en-US" sz="3600" b="1" dirty="0">
                <a:latin typeface="#9Slide05 SVNKitten" pitchFamily="2" charset="0"/>
              </a:rPr>
              <a:t> </a:t>
            </a:r>
            <a:r>
              <a:rPr lang="en-US" sz="3600" b="1" dirty="0" err="1">
                <a:latin typeface="#9Slide05 SVNKitten" pitchFamily="2" charset="0"/>
              </a:rPr>
              <a:t>gián</a:t>
            </a:r>
            <a:r>
              <a:rPr lang="en-US" sz="3600" b="1" dirty="0">
                <a:latin typeface="#9Slide05 SVNKitten" pitchFamily="2" charset="0"/>
              </a:rPr>
              <a:t> </a:t>
            </a:r>
            <a:r>
              <a:rPr lang="en-US" sz="3600" b="1" dirty="0" err="1">
                <a:latin typeface="#9Slide05 SVNKitten" pitchFamily="2" charset="0"/>
              </a:rPr>
              <a:t>tiếp</a:t>
            </a:r>
            <a:endParaRPr lang="en-US" sz="3600" b="1" dirty="0">
              <a:latin typeface="#9Slide05 SVNKitte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129177" y="3021773"/>
            <a:ext cx="356890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dirty="0" err="1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liên</a:t>
            </a:r>
            <a:r>
              <a:rPr lang="en-US" sz="3200" dirty="0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rồi</a:t>
            </a:r>
            <a:r>
              <a:rPr lang="en-US" sz="3200" dirty="0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dẫn</a:t>
            </a:r>
            <a:r>
              <a:rPr lang="en-US" sz="3200" dirty="0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giới</a:t>
            </a:r>
            <a:r>
              <a:rPr lang="en-US" sz="3200" dirty="0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thiệu</a:t>
            </a:r>
            <a:r>
              <a:rPr lang="en-US" sz="3200" dirty="0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chemeClr val="tx1"/>
                </a:solidFill>
                <a:latin typeface="#9Slide05 SVNKitten" pitchFamily="2" charset="0"/>
                <a:cs typeface="Times New Roman" pitchFamily="18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511155" y="1500746"/>
            <a:ext cx="4768886" cy="3916200"/>
            <a:chOff x="4906395" y="1716236"/>
            <a:chExt cx="4768886" cy="3916200"/>
          </a:xfrm>
        </p:grpSpPr>
        <p:grpSp>
          <p:nvGrpSpPr>
            <p:cNvPr id="418" name="Google Shape;418;p29"/>
            <p:cNvGrpSpPr/>
            <p:nvPr/>
          </p:nvGrpSpPr>
          <p:grpSpPr>
            <a:xfrm>
              <a:off x="4906395" y="1716236"/>
              <a:ext cx="3922609" cy="3916200"/>
              <a:chOff x="6588652" y="2120466"/>
              <a:chExt cx="3922609" cy="3916200"/>
            </a:xfrm>
          </p:grpSpPr>
          <p:sp>
            <p:nvSpPr>
              <p:cNvPr id="419" name="Google Shape;419;p29"/>
              <p:cNvSpPr/>
              <p:nvPr/>
            </p:nvSpPr>
            <p:spPr>
              <a:xfrm>
                <a:off x="6595061" y="2120466"/>
                <a:ext cx="3916200" cy="3916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29"/>
              <p:cNvSpPr/>
              <p:nvPr/>
            </p:nvSpPr>
            <p:spPr>
              <a:xfrm>
                <a:off x="6588652" y="2126275"/>
                <a:ext cx="3916200" cy="783000"/>
              </a:xfrm>
              <a:prstGeom prst="rect">
                <a:avLst/>
              </a:prstGeom>
              <a:solidFill>
                <a:srgbClr val="000000">
                  <a:alpha val="4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9" name="Google Shape;429;p29"/>
            <p:cNvSpPr/>
            <p:nvPr/>
          </p:nvSpPr>
          <p:spPr>
            <a:xfrm rot="2672499">
              <a:off x="7982726" y="1901526"/>
              <a:ext cx="1692555" cy="479229"/>
            </a:xfrm>
            <a:custGeom>
              <a:avLst/>
              <a:gdLst/>
              <a:ahLst/>
              <a:cxnLst/>
              <a:rect l="l" t="t" r="r" b="b"/>
              <a:pathLst>
                <a:path w="7659384" h="1673412" extrusionOk="0">
                  <a:moveTo>
                    <a:pt x="197437" y="0"/>
                  </a:moveTo>
                  <a:lnTo>
                    <a:pt x="7604587" y="0"/>
                  </a:lnTo>
                  <a:lnTo>
                    <a:pt x="7349060" y="196414"/>
                  </a:lnTo>
                  <a:lnTo>
                    <a:pt x="7659384" y="434947"/>
                  </a:lnTo>
                  <a:lnTo>
                    <a:pt x="7659384" y="462083"/>
                  </a:lnTo>
                  <a:lnTo>
                    <a:pt x="7349061" y="700616"/>
                  </a:lnTo>
                  <a:lnTo>
                    <a:pt x="7658358" y="938359"/>
                  </a:lnTo>
                  <a:lnTo>
                    <a:pt x="7349060" y="1176104"/>
                  </a:lnTo>
                  <a:lnTo>
                    <a:pt x="7659384" y="1414637"/>
                  </a:lnTo>
                  <a:lnTo>
                    <a:pt x="7659384" y="1441774"/>
                  </a:lnTo>
                  <a:lnTo>
                    <a:pt x="7358029" y="1673412"/>
                  </a:lnTo>
                  <a:lnTo>
                    <a:pt x="211955" y="1673412"/>
                  </a:lnTo>
                  <a:lnTo>
                    <a:pt x="327976" y="1584232"/>
                  </a:lnTo>
                  <a:lnTo>
                    <a:pt x="0" y="1332130"/>
                  </a:lnTo>
                  <a:lnTo>
                    <a:pt x="327975" y="1080030"/>
                  </a:lnTo>
                  <a:lnTo>
                    <a:pt x="18678" y="842286"/>
                  </a:lnTo>
                  <a:lnTo>
                    <a:pt x="327976" y="604542"/>
                  </a:lnTo>
                  <a:lnTo>
                    <a:pt x="0" y="352440"/>
                  </a:lnTo>
                  <a:lnTo>
                    <a:pt x="327975" y="100340"/>
                  </a:lnTo>
                  <a:close/>
                </a:path>
              </a:pathLst>
            </a:custGeom>
            <a:solidFill>
              <a:schemeClr val="lt1">
                <a:alpha val="50980"/>
              </a:schemeClr>
            </a:solidFill>
            <a:ln>
              <a:noFill/>
            </a:ln>
          </p:spPr>
          <p:txBody>
            <a:bodyPr spcFirstLastPara="1" wrap="square" lIns="245700" tIns="122825" rIns="245700" bIns="122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41478" y="1790379"/>
              <a:ext cx="30588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#9Slide05 SVNKitten" pitchFamily="2" charset="0"/>
                </a:rPr>
                <a:t>Mở</a:t>
              </a:r>
              <a:r>
                <a:rPr lang="en-US" sz="3600" b="1" dirty="0">
                  <a:latin typeface="#9Slide05 SVNKitten" pitchFamily="2" charset="0"/>
                </a:rPr>
                <a:t> </a:t>
              </a:r>
              <a:r>
                <a:rPr lang="en-US" sz="3600" b="1" dirty="0" err="1">
                  <a:latin typeface="#9Slide05 SVNKitten" pitchFamily="2" charset="0"/>
                </a:rPr>
                <a:t>bài</a:t>
              </a:r>
              <a:r>
                <a:rPr lang="en-US" sz="3600" b="1" dirty="0">
                  <a:latin typeface="#9Slide05 SVNKitten" pitchFamily="2" charset="0"/>
                </a:rPr>
                <a:t> </a:t>
              </a:r>
              <a:r>
                <a:rPr lang="en-US" sz="3600" b="1" dirty="0" err="1">
                  <a:latin typeface="#9Slide05 SVNKitten" pitchFamily="2" charset="0"/>
                </a:rPr>
                <a:t>trực</a:t>
              </a:r>
              <a:r>
                <a:rPr lang="en-US" sz="3600" b="1" dirty="0">
                  <a:latin typeface="#9Slide05 SVNKitten" pitchFamily="2" charset="0"/>
                </a:rPr>
                <a:t> </a:t>
              </a:r>
              <a:r>
                <a:rPr lang="en-US" sz="3600" b="1" dirty="0" err="1">
                  <a:latin typeface="#9Slide05 SVNKitten" pitchFamily="2" charset="0"/>
                </a:rPr>
                <a:t>tiếp</a:t>
              </a:r>
              <a:endParaRPr lang="en-US" sz="3600" b="1" dirty="0">
                <a:latin typeface="#9Slide05 SVNKitten" pitchFamily="2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326997" y="2976622"/>
              <a:ext cx="322643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sz="3200" dirty="0" err="1">
                  <a:solidFill>
                    <a:schemeClr val="tx1"/>
                  </a:solidFill>
                  <a:latin typeface="#9Slide05 SVNKitten" pitchFamily="2" charset="0"/>
                  <a:cs typeface="Times New Roman" pitchFamily="18" charset="0"/>
                </a:rPr>
                <a:t>Giới</a:t>
              </a:r>
              <a:r>
                <a:rPr lang="en-US" sz="3200" dirty="0">
                  <a:solidFill>
                    <a:schemeClr val="tx1"/>
                  </a:solidFill>
                  <a:latin typeface="#9Slide05 SVNKitten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#9Slide05 SVNKitten" pitchFamily="2" charset="0"/>
                  <a:cs typeface="Times New Roman" pitchFamily="18" charset="0"/>
                </a:rPr>
                <a:t>thiệu</a:t>
              </a:r>
              <a:r>
                <a:rPr lang="en-US" sz="3200" dirty="0">
                  <a:solidFill>
                    <a:schemeClr val="tx1"/>
                  </a:solidFill>
                  <a:latin typeface="#9Slide05 SVNKitten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#9Slide05 SVNKitten" pitchFamily="2" charset="0"/>
                  <a:cs typeface="Times New Roman" pitchFamily="18" charset="0"/>
                </a:rPr>
                <a:t>ngay</a:t>
              </a:r>
              <a:r>
                <a:rPr lang="en-US" sz="3200" dirty="0">
                  <a:solidFill>
                    <a:schemeClr val="tx1"/>
                  </a:solidFill>
                  <a:latin typeface="#9Slide05 SVNKitten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#9Slide05 SVNKitten" pitchFamily="2" charset="0"/>
                  <a:cs typeface="Times New Roman" pitchFamily="18" charset="0"/>
                </a:rPr>
                <a:t>đồ</a:t>
              </a:r>
              <a:r>
                <a:rPr lang="en-US" sz="3200" dirty="0">
                  <a:solidFill>
                    <a:schemeClr val="tx1"/>
                  </a:solidFill>
                  <a:latin typeface="#9Slide05 SVNKitten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#9Slide05 SVNKitten" pitchFamily="2" charset="0"/>
                  <a:cs typeface="Times New Roman" pitchFamily="18" charset="0"/>
                </a:rPr>
                <a:t>vật</a:t>
              </a:r>
              <a:r>
                <a:rPr lang="en-US" sz="3200" dirty="0">
                  <a:solidFill>
                    <a:schemeClr val="tx1"/>
                  </a:solidFill>
                  <a:latin typeface="#9Slide05 SVNKitten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#9Slide05 SVNKitten" pitchFamily="2" charset="0"/>
                  <a:cs typeface="Times New Roman" pitchFamily="18" charset="0"/>
                </a:rPr>
                <a:t>định</a:t>
              </a:r>
              <a:r>
                <a:rPr lang="en-US" sz="3200" dirty="0">
                  <a:solidFill>
                    <a:schemeClr val="tx1"/>
                  </a:solidFill>
                  <a:latin typeface="#9Slide05 SVNKitten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#9Slide05 SVNKitten" pitchFamily="2" charset="0"/>
                  <a:cs typeface="Times New Roman" pitchFamily="18" charset="0"/>
                </a:rPr>
                <a:t>tả</a:t>
              </a:r>
              <a:r>
                <a:rPr lang="en-US" sz="3200" dirty="0">
                  <a:solidFill>
                    <a:schemeClr val="tx1"/>
                  </a:solidFill>
                  <a:latin typeface="#9Slide05 SVNKitten" pitchFamily="2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51" name="Picture 2" descr="C:\Users\HP\Desktop\93988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94837" l="0" r="98900">
                        <a14:foregroundMark x1="90200" y1="2213" x2="91200" y2="29294"/>
                        <a14:foregroundMark x1="93700" y1="14858" x2="98900" y2="17808"/>
                        <a14:foregroundMark x1="1600" y1="88198" x2="18500" y2="74394"/>
                        <a14:foregroundMark x1="3700" y1="81138" x2="10700" y2="75975"/>
                        <a14:foregroundMark x1="32500" y1="50369" x2="62400" y2="69231"/>
                        <a14:foregroundMark x1="38800" y1="57429" x2="50100" y2="66280"/>
                        <a14:foregroundMark x1="40600" y1="31085" x2="50100" y2="44784"/>
                        <a14:foregroundMark x1="59900" y1="27397" x2="71900" y2="45522"/>
                        <a14:foregroundMark x1="6500" y1="38567" x2="9000" y2="44046"/>
                        <a14:backgroundMark x1="24400" y1="18546" x2="24400" y2="18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28619" y="3364887"/>
            <a:ext cx="1958342" cy="200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HP\Desktop\2130139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370" l="0" r="100000">
                        <a14:foregroundMark x1="33738" y1="18519" x2="55678" y2="29259"/>
                        <a14:foregroundMark x1="57111" y1="20741" x2="44322" y2="33704"/>
                        <a14:foregroundMark x1="24917" y1="21111" x2="31974" y2="34815"/>
                        <a14:foregroundMark x1="44763" y1="49259" x2="70342" y2="4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817" y="4323823"/>
            <a:ext cx="2335604" cy="278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 descr="C:\Users\HP\Desktop\17211993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646" l="0" r="99700">
                        <a14:foregroundMark x1="47800" y1="57238" x2="79400" y2="54788"/>
                        <a14:foregroundMark x1="95700" y1="66258" x2="84400" y2="804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058" y="4133319"/>
            <a:ext cx="3036949" cy="272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56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-0.61888 0.0020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5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43385 0.0090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93" y="4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41106 -0.0067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47" y="-34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41615 -7.40741E-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1839750" y="1921923"/>
            <a:ext cx="4764250" cy="27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7000"/>
            </a:pPr>
            <a:r>
              <a:rPr lang="en-US" altLang="vi-VN" sz="4000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/>
            </a:r>
            <a:br>
              <a:rPr lang="en-US" altLang="vi-VN" sz="4000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</a:br>
            <a:endParaRPr sz="4000" dirty="0">
              <a:solidFill>
                <a:schemeClr val="tx1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  <p:pic>
        <p:nvPicPr>
          <p:cNvPr id="8" name="Picture 2" descr="C:\Users\HP\Desktop\93988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94837" l="0" r="98900">
                        <a14:foregroundMark x1="90200" y1="2213" x2="91200" y2="29294"/>
                        <a14:foregroundMark x1="93700" y1="14858" x2="98900" y2="17808"/>
                        <a14:foregroundMark x1="1600" y1="88198" x2="18500" y2="74394"/>
                        <a14:foregroundMark x1="3700" y1="81138" x2="10700" y2="75975"/>
                        <a14:foregroundMark x1="32500" y1="50369" x2="62400" y2="69231"/>
                        <a14:foregroundMark x1="38800" y1="57429" x2="50100" y2="66280"/>
                        <a14:foregroundMark x1="40600" y1="31085" x2="50100" y2="44784"/>
                        <a14:foregroundMark x1="59900" y1="27397" x2="71900" y2="45522"/>
                        <a14:foregroundMark x1="6500" y1="38567" x2="9000" y2="44046"/>
                        <a14:backgroundMark x1="24400" y1="18546" x2="24400" y2="18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723" y="2945183"/>
            <a:ext cx="2108653" cy="200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2130139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370" l="0" r="100000">
                        <a14:foregroundMark x1="33738" y1="18519" x2="55678" y2="29259"/>
                        <a14:foregroundMark x1="57111" y1="20741" x2="44322" y2="33704"/>
                        <a14:foregroundMark x1="24917" y1="21111" x2="31974" y2="34815"/>
                        <a14:foregroundMark x1="44763" y1="49259" x2="70342" y2="4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447" y="3945740"/>
            <a:ext cx="2335604" cy="278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P\Desktop\17211993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646" l="0" r="99700">
                        <a14:foregroundMark x1="47800" y1="57238" x2="79400" y2="54788"/>
                        <a14:foregroundMark x1="95700" y1="66258" x2="84400" y2="804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502" y="3972695"/>
            <a:ext cx="3036949" cy="272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600200" y="1757386"/>
            <a:ext cx="547116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vi-VN" sz="3600" b="1" dirty="0">
                <a:latin typeface="#9Slide03 Arima Madurai ExtraBo" pitchFamily="2" charset="0"/>
                <a:cs typeface="#9Slide03 Arima Madurai ExtraBo" pitchFamily="2" charset="0"/>
              </a:rPr>
              <a:t>2. </a:t>
            </a:r>
            <a:r>
              <a:rPr lang="en-US" altLang="vi-VN" sz="3600" b="1" dirty="0" err="1">
                <a:latin typeface="#9Slide03 Arima Madurai ExtraBo" pitchFamily="2" charset="0"/>
                <a:cs typeface="#9Slide03 Arima Madurai ExtraBo" pitchFamily="2" charset="0"/>
              </a:rPr>
              <a:t>Viết</a:t>
            </a:r>
            <a:r>
              <a:rPr lang="en-US" altLang="vi-VN" sz="36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dirty="0" err="1">
                <a:latin typeface="#9Slide03 Arima Madurai ExtraBo" pitchFamily="2" charset="0"/>
                <a:cs typeface="#9Slide03 Arima Madurai ExtraBo" pitchFamily="2" charset="0"/>
              </a:rPr>
              <a:t>một</a:t>
            </a:r>
            <a:r>
              <a:rPr lang="en-US" altLang="vi-VN" sz="36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dirty="0" err="1">
                <a:latin typeface="#9Slide03 Arima Madurai ExtraBo" pitchFamily="2" charset="0"/>
                <a:cs typeface="#9Slide03 Arima Madurai ExtraBo" pitchFamily="2" charset="0"/>
              </a:rPr>
              <a:t>đoạn</a:t>
            </a:r>
            <a:r>
              <a:rPr lang="en-US" altLang="vi-VN" sz="36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dirty="0" err="1">
                <a:latin typeface="#9Slide03 Arima Madurai ExtraBo" pitchFamily="2" charset="0"/>
                <a:cs typeface="#9Slide03 Arima Madurai ExtraBo" pitchFamily="2" charset="0"/>
              </a:rPr>
              <a:t>văn</a:t>
            </a:r>
            <a:r>
              <a:rPr lang="en-US" altLang="vi-VN" sz="36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dirty="0" err="1">
                <a:latin typeface="#9Slide03 Arima Madurai ExtraBo" pitchFamily="2" charset="0"/>
                <a:cs typeface="#9Slide03 Arima Madurai ExtraBo" pitchFamily="2" charset="0"/>
              </a:rPr>
              <a:t>mở</a:t>
            </a:r>
            <a:r>
              <a:rPr lang="en-US" altLang="vi-VN" sz="36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dirty="0" err="1">
                <a:latin typeface="#9Slide03 Arima Madurai ExtraBo" pitchFamily="2" charset="0"/>
                <a:cs typeface="#9Slide03 Arima Madurai ExtraBo" pitchFamily="2" charset="0"/>
              </a:rPr>
              <a:t>bài</a:t>
            </a:r>
            <a:r>
              <a:rPr lang="en-US" altLang="vi-VN" sz="36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dirty="0" err="1">
                <a:latin typeface="#9Slide03 Arima Madurai ExtraBo" pitchFamily="2" charset="0"/>
                <a:cs typeface="#9Slide03 Arima Madurai ExtraBo" pitchFamily="2" charset="0"/>
              </a:rPr>
              <a:t>cho</a:t>
            </a:r>
            <a:r>
              <a:rPr lang="en-US" altLang="vi-VN" sz="36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dirty="0" err="1">
                <a:latin typeface="#9Slide03 Arima Madurai ExtraBo" pitchFamily="2" charset="0"/>
                <a:cs typeface="#9Slide03 Arima Madurai ExtraBo" pitchFamily="2" charset="0"/>
              </a:rPr>
              <a:t>bài</a:t>
            </a:r>
            <a:r>
              <a:rPr lang="en-US" altLang="vi-VN" sz="36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dirty="0" err="1">
                <a:latin typeface="#9Slide03 Arima Madurai ExtraBo" pitchFamily="2" charset="0"/>
                <a:cs typeface="#9Slide03 Arima Madurai ExtraBo" pitchFamily="2" charset="0"/>
              </a:rPr>
              <a:t>văn</a:t>
            </a:r>
            <a:r>
              <a:rPr lang="en-US" altLang="vi-VN" sz="36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dirty="0" err="1">
                <a:latin typeface="#9Slide03 Arima Madurai ExtraBo" pitchFamily="2" charset="0"/>
                <a:cs typeface="#9Slide03 Arima Madurai ExtraBo" pitchFamily="2" charset="0"/>
              </a:rPr>
              <a:t>miêu</a:t>
            </a:r>
            <a:r>
              <a:rPr lang="en-US" altLang="vi-VN" sz="36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dirty="0" err="1">
                <a:latin typeface="#9Slide03 Arima Madurai ExtraBo" pitchFamily="2" charset="0"/>
                <a:cs typeface="#9Slide03 Arima Madurai ExtraBo" pitchFamily="2" charset="0"/>
              </a:rPr>
              <a:t>tả</a:t>
            </a:r>
            <a:r>
              <a:rPr lang="en-US" altLang="vi-VN" sz="36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dirty="0" err="1">
                <a:latin typeface="#9Slide03 Arima Madurai ExtraBo" pitchFamily="2" charset="0"/>
                <a:cs typeface="#9Slide03 Arima Madurai ExtraBo" pitchFamily="2" charset="0"/>
              </a:rPr>
              <a:t>cái</a:t>
            </a:r>
            <a:r>
              <a:rPr lang="en-US" altLang="vi-VN" sz="36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dirty="0" err="1">
                <a:latin typeface="#9Slide03 Arima Madurai ExtraBo" pitchFamily="2" charset="0"/>
                <a:cs typeface="#9Slide03 Arima Madurai ExtraBo" pitchFamily="2" charset="0"/>
              </a:rPr>
              <a:t>bàn</a:t>
            </a:r>
            <a:r>
              <a:rPr lang="en-US" altLang="vi-VN" sz="36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dirty="0" err="1">
                <a:latin typeface="#9Slide03 Arima Madurai ExtraBo" pitchFamily="2" charset="0"/>
                <a:cs typeface="#9Slide03 Arima Madurai ExtraBo" pitchFamily="2" charset="0"/>
              </a:rPr>
              <a:t>học</a:t>
            </a:r>
            <a:r>
              <a:rPr lang="en-US" altLang="vi-VN" sz="36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dirty="0" err="1">
                <a:latin typeface="#9Slide03 Arima Madurai ExtraBo" pitchFamily="2" charset="0"/>
                <a:cs typeface="#9Slide03 Arima Madurai ExtraBo" pitchFamily="2" charset="0"/>
              </a:rPr>
              <a:t>của</a:t>
            </a:r>
            <a:r>
              <a:rPr lang="en-US" altLang="vi-VN" sz="36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dirty="0" err="1"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endParaRPr lang="vi-VN" altLang="vi-VN" sz="3600" b="1" dirty="0">
              <a:latin typeface="#9Slide03 Arima Madurai ExtraBo" pitchFamily="2" charset="0"/>
              <a:cs typeface="#9Slide03 Arima Madurai ExtraBo" pitchFamily="2" charset="0"/>
            </a:endParaRPr>
          </a:p>
        </p:txBody>
      </p:sp>
      <p:grpSp>
        <p:nvGrpSpPr>
          <p:cNvPr id="11" name="Google Shape;478;p31"/>
          <p:cNvGrpSpPr/>
          <p:nvPr/>
        </p:nvGrpSpPr>
        <p:grpSpPr>
          <a:xfrm rot="406439">
            <a:off x="4358558" y="3667571"/>
            <a:ext cx="2000151" cy="1961824"/>
            <a:chOff x="2368761" y="841731"/>
            <a:chExt cx="3148926" cy="3321893"/>
          </a:xfrm>
        </p:grpSpPr>
        <p:sp>
          <p:nvSpPr>
            <p:cNvPr id="12" name="Google Shape;479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480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481;p31"/>
          <p:cNvGrpSpPr/>
          <p:nvPr/>
        </p:nvGrpSpPr>
        <p:grpSpPr>
          <a:xfrm rot="918517">
            <a:off x="1292778" y="3566938"/>
            <a:ext cx="2142151" cy="2148232"/>
            <a:chOff x="2368761" y="841731"/>
            <a:chExt cx="3148926" cy="3321893"/>
          </a:xfrm>
        </p:grpSpPr>
        <p:sp>
          <p:nvSpPr>
            <p:cNvPr id="15" name="Google Shape;482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483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484;p31"/>
          <p:cNvGrpSpPr/>
          <p:nvPr/>
        </p:nvGrpSpPr>
        <p:grpSpPr>
          <a:xfrm>
            <a:off x="4335781" y="3675373"/>
            <a:ext cx="1943100" cy="1803678"/>
            <a:chOff x="8068250" y="2370575"/>
            <a:chExt cx="2873595" cy="2868900"/>
          </a:xfrm>
        </p:grpSpPr>
        <p:sp>
          <p:nvSpPr>
            <p:cNvPr id="18" name="Google Shape;485;p31"/>
            <p:cNvSpPr/>
            <p:nvPr/>
          </p:nvSpPr>
          <p:spPr>
            <a:xfrm>
              <a:off x="8072945" y="2370575"/>
              <a:ext cx="2868900" cy="2868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486;p31"/>
            <p:cNvSpPr/>
            <p:nvPr/>
          </p:nvSpPr>
          <p:spPr>
            <a:xfrm>
              <a:off x="80682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490;p31"/>
          <p:cNvGrpSpPr/>
          <p:nvPr/>
        </p:nvGrpSpPr>
        <p:grpSpPr>
          <a:xfrm>
            <a:off x="1705377" y="3672442"/>
            <a:ext cx="2081111" cy="1975118"/>
            <a:chOff x="1286450" y="2370575"/>
            <a:chExt cx="2873595" cy="2868900"/>
          </a:xfrm>
        </p:grpSpPr>
        <p:sp>
          <p:nvSpPr>
            <p:cNvPr id="21" name="Google Shape;491;p31"/>
            <p:cNvSpPr/>
            <p:nvPr/>
          </p:nvSpPr>
          <p:spPr>
            <a:xfrm>
              <a:off x="1291145" y="2370575"/>
              <a:ext cx="2868900" cy="2868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492;p31"/>
            <p:cNvSpPr/>
            <p:nvPr/>
          </p:nvSpPr>
          <p:spPr>
            <a:xfrm>
              <a:off x="12864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500;p31"/>
          <p:cNvSpPr/>
          <p:nvPr/>
        </p:nvSpPr>
        <p:spPr>
          <a:xfrm rot="2672499">
            <a:off x="1281547" y="5199379"/>
            <a:ext cx="847660" cy="25914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24" name="Google Shape;505;p31"/>
          <p:cNvSpPr/>
          <p:nvPr/>
        </p:nvSpPr>
        <p:spPr>
          <a:xfrm rot="8541143">
            <a:off x="5619088" y="5298795"/>
            <a:ext cx="1144710" cy="301968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25" name="Rectangle 24"/>
          <p:cNvSpPr/>
          <p:nvPr/>
        </p:nvSpPr>
        <p:spPr>
          <a:xfrm>
            <a:off x="1505421" y="4111531"/>
            <a:ext cx="23755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Theo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cách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mở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bài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trực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tiếp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76048" y="4085512"/>
            <a:ext cx="20484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Theo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cách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mở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bài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gián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latin typeface="#9Slide03 Arima Madurai ExtraBo" pitchFamily="2" charset="0"/>
                <a:cs typeface="#9Slide03 Arima Madurai ExtraBo" pitchFamily="2" charset="0"/>
              </a:rPr>
              <a:t>tiếp</a:t>
            </a:r>
            <a:r>
              <a:rPr lang="en-US" altLang="vi-VN" sz="2800" b="1" dirty="0">
                <a:latin typeface="#9Slide03 Arima Madurai ExtraBo" pitchFamily="2" charset="0"/>
                <a:cs typeface="#9Slide03 Arima Madurai ExtraB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0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/>
      <p:bldP spid="6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5"/>
          <p:cNvSpPr/>
          <p:nvPr/>
        </p:nvSpPr>
        <p:spPr>
          <a:xfrm rot="8321483">
            <a:off x="516457" y="1347857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314" name="Google Shape;314;p25"/>
          <p:cNvGrpSpPr/>
          <p:nvPr/>
        </p:nvGrpSpPr>
        <p:grpSpPr>
          <a:xfrm>
            <a:off x="6588959" y="752746"/>
            <a:ext cx="2493346" cy="2493145"/>
            <a:chOff x="4676775" y="1912858"/>
            <a:chExt cx="2945129" cy="2944891"/>
          </a:xfrm>
        </p:grpSpPr>
        <p:sp>
          <p:nvSpPr>
            <p:cNvPr id="315" name="Google Shape;315;p25"/>
            <p:cNvSpPr/>
            <p:nvPr/>
          </p:nvSpPr>
          <p:spPr>
            <a:xfrm>
              <a:off x="5696902" y="4416742"/>
              <a:ext cx="33337" cy="30479"/>
            </a:xfrm>
            <a:custGeom>
              <a:avLst/>
              <a:gdLst/>
              <a:ahLst/>
              <a:cxnLst/>
              <a:rect l="l" t="t" r="r" b="b"/>
              <a:pathLst>
                <a:path w="33337" h="30479" extrusionOk="0">
                  <a:moveTo>
                    <a:pt x="24765" y="30480"/>
                  </a:moveTo>
                  <a:cubicBezTo>
                    <a:pt x="22860" y="24765"/>
                    <a:pt x="20955" y="19050"/>
                    <a:pt x="19050" y="14288"/>
                  </a:cubicBezTo>
                  <a:cubicBezTo>
                    <a:pt x="14288" y="17145"/>
                    <a:pt x="8572" y="20002"/>
                    <a:pt x="3810" y="21907"/>
                  </a:cubicBezTo>
                  <a:lnTo>
                    <a:pt x="0" y="13335"/>
                  </a:lnTo>
                  <a:cubicBezTo>
                    <a:pt x="6667" y="9525"/>
                    <a:pt x="13335" y="6667"/>
                    <a:pt x="20002" y="2857"/>
                  </a:cubicBezTo>
                  <a:lnTo>
                    <a:pt x="24765" y="0"/>
                  </a:lnTo>
                  <a:lnTo>
                    <a:pt x="26670" y="4763"/>
                  </a:lnTo>
                  <a:cubicBezTo>
                    <a:pt x="28575" y="12382"/>
                    <a:pt x="31432" y="19050"/>
                    <a:pt x="33338" y="26670"/>
                  </a:cubicBezTo>
                  <a:lnTo>
                    <a:pt x="24765" y="304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5"/>
            <p:cNvSpPr/>
            <p:nvPr/>
          </p:nvSpPr>
          <p:spPr>
            <a:xfrm>
              <a:off x="5087302" y="3805237"/>
              <a:ext cx="29527" cy="33337"/>
            </a:xfrm>
            <a:custGeom>
              <a:avLst/>
              <a:gdLst/>
              <a:ahLst/>
              <a:cxnLst/>
              <a:rect l="l" t="t" r="r" b="b"/>
              <a:pathLst>
                <a:path w="29527" h="33337" extrusionOk="0">
                  <a:moveTo>
                    <a:pt x="17145" y="33338"/>
                  </a:moveTo>
                  <a:lnTo>
                    <a:pt x="8573" y="29528"/>
                  </a:lnTo>
                  <a:cubicBezTo>
                    <a:pt x="11430" y="24765"/>
                    <a:pt x="13335" y="19050"/>
                    <a:pt x="16193" y="14288"/>
                  </a:cubicBezTo>
                  <a:cubicBezTo>
                    <a:pt x="10477" y="12383"/>
                    <a:pt x="4763" y="10478"/>
                    <a:pt x="0" y="8572"/>
                  </a:cubicBezTo>
                  <a:lnTo>
                    <a:pt x="2858" y="0"/>
                  </a:lnTo>
                  <a:cubicBezTo>
                    <a:pt x="9525" y="2858"/>
                    <a:pt x="17145" y="4763"/>
                    <a:pt x="24765" y="6667"/>
                  </a:cubicBezTo>
                  <a:lnTo>
                    <a:pt x="29527" y="8572"/>
                  </a:lnTo>
                  <a:lnTo>
                    <a:pt x="26670" y="13335"/>
                  </a:lnTo>
                  <a:cubicBezTo>
                    <a:pt x="23813" y="19050"/>
                    <a:pt x="20002" y="25717"/>
                    <a:pt x="17145" y="333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5"/>
            <p:cNvSpPr/>
            <p:nvPr/>
          </p:nvSpPr>
          <p:spPr>
            <a:xfrm>
              <a:off x="4676775" y="2973704"/>
              <a:ext cx="370522" cy="822960"/>
            </a:xfrm>
            <a:custGeom>
              <a:avLst/>
              <a:gdLst/>
              <a:ahLst/>
              <a:cxnLst/>
              <a:rect l="l" t="t" r="r" b="b"/>
              <a:pathLst>
                <a:path w="370522" h="822960" extrusionOk="0">
                  <a:moveTo>
                    <a:pt x="366713" y="822960"/>
                  </a:moveTo>
                  <a:cubicBezTo>
                    <a:pt x="352425" y="817245"/>
                    <a:pt x="337185" y="811530"/>
                    <a:pt x="323850" y="804863"/>
                  </a:cubicBezTo>
                  <a:lnTo>
                    <a:pt x="327660" y="796290"/>
                  </a:lnTo>
                  <a:cubicBezTo>
                    <a:pt x="340995" y="802005"/>
                    <a:pt x="355283" y="808673"/>
                    <a:pt x="370523" y="814388"/>
                  </a:cubicBezTo>
                  <a:lnTo>
                    <a:pt x="366713" y="822960"/>
                  </a:lnTo>
                  <a:close/>
                  <a:moveTo>
                    <a:pt x="281940" y="784860"/>
                  </a:moveTo>
                  <a:cubicBezTo>
                    <a:pt x="267653" y="777240"/>
                    <a:pt x="254318" y="769620"/>
                    <a:pt x="240983" y="762000"/>
                  </a:cubicBezTo>
                  <a:lnTo>
                    <a:pt x="245745" y="754380"/>
                  </a:lnTo>
                  <a:cubicBezTo>
                    <a:pt x="259080" y="762000"/>
                    <a:pt x="272415" y="769620"/>
                    <a:pt x="285750" y="776288"/>
                  </a:cubicBezTo>
                  <a:lnTo>
                    <a:pt x="281940" y="784860"/>
                  </a:lnTo>
                  <a:close/>
                  <a:moveTo>
                    <a:pt x="200977" y="737235"/>
                  </a:moveTo>
                  <a:cubicBezTo>
                    <a:pt x="187643" y="728663"/>
                    <a:pt x="175260" y="719138"/>
                    <a:pt x="162877" y="709613"/>
                  </a:cubicBezTo>
                  <a:lnTo>
                    <a:pt x="168593" y="701993"/>
                  </a:lnTo>
                  <a:cubicBezTo>
                    <a:pt x="180023" y="711518"/>
                    <a:pt x="192405" y="720090"/>
                    <a:pt x="205740" y="729615"/>
                  </a:cubicBezTo>
                  <a:lnTo>
                    <a:pt x="200977" y="737235"/>
                  </a:lnTo>
                  <a:close/>
                  <a:moveTo>
                    <a:pt x="128588" y="679133"/>
                  </a:moveTo>
                  <a:cubicBezTo>
                    <a:pt x="117157" y="668655"/>
                    <a:pt x="105727" y="657225"/>
                    <a:pt x="96203" y="645795"/>
                  </a:cubicBezTo>
                  <a:lnTo>
                    <a:pt x="102870" y="640080"/>
                  </a:lnTo>
                  <a:cubicBezTo>
                    <a:pt x="112395" y="651510"/>
                    <a:pt x="123825" y="661988"/>
                    <a:pt x="135255" y="673418"/>
                  </a:cubicBezTo>
                  <a:lnTo>
                    <a:pt x="128588" y="679133"/>
                  </a:lnTo>
                  <a:close/>
                  <a:moveTo>
                    <a:pt x="66675" y="609600"/>
                  </a:moveTo>
                  <a:cubicBezTo>
                    <a:pt x="57150" y="596265"/>
                    <a:pt x="49530" y="582930"/>
                    <a:pt x="41910" y="569595"/>
                  </a:cubicBezTo>
                  <a:lnTo>
                    <a:pt x="49530" y="564833"/>
                  </a:lnTo>
                  <a:cubicBezTo>
                    <a:pt x="56197" y="578168"/>
                    <a:pt x="64770" y="590550"/>
                    <a:pt x="74295" y="603885"/>
                  </a:cubicBezTo>
                  <a:lnTo>
                    <a:pt x="66675" y="609600"/>
                  </a:lnTo>
                  <a:close/>
                  <a:moveTo>
                    <a:pt x="21907" y="526733"/>
                  </a:moveTo>
                  <a:cubicBezTo>
                    <a:pt x="16193" y="512445"/>
                    <a:pt x="11430" y="497205"/>
                    <a:pt x="8572" y="481965"/>
                  </a:cubicBezTo>
                  <a:lnTo>
                    <a:pt x="17145" y="480060"/>
                  </a:lnTo>
                  <a:cubicBezTo>
                    <a:pt x="20003" y="494348"/>
                    <a:pt x="24765" y="509588"/>
                    <a:pt x="30480" y="523875"/>
                  </a:cubicBezTo>
                  <a:lnTo>
                    <a:pt x="21907" y="526733"/>
                  </a:lnTo>
                  <a:close/>
                  <a:moveTo>
                    <a:pt x="953" y="435292"/>
                  </a:moveTo>
                  <a:cubicBezTo>
                    <a:pt x="0" y="427673"/>
                    <a:pt x="0" y="419100"/>
                    <a:pt x="0" y="411480"/>
                  </a:cubicBezTo>
                  <a:cubicBezTo>
                    <a:pt x="0" y="403860"/>
                    <a:pt x="0" y="396240"/>
                    <a:pt x="953" y="388620"/>
                  </a:cubicBezTo>
                  <a:lnTo>
                    <a:pt x="10478" y="389573"/>
                  </a:lnTo>
                  <a:cubicBezTo>
                    <a:pt x="9525" y="397192"/>
                    <a:pt x="9525" y="404813"/>
                    <a:pt x="9525" y="412433"/>
                  </a:cubicBezTo>
                  <a:cubicBezTo>
                    <a:pt x="9525" y="420053"/>
                    <a:pt x="9525" y="427673"/>
                    <a:pt x="10478" y="435292"/>
                  </a:cubicBezTo>
                  <a:lnTo>
                    <a:pt x="953" y="435292"/>
                  </a:lnTo>
                  <a:close/>
                  <a:moveTo>
                    <a:pt x="17145" y="343853"/>
                  </a:moveTo>
                  <a:lnTo>
                    <a:pt x="8572" y="341948"/>
                  </a:lnTo>
                  <a:cubicBezTo>
                    <a:pt x="12382" y="326708"/>
                    <a:pt x="16193" y="311467"/>
                    <a:pt x="21907" y="297180"/>
                  </a:cubicBezTo>
                  <a:lnTo>
                    <a:pt x="30480" y="300038"/>
                  </a:lnTo>
                  <a:cubicBezTo>
                    <a:pt x="24765" y="314325"/>
                    <a:pt x="20003" y="329565"/>
                    <a:pt x="17145" y="343853"/>
                  </a:cubicBezTo>
                  <a:close/>
                  <a:moveTo>
                    <a:pt x="49530" y="259080"/>
                  </a:moveTo>
                  <a:lnTo>
                    <a:pt x="41910" y="254317"/>
                  </a:lnTo>
                  <a:cubicBezTo>
                    <a:pt x="49530" y="240983"/>
                    <a:pt x="57150" y="227648"/>
                    <a:pt x="66675" y="214313"/>
                  </a:cubicBezTo>
                  <a:lnTo>
                    <a:pt x="74295" y="220028"/>
                  </a:lnTo>
                  <a:cubicBezTo>
                    <a:pt x="64770" y="232410"/>
                    <a:pt x="56197" y="245745"/>
                    <a:pt x="49530" y="259080"/>
                  </a:cubicBezTo>
                  <a:close/>
                  <a:moveTo>
                    <a:pt x="101918" y="183833"/>
                  </a:moveTo>
                  <a:lnTo>
                    <a:pt x="95250" y="178117"/>
                  </a:lnTo>
                  <a:cubicBezTo>
                    <a:pt x="105727" y="166688"/>
                    <a:pt x="116205" y="155258"/>
                    <a:pt x="127635" y="144780"/>
                  </a:cubicBezTo>
                  <a:lnTo>
                    <a:pt x="134302" y="151448"/>
                  </a:lnTo>
                  <a:cubicBezTo>
                    <a:pt x="122873" y="161925"/>
                    <a:pt x="112395" y="172403"/>
                    <a:pt x="101918" y="183833"/>
                  </a:cubicBezTo>
                  <a:close/>
                  <a:moveTo>
                    <a:pt x="168593" y="120967"/>
                  </a:moveTo>
                  <a:lnTo>
                    <a:pt x="162877" y="113348"/>
                  </a:lnTo>
                  <a:cubicBezTo>
                    <a:pt x="175260" y="103823"/>
                    <a:pt x="187643" y="94298"/>
                    <a:pt x="200025" y="85725"/>
                  </a:cubicBezTo>
                  <a:lnTo>
                    <a:pt x="204788" y="93345"/>
                  </a:lnTo>
                  <a:cubicBezTo>
                    <a:pt x="193358" y="101917"/>
                    <a:pt x="180975" y="111442"/>
                    <a:pt x="168593" y="120967"/>
                  </a:cubicBezTo>
                  <a:close/>
                  <a:moveTo>
                    <a:pt x="244793" y="68580"/>
                  </a:moveTo>
                  <a:lnTo>
                    <a:pt x="240030" y="60960"/>
                  </a:lnTo>
                  <a:cubicBezTo>
                    <a:pt x="253365" y="53340"/>
                    <a:pt x="266700" y="45720"/>
                    <a:pt x="280988" y="38100"/>
                  </a:cubicBezTo>
                  <a:lnTo>
                    <a:pt x="284798" y="46673"/>
                  </a:lnTo>
                  <a:cubicBezTo>
                    <a:pt x="271463" y="53340"/>
                    <a:pt x="258127" y="60960"/>
                    <a:pt x="244793" y="68580"/>
                  </a:cubicBezTo>
                  <a:close/>
                  <a:moveTo>
                    <a:pt x="326708" y="26670"/>
                  </a:moveTo>
                  <a:lnTo>
                    <a:pt x="322898" y="18098"/>
                  </a:lnTo>
                  <a:cubicBezTo>
                    <a:pt x="337185" y="11430"/>
                    <a:pt x="351473" y="5715"/>
                    <a:pt x="365760" y="0"/>
                  </a:cubicBezTo>
                  <a:lnTo>
                    <a:pt x="368618" y="8573"/>
                  </a:lnTo>
                  <a:cubicBezTo>
                    <a:pt x="355283" y="14288"/>
                    <a:pt x="340995" y="20003"/>
                    <a:pt x="326708" y="266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5"/>
            <p:cNvSpPr/>
            <p:nvPr/>
          </p:nvSpPr>
          <p:spPr>
            <a:xfrm>
              <a:off x="5087302" y="2932747"/>
              <a:ext cx="30480" cy="33337"/>
            </a:xfrm>
            <a:custGeom>
              <a:avLst/>
              <a:gdLst/>
              <a:ahLst/>
              <a:cxnLst/>
              <a:rect l="l" t="t" r="r" b="b"/>
              <a:pathLst>
                <a:path w="30480" h="33337" extrusionOk="0">
                  <a:moveTo>
                    <a:pt x="2858" y="33338"/>
                  </a:moveTo>
                  <a:lnTo>
                    <a:pt x="0" y="24765"/>
                  </a:lnTo>
                  <a:cubicBezTo>
                    <a:pt x="5715" y="22860"/>
                    <a:pt x="11430" y="20955"/>
                    <a:pt x="16193" y="19050"/>
                  </a:cubicBezTo>
                  <a:cubicBezTo>
                    <a:pt x="13335" y="14288"/>
                    <a:pt x="10477" y="8573"/>
                    <a:pt x="8573" y="3810"/>
                  </a:cubicBezTo>
                  <a:lnTo>
                    <a:pt x="17145" y="0"/>
                  </a:lnTo>
                  <a:cubicBezTo>
                    <a:pt x="20955" y="6667"/>
                    <a:pt x="23813" y="13335"/>
                    <a:pt x="27623" y="20002"/>
                  </a:cubicBezTo>
                  <a:lnTo>
                    <a:pt x="30480" y="24765"/>
                  </a:lnTo>
                  <a:lnTo>
                    <a:pt x="25718" y="26670"/>
                  </a:lnTo>
                  <a:cubicBezTo>
                    <a:pt x="17145" y="28575"/>
                    <a:pt x="10477" y="31432"/>
                    <a:pt x="2858" y="333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5"/>
            <p:cNvSpPr/>
            <p:nvPr/>
          </p:nvSpPr>
          <p:spPr>
            <a:xfrm>
              <a:off x="5009197" y="2244089"/>
              <a:ext cx="648652" cy="650557"/>
            </a:xfrm>
            <a:custGeom>
              <a:avLst/>
              <a:gdLst/>
              <a:ahLst/>
              <a:cxnLst/>
              <a:rect l="l" t="t" r="r" b="b"/>
              <a:pathLst>
                <a:path w="648652" h="650557" extrusionOk="0">
                  <a:moveTo>
                    <a:pt x="66675" y="650558"/>
                  </a:moveTo>
                  <a:cubicBezTo>
                    <a:pt x="60007" y="636270"/>
                    <a:pt x="54292" y="621983"/>
                    <a:pt x="48577" y="607695"/>
                  </a:cubicBezTo>
                  <a:lnTo>
                    <a:pt x="58102" y="603885"/>
                  </a:lnTo>
                  <a:cubicBezTo>
                    <a:pt x="63817" y="618173"/>
                    <a:pt x="69532" y="632460"/>
                    <a:pt x="76200" y="646748"/>
                  </a:cubicBezTo>
                  <a:lnTo>
                    <a:pt x="66675" y="650558"/>
                  </a:lnTo>
                  <a:close/>
                  <a:moveTo>
                    <a:pt x="33338" y="562928"/>
                  </a:moveTo>
                  <a:cubicBezTo>
                    <a:pt x="28575" y="547688"/>
                    <a:pt x="23813" y="532448"/>
                    <a:pt x="20002" y="518160"/>
                  </a:cubicBezTo>
                  <a:lnTo>
                    <a:pt x="28575" y="516255"/>
                  </a:lnTo>
                  <a:cubicBezTo>
                    <a:pt x="32385" y="530543"/>
                    <a:pt x="37147" y="545783"/>
                    <a:pt x="41910" y="561023"/>
                  </a:cubicBezTo>
                  <a:lnTo>
                    <a:pt x="33338" y="562928"/>
                  </a:lnTo>
                  <a:close/>
                  <a:moveTo>
                    <a:pt x="10477" y="472440"/>
                  </a:moveTo>
                  <a:cubicBezTo>
                    <a:pt x="7620" y="457200"/>
                    <a:pt x="4763" y="441008"/>
                    <a:pt x="3810" y="425768"/>
                  </a:cubicBezTo>
                  <a:lnTo>
                    <a:pt x="13335" y="424815"/>
                  </a:lnTo>
                  <a:cubicBezTo>
                    <a:pt x="15240" y="440055"/>
                    <a:pt x="17145" y="455295"/>
                    <a:pt x="20002" y="470535"/>
                  </a:cubicBezTo>
                  <a:lnTo>
                    <a:pt x="10477" y="472440"/>
                  </a:lnTo>
                  <a:close/>
                  <a:moveTo>
                    <a:pt x="0" y="380048"/>
                  </a:moveTo>
                  <a:cubicBezTo>
                    <a:pt x="0" y="375285"/>
                    <a:pt x="0" y="369570"/>
                    <a:pt x="0" y="364808"/>
                  </a:cubicBezTo>
                  <a:cubicBezTo>
                    <a:pt x="0" y="354330"/>
                    <a:pt x="0" y="343853"/>
                    <a:pt x="952" y="333375"/>
                  </a:cubicBezTo>
                  <a:lnTo>
                    <a:pt x="10477" y="334328"/>
                  </a:lnTo>
                  <a:cubicBezTo>
                    <a:pt x="9525" y="344805"/>
                    <a:pt x="9525" y="354330"/>
                    <a:pt x="9525" y="364808"/>
                  </a:cubicBezTo>
                  <a:cubicBezTo>
                    <a:pt x="9525" y="369570"/>
                    <a:pt x="9525" y="375285"/>
                    <a:pt x="9525" y="380048"/>
                  </a:cubicBezTo>
                  <a:lnTo>
                    <a:pt x="0" y="380048"/>
                  </a:lnTo>
                  <a:close/>
                  <a:moveTo>
                    <a:pt x="15240" y="287655"/>
                  </a:moveTo>
                  <a:lnTo>
                    <a:pt x="6667" y="285750"/>
                  </a:lnTo>
                  <a:cubicBezTo>
                    <a:pt x="9525" y="270510"/>
                    <a:pt x="13335" y="254318"/>
                    <a:pt x="17145" y="240030"/>
                  </a:cubicBezTo>
                  <a:lnTo>
                    <a:pt x="25717" y="242888"/>
                  </a:lnTo>
                  <a:cubicBezTo>
                    <a:pt x="20955" y="258127"/>
                    <a:pt x="17145" y="272415"/>
                    <a:pt x="15240" y="287655"/>
                  </a:cubicBezTo>
                  <a:close/>
                  <a:moveTo>
                    <a:pt x="40957" y="200977"/>
                  </a:moveTo>
                  <a:lnTo>
                    <a:pt x="32385" y="197168"/>
                  </a:lnTo>
                  <a:cubicBezTo>
                    <a:pt x="37147" y="186690"/>
                    <a:pt x="41910" y="177165"/>
                    <a:pt x="47625" y="167640"/>
                  </a:cubicBezTo>
                  <a:cubicBezTo>
                    <a:pt x="49530" y="163830"/>
                    <a:pt x="52388" y="160020"/>
                    <a:pt x="54292" y="156210"/>
                  </a:cubicBezTo>
                  <a:lnTo>
                    <a:pt x="61913" y="160973"/>
                  </a:lnTo>
                  <a:cubicBezTo>
                    <a:pt x="60007" y="164783"/>
                    <a:pt x="57150" y="168593"/>
                    <a:pt x="55245" y="172403"/>
                  </a:cubicBezTo>
                  <a:cubicBezTo>
                    <a:pt x="50482" y="180975"/>
                    <a:pt x="45720" y="190500"/>
                    <a:pt x="40957" y="200977"/>
                  </a:cubicBezTo>
                  <a:close/>
                  <a:moveTo>
                    <a:pt x="90488" y="123825"/>
                  </a:moveTo>
                  <a:lnTo>
                    <a:pt x="83820" y="118110"/>
                  </a:lnTo>
                  <a:cubicBezTo>
                    <a:pt x="94298" y="105728"/>
                    <a:pt x="104775" y="95250"/>
                    <a:pt x="117157" y="84773"/>
                  </a:cubicBezTo>
                  <a:lnTo>
                    <a:pt x="122873" y="91440"/>
                  </a:lnTo>
                  <a:cubicBezTo>
                    <a:pt x="110490" y="100965"/>
                    <a:pt x="100013" y="111443"/>
                    <a:pt x="90488" y="123825"/>
                  </a:cubicBezTo>
                  <a:close/>
                  <a:moveTo>
                    <a:pt x="645795" y="76200"/>
                  </a:moveTo>
                  <a:cubicBezTo>
                    <a:pt x="631507" y="69533"/>
                    <a:pt x="617220" y="63818"/>
                    <a:pt x="602932" y="58103"/>
                  </a:cubicBezTo>
                  <a:lnTo>
                    <a:pt x="605790" y="49530"/>
                  </a:lnTo>
                  <a:cubicBezTo>
                    <a:pt x="620078" y="55245"/>
                    <a:pt x="634365" y="60960"/>
                    <a:pt x="648653" y="67628"/>
                  </a:cubicBezTo>
                  <a:lnTo>
                    <a:pt x="645795" y="76200"/>
                  </a:lnTo>
                  <a:close/>
                  <a:moveTo>
                    <a:pt x="159067" y="63818"/>
                  </a:moveTo>
                  <a:lnTo>
                    <a:pt x="154305" y="56198"/>
                  </a:lnTo>
                  <a:cubicBezTo>
                    <a:pt x="167640" y="47625"/>
                    <a:pt x="180975" y="40958"/>
                    <a:pt x="196215" y="34290"/>
                  </a:cubicBezTo>
                  <a:lnTo>
                    <a:pt x="200025" y="42863"/>
                  </a:lnTo>
                  <a:cubicBezTo>
                    <a:pt x="185738" y="48578"/>
                    <a:pt x="171450" y="56198"/>
                    <a:pt x="159067" y="63818"/>
                  </a:cubicBezTo>
                  <a:close/>
                  <a:moveTo>
                    <a:pt x="559118" y="42863"/>
                  </a:moveTo>
                  <a:cubicBezTo>
                    <a:pt x="543878" y="38100"/>
                    <a:pt x="529590" y="33338"/>
                    <a:pt x="514350" y="29528"/>
                  </a:cubicBezTo>
                  <a:lnTo>
                    <a:pt x="516255" y="20955"/>
                  </a:lnTo>
                  <a:cubicBezTo>
                    <a:pt x="530543" y="24765"/>
                    <a:pt x="545782" y="29528"/>
                    <a:pt x="561023" y="34290"/>
                  </a:cubicBezTo>
                  <a:lnTo>
                    <a:pt x="559118" y="42863"/>
                  </a:lnTo>
                  <a:close/>
                  <a:moveTo>
                    <a:pt x="241935" y="26670"/>
                  </a:moveTo>
                  <a:lnTo>
                    <a:pt x="239077" y="18098"/>
                  </a:lnTo>
                  <a:cubicBezTo>
                    <a:pt x="253365" y="13335"/>
                    <a:pt x="269557" y="10478"/>
                    <a:pt x="284798" y="7620"/>
                  </a:cubicBezTo>
                  <a:lnTo>
                    <a:pt x="286703" y="16193"/>
                  </a:lnTo>
                  <a:cubicBezTo>
                    <a:pt x="271463" y="19050"/>
                    <a:pt x="256223" y="21908"/>
                    <a:pt x="241935" y="26670"/>
                  </a:cubicBezTo>
                  <a:close/>
                  <a:moveTo>
                    <a:pt x="469582" y="20003"/>
                  </a:moveTo>
                  <a:cubicBezTo>
                    <a:pt x="454342" y="17145"/>
                    <a:pt x="439103" y="14288"/>
                    <a:pt x="423863" y="13335"/>
                  </a:cubicBezTo>
                  <a:lnTo>
                    <a:pt x="424815" y="3810"/>
                  </a:lnTo>
                  <a:cubicBezTo>
                    <a:pt x="440055" y="5715"/>
                    <a:pt x="455295" y="7620"/>
                    <a:pt x="471488" y="10478"/>
                  </a:cubicBezTo>
                  <a:lnTo>
                    <a:pt x="469582" y="20003"/>
                  </a:lnTo>
                  <a:close/>
                  <a:moveTo>
                    <a:pt x="332423" y="10478"/>
                  </a:moveTo>
                  <a:lnTo>
                    <a:pt x="331470" y="953"/>
                  </a:lnTo>
                  <a:cubicBezTo>
                    <a:pt x="346710" y="0"/>
                    <a:pt x="361950" y="0"/>
                    <a:pt x="378142" y="0"/>
                  </a:cubicBezTo>
                  <a:lnTo>
                    <a:pt x="378142" y="9525"/>
                  </a:lnTo>
                  <a:cubicBezTo>
                    <a:pt x="362903" y="9525"/>
                    <a:pt x="347663" y="9525"/>
                    <a:pt x="332423" y="104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5"/>
            <p:cNvSpPr/>
            <p:nvPr/>
          </p:nvSpPr>
          <p:spPr>
            <a:xfrm>
              <a:off x="5696902" y="2322194"/>
              <a:ext cx="33337" cy="30480"/>
            </a:xfrm>
            <a:custGeom>
              <a:avLst/>
              <a:gdLst/>
              <a:ahLst/>
              <a:cxnLst/>
              <a:rect l="l" t="t" r="r" b="b"/>
              <a:pathLst>
                <a:path w="33337" h="30480" extrusionOk="0">
                  <a:moveTo>
                    <a:pt x="24765" y="30480"/>
                  </a:moveTo>
                  <a:lnTo>
                    <a:pt x="20002" y="27623"/>
                  </a:lnTo>
                  <a:cubicBezTo>
                    <a:pt x="13335" y="23813"/>
                    <a:pt x="6667" y="20955"/>
                    <a:pt x="0" y="17145"/>
                  </a:cubicBezTo>
                  <a:lnTo>
                    <a:pt x="3810" y="8573"/>
                  </a:lnTo>
                  <a:cubicBezTo>
                    <a:pt x="8572" y="11430"/>
                    <a:pt x="14288" y="13335"/>
                    <a:pt x="19050" y="16193"/>
                  </a:cubicBezTo>
                  <a:cubicBezTo>
                    <a:pt x="20955" y="10478"/>
                    <a:pt x="22860" y="4763"/>
                    <a:pt x="24765" y="0"/>
                  </a:cubicBezTo>
                  <a:lnTo>
                    <a:pt x="33338" y="2857"/>
                  </a:lnTo>
                  <a:cubicBezTo>
                    <a:pt x="30480" y="9525"/>
                    <a:pt x="28575" y="17145"/>
                    <a:pt x="26670" y="24765"/>
                  </a:cubicBezTo>
                  <a:lnTo>
                    <a:pt x="24765" y="304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5"/>
            <p:cNvSpPr/>
            <p:nvPr/>
          </p:nvSpPr>
          <p:spPr>
            <a:xfrm>
              <a:off x="5737859" y="1912858"/>
              <a:ext cx="822960" cy="370284"/>
            </a:xfrm>
            <a:custGeom>
              <a:avLst/>
              <a:gdLst/>
              <a:ahLst/>
              <a:cxnLst/>
              <a:rect l="l" t="t" r="r" b="b"/>
              <a:pathLst>
                <a:path w="822960" h="370284" extrusionOk="0">
                  <a:moveTo>
                    <a:pt x="8573" y="370284"/>
                  </a:moveTo>
                  <a:lnTo>
                    <a:pt x="0" y="367427"/>
                  </a:lnTo>
                  <a:cubicBezTo>
                    <a:pt x="5715" y="353139"/>
                    <a:pt x="11430" y="337899"/>
                    <a:pt x="18098" y="324564"/>
                  </a:cubicBezTo>
                  <a:lnTo>
                    <a:pt x="26670" y="328374"/>
                  </a:lnTo>
                  <a:cubicBezTo>
                    <a:pt x="20003" y="340757"/>
                    <a:pt x="14288" y="355044"/>
                    <a:pt x="8573" y="370284"/>
                  </a:cubicBezTo>
                  <a:close/>
                  <a:moveTo>
                    <a:pt x="814388" y="369332"/>
                  </a:moveTo>
                  <a:cubicBezTo>
                    <a:pt x="808673" y="355044"/>
                    <a:pt x="802958" y="340757"/>
                    <a:pt x="796290" y="326469"/>
                  </a:cubicBezTo>
                  <a:lnTo>
                    <a:pt x="804863" y="322659"/>
                  </a:lnTo>
                  <a:cubicBezTo>
                    <a:pt x="811530" y="336947"/>
                    <a:pt x="817245" y="351234"/>
                    <a:pt x="822960" y="365522"/>
                  </a:cubicBezTo>
                  <a:lnTo>
                    <a:pt x="814388" y="369332"/>
                  </a:lnTo>
                  <a:close/>
                  <a:moveTo>
                    <a:pt x="46673" y="285512"/>
                  </a:moveTo>
                  <a:lnTo>
                    <a:pt x="38100" y="281702"/>
                  </a:lnTo>
                  <a:cubicBezTo>
                    <a:pt x="45720" y="267414"/>
                    <a:pt x="52388" y="254079"/>
                    <a:pt x="60960" y="240744"/>
                  </a:cubicBezTo>
                  <a:lnTo>
                    <a:pt x="68580" y="245507"/>
                  </a:lnTo>
                  <a:cubicBezTo>
                    <a:pt x="60960" y="257889"/>
                    <a:pt x="53340" y="272177"/>
                    <a:pt x="46673" y="285512"/>
                  </a:cubicBezTo>
                  <a:close/>
                  <a:moveTo>
                    <a:pt x="776288" y="285512"/>
                  </a:moveTo>
                  <a:cubicBezTo>
                    <a:pt x="769620" y="271224"/>
                    <a:pt x="762000" y="257889"/>
                    <a:pt x="754380" y="245507"/>
                  </a:cubicBezTo>
                  <a:lnTo>
                    <a:pt x="762000" y="240744"/>
                  </a:lnTo>
                  <a:cubicBezTo>
                    <a:pt x="769620" y="254079"/>
                    <a:pt x="777240" y="267414"/>
                    <a:pt x="784860" y="281702"/>
                  </a:cubicBezTo>
                  <a:lnTo>
                    <a:pt x="776288" y="285512"/>
                  </a:lnTo>
                  <a:close/>
                  <a:moveTo>
                    <a:pt x="93345" y="206454"/>
                  </a:moveTo>
                  <a:lnTo>
                    <a:pt x="85725" y="201692"/>
                  </a:lnTo>
                  <a:cubicBezTo>
                    <a:pt x="94298" y="188357"/>
                    <a:pt x="103823" y="175974"/>
                    <a:pt x="113348" y="163592"/>
                  </a:cubicBezTo>
                  <a:lnTo>
                    <a:pt x="120968" y="169307"/>
                  </a:lnTo>
                  <a:cubicBezTo>
                    <a:pt x="111443" y="180737"/>
                    <a:pt x="101918" y="193119"/>
                    <a:pt x="93345" y="206454"/>
                  </a:cubicBezTo>
                  <a:close/>
                  <a:moveTo>
                    <a:pt x="729615" y="205502"/>
                  </a:moveTo>
                  <a:cubicBezTo>
                    <a:pt x="721043" y="193119"/>
                    <a:pt x="711518" y="179784"/>
                    <a:pt x="701993" y="168354"/>
                  </a:cubicBezTo>
                  <a:lnTo>
                    <a:pt x="709613" y="162639"/>
                  </a:lnTo>
                  <a:cubicBezTo>
                    <a:pt x="719138" y="175022"/>
                    <a:pt x="728663" y="187404"/>
                    <a:pt x="737235" y="199787"/>
                  </a:cubicBezTo>
                  <a:lnTo>
                    <a:pt x="729615" y="205502"/>
                  </a:lnTo>
                  <a:close/>
                  <a:moveTo>
                    <a:pt x="150495" y="134064"/>
                  </a:moveTo>
                  <a:lnTo>
                    <a:pt x="143828" y="127397"/>
                  </a:lnTo>
                  <a:cubicBezTo>
                    <a:pt x="154305" y="115967"/>
                    <a:pt x="165735" y="104537"/>
                    <a:pt x="177165" y="95012"/>
                  </a:cubicBezTo>
                  <a:lnTo>
                    <a:pt x="182880" y="101679"/>
                  </a:lnTo>
                  <a:cubicBezTo>
                    <a:pt x="172403" y="112157"/>
                    <a:pt x="160973" y="122634"/>
                    <a:pt x="150495" y="134064"/>
                  </a:cubicBezTo>
                  <a:close/>
                  <a:moveTo>
                    <a:pt x="672465" y="134064"/>
                  </a:moveTo>
                  <a:cubicBezTo>
                    <a:pt x="661988" y="122634"/>
                    <a:pt x="650558" y="112157"/>
                    <a:pt x="639128" y="101679"/>
                  </a:cubicBezTo>
                  <a:lnTo>
                    <a:pt x="644843" y="95012"/>
                  </a:lnTo>
                  <a:cubicBezTo>
                    <a:pt x="656273" y="105489"/>
                    <a:pt x="667703" y="115967"/>
                    <a:pt x="678180" y="127397"/>
                  </a:cubicBezTo>
                  <a:lnTo>
                    <a:pt x="672465" y="134064"/>
                  </a:lnTo>
                  <a:close/>
                  <a:moveTo>
                    <a:pt x="219075" y="74057"/>
                  </a:moveTo>
                  <a:lnTo>
                    <a:pt x="213360" y="66437"/>
                  </a:lnTo>
                  <a:cubicBezTo>
                    <a:pt x="226695" y="56912"/>
                    <a:pt x="240030" y="49292"/>
                    <a:pt x="253365" y="41672"/>
                  </a:cubicBezTo>
                  <a:lnTo>
                    <a:pt x="258128" y="49292"/>
                  </a:lnTo>
                  <a:cubicBezTo>
                    <a:pt x="244793" y="56912"/>
                    <a:pt x="232410" y="64532"/>
                    <a:pt x="219075" y="74057"/>
                  </a:cubicBezTo>
                  <a:close/>
                  <a:moveTo>
                    <a:pt x="602933" y="73104"/>
                  </a:moveTo>
                  <a:cubicBezTo>
                    <a:pt x="590550" y="64532"/>
                    <a:pt x="577215" y="55959"/>
                    <a:pt x="563880" y="49292"/>
                  </a:cubicBezTo>
                  <a:lnTo>
                    <a:pt x="568643" y="41672"/>
                  </a:lnTo>
                  <a:cubicBezTo>
                    <a:pt x="581978" y="49292"/>
                    <a:pt x="595313" y="56912"/>
                    <a:pt x="608648" y="66437"/>
                  </a:cubicBezTo>
                  <a:lnTo>
                    <a:pt x="602933" y="73104"/>
                  </a:lnTo>
                  <a:close/>
                  <a:moveTo>
                    <a:pt x="300038" y="30242"/>
                  </a:moveTo>
                  <a:lnTo>
                    <a:pt x="297180" y="21669"/>
                  </a:lnTo>
                  <a:cubicBezTo>
                    <a:pt x="311468" y="15954"/>
                    <a:pt x="326708" y="11192"/>
                    <a:pt x="341948" y="8334"/>
                  </a:cubicBezTo>
                  <a:lnTo>
                    <a:pt x="343853" y="16907"/>
                  </a:lnTo>
                  <a:cubicBezTo>
                    <a:pt x="328613" y="20717"/>
                    <a:pt x="314325" y="24527"/>
                    <a:pt x="300038" y="30242"/>
                  </a:cubicBezTo>
                  <a:close/>
                  <a:moveTo>
                    <a:pt x="522923" y="30242"/>
                  </a:moveTo>
                  <a:cubicBezTo>
                    <a:pt x="508635" y="24527"/>
                    <a:pt x="494348" y="20717"/>
                    <a:pt x="479108" y="16907"/>
                  </a:cubicBezTo>
                  <a:lnTo>
                    <a:pt x="481013" y="8334"/>
                  </a:lnTo>
                  <a:cubicBezTo>
                    <a:pt x="496253" y="12144"/>
                    <a:pt x="511493" y="15954"/>
                    <a:pt x="525780" y="21669"/>
                  </a:cubicBezTo>
                  <a:lnTo>
                    <a:pt x="522923" y="30242"/>
                  </a:lnTo>
                  <a:close/>
                  <a:moveTo>
                    <a:pt x="388620" y="10239"/>
                  </a:moveTo>
                  <a:lnTo>
                    <a:pt x="387668" y="714"/>
                  </a:lnTo>
                  <a:cubicBezTo>
                    <a:pt x="402908" y="-238"/>
                    <a:pt x="419100" y="-238"/>
                    <a:pt x="434340" y="714"/>
                  </a:cubicBezTo>
                  <a:lnTo>
                    <a:pt x="433388" y="10239"/>
                  </a:lnTo>
                  <a:cubicBezTo>
                    <a:pt x="419100" y="9287"/>
                    <a:pt x="403860" y="9287"/>
                    <a:pt x="388620" y="102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5"/>
            <p:cNvSpPr/>
            <p:nvPr/>
          </p:nvSpPr>
          <p:spPr>
            <a:xfrm>
              <a:off x="6568440" y="2323147"/>
              <a:ext cx="33337" cy="29527"/>
            </a:xfrm>
            <a:custGeom>
              <a:avLst/>
              <a:gdLst/>
              <a:ahLst/>
              <a:cxnLst/>
              <a:rect l="l" t="t" r="r" b="b"/>
              <a:pathLst>
                <a:path w="33337" h="29527" extrusionOk="0">
                  <a:moveTo>
                    <a:pt x="8572" y="29527"/>
                  </a:moveTo>
                  <a:lnTo>
                    <a:pt x="6667" y="24765"/>
                  </a:lnTo>
                  <a:cubicBezTo>
                    <a:pt x="4763" y="17145"/>
                    <a:pt x="1905" y="10477"/>
                    <a:pt x="0" y="2857"/>
                  </a:cubicBezTo>
                  <a:lnTo>
                    <a:pt x="8572" y="0"/>
                  </a:lnTo>
                  <a:cubicBezTo>
                    <a:pt x="10477" y="5715"/>
                    <a:pt x="12382" y="11430"/>
                    <a:pt x="14288" y="16192"/>
                  </a:cubicBezTo>
                  <a:cubicBezTo>
                    <a:pt x="19050" y="13335"/>
                    <a:pt x="24765" y="10477"/>
                    <a:pt x="29527" y="8572"/>
                  </a:cubicBezTo>
                  <a:lnTo>
                    <a:pt x="33338" y="17145"/>
                  </a:lnTo>
                  <a:cubicBezTo>
                    <a:pt x="26670" y="20955"/>
                    <a:pt x="20002" y="23813"/>
                    <a:pt x="13335" y="27622"/>
                  </a:cubicBezTo>
                  <a:lnTo>
                    <a:pt x="8572" y="2952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5"/>
            <p:cNvSpPr/>
            <p:nvPr/>
          </p:nvSpPr>
          <p:spPr>
            <a:xfrm>
              <a:off x="6639877" y="2244089"/>
              <a:ext cx="650557" cy="650557"/>
            </a:xfrm>
            <a:custGeom>
              <a:avLst/>
              <a:gdLst/>
              <a:ahLst/>
              <a:cxnLst/>
              <a:rect l="l" t="t" r="r" b="b"/>
              <a:pathLst>
                <a:path w="650557" h="650557" extrusionOk="0">
                  <a:moveTo>
                    <a:pt x="582930" y="650558"/>
                  </a:moveTo>
                  <a:lnTo>
                    <a:pt x="574357" y="646748"/>
                  </a:lnTo>
                  <a:cubicBezTo>
                    <a:pt x="581025" y="632460"/>
                    <a:pt x="586740" y="618173"/>
                    <a:pt x="592455" y="603885"/>
                  </a:cubicBezTo>
                  <a:lnTo>
                    <a:pt x="601028" y="606743"/>
                  </a:lnTo>
                  <a:cubicBezTo>
                    <a:pt x="595313" y="621030"/>
                    <a:pt x="589597" y="635318"/>
                    <a:pt x="582930" y="650558"/>
                  </a:cubicBezTo>
                  <a:close/>
                  <a:moveTo>
                    <a:pt x="616267" y="562928"/>
                  </a:moveTo>
                  <a:lnTo>
                    <a:pt x="607695" y="560070"/>
                  </a:lnTo>
                  <a:cubicBezTo>
                    <a:pt x="612457" y="544830"/>
                    <a:pt x="617220" y="530543"/>
                    <a:pt x="621030" y="515303"/>
                  </a:cubicBezTo>
                  <a:lnTo>
                    <a:pt x="629603" y="517208"/>
                  </a:lnTo>
                  <a:cubicBezTo>
                    <a:pt x="625792" y="532448"/>
                    <a:pt x="621030" y="547688"/>
                    <a:pt x="616267" y="562928"/>
                  </a:cubicBezTo>
                  <a:close/>
                  <a:moveTo>
                    <a:pt x="640080" y="472440"/>
                  </a:moveTo>
                  <a:lnTo>
                    <a:pt x="631507" y="470535"/>
                  </a:lnTo>
                  <a:cubicBezTo>
                    <a:pt x="634365" y="455295"/>
                    <a:pt x="637222" y="440055"/>
                    <a:pt x="638175" y="424815"/>
                  </a:cubicBezTo>
                  <a:lnTo>
                    <a:pt x="647700" y="425768"/>
                  </a:lnTo>
                  <a:cubicBezTo>
                    <a:pt x="644842" y="441008"/>
                    <a:pt x="642938" y="457200"/>
                    <a:pt x="640080" y="472440"/>
                  </a:cubicBezTo>
                  <a:close/>
                  <a:moveTo>
                    <a:pt x="650557" y="380048"/>
                  </a:moveTo>
                  <a:lnTo>
                    <a:pt x="641032" y="380048"/>
                  </a:lnTo>
                  <a:cubicBezTo>
                    <a:pt x="641032" y="375285"/>
                    <a:pt x="641032" y="370523"/>
                    <a:pt x="641032" y="364808"/>
                  </a:cubicBezTo>
                  <a:cubicBezTo>
                    <a:pt x="641032" y="354330"/>
                    <a:pt x="641032" y="343853"/>
                    <a:pt x="640080" y="333375"/>
                  </a:cubicBezTo>
                  <a:lnTo>
                    <a:pt x="649605" y="332423"/>
                  </a:lnTo>
                  <a:cubicBezTo>
                    <a:pt x="650557" y="342900"/>
                    <a:pt x="650557" y="353378"/>
                    <a:pt x="650557" y="363855"/>
                  </a:cubicBezTo>
                  <a:cubicBezTo>
                    <a:pt x="650557" y="369570"/>
                    <a:pt x="650557" y="374333"/>
                    <a:pt x="650557" y="380048"/>
                  </a:cubicBezTo>
                  <a:close/>
                  <a:moveTo>
                    <a:pt x="634365" y="287655"/>
                  </a:moveTo>
                  <a:cubicBezTo>
                    <a:pt x="631507" y="272415"/>
                    <a:pt x="627697" y="257175"/>
                    <a:pt x="623888" y="242888"/>
                  </a:cubicBezTo>
                  <a:lnTo>
                    <a:pt x="632460" y="240030"/>
                  </a:lnTo>
                  <a:cubicBezTo>
                    <a:pt x="637222" y="254318"/>
                    <a:pt x="640080" y="270510"/>
                    <a:pt x="642938" y="285750"/>
                  </a:cubicBezTo>
                  <a:lnTo>
                    <a:pt x="634365" y="287655"/>
                  </a:lnTo>
                  <a:close/>
                  <a:moveTo>
                    <a:pt x="608647" y="200025"/>
                  </a:moveTo>
                  <a:cubicBezTo>
                    <a:pt x="603885" y="190500"/>
                    <a:pt x="599122" y="180975"/>
                    <a:pt x="594360" y="171450"/>
                  </a:cubicBezTo>
                  <a:cubicBezTo>
                    <a:pt x="592455" y="167640"/>
                    <a:pt x="589597" y="163830"/>
                    <a:pt x="587692" y="160020"/>
                  </a:cubicBezTo>
                  <a:lnTo>
                    <a:pt x="595313" y="155258"/>
                  </a:lnTo>
                  <a:cubicBezTo>
                    <a:pt x="598170" y="159068"/>
                    <a:pt x="600075" y="162878"/>
                    <a:pt x="602932" y="167640"/>
                  </a:cubicBezTo>
                  <a:cubicBezTo>
                    <a:pt x="608647" y="177165"/>
                    <a:pt x="613410" y="186690"/>
                    <a:pt x="618172" y="197168"/>
                  </a:cubicBezTo>
                  <a:lnTo>
                    <a:pt x="608647" y="200025"/>
                  </a:lnTo>
                  <a:close/>
                  <a:moveTo>
                    <a:pt x="560070" y="122873"/>
                  </a:moveTo>
                  <a:cubicBezTo>
                    <a:pt x="550545" y="111443"/>
                    <a:pt x="539115" y="100013"/>
                    <a:pt x="527685" y="90488"/>
                  </a:cubicBezTo>
                  <a:lnTo>
                    <a:pt x="533400" y="83820"/>
                  </a:lnTo>
                  <a:cubicBezTo>
                    <a:pt x="544830" y="94298"/>
                    <a:pt x="556260" y="104775"/>
                    <a:pt x="566738" y="117158"/>
                  </a:cubicBezTo>
                  <a:lnTo>
                    <a:pt x="560070" y="122873"/>
                  </a:lnTo>
                  <a:close/>
                  <a:moveTo>
                    <a:pt x="3810" y="76200"/>
                  </a:moveTo>
                  <a:lnTo>
                    <a:pt x="0" y="67628"/>
                  </a:lnTo>
                  <a:cubicBezTo>
                    <a:pt x="14288" y="60960"/>
                    <a:pt x="28575" y="55245"/>
                    <a:pt x="42863" y="49530"/>
                  </a:cubicBezTo>
                  <a:lnTo>
                    <a:pt x="45720" y="58103"/>
                  </a:lnTo>
                  <a:cubicBezTo>
                    <a:pt x="32385" y="63818"/>
                    <a:pt x="18097" y="70485"/>
                    <a:pt x="3810" y="76200"/>
                  </a:cubicBezTo>
                  <a:close/>
                  <a:moveTo>
                    <a:pt x="490538" y="63818"/>
                  </a:moveTo>
                  <a:cubicBezTo>
                    <a:pt x="478155" y="56198"/>
                    <a:pt x="463867" y="48578"/>
                    <a:pt x="450532" y="41910"/>
                  </a:cubicBezTo>
                  <a:lnTo>
                    <a:pt x="454342" y="33338"/>
                  </a:lnTo>
                  <a:cubicBezTo>
                    <a:pt x="468630" y="40005"/>
                    <a:pt x="482917" y="47625"/>
                    <a:pt x="496253" y="55245"/>
                  </a:cubicBezTo>
                  <a:lnTo>
                    <a:pt x="490538" y="63818"/>
                  </a:lnTo>
                  <a:close/>
                  <a:moveTo>
                    <a:pt x="90488" y="42863"/>
                  </a:moveTo>
                  <a:lnTo>
                    <a:pt x="87630" y="34290"/>
                  </a:lnTo>
                  <a:cubicBezTo>
                    <a:pt x="102870" y="29528"/>
                    <a:pt x="118110" y="24765"/>
                    <a:pt x="132397" y="20955"/>
                  </a:cubicBezTo>
                  <a:lnTo>
                    <a:pt x="134302" y="29528"/>
                  </a:lnTo>
                  <a:cubicBezTo>
                    <a:pt x="120015" y="34290"/>
                    <a:pt x="104775" y="38100"/>
                    <a:pt x="90488" y="42863"/>
                  </a:cubicBezTo>
                  <a:close/>
                  <a:moveTo>
                    <a:pt x="407670" y="26670"/>
                  </a:moveTo>
                  <a:cubicBezTo>
                    <a:pt x="393382" y="22860"/>
                    <a:pt x="378142" y="19050"/>
                    <a:pt x="362903" y="16193"/>
                  </a:cubicBezTo>
                  <a:lnTo>
                    <a:pt x="364807" y="7620"/>
                  </a:lnTo>
                  <a:cubicBezTo>
                    <a:pt x="380047" y="10478"/>
                    <a:pt x="396240" y="14288"/>
                    <a:pt x="410528" y="18098"/>
                  </a:cubicBezTo>
                  <a:lnTo>
                    <a:pt x="407670" y="26670"/>
                  </a:lnTo>
                  <a:close/>
                  <a:moveTo>
                    <a:pt x="180022" y="20003"/>
                  </a:moveTo>
                  <a:lnTo>
                    <a:pt x="178117" y="11430"/>
                  </a:lnTo>
                  <a:cubicBezTo>
                    <a:pt x="193357" y="8573"/>
                    <a:pt x="209550" y="5715"/>
                    <a:pt x="224790" y="4763"/>
                  </a:cubicBezTo>
                  <a:lnTo>
                    <a:pt x="225742" y="14288"/>
                  </a:lnTo>
                  <a:cubicBezTo>
                    <a:pt x="210502" y="15240"/>
                    <a:pt x="195263" y="17145"/>
                    <a:pt x="180022" y="20003"/>
                  </a:cubicBezTo>
                  <a:close/>
                  <a:moveTo>
                    <a:pt x="317182" y="10478"/>
                  </a:moveTo>
                  <a:cubicBezTo>
                    <a:pt x="301942" y="9525"/>
                    <a:pt x="286703" y="9525"/>
                    <a:pt x="271463" y="9525"/>
                  </a:cubicBezTo>
                  <a:lnTo>
                    <a:pt x="271463" y="0"/>
                  </a:lnTo>
                  <a:cubicBezTo>
                    <a:pt x="287655" y="0"/>
                    <a:pt x="302895" y="0"/>
                    <a:pt x="318135" y="953"/>
                  </a:cubicBezTo>
                  <a:lnTo>
                    <a:pt x="317182" y="10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5"/>
            <p:cNvSpPr/>
            <p:nvPr/>
          </p:nvSpPr>
          <p:spPr>
            <a:xfrm>
              <a:off x="7181850" y="2932747"/>
              <a:ext cx="30480" cy="33337"/>
            </a:xfrm>
            <a:custGeom>
              <a:avLst/>
              <a:gdLst/>
              <a:ahLst/>
              <a:cxnLst/>
              <a:rect l="l" t="t" r="r" b="b"/>
              <a:pathLst>
                <a:path w="30480" h="33337" extrusionOk="0">
                  <a:moveTo>
                    <a:pt x="26670" y="33338"/>
                  </a:moveTo>
                  <a:cubicBezTo>
                    <a:pt x="20003" y="30480"/>
                    <a:pt x="12382" y="28575"/>
                    <a:pt x="4763" y="26670"/>
                  </a:cubicBezTo>
                  <a:lnTo>
                    <a:pt x="0" y="24765"/>
                  </a:lnTo>
                  <a:lnTo>
                    <a:pt x="2857" y="20002"/>
                  </a:lnTo>
                  <a:cubicBezTo>
                    <a:pt x="6668" y="13335"/>
                    <a:pt x="9525" y="6667"/>
                    <a:pt x="13335" y="0"/>
                  </a:cubicBezTo>
                  <a:lnTo>
                    <a:pt x="21907" y="3810"/>
                  </a:lnTo>
                  <a:cubicBezTo>
                    <a:pt x="19050" y="8573"/>
                    <a:pt x="17145" y="14288"/>
                    <a:pt x="14288" y="19050"/>
                  </a:cubicBezTo>
                  <a:cubicBezTo>
                    <a:pt x="20003" y="20955"/>
                    <a:pt x="25718" y="22860"/>
                    <a:pt x="30480" y="24765"/>
                  </a:cubicBezTo>
                  <a:lnTo>
                    <a:pt x="26670" y="3333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5"/>
            <p:cNvSpPr/>
            <p:nvPr/>
          </p:nvSpPr>
          <p:spPr>
            <a:xfrm>
              <a:off x="7251382" y="2973704"/>
              <a:ext cx="370522" cy="822960"/>
            </a:xfrm>
            <a:custGeom>
              <a:avLst/>
              <a:gdLst/>
              <a:ahLst/>
              <a:cxnLst/>
              <a:rect l="l" t="t" r="r" b="b"/>
              <a:pathLst>
                <a:path w="370522" h="822960" extrusionOk="0">
                  <a:moveTo>
                    <a:pt x="4763" y="822960"/>
                  </a:moveTo>
                  <a:lnTo>
                    <a:pt x="1905" y="814388"/>
                  </a:lnTo>
                  <a:cubicBezTo>
                    <a:pt x="16193" y="808673"/>
                    <a:pt x="30480" y="802958"/>
                    <a:pt x="44768" y="796290"/>
                  </a:cubicBezTo>
                  <a:lnTo>
                    <a:pt x="48578" y="804863"/>
                  </a:lnTo>
                  <a:cubicBezTo>
                    <a:pt x="34290" y="811530"/>
                    <a:pt x="19050" y="817245"/>
                    <a:pt x="4763" y="822960"/>
                  </a:cubicBezTo>
                  <a:close/>
                  <a:moveTo>
                    <a:pt x="89535" y="784860"/>
                  </a:moveTo>
                  <a:lnTo>
                    <a:pt x="85725" y="776288"/>
                  </a:lnTo>
                  <a:cubicBezTo>
                    <a:pt x="100013" y="769620"/>
                    <a:pt x="113348" y="762000"/>
                    <a:pt x="125730" y="754380"/>
                  </a:cubicBezTo>
                  <a:lnTo>
                    <a:pt x="130493" y="762000"/>
                  </a:lnTo>
                  <a:cubicBezTo>
                    <a:pt x="117158" y="770573"/>
                    <a:pt x="103823" y="777240"/>
                    <a:pt x="89535" y="784860"/>
                  </a:cubicBezTo>
                  <a:close/>
                  <a:moveTo>
                    <a:pt x="169545" y="737235"/>
                  </a:moveTo>
                  <a:lnTo>
                    <a:pt x="164783" y="729615"/>
                  </a:lnTo>
                  <a:cubicBezTo>
                    <a:pt x="178118" y="721043"/>
                    <a:pt x="190500" y="711518"/>
                    <a:pt x="201930" y="701993"/>
                  </a:cubicBezTo>
                  <a:lnTo>
                    <a:pt x="207645" y="709613"/>
                  </a:lnTo>
                  <a:cubicBezTo>
                    <a:pt x="195263" y="719138"/>
                    <a:pt x="182880" y="728663"/>
                    <a:pt x="169545" y="737235"/>
                  </a:cubicBezTo>
                  <a:close/>
                  <a:moveTo>
                    <a:pt x="242888" y="679133"/>
                  </a:moveTo>
                  <a:lnTo>
                    <a:pt x="236220" y="672465"/>
                  </a:lnTo>
                  <a:cubicBezTo>
                    <a:pt x="247650" y="661988"/>
                    <a:pt x="258128" y="650558"/>
                    <a:pt x="268605" y="639128"/>
                  </a:cubicBezTo>
                  <a:lnTo>
                    <a:pt x="275273" y="644843"/>
                  </a:lnTo>
                  <a:cubicBezTo>
                    <a:pt x="265748" y="657225"/>
                    <a:pt x="254318" y="667703"/>
                    <a:pt x="242888" y="679133"/>
                  </a:cubicBezTo>
                  <a:close/>
                  <a:moveTo>
                    <a:pt x="304800" y="608648"/>
                  </a:moveTo>
                  <a:lnTo>
                    <a:pt x="297180" y="602933"/>
                  </a:lnTo>
                  <a:cubicBezTo>
                    <a:pt x="305753" y="590550"/>
                    <a:pt x="314325" y="577215"/>
                    <a:pt x="320993" y="563880"/>
                  </a:cubicBezTo>
                  <a:lnTo>
                    <a:pt x="328613" y="568643"/>
                  </a:lnTo>
                  <a:cubicBezTo>
                    <a:pt x="321945" y="581978"/>
                    <a:pt x="313373" y="595313"/>
                    <a:pt x="304800" y="608648"/>
                  </a:cubicBezTo>
                  <a:close/>
                  <a:moveTo>
                    <a:pt x="348615" y="526733"/>
                  </a:moveTo>
                  <a:lnTo>
                    <a:pt x="340043" y="523875"/>
                  </a:lnTo>
                  <a:cubicBezTo>
                    <a:pt x="345758" y="509588"/>
                    <a:pt x="349568" y="495300"/>
                    <a:pt x="353378" y="480060"/>
                  </a:cubicBezTo>
                  <a:lnTo>
                    <a:pt x="361950" y="481965"/>
                  </a:lnTo>
                  <a:cubicBezTo>
                    <a:pt x="359093" y="496253"/>
                    <a:pt x="354330" y="511492"/>
                    <a:pt x="348615" y="526733"/>
                  </a:cubicBezTo>
                  <a:close/>
                  <a:moveTo>
                    <a:pt x="369570" y="435292"/>
                  </a:moveTo>
                  <a:lnTo>
                    <a:pt x="360045" y="434340"/>
                  </a:lnTo>
                  <a:cubicBezTo>
                    <a:pt x="360998" y="426720"/>
                    <a:pt x="360998" y="419100"/>
                    <a:pt x="360998" y="411480"/>
                  </a:cubicBezTo>
                  <a:cubicBezTo>
                    <a:pt x="360998" y="403860"/>
                    <a:pt x="360998" y="396240"/>
                    <a:pt x="360045" y="388620"/>
                  </a:cubicBezTo>
                  <a:lnTo>
                    <a:pt x="369570" y="387667"/>
                  </a:lnTo>
                  <a:cubicBezTo>
                    <a:pt x="370523" y="395288"/>
                    <a:pt x="370523" y="403860"/>
                    <a:pt x="370523" y="411480"/>
                  </a:cubicBezTo>
                  <a:cubicBezTo>
                    <a:pt x="370523" y="419100"/>
                    <a:pt x="370523" y="426720"/>
                    <a:pt x="369570" y="435292"/>
                  </a:cubicBezTo>
                  <a:close/>
                  <a:moveTo>
                    <a:pt x="353378" y="343853"/>
                  </a:moveTo>
                  <a:cubicBezTo>
                    <a:pt x="350520" y="329565"/>
                    <a:pt x="345758" y="314325"/>
                    <a:pt x="340043" y="300038"/>
                  </a:cubicBezTo>
                  <a:lnTo>
                    <a:pt x="348615" y="297180"/>
                  </a:lnTo>
                  <a:cubicBezTo>
                    <a:pt x="354330" y="311467"/>
                    <a:pt x="359093" y="326708"/>
                    <a:pt x="361950" y="341948"/>
                  </a:cubicBezTo>
                  <a:lnTo>
                    <a:pt x="353378" y="343853"/>
                  </a:lnTo>
                  <a:close/>
                  <a:moveTo>
                    <a:pt x="320993" y="258128"/>
                  </a:moveTo>
                  <a:cubicBezTo>
                    <a:pt x="314325" y="244792"/>
                    <a:pt x="305753" y="232410"/>
                    <a:pt x="296228" y="219075"/>
                  </a:cubicBezTo>
                  <a:lnTo>
                    <a:pt x="303848" y="213360"/>
                  </a:lnTo>
                  <a:cubicBezTo>
                    <a:pt x="313373" y="226695"/>
                    <a:pt x="320993" y="240030"/>
                    <a:pt x="328613" y="253365"/>
                  </a:cubicBezTo>
                  <a:lnTo>
                    <a:pt x="320993" y="258128"/>
                  </a:lnTo>
                  <a:close/>
                  <a:moveTo>
                    <a:pt x="268605" y="183833"/>
                  </a:moveTo>
                  <a:cubicBezTo>
                    <a:pt x="259080" y="172403"/>
                    <a:pt x="247650" y="161925"/>
                    <a:pt x="236220" y="150495"/>
                  </a:cubicBezTo>
                  <a:lnTo>
                    <a:pt x="242888" y="143828"/>
                  </a:lnTo>
                  <a:cubicBezTo>
                    <a:pt x="254318" y="154305"/>
                    <a:pt x="265748" y="165735"/>
                    <a:pt x="275273" y="177165"/>
                  </a:cubicBezTo>
                  <a:lnTo>
                    <a:pt x="268605" y="183833"/>
                  </a:lnTo>
                  <a:close/>
                  <a:moveTo>
                    <a:pt x="200978" y="120015"/>
                  </a:moveTo>
                  <a:cubicBezTo>
                    <a:pt x="189548" y="110490"/>
                    <a:pt x="177165" y="101917"/>
                    <a:pt x="163830" y="92392"/>
                  </a:cubicBezTo>
                  <a:lnTo>
                    <a:pt x="168593" y="84773"/>
                  </a:lnTo>
                  <a:cubicBezTo>
                    <a:pt x="181928" y="93345"/>
                    <a:pt x="194310" y="102870"/>
                    <a:pt x="206693" y="112395"/>
                  </a:cubicBezTo>
                  <a:lnTo>
                    <a:pt x="200978" y="120015"/>
                  </a:lnTo>
                  <a:close/>
                  <a:moveTo>
                    <a:pt x="125730" y="68580"/>
                  </a:moveTo>
                  <a:cubicBezTo>
                    <a:pt x="112395" y="60960"/>
                    <a:pt x="99060" y="53340"/>
                    <a:pt x="85725" y="46673"/>
                  </a:cubicBezTo>
                  <a:lnTo>
                    <a:pt x="89535" y="38100"/>
                  </a:lnTo>
                  <a:cubicBezTo>
                    <a:pt x="103823" y="45720"/>
                    <a:pt x="117158" y="52388"/>
                    <a:pt x="130493" y="60960"/>
                  </a:cubicBezTo>
                  <a:lnTo>
                    <a:pt x="125730" y="68580"/>
                  </a:lnTo>
                  <a:close/>
                  <a:moveTo>
                    <a:pt x="42863" y="26670"/>
                  </a:moveTo>
                  <a:cubicBezTo>
                    <a:pt x="29528" y="20955"/>
                    <a:pt x="14288" y="14288"/>
                    <a:pt x="0" y="8573"/>
                  </a:cubicBezTo>
                  <a:lnTo>
                    <a:pt x="2858" y="0"/>
                  </a:lnTo>
                  <a:cubicBezTo>
                    <a:pt x="17145" y="5715"/>
                    <a:pt x="32385" y="11430"/>
                    <a:pt x="45720" y="18098"/>
                  </a:cubicBezTo>
                  <a:lnTo>
                    <a:pt x="42863" y="2667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5"/>
            <p:cNvSpPr/>
            <p:nvPr/>
          </p:nvSpPr>
          <p:spPr>
            <a:xfrm>
              <a:off x="7181850" y="3805237"/>
              <a:ext cx="29527" cy="33337"/>
            </a:xfrm>
            <a:custGeom>
              <a:avLst/>
              <a:gdLst/>
              <a:ahLst/>
              <a:cxnLst/>
              <a:rect l="l" t="t" r="r" b="b"/>
              <a:pathLst>
                <a:path w="29527" h="33337" extrusionOk="0">
                  <a:moveTo>
                    <a:pt x="13335" y="33338"/>
                  </a:moveTo>
                  <a:cubicBezTo>
                    <a:pt x="9525" y="26670"/>
                    <a:pt x="6668" y="20003"/>
                    <a:pt x="2857" y="13335"/>
                  </a:cubicBezTo>
                  <a:lnTo>
                    <a:pt x="0" y="8572"/>
                  </a:lnTo>
                  <a:lnTo>
                    <a:pt x="4763" y="6667"/>
                  </a:lnTo>
                  <a:cubicBezTo>
                    <a:pt x="12382" y="4763"/>
                    <a:pt x="19050" y="1905"/>
                    <a:pt x="26670" y="0"/>
                  </a:cubicBezTo>
                  <a:lnTo>
                    <a:pt x="29528" y="8572"/>
                  </a:lnTo>
                  <a:cubicBezTo>
                    <a:pt x="23813" y="10478"/>
                    <a:pt x="18097" y="12383"/>
                    <a:pt x="13335" y="14288"/>
                  </a:cubicBezTo>
                  <a:cubicBezTo>
                    <a:pt x="16193" y="19050"/>
                    <a:pt x="19050" y="24765"/>
                    <a:pt x="20955" y="29528"/>
                  </a:cubicBezTo>
                  <a:lnTo>
                    <a:pt x="13335" y="3333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5"/>
            <p:cNvSpPr/>
            <p:nvPr/>
          </p:nvSpPr>
          <p:spPr>
            <a:xfrm>
              <a:off x="6640829" y="3875722"/>
              <a:ext cx="649604" cy="650557"/>
            </a:xfrm>
            <a:custGeom>
              <a:avLst/>
              <a:gdLst/>
              <a:ahLst/>
              <a:cxnLst/>
              <a:rect l="l" t="t" r="r" b="b"/>
              <a:pathLst>
                <a:path w="649604" h="650557" extrusionOk="0">
                  <a:moveTo>
                    <a:pt x="284798" y="650558"/>
                  </a:moveTo>
                  <a:cubicBezTo>
                    <a:pt x="280035" y="650558"/>
                    <a:pt x="275273" y="650558"/>
                    <a:pt x="270510" y="650558"/>
                  </a:cubicBezTo>
                  <a:lnTo>
                    <a:pt x="270510" y="641033"/>
                  </a:lnTo>
                  <a:cubicBezTo>
                    <a:pt x="285750" y="641033"/>
                    <a:pt x="300990" y="641033"/>
                    <a:pt x="316230" y="640080"/>
                  </a:cubicBezTo>
                  <a:lnTo>
                    <a:pt x="317183" y="649605"/>
                  </a:lnTo>
                  <a:cubicBezTo>
                    <a:pt x="306705" y="649605"/>
                    <a:pt x="295275" y="650558"/>
                    <a:pt x="284798" y="650558"/>
                  </a:cubicBezTo>
                  <a:close/>
                  <a:moveTo>
                    <a:pt x="223838" y="646747"/>
                  </a:moveTo>
                  <a:cubicBezTo>
                    <a:pt x="208598" y="644843"/>
                    <a:pt x="193358" y="642938"/>
                    <a:pt x="177165" y="640080"/>
                  </a:cubicBezTo>
                  <a:lnTo>
                    <a:pt x="179070" y="631508"/>
                  </a:lnTo>
                  <a:cubicBezTo>
                    <a:pt x="194310" y="634365"/>
                    <a:pt x="209550" y="637222"/>
                    <a:pt x="224790" y="638175"/>
                  </a:cubicBezTo>
                  <a:lnTo>
                    <a:pt x="223838" y="646747"/>
                  </a:lnTo>
                  <a:close/>
                  <a:moveTo>
                    <a:pt x="363855" y="643890"/>
                  </a:moveTo>
                  <a:lnTo>
                    <a:pt x="361950" y="635318"/>
                  </a:lnTo>
                  <a:cubicBezTo>
                    <a:pt x="377190" y="632460"/>
                    <a:pt x="392430" y="629603"/>
                    <a:pt x="406717" y="624840"/>
                  </a:cubicBezTo>
                  <a:lnTo>
                    <a:pt x="409575" y="633413"/>
                  </a:lnTo>
                  <a:cubicBezTo>
                    <a:pt x="394335" y="637222"/>
                    <a:pt x="379095" y="641033"/>
                    <a:pt x="363855" y="643890"/>
                  </a:cubicBezTo>
                  <a:close/>
                  <a:moveTo>
                    <a:pt x="131445" y="629603"/>
                  </a:moveTo>
                  <a:cubicBezTo>
                    <a:pt x="116205" y="625793"/>
                    <a:pt x="101917" y="621030"/>
                    <a:pt x="86678" y="616268"/>
                  </a:cubicBezTo>
                  <a:lnTo>
                    <a:pt x="89535" y="607695"/>
                  </a:lnTo>
                  <a:cubicBezTo>
                    <a:pt x="104775" y="612458"/>
                    <a:pt x="119063" y="617220"/>
                    <a:pt x="134303" y="621030"/>
                  </a:cubicBezTo>
                  <a:lnTo>
                    <a:pt x="131445" y="629603"/>
                  </a:lnTo>
                  <a:close/>
                  <a:moveTo>
                    <a:pt x="453390" y="617220"/>
                  </a:moveTo>
                  <a:lnTo>
                    <a:pt x="449580" y="608647"/>
                  </a:lnTo>
                  <a:cubicBezTo>
                    <a:pt x="463867" y="601980"/>
                    <a:pt x="477202" y="595313"/>
                    <a:pt x="489585" y="586740"/>
                  </a:cubicBezTo>
                  <a:lnTo>
                    <a:pt x="494348" y="594360"/>
                  </a:lnTo>
                  <a:cubicBezTo>
                    <a:pt x="481965" y="602933"/>
                    <a:pt x="467677" y="610553"/>
                    <a:pt x="453390" y="617220"/>
                  </a:cubicBezTo>
                  <a:close/>
                  <a:moveTo>
                    <a:pt x="42863" y="601028"/>
                  </a:moveTo>
                  <a:cubicBezTo>
                    <a:pt x="28575" y="595313"/>
                    <a:pt x="14288" y="589597"/>
                    <a:pt x="0" y="582930"/>
                  </a:cubicBezTo>
                  <a:lnTo>
                    <a:pt x="3810" y="574358"/>
                  </a:lnTo>
                  <a:cubicBezTo>
                    <a:pt x="18098" y="581025"/>
                    <a:pt x="32385" y="586740"/>
                    <a:pt x="46673" y="592455"/>
                  </a:cubicBezTo>
                  <a:lnTo>
                    <a:pt x="42863" y="601028"/>
                  </a:lnTo>
                  <a:close/>
                  <a:moveTo>
                    <a:pt x="532448" y="566738"/>
                  </a:moveTo>
                  <a:lnTo>
                    <a:pt x="526733" y="560070"/>
                  </a:lnTo>
                  <a:cubicBezTo>
                    <a:pt x="538163" y="550545"/>
                    <a:pt x="548640" y="539115"/>
                    <a:pt x="559118" y="527685"/>
                  </a:cubicBezTo>
                  <a:lnTo>
                    <a:pt x="565785" y="533400"/>
                  </a:lnTo>
                  <a:cubicBezTo>
                    <a:pt x="555308" y="545783"/>
                    <a:pt x="544830" y="556260"/>
                    <a:pt x="532448" y="566738"/>
                  </a:cubicBezTo>
                  <a:close/>
                  <a:moveTo>
                    <a:pt x="593408" y="495300"/>
                  </a:moveTo>
                  <a:lnTo>
                    <a:pt x="585788" y="490538"/>
                  </a:lnTo>
                  <a:cubicBezTo>
                    <a:pt x="587693" y="486728"/>
                    <a:pt x="590550" y="482918"/>
                    <a:pt x="592455" y="479108"/>
                  </a:cubicBezTo>
                  <a:cubicBezTo>
                    <a:pt x="598170" y="469583"/>
                    <a:pt x="602933" y="460058"/>
                    <a:pt x="606743" y="450533"/>
                  </a:cubicBezTo>
                  <a:lnTo>
                    <a:pt x="615315" y="454343"/>
                  </a:lnTo>
                  <a:cubicBezTo>
                    <a:pt x="610552" y="464820"/>
                    <a:pt x="605790" y="474345"/>
                    <a:pt x="600075" y="483870"/>
                  </a:cubicBezTo>
                  <a:cubicBezTo>
                    <a:pt x="598170" y="487680"/>
                    <a:pt x="596265" y="491490"/>
                    <a:pt x="593408" y="495300"/>
                  </a:cubicBezTo>
                  <a:close/>
                  <a:moveTo>
                    <a:pt x="632460" y="410528"/>
                  </a:moveTo>
                  <a:lnTo>
                    <a:pt x="623888" y="407670"/>
                  </a:lnTo>
                  <a:cubicBezTo>
                    <a:pt x="628650" y="393383"/>
                    <a:pt x="631508" y="378143"/>
                    <a:pt x="634365" y="362903"/>
                  </a:cubicBezTo>
                  <a:lnTo>
                    <a:pt x="642938" y="364808"/>
                  </a:lnTo>
                  <a:cubicBezTo>
                    <a:pt x="640080" y="380048"/>
                    <a:pt x="636270" y="395288"/>
                    <a:pt x="632460" y="410528"/>
                  </a:cubicBezTo>
                  <a:close/>
                  <a:moveTo>
                    <a:pt x="648652" y="318135"/>
                  </a:moveTo>
                  <a:lnTo>
                    <a:pt x="639127" y="317183"/>
                  </a:lnTo>
                  <a:cubicBezTo>
                    <a:pt x="640080" y="306705"/>
                    <a:pt x="640080" y="297180"/>
                    <a:pt x="640080" y="286703"/>
                  </a:cubicBezTo>
                  <a:cubicBezTo>
                    <a:pt x="640080" y="281940"/>
                    <a:pt x="640080" y="276225"/>
                    <a:pt x="640080" y="271463"/>
                  </a:cubicBezTo>
                  <a:lnTo>
                    <a:pt x="649605" y="271463"/>
                  </a:lnTo>
                  <a:cubicBezTo>
                    <a:pt x="649605" y="276225"/>
                    <a:pt x="649605" y="281940"/>
                    <a:pt x="649605" y="286703"/>
                  </a:cubicBezTo>
                  <a:cubicBezTo>
                    <a:pt x="649605" y="297180"/>
                    <a:pt x="648652" y="307658"/>
                    <a:pt x="648652" y="318135"/>
                  </a:cubicBezTo>
                  <a:close/>
                  <a:moveTo>
                    <a:pt x="636270" y="225743"/>
                  </a:moveTo>
                  <a:cubicBezTo>
                    <a:pt x="634365" y="210503"/>
                    <a:pt x="632460" y="195263"/>
                    <a:pt x="629602" y="180023"/>
                  </a:cubicBezTo>
                  <a:lnTo>
                    <a:pt x="638175" y="178118"/>
                  </a:lnTo>
                  <a:cubicBezTo>
                    <a:pt x="641033" y="193358"/>
                    <a:pt x="643890" y="209550"/>
                    <a:pt x="644843" y="224790"/>
                  </a:cubicBezTo>
                  <a:lnTo>
                    <a:pt x="636270" y="225743"/>
                  </a:lnTo>
                  <a:close/>
                  <a:moveTo>
                    <a:pt x="619125" y="135255"/>
                  </a:moveTo>
                  <a:cubicBezTo>
                    <a:pt x="615315" y="120968"/>
                    <a:pt x="610552" y="105728"/>
                    <a:pt x="605790" y="91440"/>
                  </a:cubicBezTo>
                  <a:lnTo>
                    <a:pt x="614363" y="88583"/>
                  </a:lnTo>
                  <a:cubicBezTo>
                    <a:pt x="619125" y="103823"/>
                    <a:pt x="623888" y="119063"/>
                    <a:pt x="627698" y="133350"/>
                  </a:cubicBezTo>
                  <a:lnTo>
                    <a:pt x="619125" y="135255"/>
                  </a:lnTo>
                  <a:close/>
                  <a:moveTo>
                    <a:pt x="591502" y="46673"/>
                  </a:moveTo>
                  <a:cubicBezTo>
                    <a:pt x="585788" y="32385"/>
                    <a:pt x="580073" y="18098"/>
                    <a:pt x="573405" y="3810"/>
                  </a:cubicBezTo>
                  <a:lnTo>
                    <a:pt x="581977" y="0"/>
                  </a:lnTo>
                  <a:cubicBezTo>
                    <a:pt x="588645" y="14288"/>
                    <a:pt x="594360" y="28575"/>
                    <a:pt x="600075" y="42863"/>
                  </a:cubicBezTo>
                  <a:lnTo>
                    <a:pt x="591502" y="466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5"/>
            <p:cNvSpPr/>
            <p:nvPr/>
          </p:nvSpPr>
          <p:spPr>
            <a:xfrm>
              <a:off x="6568440" y="4417694"/>
              <a:ext cx="33337" cy="29527"/>
            </a:xfrm>
            <a:custGeom>
              <a:avLst/>
              <a:gdLst/>
              <a:ahLst/>
              <a:cxnLst/>
              <a:rect l="l" t="t" r="r" b="b"/>
              <a:pathLst>
                <a:path w="33337" h="29527" extrusionOk="0">
                  <a:moveTo>
                    <a:pt x="8572" y="29528"/>
                  </a:moveTo>
                  <a:lnTo>
                    <a:pt x="0" y="26670"/>
                  </a:lnTo>
                  <a:cubicBezTo>
                    <a:pt x="2857" y="20003"/>
                    <a:pt x="4763" y="12383"/>
                    <a:pt x="6667" y="4763"/>
                  </a:cubicBezTo>
                  <a:lnTo>
                    <a:pt x="8572" y="0"/>
                  </a:lnTo>
                  <a:lnTo>
                    <a:pt x="13335" y="2858"/>
                  </a:lnTo>
                  <a:cubicBezTo>
                    <a:pt x="20002" y="6668"/>
                    <a:pt x="26670" y="9525"/>
                    <a:pt x="33338" y="13335"/>
                  </a:cubicBezTo>
                  <a:lnTo>
                    <a:pt x="29527" y="21908"/>
                  </a:lnTo>
                  <a:cubicBezTo>
                    <a:pt x="24765" y="19050"/>
                    <a:pt x="19050" y="17145"/>
                    <a:pt x="14288" y="14288"/>
                  </a:cubicBezTo>
                  <a:cubicBezTo>
                    <a:pt x="12382" y="19050"/>
                    <a:pt x="10477" y="24765"/>
                    <a:pt x="8572" y="295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5"/>
            <p:cNvSpPr/>
            <p:nvPr/>
          </p:nvSpPr>
          <p:spPr>
            <a:xfrm>
              <a:off x="5737859" y="4487227"/>
              <a:ext cx="822960" cy="370522"/>
            </a:xfrm>
            <a:custGeom>
              <a:avLst/>
              <a:gdLst/>
              <a:ahLst/>
              <a:cxnLst/>
              <a:rect l="l" t="t" r="r" b="b"/>
              <a:pathLst>
                <a:path w="822960" h="370522" extrusionOk="0">
                  <a:moveTo>
                    <a:pt x="411480" y="370522"/>
                  </a:moveTo>
                  <a:cubicBezTo>
                    <a:pt x="403860" y="370522"/>
                    <a:pt x="396240" y="370522"/>
                    <a:pt x="388620" y="369570"/>
                  </a:cubicBezTo>
                  <a:lnTo>
                    <a:pt x="389573" y="360045"/>
                  </a:lnTo>
                  <a:cubicBezTo>
                    <a:pt x="404813" y="360997"/>
                    <a:pt x="420053" y="360997"/>
                    <a:pt x="435293" y="360045"/>
                  </a:cubicBezTo>
                  <a:lnTo>
                    <a:pt x="436245" y="369570"/>
                  </a:lnTo>
                  <a:cubicBezTo>
                    <a:pt x="427673" y="370522"/>
                    <a:pt x="419100" y="370522"/>
                    <a:pt x="411480" y="370522"/>
                  </a:cubicBezTo>
                  <a:close/>
                  <a:moveTo>
                    <a:pt x="341948" y="362903"/>
                  </a:moveTo>
                  <a:cubicBezTo>
                    <a:pt x="326708" y="359092"/>
                    <a:pt x="311468" y="355282"/>
                    <a:pt x="297180" y="349567"/>
                  </a:cubicBezTo>
                  <a:lnTo>
                    <a:pt x="300038" y="340995"/>
                  </a:lnTo>
                  <a:cubicBezTo>
                    <a:pt x="314325" y="346710"/>
                    <a:pt x="329565" y="350520"/>
                    <a:pt x="343853" y="354330"/>
                  </a:cubicBezTo>
                  <a:lnTo>
                    <a:pt x="341948" y="362903"/>
                  </a:lnTo>
                  <a:close/>
                  <a:moveTo>
                    <a:pt x="481965" y="362903"/>
                  </a:moveTo>
                  <a:lnTo>
                    <a:pt x="480060" y="354330"/>
                  </a:lnTo>
                  <a:cubicBezTo>
                    <a:pt x="494348" y="351472"/>
                    <a:pt x="509588" y="346710"/>
                    <a:pt x="523875" y="340995"/>
                  </a:cubicBezTo>
                  <a:lnTo>
                    <a:pt x="526733" y="349567"/>
                  </a:lnTo>
                  <a:cubicBezTo>
                    <a:pt x="512445" y="354330"/>
                    <a:pt x="497205" y="359092"/>
                    <a:pt x="481965" y="362903"/>
                  </a:cubicBezTo>
                  <a:close/>
                  <a:moveTo>
                    <a:pt x="254318" y="329565"/>
                  </a:moveTo>
                  <a:cubicBezTo>
                    <a:pt x="240983" y="321945"/>
                    <a:pt x="227648" y="314325"/>
                    <a:pt x="214313" y="304800"/>
                  </a:cubicBezTo>
                  <a:lnTo>
                    <a:pt x="220028" y="297180"/>
                  </a:lnTo>
                  <a:cubicBezTo>
                    <a:pt x="232410" y="305753"/>
                    <a:pt x="245745" y="314325"/>
                    <a:pt x="259080" y="320992"/>
                  </a:cubicBezTo>
                  <a:lnTo>
                    <a:pt x="254318" y="329565"/>
                  </a:lnTo>
                  <a:close/>
                  <a:moveTo>
                    <a:pt x="569595" y="329565"/>
                  </a:moveTo>
                  <a:lnTo>
                    <a:pt x="564833" y="321945"/>
                  </a:lnTo>
                  <a:cubicBezTo>
                    <a:pt x="578168" y="314325"/>
                    <a:pt x="591503" y="306705"/>
                    <a:pt x="603885" y="297180"/>
                  </a:cubicBezTo>
                  <a:lnTo>
                    <a:pt x="609600" y="304800"/>
                  </a:lnTo>
                  <a:cubicBezTo>
                    <a:pt x="596265" y="313372"/>
                    <a:pt x="582930" y="321945"/>
                    <a:pt x="569595" y="329565"/>
                  </a:cubicBezTo>
                  <a:close/>
                  <a:moveTo>
                    <a:pt x="178118" y="275272"/>
                  </a:moveTo>
                  <a:cubicBezTo>
                    <a:pt x="166688" y="264795"/>
                    <a:pt x="155258" y="254317"/>
                    <a:pt x="144780" y="242888"/>
                  </a:cubicBezTo>
                  <a:lnTo>
                    <a:pt x="151448" y="236220"/>
                  </a:lnTo>
                  <a:cubicBezTo>
                    <a:pt x="161925" y="247650"/>
                    <a:pt x="173355" y="258128"/>
                    <a:pt x="184785" y="268605"/>
                  </a:cubicBezTo>
                  <a:lnTo>
                    <a:pt x="178118" y="275272"/>
                  </a:lnTo>
                  <a:close/>
                  <a:moveTo>
                    <a:pt x="645795" y="275272"/>
                  </a:moveTo>
                  <a:lnTo>
                    <a:pt x="640080" y="268605"/>
                  </a:lnTo>
                  <a:cubicBezTo>
                    <a:pt x="651510" y="259080"/>
                    <a:pt x="661988" y="247650"/>
                    <a:pt x="673418" y="236220"/>
                  </a:cubicBezTo>
                  <a:lnTo>
                    <a:pt x="680085" y="242888"/>
                  </a:lnTo>
                  <a:cubicBezTo>
                    <a:pt x="668655" y="254317"/>
                    <a:pt x="657225" y="264795"/>
                    <a:pt x="645795" y="275272"/>
                  </a:cubicBezTo>
                  <a:close/>
                  <a:moveTo>
                    <a:pt x="113348" y="207645"/>
                  </a:moveTo>
                  <a:cubicBezTo>
                    <a:pt x="103823" y="195263"/>
                    <a:pt x="94298" y="182880"/>
                    <a:pt x="85725" y="170497"/>
                  </a:cubicBezTo>
                  <a:lnTo>
                    <a:pt x="93345" y="165735"/>
                  </a:lnTo>
                  <a:cubicBezTo>
                    <a:pt x="101918" y="178117"/>
                    <a:pt x="111443" y="191453"/>
                    <a:pt x="120968" y="202882"/>
                  </a:cubicBezTo>
                  <a:lnTo>
                    <a:pt x="113348" y="207645"/>
                  </a:lnTo>
                  <a:close/>
                  <a:moveTo>
                    <a:pt x="709613" y="206692"/>
                  </a:moveTo>
                  <a:lnTo>
                    <a:pt x="701993" y="200978"/>
                  </a:lnTo>
                  <a:cubicBezTo>
                    <a:pt x="711518" y="189547"/>
                    <a:pt x="720090" y="177165"/>
                    <a:pt x="729615" y="163830"/>
                  </a:cubicBezTo>
                  <a:lnTo>
                    <a:pt x="737235" y="168592"/>
                  </a:lnTo>
                  <a:cubicBezTo>
                    <a:pt x="728663" y="182880"/>
                    <a:pt x="719138" y="195263"/>
                    <a:pt x="709613" y="206692"/>
                  </a:cubicBezTo>
                  <a:close/>
                  <a:moveTo>
                    <a:pt x="60960" y="130492"/>
                  </a:moveTo>
                  <a:cubicBezTo>
                    <a:pt x="53340" y="117157"/>
                    <a:pt x="45720" y="103822"/>
                    <a:pt x="38100" y="89535"/>
                  </a:cubicBezTo>
                  <a:lnTo>
                    <a:pt x="46673" y="85725"/>
                  </a:lnTo>
                  <a:cubicBezTo>
                    <a:pt x="53340" y="100013"/>
                    <a:pt x="60960" y="113347"/>
                    <a:pt x="68580" y="125730"/>
                  </a:cubicBezTo>
                  <a:lnTo>
                    <a:pt x="60960" y="130492"/>
                  </a:lnTo>
                  <a:close/>
                  <a:moveTo>
                    <a:pt x="762953" y="130492"/>
                  </a:moveTo>
                  <a:lnTo>
                    <a:pt x="755333" y="125730"/>
                  </a:lnTo>
                  <a:cubicBezTo>
                    <a:pt x="762953" y="112395"/>
                    <a:pt x="770573" y="99060"/>
                    <a:pt x="777240" y="85725"/>
                  </a:cubicBezTo>
                  <a:lnTo>
                    <a:pt x="785813" y="89535"/>
                  </a:lnTo>
                  <a:cubicBezTo>
                    <a:pt x="778193" y="102870"/>
                    <a:pt x="770573" y="117157"/>
                    <a:pt x="762953" y="130492"/>
                  </a:cubicBezTo>
                  <a:close/>
                  <a:moveTo>
                    <a:pt x="18098" y="47625"/>
                  </a:moveTo>
                  <a:cubicBezTo>
                    <a:pt x="11430" y="33338"/>
                    <a:pt x="5715" y="19050"/>
                    <a:pt x="0" y="4763"/>
                  </a:cubicBezTo>
                  <a:lnTo>
                    <a:pt x="8573" y="1905"/>
                  </a:lnTo>
                  <a:cubicBezTo>
                    <a:pt x="14288" y="16192"/>
                    <a:pt x="20003" y="30480"/>
                    <a:pt x="26670" y="44767"/>
                  </a:cubicBezTo>
                  <a:lnTo>
                    <a:pt x="18098" y="47625"/>
                  </a:lnTo>
                  <a:close/>
                  <a:moveTo>
                    <a:pt x="804863" y="46672"/>
                  </a:moveTo>
                  <a:lnTo>
                    <a:pt x="796290" y="42863"/>
                  </a:lnTo>
                  <a:cubicBezTo>
                    <a:pt x="802958" y="28575"/>
                    <a:pt x="808673" y="14288"/>
                    <a:pt x="814388" y="0"/>
                  </a:cubicBezTo>
                  <a:lnTo>
                    <a:pt x="822960" y="2857"/>
                  </a:lnTo>
                  <a:cubicBezTo>
                    <a:pt x="817245" y="19050"/>
                    <a:pt x="811530" y="33338"/>
                    <a:pt x="804863" y="46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5"/>
            <p:cNvSpPr/>
            <p:nvPr/>
          </p:nvSpPr>
          <p:spPr>
            <a:xfrm>
              <a:off x="5009197" y="3877627"/>
              <a:ext cx="649604" cy="648652"/>
            </a:xfrm>
            <a:custGeom>
              <a:avLst/>
              <a:gdLst/>
              <a:ahLst/>
              <a:cxnLst/>
              <a:rect l="l" t="t" r="r" b="b"/>
              <a:pathLst>
                <a:path w="649604" h="648652" extrusionOk="0">
                  <a:moveTo>
                    <a:pt x="363855" y="648653"/>
                  </a:moveTo>
                  <a:cubicBezTo>
                    <a:pt x="353378" y="648653"/>
                    <a:pt x="341948" y="648653"/>
                    <a:pt x="331470" y="647700"/>
                  </a:cubicBezTo>
                  <a:lnTo>
                    <a:pt x="332423" y="638175"/>
                  </a:lnTo>
                  <a:cubicBezTo>
                    <a:pt x="347663" y="639128"/>
                    <a:pt x="362903" y="639128"/>
                    <a:pt x="378142" y="639128"/>
                  </a:cubicBezTo>
                  <a:lnTo>
                    <a:pt x="378142" y="648653"/>
                  </a:lnTo>
                  <a:cubicBezTo>
                    <a:pt x="374332" y="648653"/>
                    <a:pt x="368617" y="648653"/>
                    <a:pt x="363855" y="648653"/>
                  </a:cubicBezTo>
                  <a:close/>
                  <a:moveTo>
                    <a:pt x="425767" y="644842"/>
                  </a:moveTo>
                  <a:lnTo>
                    <a:pt x="424815" y="635317"/>
                  </a:lnTo>
                  <a:cubicBezTo>
                    <a:pt x="440055" y="633413"/>
                    <a:pt x="455295" y="631507"/>
                    <a:pt x="470535" y="628650"/>
                  </a:cubicBezTo>
                  <a:lnTo>
                    <a:pt x="472440" y="637222"/>
                  </a:lnTo>
                  <a:cubicBezTo>
                    <a:pt x="456248" y="641032"/>
                    <a:pt x="441007" y="642938"/>
                    <a:pt x="425767" y="644842"/>
                  </a:cubicBezTo>
                  <a:close/>
                  <a:moveTo>
                    <a:pt x="285750" y="641985"/>
                  </a:moveTo>
                  <a:cubicBezTo>
                    <a:pt x="270510" y="639128"/>
                    <a:pt x="254317" y="635317"/>
                    <a:pt x="240030" y="631507"/>
                  </a:cubicBezTo>
                  <a:lnTo>
                    <a:pt x="242888" y="622935"/>
                  </a:lnTo>
                  <a:cubicBezTo>
                    <a:pt x="257175" y="626745"/>
                    <a:pt x="272415" y="630555"/>
                    <a:pt x="287655" y="633413"/>
                  </a:cubicBezTo>
                  <a:lnTo>
                    <a:pt x="285750" y="641985"/>
                  </a:lnTo>
                  <a:close/>
                  <a:moveTo>
                    <a:pt x="517207" y="627697"/>
                  </a:moveTo>
                  <a:lnTo>
                    <a:pt x="515303" y="619125"/>
                  </a:lnTo>
                  <a:cubicBezTo>
                    <a:pt x="529590" y="615315"/>
                    <a:pt x="544830" y="610553"/>
                    <a:pt x="559118" y="605790"/>
                  </a:cubicBezTo>
                  <a:lnTo>
                    <a:pt x="561975" y="614363"/>
                  </a:lnTo>
                  <a:cubicBezTo>
                    <a:pt x="547688" y="619125"/>
                    <a:pt x="532448" y="623888"/>
                    <a:pt x="517207" y="627697"/>
                  </a:cubicBezTo>
                  <a:close/>
                  <a:moveTo>
                    <a:pt x="196215" y="615315"/>
                  </a:moveTo>
                  <a:cubicBezTo>
                    <a:pt x="181927" y="608647"/>
                    <a:pt x="167640" y="601028"/>
                    <a:pt x="154305" y="593407"/>
                  </a:cubicBezTo>
                  <a:lnTo>
                    <a:pt x="159067" y="585788"/>
                  </a:lnTo>
                  <a:cubicBezTo>
                    <a:pt x="171450" y="593407"/>
                    <a:pt x="185738" y="601028"/>
                    <a:pt x="199073" y="607695"/>
                  </a:cubicBezTo>
                  <a:lnTo>
                    <a:pt x="196215" y="615315"/>
                  </a:lnTo>
                  <a:close/>
                  <a:moveTo>
                    <a:pt x="605790" y="599122"/>
                  </a:moveTo>
                  <a:lnTo>
                    <a:pt x="602932" y="590550"/>
                  </a:lnTo>
                  <a:cubicBezTo>
                    <a:pt x="617220" y="584835"/>
                    <a:pt x="631507" y="579120"/>
                    <a:pt x="645795" y="572453"/>
                  </a:cubicBezTo>
                  <a:lnTo>
                    <a:pt x="649605" y="581025"/>
                  </a:lnTo>
                  <a:cubicBezTo>
                    <a:pt x="635318" y="587692"/>
                    <a:pt x="620078" y="593407"/>
                    <a:pt x="605790" y="599122"/>
                  </a:cubicBezTo>
                  <a:close/>
                  <a:moveTo>
                    <a:pt x="116205" y="564832"/>
                  </a:moveTo>
                  <a:cubicBezTo>
                    <a:pt x="104775" y="554355"/>
                    <a:pt x="93345" y="543878"/>
                    <a:pt x="82867" y="531495"/>
                  </a:cubicBezTo>
                  <a:lnTo>
                    <a:pt x="89535" y="525780"/>
                  </a:lnTo>
                  <a:cubicBezTo>
                    <a:pt x="99060" y="537210"/>
                    <a:pt x="110490" y="548640"/>
                    <a:pt x="121920" y="558165"/>
                  </a:cubicBezTo>
                  <a:lnTo>
                    <a:pt x="116205" y="564832"/>
                  </a:lnTo>
                  <a:close/>
                  <a:moveTo>
                    <a:pt x="55245" y="493395"/>
                  </a:moveTo>
                  <a:cubicBezTo>
                    <a:pt x="52388" y="489585"/>
                    <a:pt x="50482" y="485775"/>
                    <a:pt x="47625" y="481013"/>
                  </a:cubicBezTo>
                  <a:cubicBezTo>
                    <a:pt x="41910" y="471488"/>
                    <a:pt x="37147" y="461963"/>
                    <a:pt x="32385" y="451485"/>
                  </a:cubicBezTo>
                  <a:lnTo>
                    <a:pt x="40957" y="447675"/>
                  </a:lnTo>
                  <a:cubicBezTo>
                    <a:pt x="45720" y="457200"/>
                    <a:pt x="50482" y="466725"/>
                    <a:pt x="55245" y="476250"/>
                  </a:cubicBezTo>
                  <a:cubicBezTo>
                    <a:pt x="57150" y="480060"/>
                    <a:pt x="60007" y="483870"/>
                    <a:pt x="61913" y="487680"/>
                  </a:cubicBezTo>
                  <a:lnTo>
                    <a:pt x="55245" y="493395"/>
                  </a:lnTo>
                  <a:close/>
                  <a:moveTo>
                    <a:pt x="17145" y="408622"/>
                  </a:moveTo>
                  <a:cubicBezTo>
                    <a:pt x="12382" y="394335"/>
                    <a:pt x="9525" y="378142"/>
                    <a:pt x="6667" y="362902"/>
                  </a:cubicBezTo>
                  <a:lnTo>
                    <a:pt x="15240" y="360997"/>
                  </a:lnTo>
                  <a:cubicBezTo>
                    <a:pt x="18097" y="376238"/>
                    <a:pt x="21907" y="391478"/>
                    <a:pt x="25717" y="405765"/>
                  </a:cubicBezTo>
                  <a:lnTo>
                    <a:pt x="17145" y="408622"/>
                  </a:lnTo>
                  <a:close/>
                  <a:moveTo>
                    <a:pt x="952" y="316230"/>
                  </a:moveTo>
                  <a:cubicBezTo>
                    <a:pt x="0" y="305752"/>
                    <a:pt x="0" y="295275"/>
                    <a:pt x="0" y="284797"/>
                  </a:cubicBezTo>
                  <a:cubicBezTo>
                    <a:pt x="0" y="280035"/>
                    <a:pt x="0" y="274320"/>
                    <a:pt x="0" y="269557"/>
                  </a:cubicBezTo>
                  <a:lnTo>
                    <a:pt x="9525" y="269557"/>
                  </a:lnTo>
                  <a:cubicBezTo>
                    <a:pt x="9525" y="274320"/>
                    <a:pt x="9525" y="279082"/>
                    <a:pt x="9525" y="284797"/>
                  </a:cubicBezTo>
                  <a:cubicBezTo>
                    <a:pt x="9525" y="295275"/>
                    <a:pt x="9525" y="305752"/>
                    <a:pt x="10477" y="316230"/>
                  </a:cubicBezTo>
                  <a:lnTo>
                    <a:pt x="952" y="316230"/>
                  </a:lnTo>
                  <a:close/>
                  <a:moveTo>
                    <a:pt x="12382" y="223838"/>
                  </a:moveTo>
                  <a:lnTo>
                    <a:pt x="2857" y="222885"/>
                  </a:lnTo>
                  <a:cubicBezTo>
                    <a:pt x="4763" y="207645"/>
                    <a:pt x="6667" y="192405"/>
                    <a:pt x="9525" y="176213"/>
                  </a:cubicBezTo>
                  <a:lnTo>
                    <a:pt x="18097" y="178117"/>
                  </a:lnTo>
                  <a:cubicBezTo>
                    <a:pt x="16192" y="193357"/>
                    <a:pt x="14288" y="208597"/>
                    <a:pt x="12382" y="223838"/>
                  </a:cubicBezTo>
                  <a:close/>
                  <a:moveTo>
                    <a:pt x="29527" y="133350"/>
                  </a:moveTo>
                  <a:lnTo>
                    <a:pt x="20955" y="131445"/>
                  </a:lnTo>
                  <a:cubicBezTo>
                    <a:pt x="24765" y="117157"/>
                    <a:pt x="29527" y="101917"/>
                    <a:pt x="34290" y="86677"/>
                  </a:cubicBezTo>
                  <a:lnTo>
                    <a:pt x="42863" y="89535"/>
                  </a:lnTo>
                  <a:cubicBezTo>
                    <a:pt x="37147" y="103822"/>
                    <a:pt x="33338" y="118110"/>
                    <a:pt x="29527" y="133350"/>
                  </a:cubicBezTo>
                  <a:close/>
                  <a:moveTo>
                    <a:pt x="57150" y="45720"/>
                  </a:moveTo>
                  <a:lnTo>
                    <a:pt x="48577" y="42863"/>
                  </a:lnTo>
                  <a:cubicBezTo>
                    <a:pt x="54292" y="28575"/>
                    <a:pt x="60007" y="14288"/>
                    <a:pt x="66675" y="0"/>
                  </a:cubicBezTo>
                  <a:lnTo>
                    <a:pt x="75247" y="3810"/>
                  </a:lnTo>
                  <a:cubicBezTo>
                    <a:pt x="68580" y="17145"/>
                    <a:pt x="62865" y="31432"/>
                    <a:pt x="57150" y="457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1498" y="-7526050"/>
            <a:ext cx="7718424" cy="6204097"/>
            <a:chOff x="-185680" y="513050"/>
            <a:chExt cx="7718424" cy="6204097"/>
          </a:xfrm>
        </p:grpSpPr>
        <p:sp>
          <p:nvSpPr>
            <p:cNvPr id="302" name="Google Shape;302;p25"/>
            <p:cNvSpPr/>
            <p:nvPr/>
          </p:nvSpPr>
          <p:spPr>
            <a:xfrm rot="377782">
              <a:off x="1185347" y="513050"/>
              <a:ext cx="5183289" cy="4819798"/>
            </a:xfrm>
            <a:custGeom>
              <a:avLst/>
              <a:gdLst/>
              <a:ahLst/>
              <a:cxnLst/>
              <a:rect l="l" t="t" r="r" b="b"/>
              <a:pathLst>
                <a:path w="3462922" h="3710694" extrusionOk="0">
                  <a:moveTo>
                    <a:pt x="0" y="0"/>
                  </a:moveTo>
                  <a:lnTo>
                    <a:pt x="317151" y="0"/>
                  </a:lnTo>
                  <a:lnTo>
                    <a:pt x="274831" y="8544"/>
                  </a:lnTo>
                  <a:cubicBezTo>
                    <a:pt x="216604" y="33172"/>
                    <a:pt x="175747" y="90829"/>
                    <a:pt x="175747" y="158027"/>
                  </a:cubicBezTo>
                  <a:cubicBezTo>
                    <a:pt x="175747" y="247625"/>
                    <a:pt x="248381" y="320259"/>
                    <a:pt x="337979" y="320259"/>
                  </a:cubicBezTo>
                  <a:cubicBezTo>
                    <a:pt x="427577" y="320259"/>
                    <a:pt x="500211" y="247625"/>
                    <a:pt x="500211" y="158027"/>
                  </a:cubicBezTo>
                  <a:cubicBezTo>
                    <a:pt x="500211" y="90829"/>
                    <a:pt x="459355" y="33172"/>
                    <a:pt x="401127" y="8544"/>
                  </a:cubicBezTo>
                  <a:lnTo>
                    <a:pt x="358807" y="0"/>
                  </a:lnTo>
                  <a:lnTo>
                    <a:pt x="868544" y="0"/>
                  </a:lnTo>
                  <a:lnTo>
                    <a:pt x="826224" y="8544"/>
                  </a:lnTo>
                  <a:cubicBezTo>
                    <a:pt x="767997" y="33172"/>
                    <a:pt x="727140" y="90829"/>
                    <a:pt x="727140" y="158027"/>
                  </a:cubicBezTo>
                  <a:cubicBezTo>
                    <a:pt x="727140" y="247625"/>
                    <a:pt x="799774" y="320259"/>
                    <a:pt x="889372" y="320259"/>
                  </a:cubicBezTo>
                  <a:cubicBezTo>
                    <a:pt x="978970" y="320259"/>
                    <a:pt x="1051604" y="247625"/>
                    <a:pt x="1051604" y="158027"/>
                  </a:cubicBezTo>
                  <a:cubicBezTo>
                    <a:pt x="1051604" y="90829"/>
                    <a:pt x="1010748" y="33172"/>
                    <a:pt x="952520" y="8544"/>
                  </a:cubicBezTo>
                  <a:lnTo>
                    <a:pt x="910200" y="0"/>
                  </a:lnTo>
                  <a:lnTo>
                    <a:pt x="1419937" y="0"/>
                  </a:lnTo>
                  <a:lnTo>
                    <a:pt x="1377617" y="8544"/>
                  </a:lnTo>
                  <a:cubicBezTo>
                    <a:pt x="1319390" y="33172"/>
                    <a:pt x="1278533" y="90829"/>
                    <a:pt x="1278533" y="158027"/>
                  </a:cubicBezTo>
                  <a:cubicBezTo>
                    <a:pt x="1278533" y="247625"/>
                    <a:pt x="1351167" y="320259"/>
                    <a:pt x="1440765" y="320259"/>
                  </a:cubicBezTo>
                  <a:cubicBezTo>
                    <a:pt x="1530363" y="320259"/>
                    <a:pt x="1602997" y="247625"/>
                    <a:pt x="1602997" y="158027"/>
                  </a:cubicBezTo>
                  <a:cubicBezTo>
                    <a:pt x="1602997" y="90829"/>
                    <a:pt x="1562141" y="33172"/>
                    <a:pt x="1503913" y="8544"/>
                  </a:cubicBezTo>
                  <a:lnTo>
                    <a:pt x="1461593" y="0"/>
                  </a:lnTo>
                  <a:lnTo>
                    <a:pt x="1971330" y="0"/>
                  </a:lnTo>
                  <a:lnTo>
                    <a:pt x="1929010" y="8544"/>
                  </a:lnTo>
                  <a:cubicBezTo>
                    <a:pt x="1870783" y="33172"/>
                    <a:pt x="1829926" y="90829"/>
                    <a:pt x="1829926" y="158027"/>
                  </a:cubicBezTo>
                  <a:cubicBezTo>
                    <a:pt x="1829926" y="247625"/>
                    <a:pt x="1902560" y="320259"/>
                    <a:pt x="1992158" y="320259"/>
                  </a:cubicBezTo>
                  <a:cubicBezTo>
                    <a:pt x="2081756" y="320259"/>
                    <a:pt x="2154390" y="247625"/>
                    <a:pt x="2154390" y="158027"/>
                  </a:cubicBezTo>
                  <a:cubicBezTo>
                    <a:pt x="2154390" y="90829"/>
                    <a:pt x="2113533" y="33172"/>
                    <a:pt x="2055306" y="8544"/>
                  </a:cubicBezTo>
                  <a:lnTo>
                    <a:pt x="2012986" y="0"/>
                  </a:lnTo>
                  <a:lnTo>
                    <a:pt x="2522723" y="0"/>
                  </a:lnTo>
                  <a:lnTo>
                    <a:pt x="2480403" y="8544"/>
                  </a:lnTo>
                  <a:cubicBezTo>
                    <a:pt x="2422176" y="33172"/>
                    <a:pt x="2381319" y="90829"/>
                    <a:pt x="2381319" y="158027"/>
                  </a:cubicBezTo>
                  <a:cubicBezTo>
                    <a:pt x="2381319" y="247625"/>
                    <a:pt x="2453953" y="320259"/>
                    <a:pt x="2543551" y="320259"/>
                  </a:cubicBezTo>
                  <a:cubicBezTo>
                    <a:pt x="2633149" y="320259"/>
                    <a:pt x="2705783" y="247625"/>
                    <a:pt x="2705783" y="158027"/>
                  </a:cubicBezTo>
                  <a:cubicBezTo>
                    <a:pt x="2705783" y="90829"/>
                    <a:pt x="2664926" y="33172"/>
                    <a:pt x="2606699" y="8544"/>
                  </a:cubicBezTo>
                  <a:lnTo>
                    <a:pt x="2564379" y="0"/>
                  </a:lnTo>
                  <a:lnTo>
                    <a:pt x="3074117" y="0"/>
                  </a:lnTo>
                  <a:lnTo>
                    <a:pt x="3031797" y="8544"/>
                  </a:lnTo>
                  <a:cubicBezTo>
                    <a:pt x="2973570" y="33172"/>
                    <a:pt x="2932713" y="90829"/>
                    <a:pt x="2932713" y="158027"/>
                  </a:cubicBezTo>
                  <a:cubicBezTo>
                    <a:pt x="2932713" y="247625"/>
                    <a:pt x="3005347" y="320259"/>
                    <a:pt x="3094945" y="320259"/>
                  </a:cubicBezTo>
                  <a:cubicBezTo>
                    <a:pt x="3184543" y="320259"/>
                    <a:pt x="3257177" y="247625"/>
                    <a:pt x="3257177" y="158027"/>
                  </a:cubicBezTo>
                  <a:cubicBezTo>
                    <a:pt x="3257177" y="90829"/>
                    <a:pt x="3216320" y="33172"/>
                    <a:pt x="3158093" y="8544"/>
                  </a:cubicBezTo>
                  <a:lnTo>
                    <a:pt x="3115773" y="0"/>
                  </a:lnTo>
                  <a:lnTo>
                    <a:pt x="3462922" y="0"/>
                  </a:lnTo>
                  <a:lnTo>
                    <a:pt x="3462922" y="3710694"/>
                  </a:lnTo>
                  <a:lnTo>
                    <a:pt x="0" y="37106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127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3" name="Google Shape;303;p25"/>
            <p:cNvGrpSpPr/>
            <p:nvPr/>
          </p:nvGrpSpPr>
          <p:grpSpPr>
            <a:xfrm rot="918659">
              <a:off x="-185680" y="860322"/>
              <a:ext cx="7302097" cy="5492199"/>
              <a:chOff x="2368761" y="841731"/>
              <a:chExt cx="3148926" cy="3321893"/>
            </a:xfrm>
          </p:grpSpPr>
          <p:sp>
            <p:nvSpPr>
              <p:cNvPr id="304" name="Google Shape;304;p25"/>
              <p:cNvSpPr/>
              <p:nvPr/>
            </p:nvSpPr>
            <p:spPr>
              <a:xfrm rot="-5400000">
                <a:off x="2281268" y="934270"/>
                <a:ext cx="3321893" cy="3136815"/>
              </a:xfrm>
              <a:custGeom>
                <a:avLst/>
                <a:gdLst/>
                <a:ahLst/>
                <a:cxnLst/>
                <a:rect l="l" t="t" r="r" b="b"/>
                <a:pathLst>
                  <a:path w="3321893" h="3136815" extrusionOk="0">
                    <a:moveTo>
                      <a:pt x="15340" y="3136815"/>
                    </a:moveTo>
                    <a:lnTo>
                      <a:pt x="7823" y="3136815"/>
                    </a:lnTo>
                    <a:lnTo>
                      <a:pt x="7246" y="3128385"/>
                    </a:lnTo>
                    <a:cubicBezTo>
                      <a:pt x="6349" y="3090892"/>
                      <a:pt x="7943" y="3056246"/>
                      <a:pt x="7943" y="3056246"/>
                    </a:cubicBezTo>
                    <a:close/>
                    <a:moveTo>
                      <a:pt x="3321893" y="1"/>
                    </a:moveTo>
                    <a:lnTo>
                      <a:pt x="3321893" y="3136815"/>
                    </a:lnTo>
                    <a:lnTo>
                      <a:pt x="17984" y="3136815"/>
                    </a:lnTo>
                    <a:lnTo>
                      <a:pt x="17230" y="3124210"/>
                    </a:lnTo>
                    <a:cubicBezTo>
                      <a:pt x="10841" y="3016343"/>
                      <a:pt x="1548" y="2851636"/>
                      <a:pt x="1548" y="2806198"/>
                    </a:cubicBezTo>
                    <a:cubicBezTo>
                      <a:pt x="1548" y="2736959"/>
                      <a:pt x="16347" y="2543684"/>
                      <a:pt x="16347" y="2543684"/>
                    </a:cubicBezTo>
                    <a:cubicBezTo>
                      <a:pt x="16347" y="2543684"/>
                      <a:pt x="-3275" y="2373088"/>
                      <a:pt x="1253" y="2303722"/>
                    </a:cubicBezTo>
                    <a:cubicBezTo>
                      <a:pt x="5782" y="2234348"/>
                      <a:pt x="45026" y="2187485"/>
                      <a:pt x="45026" y="2187485"/>
                    </a:cubicBezTo>
                    <a:lnTo>
                      <a:pt x="11470" y="2153021"/>
                    </a:lnTo>
                    <a:cubicBezTo>
                      <a:pt x="11470" y="2153021"/>
                      <a:pt x="-12796" y="1873544"/>
                      <a:pt x="9264" y="1796828"/>
                    </a:cubicBezTo>
                    <a:cubicBezTo>
                      <a:pt x="31324" y="1720106"/>
                      <a:pt x="64414" y="1714619"/>
                      <a:pt x="64414" y="1714619"/>
                    </a:cubicBezTo>
                    <a:cubicBezTo>
                      <a:pt x="64414" y="1714619"/>
                      <a:pt x="44560" y="1646127"/>
                      <a:pt x="64414" y="1558439"/>
                    </a:cubicBezTo>
                    <a:cubicBezTo>
                      <a:pt x="84269" y="1470764"/>
                      <a:pt x="84269" y="1435149"/>
                      <a:pt x="84269" y="1435149"/>
                    </a:cubicBezTo>
                    <a:lnTo>
                      <a:pt x="15882" y="1402265"/>
                    </a:lnTo>
                    <a:cubicBezTo>
                      <a:pt x="15882" y="1402265"/>
                      <a:pt x="5737" y="1346056"/>
                      <a:pt x="7945" y="1296678"/>
                    </a:cubicBezTo>
                    <a:cubicBezTo>
                      <a:pt x="10155" y="1247287"/>
                      <a:pt x="-890" y="948244"/>
                      <a:pt x="3528" y="843983"/>
                    </a:cubicBezTo>
                    <a:cubicBezTo>
                      <a:pt x="7945" y="739728"/>
                      <a:pt x="14320" y="614408"/>
                      <a:pt x="20563" y="573690"/>
                    </a:cubicBezTo>
                    <a:cubicBezTo>
                      <a:pt x="26805" y="532993"/>
                      <a:pt x="4957" y="211218"/>
                      <a:pt x="4957" y="211218"/>
                    </a:cubicBezTo>
                    <a:cubicBezTo>
                      <a:pt x="4957" y="211218"/>
                      <a:pt x="100156" y="224786"/>
                      <a:pt x="107958" y="158882"/>
                    </a:cubicBezTo>
                    <a:cubicBezTo>
                      <a:pt x="115762" y="92978"/>
                      <a:pt x="26805" y="77467"/>
                      <a:pt x="26805" y="77467"/>
                    </a:cubicBezTo>
                    <a:lnTo>
                      <a:pt x="2232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25"/>
              <p:cNvSpPr/>
              <p:nvPr/>
            </p:nvSpPr>
            <p:spPr>
              <a:xfrm rot="-5400000">
                <a:off x="2321639" y="901972"/>
                <a:ext cx="3243170" cy="3148926"/>
              </a:xfrm>
              <a:custGeom>
                <a:avLst/>
                <a:gdLst/>
                <a:ahLst/>
                <a:cxnLst/>
                <a:rect l="l" t="t" r="r" b="b"/>
                <a:pathLst>
                  <a:path w="3243170" h="3148926" extrusionOk="0">
                    <a:moveTo>
                      <a:pt x="20529" y="3148926"/>
                    </a:moveTo>
                    <a:lnTo>
                      <a:pt x="13055" y="3148926"/>
                    </a:lnTo>
                    <a:lnTo>
                      <a:pt x="10969" y="3138376"/>
                    </a:lnTo>
                    <a:cubicBezTo>
                      <a:pt x="4356" y="3089791"/>
                      <a:pt x="7943" y="3011837"/>
                      <a:pt x="7943" y="3011837"/>
                    </a:cubicBezTo>
                    <a:close/>
                    <a:moveTo>
                      <a:pt x="3243170" y="0"/>
                    </a:moveTo>
                    <a:lnTo>
                      <a:pt x="3243170" y="3148926"/>
                    </a:lnTo>
                    <a:lnTo>
                      <a:pt x="21390" y="3148926"/>
                    </a:lnTo>
                    <a:lnTo>
                      <a:pt x="20126" y="3128183"/>
                    </a:lnTo>
                    <a:cubicBezTo>
                      <a:pt x="14197" y="3030150"/>
                      <a:pt x="1548" y="2814800"/>
                      <a:pt x="1548" y="2761789"/>
                    </a:cubicBezTo>
                    <a:cubicBezTo>
                      <a:pt x="1548" y="2692550"/>
                      <a:pt x="16347" y="2499275"/>
                      <a:pt x="16347" y="2499275"/>
                    </a:cubicBezTo>
                    <a:cubicBezTo>
                      <a:pt x="16347" y="2499275"/>
                      <a:pt x="-3275" y="2328679"/>
                      <a:pt x="1253" y="2259313"/>
                    </a:cubicBezTo>
                    <a:cubicBezTo>
                      <a:pt x="5782" y="2189939"/>
                      <a:pt x="45026" y="2143076"/>
                      <a:pt x="45026" y="2143076"/>
                    </a:cubicBezTo>
                    <a:lnTo>
                      <a:pt x="11470" y="2108612"/>
                    </a:lnTo>
                    <a:cubicBezTo>
                      <a:pt x="11470" y="2108612"/>
                      <a:pt x="-12796" y="1829135"/>
                      <a:pt x="9264" y="1752419"/>
                    </a:cubicBezTo>
                    <a:cubicBezTo>
                      <a:pt x="31324" y="1675697"/>
                      <a:pt x="64414" y="1670210"/>
                      <a:pt x="64414" y="1670210"/>
                    </a:cubicBezTo>
                    <a:cubicBezTo>
                      <a:pt x="64414" y="1670210"/>
                      <a:pt x="44560" y="1601718"/>
                      <a:pt x="64414" y="1514030"/>
                    </a:cubicBezTo>
                    <a:cubicBezTo>
                      <a:pt x="84269" y="1426355"/>
                      <a:pt x="84269" y="1390740"/>
                      <a:pt x="84269" y="1390740"/>
                    </a:cubicBezTo>
                    <a:lnTo>
                      <a:pt x="15882" y="1357856"/>
                    </a:lnTo>
                    <a:cubicBezTo>
                      <a:pt x="15882" y="1357856"/>
                      <a:pt x="5737" y="1301647"/>
                      <a:pt x="7945" y="1252269"/>
                    </a:cubicBezTo>
                    <a:cubicBezTo>
                      <a:pt x="10155" y="1202878"/>
                      <a:pt x="-890" y="903835"/>
                      <a:pt x="3528" y="799574"/>
                    </a:cubicBezTo>
                    <a:cubicBezTo>
                      <a:pt x="7945" y="695319"/>
                      <a:pt x="14320" y="569999"/>
                      <a:pt x="20563" y="529281"/>
                    </a:cubicBezTo>
                    <a:cubicBezTo>
                      <a:pt x="26805" y="488584"/>
                      <a:pt x="4957" y="166809"/>
                      <a:pt x="4957" y="166809"/>
                    </a:cubicBezTo>
                    <a:cubicBezTo>
                      <a:pt x="4957" y="166809"/>
                      <a:pt x="100156" y="180377"/>
                      <a:pt x="107958" y="114473"/>
                    </a:cubicBezTo>
                    <a:cubicBezTo>
                      <a:pt x="115762" y="48569"/>
                      <a:pt x="26805" y="33058"/>
                      <a:pt x="26805" y="33058"/>
                    </a:cubicBezTo>
                    <a:lnTo>
                      <a:pt x="24891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"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	</a:t>
                </a: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3" name="Google Shape;333;p25"/>
            <p:cNvSpPr/>
            <p:nvPr/>
          </p:nvSpPr>
          <p:spPr>
            <a:xfrm rot="8321483">
              <a:off x="5339250" y="5996382"/>
              <a:ext cx="2193494" cy="720765"/>
            </a:xfrm>
            <a:custGeom>
              <a:avLst/>
              <a:gdLst/>
              <a:ahLst/>
              <a:cxnLst/>
              <a:rect l="l" t="t" r="r" b="b"/>
              <a:pathLst>
                <a:path w="7659384" h="1673412" extrusionOk="0">
                  <a:moveTo>
                    <a:pt x="197437" y="0"/>
                  </a:moveTo>
                  <a:lnTo>
                    <a:pt x="7604587" y="0"/>
                  </a:lnTo>
                  <a:lnTo>
                    <a:pt x="7349060" y="196414"/>
                  </a:lnTo>
                  <a:lnTo>
                    <a:pt x="7659384" y="434947"/>
                  </a:lnTo>
                  <a:lnTo>
                    <a:pt x="7659384" y="462083"/>
                  </a:lnTo>
                  <a:lnTo>
                    <a:pt x="7349061" y="700616"/>
                  </a:lnTo>
                  <a:lnTo>
                    <a:pt x="7658358" y="938359"/>
                  </a:lnTo>
                  <a:lnTo>
                    <a:pt x="7349060" y="1176104"/>
                  </a:lnTo>
                  <a:lnTo>
                    <a:pt x="7659384" y="1414637"/>
                  </a:lnTo>
                  <a:lnTo>
                    <a:pt x="7659384" y="1441774"/>
                  </a:lnTo>
                  <a:lnTo>
                    <a:pt x="7358029" y="1673412"/>
                  </a:lnTo>
                  <a:lnTo>
                    <a:pt x="211955" y="1673412"/>
                  </a:lnTo>
                  <a:lnTo>
                    <a:pt x="327976" y="1584232"/>
                  </a:lnTo>
                  <a:lnTo>
                    <a:pt x="0" y="1332130"/>
                  </a:lnTo>
                  <a:lnTo>
                    <a:pt x="327975" y="1080030"/>
                  </a:lnTo>
                  <a:lnTo>
                    <a:pt x="18678" y="842286"/>
                  </a:lnTo>
                  <a:lnTo>
                    <a:pt x="327976" y="604542"/>
                  </a:lnTo>
                  <a:lnTo>
                    <a:pt x="0" y="352440"/>
                  </a:lnTo>
                  <a:lnTo>
                    <a:pt x="327975" y="100340"/>
                  </a:lnTo>
                  <a:close/>
                </a:path>
              </a:pathLst>
            </a:custGeom>
            <a:solidFill>
              <a:schemeClr val="lt1">
                <a:alpha val="50980"/>
              </a:schemeClr>
            </a:solidFill>
            <a:ln>
              <a:noFill/>
            </a:ln>
          </p:spPr>
          <p:txBody>
            <a:bodyPr spcFirstLastPara="1" wrap="square" lIns="245700" tIns="122825" rIns="245700" bIns="122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</p:grpSp>
      <p:grpSp>
        <p:nvGrpSpPr>
          <p:cNvPr id="36" name="Google Shape;21;p2"/>
          <p:cNvGrpSpPr/>
          <p:nvPr/>
        </p:nvGrpSpPr>
        <p:grpSpPr>
          <a:xfrm rot="782656">
            <a:off x="7771652" y="2554247"/>
            <a:ext cx="3912294" cy="3567445"/>
            <a:chOff x="2368762" y="841731"/>
            <a:chExt cx="3148926" cy="3321893"/>
          </a:xfrm>
        </p:grpSpPr>
        <p:sp>
          <p:nvSpPr>
            <p:cNvPr id="37" name="Google Shape;22;p2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3;p2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41;p2"/>
          <p:cNvSpPr/>
          <p:nvPr/>
        </p:nvSpPr>
        <p:spPr>
          <a:xfrm rot="-7871156">
            <a:off x="6890559" y="5327022"/>
            <a:ext cx="2405552" cy="609928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57" name="Google Shape;331;p25"/>
          <p:cNvSpPr/>
          <p:nvPr/>
        </p:nvSpPr>
        <p:spPr>
          <a:xfrm>
            <a:off x="9239909" y="6132936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" name="Google Shape;306;p25"/>
          <p:cNvGrpSpPr/>
          <p:nvPr/>
        </p:nvGrpSpPr>
        <p:grpSpPr>
          <a:xfrm rot="-1162473">
            <a:off x="7229148" y="1995027"/>
            <a:ext cx="1926692" cy="438240"/>
            <a:chOff x="4807082" y="4027129"/>
            <a:chExt cx="6172201" cy="1321476"/>
          </a:xfrm>
        </p:grpSpPr>
        <p:sp>
          <p:nvSpPr>
            <p:cNvPr id="46" name="Google Shape;307;p25"/>
            <p:cNvSpPr/>
            <p:nvPr/>
          </p:nvSpPr>
          <p:spPr>
            <a:xfrm>
              <a:off x="4807082" y="4027129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308;p25"/>
            <p:cNvSpPr/>
            <p:nvPr/>
          </p:nvSpPr>
          <p:spPr>
            <a:xfrm>
              <a:off x="5010273" y="4035752"/>
              <a:ext cx="5969010" cy="1312853"/>
            </a:xfrm>
            <a:custGeom>
              <a:avLst/>
              <a:gdLst/>
              <a:ahLst/>
              <a:cxnLst/>
              <a:rect l="l" t="t" r="r" b="b"/>
              <a:pathLst>
                <a:path w="5969010" h="1312853" extrusionOk="0">
                  <a:moveTo>
                    <a:pt x="5752538" y="1019117"/>
                  </a:moveTo>
                  <a:lnTo>
                    <a:pt x="5775035" y="1035200"/>
                  </a:lnTo>
                  <a:lnTo>
                    <a:pt x="5708887" y="1137766"/>
                  </a:lnTo>
                  <a:lnTo>
                    <a:pt x="5687025" y="1134862"/>
                  </a:lnTo>
                  <a:lnTo>
                    <a:pt x="5678474" y="1133957"/>
                  </a:lnTo>
                  <a:close/>
                  <a:moveTo>
                    <a:pt x="5540601" y="867605"/>
                  </a:moveTo>
                  <a:lnTo>
                    <a:pt x="5563099" y="883689"/>
                  </a:lnTo>
                  <a:lnTo>
                    <a:pt x="5419390" y="1106518"/>
                  </a:lnTo>
                  <a:lnTo>
                    <a:pt x="5388620" y="1103259"/>
                  </a:lnTo>
                  <a:close/>
                  <a:moveTo>
                    <a:pt x="330092" y="802167"/>
                  </a:moveTo>
                  <a:lnTo>
                    <a:pt x="65587" y="1212295"/>
                  </a:lnTo>
                  <a:lnTo>
                    <a:pt x="35516" y="1207957"/>
                  </a:lnTo>
                  <a:lnTo>
                    <a:pt x="269103" y="845767"/>
                  </a:lnTo>
                  <a:close/>
                  <a:moveTo>
                    <a:pt x="5311112" y="703546"/>
                  </a:moveTo>
                  <a:lnTo>
                    <a:pt x="5333609" y="719629"/>
                  </a:lnTo>
                  <a:lnTo>
                    <a:pt x="5100292" y="1081400"/>
                  </a:lnTo>
                  <a:lnTo>
                    <a:pt x="5068910" y="1079093"/>
                  </a:lnTo>
                  <a:close/>
                  <a:moveTo>
                    <a:pt x="1260790" y="288998"/>
                  </a:moveTo>
                  <a:lnTo>
                    <a:pt x="1293398" y="289404"/>
                  </a:lnTo>
                  <a:lnTo>
                    <a:pt x="657873" y="1274820"/>
                  </a:lnTo>
                  <a:lnTo>
                    <a:pt x="626707" y="1272179"/>
                  </a:lnTo>
                  <a:close/>
                  <a:moveTo>
                    <a:pt x="958248" y="285231"/>
                  </a:moveTo>
                  <a:lnTo>
                    <a:pt x="990856" y="285637"/>
                  </a:lnTo>
                  <a:lnTo>
                    <a:pt x="369681" y="1248801"/>
                  </a:lnTo>
                  <a:lnTo>
                    <a:pt x="339124" y="1245215"/>
                  </a:lnTo>
                  <a:close/>
                  <a:moveTo>
                    <a:pt x="1598898" y="282248"/>
                  </a:moveTo>
                  <a:lnTo>
                    <a:pt x="946009" y="1294587"/>
                  </a:lnTo>
                  <a:lnTo>
                    <a:pt x="914064" y="1293155"/>
                  </a:lnTo>
                  <a:lnTo>
                    <a:pt x="1564968" y="283892"/>
                  </a:lnTo>
                  <a:close/>
                  <a:moveTo>
                    <a:pt x="637918" y="273899"/>
                  </a:moveTo>
                  <a:lnTo>
                    <a:pt x="669750" y="275509"/>
                  </a:lnTo>
                  <a:lnTo>
                    <a:pt x="429957" y="647320"/>
                  </a:lnTo>
                  <a:lnTo>
                    <a:pt x="407460" y="631237"/>
                  </a:lnTo>
                  <a:close/>
                  <a:moveTo>
                    <a:pt x="1939451" y="262224"/>
                  </a:moveTo>
                  <a:lnTo>
                    <a:pt x="1264441" y="1308865"/>
                  </a:lnTo>
                  <a:lnTo>
                    <a:pt x="1232495" y="1307432"/>
                  </a:lnTo>
                  <a:lnTo>
                    <a:pt x="1904818" y="264960"/>
                  </a:lnTo>
                  <a:close/>
                  <a:moveTo>
                    <a:pt x="347927" y="257010"/>
                  </a:moveTo>
                  <a:lnTo>
                    <a:pt x="379151" y="259561"/>
                  </a:lnTo>
                  <a:lnTo>
                    <a:pt x="224021" y="500099"/>
                  </a:lnTo>
                  <a:lnTo>
                    <a:pt x="201524" y="484016"/>
                  </a:lnTo>
                  <a:close/>
                  <a:moveTo>
                    <a:pt x="2235992" y="233727"/>
                  </a:moveTo>
                  <a:lnTo>
                    <a:pt x="1540030" y="1312853"/>
                  </a:lnTo>
                  <a:lnTo>
                    <a:pt x="1507354" y="1312553"/>
                  </a:lnTo>
                  <a:lnTo>
                    <a:pt x="2200514" y="237772"/>
                  </a:lnTo>
                  <a:close/>
                  <a:moveTo>
                    <a:pt x="68664" y="233483"/>
                  </a:moveTo>
                  <a:lnTo>
                    <a:pt x="96550" y="236476"/>
                  </a:lnTo>
                  <a:lnTo>
                    <a:pt x="99450" y="236713"/>
                  </a:lnTo>
                  <a:lnTo>
                    <a:pt x="22497" y="356033"/>
                  </a:lnTo>
                  <a:lnTo>
                    <a:pt x="0" y="339950"/>
                  </a:lnTo>
                  <a:close/>
                  <a:moveTo>
                    <a:pt x="5968510" y="204109"/>
                  </a:moveTo>
                  <a:lnTo>
                    <a:pt x="5969010" y="204225"/>
                  </a:lnTo>
                  <a:lnTo>
                    <a:pt x="5967943" y="204988"/>
                  </a:lnTo>
                  <a:close/>
                  <a:moveTo>
                    <a:pt x="2559448" y="188734"/>
                  </a:moveTo>
                  <a:lnTo>
                    <a:pt x="1838040" y="1307317"/>
                  </a:lnTo>
                  <a:lnTo>
                    <a:pt x="1822942" y="1308083"/>
                  </a:lnTo>
                  <a:lnTo>
                    <a:pt x="1804451" y="1308433"/>
                  </a:lnTo>
                  <a:lnTo>
                    <a:pt x="2522938" y="194379"/>
                  </a:lnTo>
                  <a:close/>
                  <a:moveTo>
                    <a:pt x="5672039" y="143909"/>
                  </a:moveTo>
                  <a:lnTo>
                    <a:pt x="5686758" y="146331"/>
                  </a:lnTo>
                  <a:lnTo>
                    <a:pt x="5701466" y="149246"/>
                  </a:lnTo>
                  <a:lnTo>
                    <a:pt x="5406801" y="606141"/>
                  </a:lnTo>
                  <a:lnTo>
                    <a:pt x="5345812" y="649741"/>
                  </a:lnTo>
                  <a:close/>
                  <a:moveTo>
                    <a:pt x="2903026" y="122531"/>
                  </a:moveTo>
                  <a:lnTo>
                    <a:pt x="2150583" y="1289233"/>
                  </a:lnTo>
                  <a:lnTo>
                    <a:pt x="2115751" y="1292276"/>
                  </a:lnTo>
                  <a:lnTo>
                    <a:pt x="2865287" y="130080"/>
                  </a:lnTo>
                  <a:lnTo>
                    <a:pt x="2889578" y="125167"/>
                  </a:lnTo>
                  <a:close/>
                  <a:moveTo>
                    <a:pt x="5393069" y="98009"/>
                  </a:moveTo>
                  <a:lnTo>
                    <a:pt x="5422785" y="102898"/>
                  </a:lnTo>
                  <a:lnTo>
                    <a:pt x="4801839" y="1065709"/>
                  </a:lnTo>
                  <a:lnTo>
                    <a:pt x="4769677" y="1064612"/>
                  </a:lnTo>
                  <a:close/>
                  <a:moveTo>
                    <a:pt x="5090307" y="59442"/>
                  </a:moveTo>
                  <a:lnTo>
                    <a:pt x="5120743" y="63215"/>
                  </a:lnTo>
                  <a:lnTo>
                    <a:pt x="4481142" y="1054951"/>
                  </a:lnTo>
                  <a:lnTo>
                    <a:pt x="4448255" y="1054978"/>
                  </a:lnTo>
                  <a:close/>
                  <a:moveTo>
                    <a:pt x="3273043" y="56819"/>
                  </a:moveTo>
                  <a:lnTo>
                    <a:pt x="2501927" y="1252477"/>
                  </a:lnTo>
                  <a:lnTo>
                    <a:pt x="2466056" y="1257131"/>
                  </a:lnTo>
                  <a:lnTo>
                    <a:pt x="3236987" y="61760"/>
                  </a:lnTo>
                  <a:close/>
                  <a:moveTo>
                    <a:pt x="4806133" y="31791"/>
                  </a:moveTo>
                  <a:lnTo>
                    <a:pt x="4837493" y="34131"/>
                  </a:lnTo>
                  <a:lnTo>
                    <a:pt x="4178034" y="1056659"/>
                  </a:lnTo>
                  <a:lnTo>
                    <a:pt x="4144556" y="1057601"/>
                  </a:lnTo>
                  <a:close/>
                  <a:moveTo>
                    <a:pt x="3600155" y="20733"/>
                  </a:moveTo>
                  <a:lnTo>
                    <a:pt x="2841014" y="1197823"/>
                  </a:lnTo>
                  <a:lnTo>
                    <a:pt x="2803844" y="1204491"/>
                  </a:lnTo>
                  <a:lnTo>
                    <a:pt x="3565349" y="23735"/>
                  </a:lnTo>
                  <a:close/>
                  <a:moveTo>
                    <a:pt x="4516246" y="10158"/>
                  </a:moveTo>
                  <a:lnTo>
                    <a:pt x="4547607" y="12498"/>
                  </a:lnTo>
                  <a:lnTo>
                    <a:pt x="3866516" y="1068567"/>
                  </a:lnTo>
                  <a:lnTo>
                    <a:pt x="3832345" y="1070583"/>
                  </a:lnTo>
                  <a:close/>
                  <a:moveTo>
                    <a:pt x="3913499" y="3169"/>
                  </a:moveTo>
                  <a:lnTo>
                    <a:pt x="3182178" y="1137123"/>
                  </a:lnTo>
                  <a:lnTo>
                    <a:pt x="3157572" y="1140436"/>
                  </a:lnTo>
                  <a:lnTo>
                    <a:pt x="3145792" y="1142576"/>
                  </a:lnTo>
                  <a:lnTo>
                    <a:pt x="3879711" y="4593"/>
                  </a:lnTo>
                  <a:close/>
                  <a:moveTo>
                    <a:pt x="4230571" y="0"/>
                  </a:moveTo>
                  <a:lnTo>
                    <a:pt x="4242934" y="382"/>
                  </a:lnTo>
                  <a:lnTo>
                    <a:pt x="3537846" y="1093657"/>
                  </a:lnTo>
                  <a:lnTo>
                    <a:pt x="3502851" y="1096954"/>
                  </a:lnTo>
                  <a:lnTo>
                    <a:pt x="4210265" y="7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12;p25"/>
          <p:cNvSpPr/>
          <p:nvPr/>
        </p:nvSpPr>
        <p:spPr>
          <a:xfrm>
            <a:off x="6502235" y="576866"/>
            <a:ext cx="1908731" cy="2029042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313;p25"/>
          <p:cNvSpPr/>
          <p:nvPr/>
        </p:nvSpPr>
        <p:spPr>
          <a:xfrm>
            <a:off x="6585581" y="691061"/>
            <a:ext cx="1742038" cy="1850246"/>
          </a:xfrm>
          <a:custGeom>
            <a:avLst/>
            <a:gdLst/>
            <a:ahLst/>
            <a:cxnLst/>
            <a:rect l="l" t="t" r="r" b="b"/>
            <a:pathLst>
              <a:path w="2844403" h="2843688" extrusionOk="0">
                <a:moveTo>
                  <a:pt x="2392918" y="1019413"/>
                </a:moveTo>
                <a:cubicBezTo>
                  <a:pt x="2707243" y="484108"/>
                  <a:pt x="2359581" y="136446"/>
                  <a:pt x="1824276" y="450771"/>
                </a:cubicBezTo>
                <a:cubicBezTo>
                  <a:pt x="1668066" y="-150257"/>
                  <a:pt x="1176576" y="-150257"/>
                  <a:pt x="1019413" y="450771"/>
                </a:cubicBezTo>
                <a:cubicBezTo>
                  <a:pt x="484108" y="136446"/>
                  <a:pt x="136446" y="484108"/>
                  <a:pt x="450771" y="1019413"/>
                </a:cubicBezTo>
                <a:cubicBezTo>
                  <a:pt x="-150257" y="1175623"/>
                  <a:pt x="-150257" y="1667113"/>
                  <a:pt x="450771" y="1824276"/>
                </a:cubicBezTo>
                <a:cubicBezTo>
                  <a:pt x="136446" y="2359581"/>
                  <a:pt x="484108" y="2707243"/>
                  <a:pt x="1019413" y="2392918"/>
                </a:cubicBezTo>
                <a:cubicBezTo>
                  <a:pt x="1175623" y="2993946"/>
                  <a:pt x="1667113" y="2993946"/>
                  <a:pt x="1824276" y="2392918"/>
                </a:cubicBezTo>
                <a:cubicBezTo>
                  <a:pt x="2359581" y="2707243"/>
                  <a:pt x="2707243" y="2359581"/>
                  <a:pt x="2392918" y="1824276"/>
                </a:cubicBezTo>
                <a:cubicBezTo>
                  <a:pt x="2994898" y="1667113"/>
                  <a:pt x="2994898" y="1175623"/>
                  <a:pt x="2392918" y="10194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331;p25"/>
          <p:cNvSpPr/>
          <p:nvPr/>
        </p:nvSpPr>
        <p:spPr>
          <a:xfrm>
            <a:off x="7416675" y="8813"/>
            <a:ext cx="757283" cy="70298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332;p25"/>
          <p:cNvSpPr txBox="1">
            <a:spLocks/>
          </p:cNvSpPr>
          <p:nvPr/>
        </p:nvSpPr>
        <p:spPr>
          <a:xfrm>
            <a:off x="6821500" y="779167"/>
            <a:ext cx="1352458" cy="101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vi-VN" sz="4400" dirty="0">
                <a:latin typeface="#9Slide05 SVNKitten" pitchFamily="2" charset="0"/>
              </a:rPr>
              <a:t>Lưu ý</a:t>
            </a:r>
            <a:endParaRPr lang="en-US" sz="4400" dirty="0">
              <a:latin typeface="#9Slide05 SVNKitten" pitchFamily="2" charset="0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56" b="65833" l="41563" r="58229">
                        <a14:foregroundMark x1="49115" y1="57130" x2="51250" y2="56759"/>
                        <a14:foregroundMark x1="49948" y1="57130" x2="50677" y2="55833"/>
                        <a14:foregroundMark x1="48490" y1="64537" x2="50469" y2="63611"/>
                        <a14:foregroundMark x1="51927" y1="62037" x2="53906" y2="61574"/>
                        <a14:foregroundMark x1="54375" y1="62500" x2="55833" y2="61296"/>
                        <a14:foregroundMark x1="44688" y1="57222" x2="44323" y2="59537"/>
                        <a14:backgroundMark x1="41875" y1="36852" x2="45313" y2="36019"/>
                        <a14:backgroundMark x1="50260" y1="45926" x2="52292" y2="44815"/>
                        <a14:backgroundMark x1="53594" y1="44352" x2="56354" y2="46111"/>
                        <a14:backgroundMark x1="54167" y1="52037" x2="56250" y2="57963"/>
                        <a14:backgroundMark x1="50104" y1="51296" x2="52292" y2="54722"/>
                        <a14:backgroundMark x1="45625" y1="48889" x2="48073" y2="5490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75" t="35111" r="41250" b="34000"/>
          <a:stretch/>
        </p:blipFill>
        <p:spPr bwMode="auto">
          <a:xfrm flipH="1">
            <a:off x="8801683" y="3753486"/>
            <a:ext cx="2491748" cy="260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35335" y="1583928"/>
            <a:ext cx="59350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1. </a:t>
            </a:r>
            <a:r>
              <a:rPr lang="vi-VN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Nhớ viết đoạn mở đầu đúng với yêu cầu đề bài.</a:t>
            </a:r>
            <a:endParaRPr lang="en-US" altLang="vi-VN" sz="3600" b="1" i="1" dirty="0">
              <a:solidFill>
                <a:schemeClr val="tx1"/>
              </a:solidFill>
              <a:latin typeface="#9Slide03 Arima Madurai ExtraBo" pitchFamily="2" charset="0"/>
              <a:cs typeface="#9Slide03 Arima Madurai ExtraBo" pitchFamily="2" charset="0"/>
            </a:endParaRPr>
          </a:p>
          <a:p>
            <a:pPr eaLnBrk="1" hangingPunct="1"/>
            <a:r>
              <a:rPr lang="en-US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2. </a:t>
            </a:r>
            <a:r>
              <a:rPr lang="vi-VN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Chú ý d</a:t>
            </a:r>
            <a:r>
              <a:rPr lang="en-US" altLang="vi-VN" sz="3600" b="1" i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ùng</a:t>
            </a:r>
            <a:r>
              <a:rPr lang="en-US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i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từ</a:t>
            </a:r>
            <a:r>
              <a:rPr lang="en-US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i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đặt</a:t>
            </a:r>
            <a:r>
              <a:rPr lang="en-US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i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câu</a:t>
            </a:r>
            <a:r>
              <a:rPr lang="en-US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i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trong</a:t>
            </a:r>
            <a:r>
              <a:rPr lang="en-US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i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đoạn</a:t>
            </a:r>
            <a:r>
              <a:rPr lang="en-US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i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mở</a:t>
            </a:r>
            <a:r>
              <a:rPr lang="en-US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i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bài</a:t>
            </a:r>
            <a:r>
              <a:rPr lang="en-US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i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phù</a:t>
            </a:r>
            <a:r>
              <a:rPr lang="en-US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i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hợp</a:t>
            </a:r>
            <a:r>
              <a:rPr lang="en-US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i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với</a:t>
            </a:r>
            <a:r>
              <a:rPr lang="en-US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i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yêu</a:t>
            </a:r>
            <a:r>
              <a:rPr lang="en-US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i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cầu</a:t>
            </a:r>
            <a:r>
              <a:rPr lang="en-US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i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của</a:t>
            </a:r>
            <a:r>
              <a:rPr lang="en-US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i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đề</a:t>
            </a:r>
            <a:r>
              <a:rPr lang="en-US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600" b="1" i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bài</a:t>
            </a:r>
            <a:r>
              <a:rPr lang="en-US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vi-VN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.</a:t>
            </a:r>
            <a:endParaRPr lang="en-US" altLang="vi-VN" sz="3600" b="1" i="1" dirty="0">
              <a:solidFill>
                <a:schemeClr val="tx1"/>
              </a:solidFill>
              <a:latin typeface="#9Slide03 Arima Madurai ExtraBo" pitchFamily="2" charset="0"/>
              <a:cs typeface="#9Slide03 Arima Madurai ExtraBo" pitchFamily="2" charset="0"/>
            </a:endParaRPr>
          </a:p>
          <a:p>
            <a:pPr eaLnBrk="1" hangingPunct="1"/>
            <a:r>
              <a:rPr lang="en-US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3. </a:t>
            </a:r>
            <a:r>
              <a:rPr lang="vi-VN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Nhớ đưa cảm xúc tình cảm của mình vào trong đoạn văn nhé.</a:t>
            </a:r>
            <a:endParaRPr lang="en-US" altLang="vi-VN" sz="3600" i="1" dirty="0">
              <a:solidFill>
                <a:schemeClr val="tx1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  <p:pic>
        <p:nvPicPr>
          <p:cNvPr id="63" name="Picture 3" descr="C:\Users\HP\Desktop\1721199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646" l="0" r="99700">
                        <a14:foregroundMark x1="47800" y1="57238" x2="79400" y2="54788"/>
                        <a14:foregroundMark x1="95700" y1="66258" x2="84400" y2="804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909" y="2488492"/>
            <a:ext cx="1845354" cy="165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" descr="C:\Users\HP\Desktop\21301396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370" l="0" r="100000">
                        <a14:foregroundMark x1="33738" y1="18519" x2="55678" y2="29259"/>
                        <a14:foregroundMark x1="57111" y1="20741" x2="44322" y2="33704"/>
                        <a14:foregroundMark x1="24917" y1="21111" x2="31974" y2="34815"/>
                        <a14:foregroundMark x1="44763" y1="49259" x2="70342" y2="4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14" y="3245891"/>
            <a:ext cx="1695143" cy="201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:\Users\HP\Desktop\939884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" b="94837" l="0" r="98900">
                        <a14:foregroundMark x1="90200" y1="2213" x2="91200" y2="29294"/>
                        <a14:foregroundMark x1="93700" y1="14858" x2="98900" y2="17808"/>
                        <a14:foregroundMark x1="1600" y1="88198" x2="18500" y2="74394"/>
                        <a14:foregroundMark x1="3700" y1="81138" x2="10700" y2="75975"/>
                        <a14:foregroundMark x1="32500" y1="50369" x2="62400" y2="69231"/>
                        <a14:foregroundMark x1="38800" y1="57429" x2="50100" y2="66280"/>
                        <a14:foregroundMark x1="40600" y1="31085" x2="50100" y2="44784"/>
                        <a14:foregroundMark x1="59900" y1="27397" x2="71900" y2="45522"/>
                        <a14:foregroundMark x1="6500" y1="38567" x2="9000" y2="44046"/>
                        <a14:backgroundMark x1="24400" y1="18546" x2="24400" y2="18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209" y="2286918"/>
            <a:ext cx="1530426" cy="145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28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0.00105 1.2148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5818702" y="1814302"/>
            <a:ext cx="6039639" cy="4906918"/>
            <a:chOff x="2507461" y="319647"/>
            <a:chExt cx="7422520" cy="6301771"/>
          </a:xfrm>
        </p:grpSpPr>
        <p:sp>
          <p:nvSpPr>
            <p:cNvPr id="4" name="Google Shape;511;p32"/>
            <p:cNvSpPr/>
            <p:nvPr/>
          </p:nvSpPr>
          <p:spPr>
            <a:xfrm rot="-6800404">
              <a:off x="3067495" y="-240387"/>
              <a:ext cx="6301771" cy="742183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" name="Google Shape;512;p32"/>
            <p:cNvGrpSpPr/>
            <p:nvPr/>
          </p:nvGrpSpPr>
          <p:grpSpPr>
            <a:xfrm rot="2112144">
              <a:off x="2522711" y="5069763"/>
              <a:ext cx="2529871" cy="579563"/>
              <a:chOff x="5438339" y="233749"/>
              <a:chExt cx="5585545" cy="1279581"/>
            </a:xfrm>
          </p:grpSpPr>
          <p:sp>
            <p:nvSpPr>
              <p:cNvPr id="6" name="Google Shape;513;p32"/>
              <p:cNvSpPr/>
              <p:nvPr/>
            </p:nvSpPr>
            <p:spPr>
              <a:xfrm>
                <a:off x="5438339" y="233749"/>
                <a:ext cx="5585545" cy="1279581"/>
              </a:xfrm>
              <a:custGeom>
                <a:avLst/>
                <a:gdLst/>
                <a:ahLst/>
                <a:cxnLst/>
                <a:rect l="l" t="t" r="r" b="b"/>
                <a:pathLst>
                  <a:path w="5585545" h="1279581" extrusionOk="0">
                    <a:moveTo>
                      <a:pt x="50303" y="64721"/>
                    </a:moveTo>
                    <a:cubicBezTo>
                      <a:pt x="-63997" y="80914"/>
                      <a:pt x="184605" y="208549"/>
                      <a:pt x="252233" y="280939"/>
                    </a:cubicBezTo>
                    <a:cubicBezTo>
                      <a:pt x="263663" y="293321"/>
                      <a:pt x="276045" y="306656"/>
                      <a:pt x="276045" y="321896"/>
                    </a:cubicBezTo>
                    <a:cubicBezTo>
                      <a:pt x="276998" y="344756"/>
                      <a:pt x="250328" y="362854"/>
                      <a:pt x="224610" y="375236"/>
                    </a:cubicBezTo>
                    <a:cubicBezTo>
                      <a:pt x="194130" y="389524"/>
                      <a:pt x="161745" y="400954"/>
                      <a:pt x="128408" y="408574"/>
                    </a:cubicBezTo>
                    <a:cubicBezTo>
                      <a:pt x="112215" y="412384"/>
                      <a:pt x="94118" y="416194"/>
                      <a:pt x="83640" y="425719"/>
                    </a:cubicBezTo>
                    <a:cubicBezTo>
                      <a:pt x="63638" y="443816"/>
                      <a:pt x="75068" y="470486"/>
                      <a:pt x="90308" y="491441"/>
                    </a:cubicBezTo>
                    <a:cubicBezTo>
                      <a:pt x="116025" y="526684"/>
                      <a:pt x="148410" y="559069"/>
                      <a:pt x="169365" y="597169"/>
                    </a:cubicBezTo>
                    <a:cubicBezTo>
                      <a:pt x="190320" y="635269"/>
                      <a:pt x="196035" y="679084"/>
                      <a:pt x="168413" y="714326"/>
                    </a:cubicBezTo>
                    <a:cubicBezTo>
                      <a:pt x="140790" y="748616"/>
                      <a:pt x="88403" y="764809"/>
                      <a:pt x="41730" y="782906"/>
                    </a:cubicBezTo>
                    <a:cubicBezTo>
                      <a:pt x="24585" y="789574"/>
                      <a:pt x="6488" y="797194"/>
                      <a:pt x="1725" y="811481"/>
                    </a:cubicBezTo>
                    <a:cubicBezTo>
                      <a:pt x="-3990" y="825769"/>
                      <a:pt x="5535" y="841009"/>
                      <a:pt x="15060" y="853391"/>
                    </a:cubicBezTo>
                    <a:cubicBezTo>
                      <a:pt x="67448" y="925781"/>
                      <a:pt x="118883" y="999124"/>
                      <a:pt x="171270" y="1071514"/>
                    </a:cubicBezTo>
                    <a:cubicBezTo>
                      <a:pt x="102690" y="1118186"/>
                      <a:pt x="48398" y="1177241"/>
                      <a:pt x="14108" y="1241059"/>
                    </a:cubicBezTo>
                    <a:cubicBezTo>
                      <a:pt x="47445" y="1247726"/>
                      <a:pt x="80783" y="1253441"/>
                      <a:pt x="114120" y="1260109"/>
                    </a:cubicBezTo>
                    <a:cubicBezTo>
                      <a:pt x="114120" y="1260109"/>
                      <a:pt x="4496573" y="1303924"/>
                      <a:pt x="5381446" y="1260109"/>
                    </a:cubicBezTo>
                    <a:cubicBezTo>
                      <a:pt x="5408116" y="1259156"/>
                      <a:pt x="5433833" y="1258204"/>
                      <a:pt x="5460503" y="1259156"/>
                    </a:cubicBezTo>
                    <a:cubicBezTo>
                      <a:pt x="5472885" y="1204864"/>
                      <a:pt x="5453835" y="1147714"/>
                      <a:pt x="5408116" y="1103899"/>
                    </a:cubicBezTo>
                    <a:cubicBezTo>
                      <a:pt x="5402401" y="1099136"/>
                      <a:pt x="5396685" y="1093421"/>
                      <a:pt x="5394780" y="1086754"/>
                    </a:cubicBezTo>
                    <a:cubicBezTo>
                      <a:pt x="5391923" y="1076276"/>
                      <a:pt x="5399543" y="1066751"/>
                      <a:pt x="5409068" y="1059131"/>
                    </a:cubicBezTo>
                    <a:cubicBezTo>
                      <a:pt x="5453835" y="1020079"/>
                      <a:pt x="5530035" y="1001029"/>
                      <a:pt x="5554801" y="953404"/>
                    </a:cubicBezTo>
                    <a:cubicBezTo>
                      <a:pt x="5573851" y="917209"/>
                      <a:pt x="5553848" y="874346"/>
                      <a:pt x="5519558" y="844819"/>
                    </a:cubicBezTo>
                    <a:cubicBezTo>
                      <a:pt x="5485268" y="815291"/>
                      <a:pt x="5438596" y="797194"/>
                      <a:pt x="5392876" y="779096"/>
                    </a:cubicBezTo>
                    <a:cubicBezTo>
                      <a:pt x="5364301" y="767666"/>
                      <a:pt x="5330963" y="749569"/>
                      <a:pt x="5336678" y="725756"/>
                    </a:cubicBezTo>
                    <a:cubicBezTo>
                      <a:pt x="5339535" y="712421"/>
                      <a:pt x="5353823" y="701944"/>
                      <a:pt x="5368110" y="694324"/>
                    </a:cubicBezTo>
                    <a:cubicBezTo>
                      <a:pt x="5435738" y="654319"/>
                      <a:pt x="5519558" y="626696"/>
                      <a:pt x="5567183" y="572404"/>
                    </a:cubicBezTo>
                    <a:cubicBezTo>
                      <a:pt x="5578613" y="560021"/>
                      <a:pt x="5587185" y="544781"/>
                      <a:pt x="5585280" y="529541"/>
                    </a:cubicBezTo>
                    <a:cubicBezTo>
                      <a:pt x="5583376" y="507634"/>
                      <a:pt x="5561468" y="490489"/>
                      <a:pt x="5540513" y="476201"/>
                    </a:cubicBezTo>
                    <a:cubicBezTo>
                      <a:pt x="5468123" y="427624"/>
                      <a:pt x="5382398" y="392381"/>
                      <a:pt x="5298578" y="355234"/>
                    </a:cubicBezTo>
                    <a:cubicBezTo>
                      <a:pt x="5290005" y="351424"/>
                      <a:pt x="5280480" y="347614"/>
                      <a:pt x="5277623" y="339994"/>
                    </a:cubicBezTo>
                    <a:cubicBezTo>
                      <a:pt x="5272860" y="330469"/>
                      <a:pt x="5280480" y="320944"/>
                      <a:pt x="5288101" y="312371"/>
                    </a:cubicBezTo>
                    <a:cubicBezTo>
                      <a:pt x="5362396" y="232361"/>
                      <a:pt x="5470028" y="165686"/>
                      <a:pt x="5502413" y="71389"/>
                    </a:cubicBezTo>
                    <a:cubicBezTo>
                      <a:pt x="5433833" y="57101"/>
                      <a:pt x="5360491" y="53291"/>
                      <a:pt x="5290005" y="60911"/>
                    </a:cubicBezTo>
                    <a:cubicBezTo>
                      <a:pt x="5286196" y="59959"/>
                      <a:pt x="1064715" y="-78154"/>
                      <a:pt x="50303" y="647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514;p32"/>
              <p:cNvSpPr/>
              <p:nvPr/>
            </p:nvSpPr>
            <p:spPr>
              <a:xfrm>
                <a:off x="6151773" y="1267163"/>
                <a:ext cx="87247" cy="89542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42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90488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515;p32"/>
              <p:cNvSpPr/>
              <p:nvPr/>
            </p:nvSpPr>
            <p:spPr>
              <a:xfrm>
                <a:off x="6754706" y="923311"/>
                <a:ext cx="86533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86533" h="89535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2679" y="89535"/>
                      <a:pt x="98869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516;p32"/>
              <p:cNvSpPr/>
              <p:nvPr/>
            </p:nvSpPr>
            <p:spPr>
              <a:xfrm>
                <a:off x="6287981" y="506116"/>
                <a:ext cx="86879" cy="89542"/>
              </a:xfrm>
              <a:custGeom>
                <a:avLst/>
                <a:gdLst/>
                <a:ahLst/>
                <a:cxnLst/>
                <a:rect l="l" t="t" r="r" b="b"/>
                <a:pathLst>
                  <a:path w="86879" h="89542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2679" y="90487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517;p32"/>
              <p:cNvSpPr/>
              <p:nvPr/>
            </p:nvSpPr>
            <p:spPr>
              <a:xfrm>
                <a:off x="7370021" y="438488"/>
                <a:ext cx="87247" cy="89534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4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518;p32"/>
              <p:cNvSpPr/>
              <p:nvPr/>
            </p:nvSpPr>
            <p:spPr>
              <a:xfrm>
                <a:off x="7397643" y="1330980"/>
                <a:ext cx="87247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5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519;p32"/>
              <p:cNvSpPr/>
              <p:nvPr/>
            </p:nvSpPr>
            <p:spPr>
              <a:xfrm>
                <a:off x="8135831" y="918548"/>
                <a:ext cx="87247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5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520;p32"/>
              <p:cNvSpPr/>
              <p:nvPr/>
            </p:nvSpPr>
            <p:spPr>
              <a:xfrm>
                <a:off x="8729238" y="415628"/>
                <a:ext cx="87247" cy="89534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4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521;p32"/>
              <p:cNvSpPr/>
              <p:nvPr/>
            </p:nvSpPr>
            <p:spPr>
              <a:xfrm>
                <a:off x="8824488" y="1317646"/>
                <a:ext cx="87247" cy="89534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4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522;p32"/>
              <p:cNvSpPr/>
              <p:nvPr/>
            </p:nvSpPr>
            <p:spPr>
              <a:xfrm>
                <a:off x="9526481" y="882353"/>
                <a:ext cx="87247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5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523;p32"/>
              <p:cNvSpPr/>
              <p:nvPr/>
            </p:nvSpPr>
            <p:spPr>
              <a:xfrm>
                <a:off x="10134176" y="443251"/>
                <a:ext cx="87247" cy="89534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4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524;p32"/>
              <p:cNvSpPr/>
              <p:nvPr/>
            </p:nvSpPr>
            <p:spPr>
              <a:xfrm>
                <a:off x="10233236" y="1312883"/>
                <a:ext cx="87247" cy="89534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4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525;p32"/>
            <p:cNvGrpSpPr/>
            <p:nvPr/>
          </p:nvGrpSpPr>
          <p:grpSpPr>
            <a:xfrm rot="2112144">
              <a:off x="7400110" y="1101270"/>
              <a:ext cx="2529871" cy="579563"/>
              <a:chOff x="5438339" y="233749"/>
              <a:chExt cx="5585545" cy="1279581"/>
            </a:xfrm>
          </p:grpSpPr>
          <p:sp>
            <p:nvSpPr>
              <p:cNvPr id="19" name="Google Shape;526;p32"/>
              <p:cNvSpPr/>
              <p:nvPr/>
            </p:nvSpPr>
            <p:spPr>
              <a:xfrm>
                <a:off x="5438339" y="233749"/>
                <a:ext cx="5585545" cy="1279581"/>
              </a:xfrm>
              <a:custGeom>
                <a:avLst/>
                <a:gdLst/>
                <a:ahLst/>
                <a:cxnLst/>
                <a:rect l="l" t="t" r="r" b="b"/>
                <a:pathLst>
                  <a:path w="5585545" h="1279581" extrusionOk="0">
                    <a:moveTo>
                      <a:pt x="50303" y="64721"/>
                    </a:moveTo>
                    <a:cubicBezTo>
                      <a:pt x="-63997" y="80914"/>
                      <a:pt x="184605" y="208549"/>
                      <a:pt x="252233" y="280939"/>
                    </a:cubicBezTo>
                    <a:cubicBezTo>
                      <a:pt x="263663" y="293321"/>
                      <a:pt x="276045" y="306656"/>
                      <a:pt x="276045" y="321896"/>
                    </a:cubicBezTo>
                    <a:cubicBezTo>
                      <a:pt x="276998" y="344756"/>
                      <a:pt x="250328" y="362854"/>
                      <a:pt x="224610" y="375236"/>
                    </a:cubicBezTo>
                    <a:cubicBezTo>
                      <a:pt x="194130" y="389524"/>
                      <a:pt x="161745" y="400954"/>
                      <a:pt x="128408" y="408574"/>
                    </a:cubicBezTo>
                    <a:cubicBezTo>
                      <a:pt x="112215" y="412384"/>
                      <a:pt x="94118" y="416194"/>
                      <a:pt x="83640" y="425719"/>
                    </a:cubicBezTo>
                    <a:cubicBezTo>
                      <a:pt x="63638" y="443816"/>
                      <a:pt x="75068" y="470486"/>
                      <a:pt x="90308" y="491441"/>
                    </a:cubicBezTo>
                    <a:cubicBezTo>
                      <a:pt x="116025" y="526684"/>
                      <a:pt x="148410" y="559069"/>
                      <a:pt x="169365" y="597169"/>
                    </a:cubicBezTo>
                    <a:cubicBezTo>
                      <a:pt x="190320" y="635269"/>
                      <a:pt x="196035" y="679084"/>
                      <a:pt x="168413" y="714326"/>
                    </a:cubicBezTo>
                    <a:cubicBezTo>
                      <a:pt x="140790" y="748616"/>
                      <a:pt x="88403" y="764809"/>
                      <a:pt x="41730" y="782906"/>
                    </a:cubicBezTo>
                    <a:cubicBezTo>
                      <a:pt x="24585" y="789574"/>
                      <a:pt x="6488" y="797194"/>
                      <a:pt x="1725" y="811481"/>
                    </a:cubicBezTo>
                    <a:cubicBezTo>
                      <a:pt x="-3990" y="825769"/>
                      <a:pt x="5535" y="841009"/>
                      <a:pt x="15060" y="853391"/>
                    </a:cubicBezTo>
                    <a:cubicBezTo>
                      <a:pt x="67448" y="925781"/>
                      <a:pt x="118883" y="999124"/>
                      <a:pt x="171270" y="1071514"/>
                    </a:cubicBezTo>
                    <a:cubicBezTo>
                      <a:pt x="102690" y="1118186"/>
                      <a:pt x="48398" y="1177241"/>
                      <a:pt x="14108" y="1241059"/>
                    </a:cubicBezTo>
                    <a:cubicBezTo>
                      <a:pt x="47445" y="1247726"/>
                      <a:pt x="80783" y="1253441"/>
                      <a:pt x="114120" y="1260109"/>
                    </a:cubicBezTo>
                    <a:cubicBezTo>
                      <a:pt x="114120" y="1260109"/>
                      <a:pt x="4496573" y="1303924"/>
                      <a:pt x="5381446" y="1260109"/>
                    </a:cubicBezTo>
                    <a:cubicBezTo>
                      <a:pt x="5408116" y="1259156"/>
                      <a:pt x="5433833" y="1258204"/>
                      <a:pt x="5460503" y="1259156"/>
                    </a:cubicBezTo>
                    <a:cubicBezTo>
                      <a:pt x="5472885" y="1204864"/>
                      <a:pt x="5453835" y="1147714"/>
                      <a:pt x="5408116" y="1103899"/>
                    </a:cubicBezTo>
                    <a:cubicBezTo>
                      <a:pt x="5402401" y="1099136"/>
                      <a:pt x="5396685" y="1093421"/>
                      <a:pt x="5394780" y="1086754"/>
                    </a:cubicBezTo>
                    <a:cubicBezTo>
                      <a:pt x="5391923" y="1076276"/>
                      <a:pt x="5399543" y="1066751"/>
                      <a:pt x="5409068" y="1059131"/>
                    </a:cubicBezTo>
                    <a:cubicBezTo>
                      <a:pt x="5453835" y="1020079"/>
                      <a:pt x="5530035" y="1001029"/>
                      <a:pt x="5554801" y="953404"/>
                    </a:cubicBezTo>
                    <a:cubicBezTo>
                      <a:pt x="5573851" y="917209"/>
                      <a:pt x="5553848" y="874346"/>
                      <a:pt x="5519558" y="844819"/>
                    </a:cubicBezTo>
                    <a:cubicBezTo>
                      <a:pt x="5485268" y="815291"/>
                      <a:pt x="5438596" y="797194"/>
                      <a:pt x="5392876" y="779096"/>
                    </a:cubicBezTo>
                    <a:cubicBezTo>
                      <a:pt x="5364301" y="767666"/>
                      <a:pt x="5330963" y="749569"/>
                      <a:pt x="5336678" y="725756"/>
                    </a:cubicBezTo>
                    <a:cubicBezTo>
                      <a:pt x="5339535" y="712421"/>
                      <a:pt x="5353823" y="701944"/>
                      <a:pt x="5368110" y="694324"/>
                    </a:cubicBezTo>
                    <a:cubicBezTo>
                      <a:pt x="5435738" y="654319"/>
                      <a:pt x="5519558" y="626696"/>
                      <a:pt x="5567183" y="572404"/>
                    </a:cubicBezTo>
                    <a:cubicBezTo>
                      <a:pt x="5578613" y="560021"/>
                      <a:pt x="5587185" y="544781"/>
                      <a:pt x="5585280" y="529541"/>
                    </a:cubicBezTo>
                    <a:cubicBezTo>
                      <a:pt x="5583376" y="507634"/>
                      <a:pt x="5561468" y="490489"/>
                      <a:pt x="5540513" y="476201"/>
                    </a:cubicBezTo>
                    <a:cubicBezTo>
                      <a:pt x="5468123" y="427624"/>
                      <a:pt x="5382398" y="392381"/>
                      <a:pt x="5298578" y="355234"/>
                    </a:cubicBezTo>
                    <a:cubicBezTo>
                      <a:pt x="5290005" y="351424"/>
                      <a:pt x="5280480" y="347614"/>
                      <a:pt x="5277623" y="339994"/>
                    </a:cubicBezTo>
                    <a:cubicBezTo>
                      <a:pt x="5272860" y="330469"/>
                      <a:pt x="5280480" y="320944"/>
                      <a:pt x="5288101" y="312371"/>
                    </a:cubicBezTo>
                    <a:cubicBezTo>
                      <a:pt x="5362396" y="232361"/>
                      <a:pt x="5470028" y="165686"/>
                      <a:pt x="5502413" y="71389"/>
                    </a:cubicBezTo>
                    <a:cubicBezTo>
                      <a:pt x="5433833" y="57101"/>
                      <a:pt x="5360491" y="53291"/>
                      <a:pt x="5290005" y="60911"/>
                    </a:cubicBezTo>
                    <a:cubicBezTo>
                      <a:pt x="5286196" y="59959"/>
                      <a:pt x="1064715" y="-78154"/>
                      <a:pt x="50303" y="647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527;p32"/>
              <p:cNvSpPr/>
              <p:nvPr/>
            </p:nvSpPr>
            <p:spPr>
              <a:xfrm>
                <a:off x="6151773" y="1267163"/>
                <a:ext cx="87247" cy="89542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42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90488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528;p32"/>
              <p:cNvSpPr/>
              <p:nvPr/>
            </p:nvSpPr>
            <p:spPr>
              <a:xfrm>
                <a:off x="6754706" y="923311"/>
                <a:ext cx="86533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86533" h="89535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2679" y="89535"/>
                      <a:pt x="98869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529;p32"/>
              <p:cNvSpPr/>
              <p:nvPr/>
            </p:nvSpPr>
            <p:spPr>
              <a:xfrm>
                <a:off x="6287981" y="506116"/>
                <a:ext cx="86879" cy="89542"/>
              </a:xfrm>
              <a:custGeom>
                <a:avLst/>
                <a:gdLst/>
                <a:ahLst/>
                <a:cxnLst/>
                <a:rect l="l" t="t" r="r" b="b"/>
                <a:pathLst>
                  <a:path w="86879" h="89542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2679" y="90487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30;p32"/>
              <p:cNvSpPr/>
              <p:nvPr/>
            </p:nvSpPr>
            <p:spPr>
              <a:xfrm>
                <a:off x="7370021" y="438488"/>
                <a:ext cx="87247" cy="89534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4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531;p32"/>
              <p:cNvSpPr/>
              <p:nvPr/>
            </p:nvSpPr>
            <p:spPr>
              <a:xfrm>
                <a:off x="7397643" y="1330980"/>
                <a:ext cx="87247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5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532;p32"/>
              <p:cNvSpPr/>
              <p:nvPr/>
            </p:nvSpPr>
            <p:spPr>
              <a:xfrm>
                <a:off x="8135831" y="918548"/>
                <a:ext cx="87247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5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533;p32"/>
              <p:cNvSpPr/>
              <p:nvPr/>
            </p:nvSpPr>
            <p:spPr>
              <a:xfrm>
                <a:off x="8729238" y="415628"/>
                <a:ext cx="87247" cy="89534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4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534;p32"/>
              <p:cNvSpPr/>
              <p:nvPr/>
            </p:nvSpPr>
            <p:spPr>
              <a:xfrm>
                <a:off x="8824488" y="1317646"/>
                <a:ext cx="87247" cy="89534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4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535;p32"/>
              <p:cNvSpPr/>
              <p:nvPr/>
            </p:nvSpPr>
            <p:spPr>
              <a:xfrm>
                <a:off x="9526481" y="882353"/>
                <a:ext cx="87247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5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536;p32"/>
              <p:cNvSpPr/>
              <p:nvPr/>
            </p:nvSpPr>
            <p:spPr>
              <a:xfrm>
                <a:off x="10134176" y="443251"/>
                <a:ext cx="87247" cy="89534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4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537;p32"/>
              <p:cNvSpPr/>
              <p:nvPr/>
            </p:nvSpPr>
            <p:spPr>
              <a:xfrm>
                <a:off x="10233236" y="1312883"/>
                <a:ext cx="87247" cy="89534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4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2192000" y="818764"/>
            <a:ext cx="6764298" cy="6521890"/>
            <a:chOff x="2507461" y="319647"/>
            <a:chExt cx="7422520" cy="6301771"/>
          </a:xfrm>
        </p:grpSpPr>
        <p:sp>
          <p:nvSpPr>
            <p:cNvPr id="33" name="Google Shape;511;p32"/>
            <p:cNvSpPr/>
            <p:nvPr/>
          </p:nvSpPr>
          <p:spPr>
            <a:xfrm rot="-6800404">
              <a:off x="3067495" y="-240387"/>
              <a:ext cx="6301771" cy="742183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" name="Google Shape;512;p32"/>
            <p:cNvGrpSpPr/>
            <p:nvPr/>
          </p:nvGrpSpPr>
          <p:grpSpPr>
            <a:xfrm rot="2112144">
              <a:off x="2522711" y="5069763"/>
              <a:ext cx="2529871" cy="579563"/>
              <a:chOff x="5438339" y="233749"/>
              <a:chExt cx="5585545" cy="1279581"/>
            </a:xfrm>
          </p:grpSpPr>
          <p:sp>
            <p:nvSpPr>
              <p:cNvPr id="48" name="Google Shape;513;p32"/>
              <p:cNvSpPr/>
              <p:nvPr/>
            </p:nvSpPr>
            <p:spPr>
              <a:xfrm>
                <a:off x="5438339" y="233749"/>
                <a:ext cx="5585545" cy="1279581"/>
              </a:xfrm>
              <a:custGeom>
                <a:avLst/>
                <a:gdLst/>
                <a:ahLst/>
                <a:cxnLst/>
                <a:rect l="l" t="t" r="r" b="b"/>
                <a:pathLst>
                  <a:path w="5585545" h="1279581" extrusionOk="0">
                    <a:moveTo>
                      <a:pt x="50303" y="64721"/>
                    </a:moveTo>
                    <a:cubicBezTo>
                      <a:pt x="-63997" y="80914"/>
                      <a:pt x="184605" y="208549"/>
                      <a:pt x="252233" y="280939"/>
                    </a:cubicBezTo>
                    <a:cubicBezTo>
                      <a:pt x="263663" y="293321"/>
                      <a:pt x="276045" y="306656"/>
                      <a:pt x="276045" y="321896"/>
                    </a:cubicBezTo>
                    <a:cubicBezTo>
                      <a:pt x="276998" y="344756"/>
                      <a:pt x="250328" y="362854"/>
                      <a:pt x="224610" y="375236"/>
                    </a:cubicBezTo>
                    <a:cubicBezTo>
                      <a:pt x="194130" y="389524"/>
                      <a:pt x="161745" y="400954"/>
                      <a:pt x="128408" y="408574"/>
                    </a:cubicBezTo>
                    <a:cubicBezTo>
                      <a:pt x="112215" y="412384"/>
                      <a:pt x="94118" y="416194"/>
                      <a:pt x="83640" y="425719"/>
                    </a:cubicBezTo>
                    <a:cubicBezTo>
                      <a:pt x="63638" y="443816"/>
                      <a:pt x="75068" y="470486"/>
                      <a:pt x="90308" y="491441"/>
                    </a:cubicBezTo>
                    <a:cubicBezTo>
                      <a:pt x="116025" y="526684"/>
                      <a:pt x="148410" y="559069"/>
                      <a:pt x="169365" y="597169"/>
                    </a:cubicBezTo>
                    <a:cubicBezTo>
                      <a:pt x="190320" y="635269"/>
                      <a:pt x="196035" y="679084"/>
                      <a:pt x="168413" y="714326"/>
                    </a:cubicBezTo>
                    <a:cubicBezTo>
                      <a:pt x="140790" y="748616"/>
                      <a:pt x="88403" y="764809"/>
                      <a:pt x="41730" y="782906"/>
                    </a:cubicBezTo>
                    <a:cubicBezTo>
                      <a:pt x="24585" y="789574"/>
                      <a:pt x="6488" y="797194"/>
                      <a:pt x="1725" y="811481"/>
                    </a:cubicBezTo>
                    <a:cubicBezTo>
                      <a:pt x="-3990" y="825769"/>
                      <a:pt x="5535" y="841009"/>
                      <a:pt x="15060" y="853391"/>
                    </a:cubicBezTo>
                    <a:cubicBezTo>
                      <a:pt x="67448" y="925781"/>
                      <a:pt x="118883" y="999124"/>
                      <a:pt x="171270" y="1071514"/>
                    </a:cubicBezTo>
                    <a:cubicBezTo>
                      <a:pt x="102690" y="1118186"/>
                      <a:pt x="48398" y="1177241"/>
                      <a:pt x="14108" y="1241059"/>
                    </a:cubicBezTo>
                    <a:cubicBezTo>
                      <a:pt x="47445" y="1247726"/>
                      <a:pt x="80783" y="1253441"/>
                      <a:pt x="114120" y="1260109"/>
                    </a:cubicBezTo>
                    <a:cubicBezTo>
                      <a:pt x="114120" y="1260109"/>
                      <a:pt x="4496573" y="1303924"/>
                      <a:pt x="5381446" y="1260109"/>
                    </a:cubicBezTo>
                    <a:cubicBezTo>
                      <a:pt x="5408116" y="1259156"/>
                      <a:pt x="5433833" y="1258204"/>
                      <a:pt x="5460503" y="1259156"/>
                    </a:cubicBezTo>
                    <a:cubicBezTo>
                      <a:pt x="5472885" y="1204864"/>
                      <a:pt x="5453835" y="1147714"/>
                      <a:pt x="5408116" y="1103899"/>
                    </a:cubicBezTo>
                    <a:cubicBezTo>
                      <a:pt x="5402401" y="1099136"/>
                      <a:pt x="5396685" y="1093421"/>
                      <a:pt x="5394780" y="1086754"/>
                    </a:cubicBezTo>
                    <a:cubicBezTo>
                      <a:pt x="5391923" y="1076276"/>
                      <a:pt x="5399543" y="1066751"/>
                      <a:pt x="5409068" y="1059131"/>
                    </a:cubicBezTo>
                    <a:cubicBezTo>
                      <a:pt x="5453835" y="1020079"/>
                      <a:pt x="5530035" y="1001029"/>
                      <a:pt x="5554801" y="953404"/>
                    </a:cubicBezTo>
                    <a:cubicBezTo>
                      <a:pt x="5573851" y="917209"/>
                      <a:pt x="5553848" y="874346"/>
                      <a:pt x="5519558" y="844819"/>
                    </a:cubicBezTo>
                    <a:cubicBezTo>
                      <a:pt x="5485268" y="815291"/>
                      <a:pt x="5438596" y="797194"/>
                      <a:pt x="5392876" y="779096"/>
                    </a:cubicBezTo>
                    <a:cubicBezTo>
                      <a:pt x="5364301" y="767666"/>
                      <a:pt x="5330963" y="749569"/>
                      <a:pt x="5336678" y="725756"/>
                    </a:cubicBezTo>
                    <a:cubicBezTo>
                      <a:pt x="5339535" y="712421"/>
                      <a:pt x="5353823" y="701944"/>
                      <a:pt x="5368110" y="694324"/>
                    </a:cubicBezTo>
                    <a:cubicBezTo>
                      <a:pt x="5435738" y="654319"/>
                      <a:pt x="5519558" y="626696"/>
                      <a:pt x="5567183" y="572404"/>
                    </a:cubicBezTo>
                    <a:cubicBezTo>
                      <a:pt x="5578613" y="560021"/>
                      <a:pt x="5587185" y="544781"/>
                      <a:pt x="5585280" y="529541"/>
                    </a:cubicBezTo>
                    <a:cubicBezTo>
                      <a:pt x="5583376" y="507634"/>
                      <a:pt x="5561468" y="490489"/>
                      <a:pt x="5540513" y="476201"/>
                    </a:cubicBezTo>
                    <a:cubicBezTo>
                      <a:pt x="5468123" y="427624"/>
                      <a:pt x="5382398" y="392381"/>
                      <a:pt x="5298578" y="355234"/>
                    </a:cubicBezTo>
                    <a:cubicBezTo>
                      <a:pt x="5290005" y="351424"/>
                      <a:pt x="5280480" y="347614"/>
                      <a:pt x="5277623" y="339994"/>
                    </a:cubicBezTo>
                    <a:cubicBezTo>
                      <a:pt x="5272860" y="330469"/>
                      <a:pt x="5280480" y="320944"/>
                      <a:pt x="5288101" y="312371"/>
                    </a:cubicBezTo>
                    <a:cubicBezTo>
                      <a:pt x="5362396" y="232361"/>
                      <a:pt x="5470028" y="165686"/>
                      <a:pt x="5502413" y="71389"/>
                    </a:cubicBezTo>
                    <a:cubicBezTo>
                      <a:pt x="5433833" y="57101"/>
                      <a:pt x="5360491" y="53291"/>
                      <a:pt x="5290005" y="60911"/>
                    </a:cubicBezTo>
                    <a:cubicBezTo>
                      <a:pt x="5286196" y="59959"/>
                      <a:pt x="1064715" y="-78154"/>
                      <a:pt x="50303" y="647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514;p32"/>
              <p:cNvSpPr/>
              <p:nvPr/>
            </p:nvSpPr>
            <p:spPr>
              <a:xfrm>
                <a:off x="6151773" y="1267163"/>
                <a:ext cx="87247" cy="89542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42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90488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15;p32"/>
              <p:cNvSpPr/>
              <p:nvPr/>
            </p:nvSpPr>
            <p:spPr>
              <a:xfrm>
                <a:off x="6754706" y="923311"/>
                <a:ext cx="86533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86533" h="89535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2679" y="89535"/>
                      <a:pt x="98869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6;p32"/>
              <p:cNvSpPr/>
              <p:nvPr/>
            </p:nvSpPr>
            <p:spPr>
              <a:xfrm>
                <a:off x="6287981" y="506116"/>
                <a:ext cx="86879" cy="89542"/>
              </a:xfrm>
              <a:custGeom>
                <a:avLst/>
                <a:gdLst/>
                <a:ahLst/>
                <a:cxnLst/>
                <a:rect l="l" t="t" r="r" b="b"/>
                <a:pathLst>
                  <a:path w="86879" h="89542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2679" y="90487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17;p32"/>
              <p:cNvSpPr/>
              <p:nvPr/>
            </p:nvSpPr>
            <p:spPr>
              <a:xfrm>
                <a:off x="7370021" y="438488"/>
                <a:ext cx="87247" cy="89534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4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18;p32"/>
              <p:cNvSpPr/>
              <p:nvPr/>
            </p:nvSpPr>
            <p:spPr>
              <a:xfrm>
                <a:off x="7397643" y="1330980"/>
                <a:ext cx="87247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5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19;p32"/>
              <p:cNvSpPr/>
              <p:nvPr/>
            </p:nvSpPr>
            <p:spPr>
              <a:xfrm>
                <a:off x="8135831" y="918548"/>
                <a:ext cx="87247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5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20;p32"/>
              <p:cNvSpPr/>
              <p:nvPr/>
            </p:nvSpPr>
            <p:spPr>
              <a:xfrm>
                <a:off x="8729238" y="415628"/>
                <a:ext cx="87247" cy="89534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4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21;p32"/>
              <p:cNvSpPr/>
              <p:nvPr/>
            </p:nvSpPr>
            <p:spPr>
              <a:xfrm>
                <a:off x="8824488" y="1317646"/>
                <a:ext cx="87247" cy="89534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4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22;p32"/>
              <p:cNvSpPr/>
              <p:nvPr/>
            </p:nvSpPr>
            <p:spPr>
              <a:xfrm>
                <a:off x="9526481" y="882353"/>
                <a:ext cx="87247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5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23;p32"/>
              <p:cNvSpPr/>
              <p:nvPr/>
            </p:nvSpPr>
            <p:spPr>
              <a:xfrm>
                <a:off x="10134176" y="443251"/>
                <a:ext cx="87247" cy="89534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4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24;p32"/>
              <p:cNvSpPr/>
              <p:nvPr/>
            </p:nvSpPr>
            <p:spPr>
              <a:xfrm>
                <a:off x="10233236" y="1312883"/>
                <a:ext cx="87247" cy="89534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4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Google Shape;525;p32"/>
            <p:cNvGrpSpPr/>
            <p:nvPr/>
          </p:nvGrpSpPr>
          <p:grpSpPr>
            <a:xfrm rot="2112144">
              <a:off x="7400110" y="1101270"/>
              <a:ext cx="2529871" cy="579563"/>
              <a:chOff x="5438339" y="233749"/>
              <a:chExt cx="5585545" cy="1279581"/>
            </a:xfrm>
          </p:grpSpPr>
          <p:sp>
            <p:nvSpPr>
              <p:cNvPr id="36" name="Google Shape;526;p32"/>
              <p:cNvSpPr/>
              <p:nvPr/>
            </p:nvSpPr>
            <p:spPr>
              <a:xfrm>
                <a:off x="5438339" y="233749"/>
                <a:ext cx="5585545" cy="1279581"/>
              </a:xfrm>
              <a:custGeom>
                <a:avLst/>
                <a:gdLst/>
                <a:ahLst/>
                <a:cxnLst/>
                <a:rect l="l" t="t" r="r" b="b"/>
                <a:pathLst>
                  <a:path w="5585545" h="1279581" extrusionOk="0">
                    <a:moveTo>
                      <a:pt x="50303" y="64721"/>
                    </a:moveTo>
                    <a:cubicBezTo>
                      <a:pt x="-63997" y="80914"/>
                      <a:pt x="184605" y="208549"/>
                      <a:pt x="252233" y="280939"/>
                    </a:cubicBezTo>
                    <a:cubicBezTo>
                      <a:pt x="263663" y="293321"/>
                      <a:pt x="276045" y="306656"/>
                      <a:pt x="276045" y="321896"/>
                    </a:cubicBezTo>
                    <a:cubicBezTo>
                      <a:pt x="276998" y="344756"/>
                      <a:pt x="250328" y="362854"/>
                      <a:pt x="224610" y="375236"/>
                    </a:cubicBezTo>
                    <a:cubicBezTo>
                      <a:pt x="194130" y="389524"/>
                      <a:pt x="161745" y="400954"/>
                      <a:pt x="128408" y="408574"/>
                    </a:cubicBezTo>
                    <a:cubicBezTo>
                      <a:pt x="112215" y="412384"/>
                      <a:pt x="94118" y="416194"/>
                      <a:pt x="83640" y="425719"/>
                    </a:cubicBezTo>
                    <a:cubicBezTo>
                      <a:pt x="63638" y="443816"/>
                      <a:pt x="75068" y="470486"/>
                      <a:pt x="90308" y="491441"/>
                    </a:cubicBezTo>
                    <a:cubicBezTo>
                      <a:pt x="116025" y="526684"/>
                      <a:pt x="148410" y="559069"/>
                      <a:pt x="169365" y="597169"/>
                    </a:cubicBezTo>
                    <a:cubicBezTo>
                      <a:pt x="190320" y="635269"/>
                      <a:pt x="196035" y="679084"/>
                      <a:pt x="168413" y="714326"/>
                    </a:cubicBezTo>
                    <a:cubicBezTo>
                      <a:pt x="140790" y="748616"/>
                      <a:pt x="88403" y="764809"/>
                      <a:pt x="41730" y="782906"/>
                    </a:cubicBezTo>
                    <a:cubicBezTo>
                      <a:pt x="24585" y="789574"/>
                      <a:pt x="6488" y="797194"/>
                      <a:pt x="1725" y="811481"/>
                    </a:cubicBezTo>
                    <a:cubicBezTo>
                      <a:pt x="-3990" y="825769"/>
                      <a:pt x="5535" y="841009"/>
                      <a:pt x="15060" y="853391"/>
                    </a:cubicBezTo>
                    <a:cubicBezTo>
                      <a:pt x="67448" y="925781"/>
                      <a:pt x="118883" y="999124"/>
                      <a:pt x="171270" y="1071514"/>
                    </a:cubicBezTo>
                    <a:cubicBezTo>
                      <a:pt x="102690" y="1118186"/>
                      <a:pt x="48398" y="1177241"/>
                      <a:pt x="14108" y="1241059"/>
                    </a:cubicBezTo>
                    <a:cubicBezTo>
                      <a:pt x="47445" y="1247726"/>
                      <a:pt x="80783" y="1253441"/>
                      <a:pt x="114120" y="1260109"/>
                    </a:cubicBezTo>
                    <a:cubicBezTo>
                      <a:pt x="114120" y="1260109"/>
                      <a:pt x="4496573" y="1303924"/>
                      <a:pt x="5381446" y="1260109"/>
                    </a:cubicBezTo>
                    <a:cubicBezTo>
                      <a:pt x="5408116" y="1259156"/>
                      <a:pt x="5433833" y="1258204"/>
                      <a:pt x="5460503" y="1259156"/>
                    </a:cubicBezTo>
                    <a:cubicBezTo>
                      <a:pt x="5472885" y="1204864"/>
                      <a:pt x="5453835" y="1147714"/>
                      <a:pt x="5408116" y="1103899"/>
                    </a:cubicBezTo>
                    <a:cubicBezTo>
                      <a:pt x="5402401" y="1099136"/>
                      <a:pt x="5396685" y="1093421"/>
                      <a:pt x="5394780" y="1086754"/>
                    </a:cubicBezTo>
                    <a:cubicBezTo>
                      <a:pt x="5391923" y="1076276"/>
                      <a:pt x="5399543" y="1066751"/>
                      <a:pt x="5409068" y="1059131"/>
                    </a:cubicBezTo>
                    <a:cubicBezTo>
                      <a:pt x="5453835" y="1020079"/>
                      <a:pt x="5530035" y="1001029"/>
                      <a:pt x="5554801" y="953404"/>
                    </a:cubicBezTo>
                    <a:cubicBezTo>
                      <a:pt x="5573851" y="917209"/>
                      <a:pt x="5553848" y="874346"/>
                      <a:pt x="5519558" y="844819"/>
                    </a:cubicBezTo>
                    <a:cubicBezTo>
                      <a:pt x="5485268" y="815291"/>
                      <a:pt x="5438596" y="797194"/>
                      <a:pt x="5392876" y="779096"/>
                    </a:cubicBezTo>
                    <a:cubicBezTo>
                      <a:pt x="5364301" y="767666"/>
                      <a:pt x="5330963" y="749569"/>
                      <a:pt x="5336678" y="725756"/>
                    </a:cubicBezTo>
                    <a:cubicBezTo>
                      <a:pt x="5339535" y="712421"/>
                      <a:pt x="5353823" y="701944"/>
                      <a:pt x="5368110" y="694324"/>
                    </a:cubicBezTo>
                    <a:cubicBezTo>
                      <a:pt x="5435738" y="654319"/>
                      <a:pt x="5519558" y="626696"/>
                      <a:pt x="5567183" y="572404"/>
                    </a:cubicBezTo>
                    <a:cubicBezTo>
                      <a:pt x="5578613" y="560021"/>
                      <a:pt x="5587185" y="544781"/>
                      <a:pt x="5585280" y="529541"/>
                    </a:cubicBezTo>
                    <a:cubicBezTo>
                      <a:pt x="5583376" y="507634"/>
                      <a:pt x="5561468" y="490489"/>
                      <a:pt x="5540513" y="476201"/>
                    </a:cubicBezTo>
                    <a:cubicBezTo>
                      <a:pt x="5468123" y="427624"/>
                      <a:pt x="5382398" y="392381"/>
                      <a:pt x="5298578" y="355234"/>
                    </a:cubicBezTo>
                    <a:cubicBezTo>
                      <a:pt x="5290005" y="351424"/>
                      <a:pt x="5280480" y="347614"/>
                      <a:pt x="5277623" y="339994"/>
                    </a:cubicBezTo>
                    <a:cubicBezTo>
                      <a:pt x="5272860" y="330469"/>
                      <a:pt x="5280480" y="320944"/>
                      <a:pt x="5288101" y="312371"/>
                    </a:cubicBezTo>
                    <a:cubicBezTo>
                      <a:pt x="5362396" y="232361"/>
                      <a:pt x="5470028" y="165686"/>
                      <a:pt x="5502413" y="71389"/>
                    </a:cubicBezTo>
                    <a:cubicBezTo>
                      <a:pt x="5433833" y="57101"/>
                      <a:pt x="5360491" y="53291"/>
                      <a:pt x="5290005" y="60911"/>
                    </a:cubicBezTo>
                    <a:cubicBezTo>
                      <a:pt x="5286196" y="59959"/>
                      <a:pt x="1064715" y="-78154"/>
                      <a:pt x="50303" y="647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527;p32"/>
              <p:cNvSpPr/>
              <p:nvPr/>
            </p:nvSpPr>
            <p:spPr>
              <a:xfrm>
                <a:off x="6151773" y="1267163"/>
                <a:ext cx="87247" cy="89542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42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90488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528;p32"/>
              <p:cNvSpPr/>
              <p:nvPr/>
            </p:nvSpPr>
            <p:spPr>
              <a:xfrm>
                <a:off x="6754706" y="923311"/>
                <a:ext cx="86533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86533" h="89535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2679" y="89535"/>
                      <a:pt x="98869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529;p32"/>
              <p:cNvSpPr/>
              <p:nvPr/>
            </p:nvSpPr>
            <p:spPr>
              <a:xfrm>
                <a:off x="6287981" y="506116"/>
                <a:ext cx="86879" cy="89542"/>
              </a:xfrm>
              <a:custGeom>
                <a:avLst/>
                <a:gdLst/>
                <a:ahLst/>
                <a:cxnLst/>
                <a:rect l="l" t="t" r="r" b="b"/>
                <a:pathLst>
                  <a:path w="86879" h="89542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2679" y="90487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530;p32"/>
              <p:cNvSpPr/>
              <p:nvPr/>
            </p:nvSpPr>
            <p:spPr>
              <a:xfrm>
                <a:off x="7370021" y="438488"/>
                <a:ext cx="87247" cy="89534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4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31;p32"/>
              <p:cNvSpPr/>
              <p:nvPr/>
            </p:nvSpPr>
            <p:spPr>
              <a:xfrm>
                <a:off x="7397643" y="1330980"/>
                <a:ext cx="87247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5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32;p32"/>
              <p:cNvSpPr/>
              <p:nvPr/>
            </p:nvSpPr>
            <p:spPr>
              <a:xfrm>
                <a:off x="8135831" y="918548"/>
                <a:ext cx="87247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5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533;p32"/>
              <p:cNvSpPr/>
              <p:nvPr/>
            </p:nvSpPr>
            <p:spPr>
              <a:xfrm>
                <a:off x="8729238" y="415628"/>
                <a:ext cx="87247" cy="89534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4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34;p32"/>
              <p:cNvSpPr/>
              <p:nvPr/>
            </p:nvSpPr>
            <p:spPr>
              <a:xfrm>
                <a:off x="8824488" y="1317646"/>
                <a:ext cx="87247" cy="89534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4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35;p32"/>
              <p:cNvSpPr/>
              <p:nvPr/>
            </p:nvSpPr>
            <p:spPr>
              <a:xfrm>
                <a:off x="9526481" y="882353"/>
                <a:ext cx="87247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5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536;p32"/>
              <p:cNvSpPr/>
              <p:nvPr/>
            </p:nvSpPr>
            <p:spPr>
              <a:xfrm>
                <a:off x="10134176" y="443251"/>
                <a:ext cx="87247" cy="89534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4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537;p32"/>
              <p:cNvSpPr/>
              <p:nvPr/>
            </p:nvSpPr>
            <p:spPr>
              <a:xfrm>
                <a:off x="10233236" y="1312883"/>
                <a:ext cx="87247" cy="89534"/>
              </a:xfrm>
              <a:custGeom>
                <a:avLst/>
                <a:gdLst/>
                <a:ahLst/>
                <a:cxnLst/>
                <a:rect l="l" t="t" r="r" b="b"/>
                <a:pathLst>
                  <a:path w="87247" h="89534" extrusionOk="0">
                    <a:moveTo>
                      <a:pt x="41719" y="0"/>
                    </a:moveTo>
                    <a:cubicBezTo>
                      <a:pt x="-16384" y="0"/>
                      <a:pt x="-12574" y="89535"/>
                      <a:pt x="45529" y="89535"/>
                    </a:cubicBezTo>
                    <a:cubicBezTo>
                      <a:pt x="103631" y="89535"/>
                      <a:pt x="99821" y="0"/>
                      <a:pt x="41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4771894" y="-421075"/>
            <a:ext cx="2481801" cy="3085025"/>
            <a:chOff x="657334" y="-332683"/>
            <a:chExt cx="2481801" cy="3085025"/>
          </a:xfrm>
        </p:grpSpPr>
        <p:grpSp>
          <p:nvGrpSpPr>
            <p:cNvPr id="60" name="Google Shape;21;p2"/>
            <p:cNvGrpSpPr/>
            <p:nvPr/>
          </p:nvGrpSpPr>
          <p:grpSpPr>
            <a:xfrm rot="782656">
              <a:off x="657334" y="430707"/>
              <a:ext cx="2301359" cy="2321635"/>
              <a:chOff x="2368762" y="841731"/>
              <a:chExt cx="3148926" cy="3321893"/>
            </a:xfrm>
          </p:grpSpPr>
          <p:sp>
            <p:nvSpPr>
              <p:cNvPr id="61" name="Google Shape;22;p2"/>
              <p:cNvSpPr/>
              <p:nvPr/>
            </p:nvSpPr>
            <p:spPr>
              <a:xfrm rot="-5400000">
                <a:off x="2281268" y="934270"/>
                <a:ext cx="3321893" cy="3136815"/>
              </a:xfrm>
              <a:custGeom>
                <a:avLst/>
                <a:gdLst/>
                <a:ahLst/>
                <a:cxnLst/>
                <a:rect l="l" t="t" r="r" b="b"/>
                <a:pathLst>
                  <a:path w="3321893" h="3136815" extrusionOk="0">
                    <a:moveTo>
                      <a:pt x="15340" y="3136815"/>
                    </a:moveTo>
                    <a:lnTo>
                      <a:pt x="7823" y="3136815"/>
                    </a:lnTo>
                    <a:lnTo>
                      <a:pt x="7246" y="3128385"/>
                    </a:lnTo>
                    <a:cubicBezTo>
                      <a:pt x="6349" y="3090892"/>
                      <a:pt x="7943" y="3056246"/>
                      <a:pt x="7943" y="3056246"/>
                    </a:cubicBezTo>
                    <a:close/>
                    <a:moveTo>
                      <a:pt x="3321893" y="1"/>
                    </a:moveTo>
                    <a:lnTo>
                      <a:pt x="3321893" y="3136815"/>
                    </a:lnTo>
                    <a:lnTo>
                      <a:pt x="17984" y="3136815"/>
                    </a:lnTo>
                    <a:lnTo>
                      <a:pt x="17230" y="3124210"/>
                    </a:lnTo>
                    <a:cubicBezTo>
                      <a:pt x="10841" y="3016343"/>
                      <a:pt x="1548" y="2851636"/>
                      <a:pt x="1548" y="2806198"/>
                    </a:cubicBezTo>
                    <a:cubicBezTo>
                      <a:pt x="1548" y="2736959"/>
                      <a:pt x="16347" y="2543684"/>
                      <a:pt x="16347" y="2543684"/>
                    </a:cubicBezTo>
                    <a:cubicBezTo>
                      <a:pt x="16347" y="2543684"/>
                      <a:pt x="-3275" y="2373088"/>
                      <a:pt x="1253" y="2303722"/>
                    </a:cubicBezTo>
                    <a:cubicBezTo>
                      <a:pt x="5782" y="2234348"/>
                      <a:pt x="45026" y="2187485"/>
                      <a:pt x="45026" y="2187485"/>
                    </a:cubicBezTo>
                    <a:lnTo>
                      <a:pt x="11470" y="2153021"/>
                    </a:lnTo>
                    <a:cubicBezTo>
                      <a:pt x="11470" y="2153021"/>
                      <a:pt x="-12796" y="1873544"/>
                      <a:pt x="9264" y="1796828"/>
                    </a:cubicBezTo>
                    <a:cubicBezTo>
                      <a:pt x="31324" y="1720106"/>
                      <a:pt x="64414" y="1714619"/>
                      <a:pt x="64414" y="1714619"/>
                    </a:cubicBezTo>
                    <a:cubicBezTo>
                      <a:pt x="64414" y="1714619"/>
                      <a:pt x="44560" y="1646127"/>
                      <a:pt x="64414" y="1558439"/>
                    </a:cubicBezTo>
                    <a:cubicBezTo>
                      <a:pt x="84269" y="1470764"/>
                      <a:pt x="84269" y="1435149"/>
                      <a:pt x="84269" y="1435149"/>
                    </a:cubicBezTo>
                    <a:lnTo>
                      <a:pt x="15882" y="1402265"/>
                    </a:lnTo>
                    <a:cubicBezTo>
                      <a:pt x="15882" y="1402265"/>
                      <a:pt x="5737" y="1346056"/>
                      <a:pt x="7945" y="1296678"/>
                    </a:cubicBezTo>
                    <a:cubicBezTo>
                      <a:pt x="10155" y="1247287"/>
                      <a:pt x="-890" y="948244"/>
                      <a:pt x="3528" y="843983"/>
                    </a:cubicBezTo>
                    <a:cubicBezTo>
                      <a:pt x="7945" y="739728"/>
                      <a:pt x="14320" y="614408"/>
                      <a:pt x="20563" y="573690"/>
                    </a:cubicBezTo>
                    <a:cubicBezTo>
                      <a:pt x="26805" y="532993"/>
                      <a:pt x="4957" y="211218"/>
                      <a:pt x="4957" y="211218"/>
                    </a:cubicBezTo>
                    <a:cubicBezTo>
                      <a:pt x="4957" y="211218"/>
                      <a:pt x="100156" y="224786"/>
                      <a:pt x="107958" y="158882"/>
                    </a:cubicBezTo>
                    <a:cubicBezTo>
                      <a:pt x="115762" y="92978"/>
                      <a:pt x="26805" y="77467"/>
                      <a:pt x="26805" y="77467"/>
                    </a:cubicBezTo>
                    <a:lnTo>
                      <a:pt x="2232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3;p2"/>
              <p:cNvSpPr/>
              <p:nvPr/>
            </p:nvSpPr>
            <p:spPr>
              <a:xfrm rot="-5400000">
                <a:off x="2321640" y="901973"/>
                <a:ext cx="3243170" cy="3148926"/>
              </a:xfrm>
              <a:custGeom>
                <a:avLst/>
                <a:gdLst/>
                <a:ahLst/>
                <a:cxnLst/>
                <a:rect l="l" t="t" r="r" b="b"/>
                <a:pathLst>
                  <a:path w="3243170" h="3148926" extrusionOk="0">
                    <a:moveTo>
                      <a:pt x="20529" y="3148926"/>
                    </a:moveTo>
                    <a:lnTo>
                      <a:pt x="13055" y="3148926"/>
                    </a:lnTo>
                    <a:lnTo>
                      <a:pt x="10969" y="3138376"/>
                    </a:lnTo>
                    <a:cubicBezTo>
                      <a:pt x="4356" y="3089791"/>
                      <a:pt x="7943" y="3011837"/>
                      <a:pt x="7943" y="3011837"/>
                    </a:cubicBezTo>
                    <a:close/>
                    <a:moveTo>
                      <a:pt x="3243170" y="0"/>
                    </a:moveTo>
                    <a:lnTo>
                      <a:pt x="3243170" y="3148926"/>
                    </a:lnTo>
                    <a:lnTo>
                      <a:pt x="21390" y="3148926"/>
                    </a:lnTo>
                    <a:lnTo>
                      <a:pt x="20126" y="3128183"/>
                    </a:lnTo>
                    <a:cubicBezTo>
                      <a:pt x="14197" y="3030150"/>
                      <a:pt x="1548" y="2814800"/>
                      <a:pt x="1548" y="2761789"/>
                    </a:cubicBezTo>
                    <a:cubicBezTo>
                      <a:pt x="1548" y="2692550"/>
                      <a:pt x="16347" y="2499275"/>
                      <a:pt x="16347" y="2499275"/>
                    </a:cubicBezTo>
                    <a:cubicBezTo>
                      <a:pt x="16347" y="2499275"/>
                      <a:pt x="-3275" y="2328679"/>
                      <a:pt x="1253" y="2259313"/>
                    </a:cubicBezTo>
                    <a:cubicBezTo>
                      <a:pt x="5782" y="2189939"/>
                      <a:pt x="45026" y="2143076"/>
                      <a:pt x="45026" y="2143076"/>
                    </a:cubicBezTo>
                    <a:lnTo>
                      <a:pt x="11470" y="2108612"/>
                    </a:lnTo>
                    <a:cubicBezTo>
                      <a:pt x="11470" y="2108612"/>
                      <a:pt x="-12796" y="1829135"/>
                      <a:pt x="9264" y="1752419"/>
                    </a:cubicBezTo>
                    <a:cubicBezTo>
                      <a:pt x="31324" y="1675697"/>
                      <a:pt x="64414" y="1670210"/>
                      <a:pt x="64414" y="1670210"/>
                    </a:cubicBezTo>
                    <a:cubicBezTo>
                      <a:pt x="64414" y="1670210"/>
                      <a:pt x="44560" y="1601718"/>
                      <a:pt x="64414" y="1514030"/>
                    </a:cubicBezTo>
                    <a:cubicBezTo>
                      <a:pt x="84269" y="1426355"/>
                      <a:pt x="84269" y="1390740"/>
                      <a:pt x="84269" y="1390740"/>
                    </a:cubicBezTo>
                    <a:lnTo>
                      <a:pt x="15882" y="1357856"/>
                    </a:lnTo>
                    <a:cubicBezTo>
                      <a:pt x="15882" y="1357856"/>
                      <a:pt x="5737" y="1301647"/>
                      <a:pt x="7945" y="1252269"/>
                    </a:cubicBezTo>
                    <a:cubicBezTo>
                      <a:pt x="10155" y="1202878"/>
                      <a:pt x="-890" y="903835"/>
                      <a:pt x="3528" y="799574"/>
                    </a:cubicBezTo>
                    <a:cubicBezTo>
                      <a:pt x="7945" y="695319"/>
                      <a:pt x="14320" y="569999"/>
                      <a:pt x="20563" y="529281"/>
                    </a:cubicBezTo>
                    <a:cubicBezTo>
                      <a:pt x="26805" y="488584"/>
                      <a:pt x="4957" y="166809"/>
                      <a:pt x="4957" y="166809"/>
                    </a:cubicBezTo>
                    <a:cubicBezTo>
                      <a:pt x="4957" y="166809"/>
                      <a:pt x="100156" y="180377"/>
                      <a:pt x="107958" y="114473"/>
                    </a:cubicBezTo>
                    <a:cubicBezTo>
                      <a:pt x="115762" y="48569"/>
                      <a:pt x="26805" y="33058"/>
                      <a:pt x="26805" y="33058"/>
                    </a:cubicBezTo>
                    <a:lnTo>
                      <a:pt x="248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"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	</a:t>
                </a: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41;p2"/>
            <p:cNvSpPr/>
            <p:nvPr/>
          </p:nvSpPr>
          <p:spPr>
            <a:xfrm rot="-7871156">
              <a:off x="1433391" y="615037"/>
              <a:ext cx="2653463" cy="758024"/>
            </a:xfrm>
            <a:custGeom>
              <a:avLst/>
              <a:gdLst/>
              <a:ahLst/>
              <a:cxnLst/>
              <a:rect l="l" t="t" r="r" b="b"/>
              <a:pathLst>
                <a:path w="7659384" h="1673412" extrusionOk="0">
                  <a:moveTo>
                    <a:pt x="197437" y="0"/>
                  </a:moveTo>
                  <a:lnTo>
                    <a:pt x="7604587" y="0"/>
                  </a:lnTo>
                  <a:lnTo>
                    <a:pt x="7349060" y="196414"/>
                  </a:lnTo>
                  <a:lnTo>
                    <a:pt x="7659384" y="434947"/>
                  </a:lnTo>
                  <a:lnTo>
                    <a:pt x="7659384" y="462083"/>
                  </a:lnTo>
                  <a:lnTo>
                    <a:pt x="7349061" y="700616"/>
                  </a:lnTo>
                  <a:lnTo>
                    <a:pt x="7658358" y="938359"/>
                  </a:lnTo>
                  <a:lnTo>
                    <a:pt x="7349060" y="1176104"/>
                  </a:lnTo>
                  <a:lnTo>
                    <a:pt x="7659384" y="1414637"/>
                  </a:lnTo>
                  <a:lnTo>
                    <a:pt x="7659384" y="1441774"/>
                  </a:lnTo>
                  <a:lnTo>
                    <a:pt x="7358029" y="1673412"/>
                  </a:lnTo>
                  <a:lnTo>
                    <a:pt x="211955" y="1673412"/>
                  </a:lnTo>
                  <a:lnTo>
                    <a:pt x="327976" y="1584232"/>
                  </a:lnTo>
                  <a:lnTo>
                    <a:pt x="0" y="1332130"/>
                  </a:lnTo>
                  <a:lnTo>
                    <a:pt x="327975" y="1080030"/>
                  </a:lnTo>
                  <a:lnTo>
                    <a:pt x="18678" y="842286"/>
                  </a:lnTo>
                  <a:lnTo>
                    <a:pt x="327976" y="604542"/>
                  </a:lnTo>
                  <a:lnTo>
                    <a:pt x="0" y="352440"/>
                  </a:lnTo>
                  <a:lnTo>
                    <a:pt x="327975" y="100340"/>
                  </a:lnTo>
                  <a:close/>
                </a:path>
              </a:pathLst>
            </a:custGeom>
            <a:solidFill>
              <a:schemeClr val="lt1">
                <a:alpha val="50980"/>
              </a:schemeClr>
            </a:solidFill>
            <a:ln>
              <a:noFill/>
            </a:ln>
          </p:spPr>
          <p:txBody>
            <a:bodyPr spcFirstLastPara="1" wrap="square" lIns="245700" tIns="122825" rIns="245700" bIns="122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</p:grpSp>
      <p:sp>
        <p:nvSpPr>
          <p:cNvPr id="65" name="Google Shape;332;p25"/>
          <p:cNvSpPr txBox="1">
            <a:spLocks/>
          </p:cNvSpPr>
          <p:nvPr/>
        </p:nvSpPr>
        <p:spPr>
          <a:xfrm>
            <a:off x="5233331" y="850403"/>
            <a:ext cx="1352458" cy="101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vi-VN" sz="4400" dirty="0">
                <a:latin typeface="#9Slide05 SVNKitten" pitchFamily="2" charset="0"/>
              </a:rPr>
              <a:t>Gợi ý</a:t>
            </a:r>
            <a:endParaRPr lang="en-US" sz="4400" dirty="0">
              <a:latin typeface="#9Slide05 SVNKitten" pitchFamily="2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25330" y="3167389"/>
            <a:ext cx="47454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32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Chiếc</a:t>
            </a:r>
            <a:r>
              <a:rPr lang="en-US" altLang="vi-VN" sz="32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bàn</a:t>
            </a:r>
            <a:r>
              <a:rPr lang="en-US" altLang="vi-VN" sz="32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học</a:t>
            </a:r>
            <a:r>
              <a:rPr lang="en-US" altLang="vi-VN" sz="32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sinh</a:t>
            </a:r>
            <a:r>
              <a:rPr lang="en-US" altLang="vi-VN" sz="32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này</a:t>
            </a:r>
            <a:r>
              <a:rPr lang="en-US" altLang="vi-VN" sz="32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là</a:t>
            </a:r>
            <a:r>
              <a:rPr lang="en-US" altLang="vi-VN" sz="32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người</a:t>
            </a:r>
            <a:r>
              <a:rPr lang="en-US" altLang="vi-VN" sz="32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bạn</a:t>
            </a:r>
            <a:r>
              <a:rPr lang="en-US" altLang="vi-VN" sz="32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ở </a:t>
            </a:r>
            <a:r>
              <a:rPr lang="en-US" altLang="vi-VN" sz="32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trường</a:t>
            </a:r>
            <a:r>
              <a:rPr lang="en-US" altLang="vi-VN" sz="32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thân</a:t>
            </a:r>
            <a:r>
              <a:rPr lang="en-US" altLang="vi-VN" sz="32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thiết</a:t>
            </a:r>
            <a:r>
              <a:rPr lang="en-US" altLang="vi-VN" sz="32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với</a:t>
            </a:r>
            <a:r>
              <a:rPr lang="en-US" altLang="vi-VN" sz="32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tôi</a:t>
            </a:r>
            <a:r>
              <a:rPr lang="en-US" altLang="vi-VN" sz="32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gần</a:t>
            </a:r>
            <a:r>
              <a:rPr lang="en-US" altLang="vi-VN" sz="32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hai</a:t>
            </a:r>
            <a:r>
              <a:rPr lang="en-US" altLang="vi-VN" sz="32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năm</a:t>
            </a:r>
            <a:r>
              <a:rPr lang="en-US" altLang="vi-VN" sz="32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nay.</a:t>
            </a:r>
            <a:endParaRPr lang="en-US" altLang="vi-VN" sz="3200" dirty="0">
              <a:solidFill>
                <a:schemeClr val="tx1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562399" y="2892544"/>
            <a:ext cx="49370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Tôi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rất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yêu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gia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đình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tôi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,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ngôi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nhà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của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tôi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. Ở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đó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,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tôi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có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ba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mẹ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và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trai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thân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thương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,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có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những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đồ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vật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,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đồ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chơi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thân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quen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và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một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góc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học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tập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sáng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sủa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.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Nổi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bật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trong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góc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học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tập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đó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là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cái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bàn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học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xinh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xắn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của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tôi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.</a:t>
            </a:r>
          </a:p>
        </p:txBody>
      </p:sp>
      <p:grpSp>
        <p:nvGrpSpPr>
          <p:cNvPr id="68" name="Google Shape;340;p26"/>
          <p:cNvGrpSpPr/>
          <p:nvPr/>
        </p:nvGrpSpPr>
        <p:grpSpPr>
          <a:xfrm rot="5221362">
            <a:off x="1940504" y="2147631"/>
            <a:ext cx="1320998" cy="627085"/>
            <a:chOff x="3178677" y="2025501"/>
            <a:chExt cx="1320998" cy="1265866"/>
          </a:xfrm>
        </p:grpSpPr>
        <p:sp>
          <p:nvSpPr>
            <p:cNvPr id="69" name="Google Shape;341;p26"/>
            <p:cNvSpPr/>
            <p:nvPr/>
          </p:nvSpPr>
          <p:spPr>
            <a:xfrm>
              <a:off x="3179122" y="2025501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342;p26"/>
            <p:cNvSpPr/>
            <p:nvPr/>
          </p:nvSpPr>
          <p:spPr>
            <a:xfrm>
              <a:off x="3178677" y="2283179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343;p26"/>
          <p:cNvSpPr/>
          <p:nvPr/>
        </p:nvSpPr>
        <p:spPr>
          <a:xfrm rot="5141367">
            <a:off x="2279582" y="2291127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" name="Google Shape;348;p26"/>
          <p:cNvGrpSpPr/>
          <p:nvPr/>
        </p:nvGrpSpPr>
        <p:grpSpPr>
          <a:xfrm rot="5247626">
            <a:off x="8531608" y="1898375"/>
            <a:ext cx="1320998" cy="656383"/>
            <a:chOff x="3178902" y="4880926"/>
            <a:chExt cx="1320998" cy="1265866"/>
          </a:xfrm>
        </p:grpSpPr>
        <p:sp>
          <p:nvSpPr>
            <p:cNvPr id="73" name="Google Shape;349;p26"/>
            <p:cNvSpPr/>
            <p:nvPr/>
          </p:nvSpPr>
          <p:spPr>
            <a:xfrm>
              <a:off x="3179347" y="488092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350;p26"/>
            <p:cNvSpPr/>
            <p:nvPr/>
          </p:nvSpPr>
          <p:spPr>
            <a:xfrm>
              <a:off x="3178902" y="513860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351;p26"/>
          <p:cNvSpPr/>
          <p:nvPr/>
        </p:nvSpPr>
        <p:spPr>
          <a:xfrm rot="4905958">
            <a:off x="8876550" y="1987828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TextBox 75"/>
          <p:cNvSpPr txBox="1"/>
          <p:nvPr/>
        </p:nvSpPr>
        <p:spPr>
          <a:xfrm rot="21026689">
            <a:off x="1509944" y="1056020"/>
            <a:ext cx="1851941" cy="646986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#9Slide05 SVNKitten" pitchFamily="2" charset="0"/>
              </a:rPr>
              <a:t>Trực tiếp</a:t>
            </a:r>
            <a:endParaRPr lang="en-US" sz="3200" dirty="0">
              <a:latin typeface="#9Slide05 SVNKitten" pitchFamily="2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 rot="21026689">
            <a:off x="8048361" y="764172"/>
            <a:ext cx="1851941" cy="646986"/>
          </a:xfrm>
          <a:prstGeom prst="roundRect">
            <a:avLst/>
          </a:prstGeom>
          <a:solidFill>
            <a:schemeClr val="accent4"/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#9Slide05 SVNKitten" pitchFamily="2" charset="0"/>
              </a:rPr>
              <a:t>Gián tiếp</a:t>
            </a:r>
            <a:endParaRPr lang="en-US" sz="3200" dirty="0"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9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0.48021 0.012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-0.53958 0.0129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79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71" grpId="0" animBg="1"/>
      <p:bldP spid="75" grpId="0" animBg="1"/>
      <p:bldP spid="76" grpId="0" animBg="1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5"/>
          <p:cNvSpPr/>
          <p:nvPr/>
        </p:nvSpPr>
        <p:spPr>
          <a:xfrm rot="8321483">
            <a:off x="516457" y="1347857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314" name="Google Shape;314;p25"/>
          <p:cNvGrpSpPr/>
          <p:nvPr/>
        </p:nvGrpSpPr>
        <p:grpSpPr>
          <a:xfrm>
            <a:off x="6588959" y="752746"/>
            <a:ext cx="2493346" cy="2493145"/>
            <a:chOff x="4676775" y="1912858"/>
            <a:chExt cx="2945129" cy="2944891"/>
          </a:xfrm>
        </p:grpSpPr>
        <p:sp>
          <p:nvSpPr>
            <p:cNvPr id="315" name="Google Shape;315;p25"/>
            <p:cNvSpPr/>
            <p:nvPr/>
          </p:nvSpPr>
          <p:spPr>
            <a:xfrm>
              <a:off x="5696902" y="4416742"/>
              <a:ext cx="33337" cy="30479"/>
            </a:xfrm>
            <a:custGeom>
              <a:avLst/>
              <a:gdLst/>
              <a:ahLst/>
              <a:cxnLst/>
              <a:rect l="l" t="t" r="r" b="b"/>
              <a:pathLst>
                <a:path w="33337" h="30479" extrusionOk="0">
                  <a:moveTo>
                    <a:pt x="24765" y="30480"/>
                  </a:moveTo>
                  <a:cubicBezTo>
                    <a:pt x="22860" y="24765"/>
                    <a:pt x="20955" y="19050"/>
                    <a:pt x="19050" y="14288"/>
                  </a:cubicBezTo>
                  <a:cubicBezTo>
                    <a:pt x="14288" y="17145"/>
                    <a:pt x="8572" y="20002"/>
                    <a:pt x="3810" y="21907"/>
                  </a:cubicBezTo>
                  <a:lnTo>
                    <a:pt x="0" y="13335"/>
                  </a:lnTo>
                  <a:cubicBezTo>
                    <a:pt x="6667" y="9525"/>
                    <a:pt x="13335" y="6667"/>
                    <a:pt x="20002" y="2857"/>
                  </a:cubicBezTo>
                  <a:lnTo>
                    <a:pt x="24765" y="0"/>
                  </a:lnTo>
                  <a:lnTo>
                    <a:pt x="26670" y="4763"/>
                  </a:lnTo>
                  <a:cubicBezTo>
                    <a:pt x="28575" y="12382"/>
                    <a:pt x="31432" y="19050"/>
                    <a:pt x="33338" y="26670"/>
                  </a:cubicBezTo>
                  <a:lnTo>
                    <a:pt x="24765" y="304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5"/>
            <p:cNvSpPr/>
            <p:nvPr/>
          </p:nvSpPr>
          <p:spPr>
            <a:xfrm>
              <a:off x="5087302" y="3805237"/>
              <a:ext cx="29527" cy="33337"/>
            </a:xfrm>
            <a:custGeom>
              <a:avLst/>
              <a:gdLst/>
              <a:ahLst/>
              <a:cxnLst/>
              <a:rect l="l" t="t" r="r" b="b"/>
              <a:pathLst>
                <a:path w="29527" h="33337" extrusionOk="0">
                  <a:moveTo>
                    <a:pt x="17145" y="33338"/>
                  </a:moveTo>
                  <a:lnTo>
                    <a:pt x="8573" y="29528"/>
                  </a:lnTo>
                  <a:cubicBezTo>
                    <a:pt x="11430" y="24765"/>
                    <a:pt x="13335" y="19050"/>
                    <a:pt x="16193" y="14288"/>
                  </a:cubicBezTo>
                  <a:cubicBezTo>
                    <a:pt x="10477" y="12383"/>
                    <a:pt x="4763" y="10478"/>
                    <a:pt x="0" y="8572"/>
                  </a:cubicBezTo>
                  <a:lnTo>
                    <a:pt x="2858" y="0"/>
                  </a:lnTo>
                  <a:cubicBezTo>
                    <a:pt x="9525" y="2858"/>
                    <a:pt x="17145" y="4763"/>
                    <a:pt x="24765" y="6667"/>
                  </a:cubicBezTo>
                  <a:lnTo>
                    <a:pt x="29527" y="8572"/>
                  </a:lnTo>
                  <a:lnTo>
                    <a:pt x="26670" y="13335"/>
                  </a:lnTo>
                  <a:cubicBezTo>
                    <a:pt x="23813" y="19050"/>
                    <a:pt x="20002" y="25717"/>
                    <a:pt x="17145" y="333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5"/>
            <p:cNvSpPr/>
            <p:nvPr/>
          </p:nvSpPr>
          <p:spPr>
            <a:xfrm>
              <a:off x="4676775" y="2973704"/>
              <a:ext cx="370522" cy="822960"/>
            </a:xfrm>
            <a:custGeom>
              <a:avLst/>
              <a:gdLst/>
              <a:ahLst/>
              <a:cxnLst/>
              <a:rect l="l" t="t" r="r" b="b"/>
              <a:pathLst>
                <a:path w="370522" h="822960" extrusionOk="0">
                  <a:moveTo>
                    <a:pt x="366713" y="822960"/>
                  </a:moveTo>
                  <a:cubicBezTo>
                    <a:pt x="352425" y="817245"/>
                    <a:pt x="337185" y="811530"/>
                    <a:pt x="323850" y="804863"/>
                  </a:cubicBezTo>
                  <a:lnTo>
                    <a:pt x="327660" y="796290"/>
                  </a:lnTo>
                  <a:cubicBezTo>
                    <a:pt x="340995" y="802005"/>
                    <a:pt x="355283" y="808673"/>
                    <a:pt x="370523" y="814388"/>
                  </a:cubicBezTo>
                  <a:lnTo>
                    <a:pt x="366713" y="822960"/>
                  </a:lnTo>
                  <a:close/>
                  <a:moveTo>
                    <a:pt x="281940" y="784860"/>
                  </a:moveTo>
                  <a:cubicBezTo>
                    <a:pt x="267653" y="777240"/>
                    <a:pt x="254318" y="769620"/>
                    <a:pt x="240983" y="762000"/>
                  </a:cubicBezTo>
                  <a:lnTo>
                    <a:pt x="245745" y="754380"/>
                  </a:lnTo>
                  <a:cubicBezTo>
                    <a:pt x="259080" y="762000"/>
                    <a:pt x="272415" y="769620"/>
                    <a:pt x="285750" y="776288"/>
                  </a:cubicBezTo>
                  <a:lnTo>
                    <a:pt x="281940" y="784860"/>
                  </a:lnTo>
                  <a:close/>
                  <a:moveTo>
                    <a:pt x="200977" y="737235"/>
                  </a:moveTo>
                  <a:cubicBezTo>
                    <a:pt x="187643" y="728663"/>
                    <a:pt x="175260" y="719138"/>
                    <a:pt x="162877" y="709613"/>
                  </a:cubicBezTo>
                  <a:lnTo>
                    <a:pt x="168593" y="701993"/>
                  </a:lnTo>
                  <a:cubicBezTo>
                    <a:pt x="180023" y="711518"/>
                    <a:pt x="192405" y="720090"/>
                    <a:pt x="205740" y="729615"/>
                  </a:cubicBezTo>
                  <a:lnTo>
                    <a:pt x="200977" y="737235"/>
                  </a:lnTo>
                  <a:close/>
                  <a:moveTo>
                    <a:pt x="128588" y="679133"/>
                  </a:moveTo>
                  <a:cubicBezTo>
                    <a:pt x="117157" y="668655"/>
                    <a:pt x="105727" y="657225"/>
                    <a:pt x="96203" y="645795"/>
                  </a:cubicBezTo>
                  <a:lnTo>
                    <a:pt x="102870" y="640080"/>
                  </a:lnTo>
                  <a:cubicBezTo>
                    <a:pt x="112395" y="651510"/>
                    <a:pt x="123825" y="661988"/>
                    <a:pt x="135255" y="673418"/>
                  </a:cubicBezTo>
                  <a:lnTo>
                    <a:pt x="128588" y="679133"/>
                  </a:lnTo>
                  <a:close/>
                  <a:moveTo>
                    <a:pt x="66675" y="609600"/>
                  </a:moveTo>
                  <a:cubicBezTo>
                    <a:pt x="57150" y="596265"/>
                    <a:pt x="49530" y="582930"/>
                    <a:pt x="41910" y="569595"/>
                  </a:cubicBezTo>
                  <a:lnTo>
                    <a:pt x="49530" y="564833"/>
                  </a:lnTo>
                  <a:cubicBezTo>
                    <a:pt x="56197" y="578168"/>
                    <a:pt x="64770" y="590550"/>
                    <a:pt x="74295" y="603885"/>
                  </a:cubicBezTo>
                  <a:lnTo>
                    <a:pt x="66675" y="609600"/>
                  </a:lnTo>
                  <a:close/>
                  <a:moveTo>
                    <a:pt x="21907" y="526733"/>
                  </a:moveTo>
                  <a:cubicBezTo>
                    <a:pt x="16193" y="512445"/>
                    <a:pt x="11430" y="497205"/>
                    <a:pt x="8572" y="481965"/>
                  </a:cubicBezTo>
                  <a:lnTo>
                    <a:pt x="17145" y="480060"/>
                  </a:lnTo>
                  <a:cubicBezTo>
                    <a:pt x="20003" y="494348"/>
                    <a:pt x="24765" y="509588"/>
                    <a:pt x="30480" y="523875"/>
                  </a:cubicBezTo>
                  <a:lnTo>
                    <a:pt x="21907" y="526733"/>
                  </a:lnTo>
                  <a:close/>
                  <a:moveTo>
                    <a:pt x="953" y="435292"/>
                  </a:moveTo>
                  <a:cubicBezTo>
                    <a:pt x="0" y="427673"/>
                    <a:pt x="0" y="419100"/>
                    <a:pt x="0" y="411480"/>
                  </a:cubicBezTo>
                  <a:cubicBezTo>
                    <a:pt x="0" y="403860"/>
                    <a:pt x="0" y="396240"/>
                    <a:pt x="953" y="388620"/>
                  </a:cubicBezTo>
                  <a:lnTo>
                    <a:pt x="10478" y="389573"/>
                  </a:lnTo>
                  <a:cubicBezTo>
                    <a:pt x="9525" y="397192"/>
                    <a:pt x="9525" y="404813"/>
                    <a:pt x="9525" y="412433"/>
                  </a:cubicBezTo>
                  <a:cubicBezTo>
                    <a:pt x="9525" y="420053"/>
                    <a:pt x="9525" y="427673"/>
                    <a:pt x="10478" y="435292"/>
                  </a:cubicBezTo>
                  <a:lnTo>
                    <a:pt x="953" y="435292"/>
                  </a:lnTo>
                  <a:close/>
                  <a:moveTo>
                    <a:pt x="17145" y="343853"/>
                  </a:moveTo>
                  <a:lnTo>
                    <a:pt x="8572" y="341948"/>
                  </a:lnTo>
                  <a:cubicBezTo>
                    <a:pt x="12382" y="326708"/>
                    <a:pt x="16193" y="311467"/>
                    <a:pt x="21907" y="297180"/>
                  </a:cubicBezTo>
                  <a:lnTo>
                    <a:pt x="30480" y="300038"/>
                  </a:lnTo>
                  <a:cubicBezTo>
                    <a:pt x="24765" y="314325"/>
                    <a:pt x="20003" y="329565"/>
                    <a:pt x="17145" y="343853"/>
                  </a:cubicBezTo>
                  <a:close/>
                  <a:moveTo>
                    <a:pt x="49530" y="259080"/>
                  </a:moveTo>
                  <a:lnTo>
                    <a:pt x="41910" y="254317"/>
                  </a:lnTo>
                  <a:cubicBezTo>
                    <a:pt x="49530" y="240983"/>
                    <a:pt x="57150" y="227648"/>
                    <a:pt x="66675" y="214313"/>
                  </a:cubicBezTo>
                  <a:lnTo>
                    <a:pt x="74295" y="220028"/>
                  </a:lnTo>
                  <a:cubicBezTo>
                    <a:pt x="64770" y="232410"/>
                    <a:pt x="56197" y="245745"/>
                    <a:pt x="49530" y="259080"/>
                  </a:cubicBezTo>
                  <a:close/>
                  <a:moveTo>
                    <a:pt x="101918" y="183833"/>
                  </a:moveTo>
                  <a:lnTo>
                    <a:pt x="95250" y="178117"/>
                  </a:lnTo>
                  <a:cubicBezTo>
                    <a:pt x="105727" y="166688"/>
                    <a:pt x="116205" y="155258"/>
                    <a:pt x="127635" y="144780"/>
                  </a:cubicBezTo>
                  <a:lnTo>
                    <a:pt x="134302" y="151448"/>
                  </a:lnTo>
                  <a:cubicBezTo>
                    <a:pt x="122873" y="161925"/>
                    <a:pt x="112395" y="172403"/>
                    <a:pt x="101918" y="183833"/>
                  </a:cubicBezTo>
                  <a:close/>
                  <a:moveTo>
                    <a:pt x="168593" y="120967"/>
                  </a:moveTo>
                  <a:lnTo>
                    <a:pt x="162877" y="113348"/>
                  </a:lnTo>
                  <a:cubicBezTo>
                    <a:pt x="175260" y="103823"/>
                    <a:pt x="187643" y="94298"/>
                    <a:pt x="200025" y="85725"/>
                  </a:cubicBezTo>
                  <a:lnTo>
                    <a:pt x="204788" y="93345"/>
                  </a:lnTo>
                  <a:cubicBezTo>
                    <a:pt x="193358" y="101917"/>
                    <a:pt x="180975" y="111442"/>
                    <a:pt x="168593" y="120967"/>
                  </a:cubicBezTo>
                  <a:close/>
                  <a:moveTo>
                    <a:pt x="244793" y="68580"/>
                  </a:moveTo>
                  <a:lnTo>
                    <a:pt x="240030" y="60960"/>
                  </a:lnTo>
                  <a:cubicBezTo>
                    <a:pt x="253365" y="53340"/>
                    <a:pt x="266700" y="45720"/>
                    <a:pt x="280988" y="38100"/>
                  </a:cubicBezTo>
                  <a:lnTo>
                    <a:pt x="284798" y="46673"/>
                  </a:lnTo>
                  <a:cubicBezTo>
                    <a:pt x="271463" y="53340"/>
                    <a:pt x="258127" y="60960"/>
                    <a:pt x="244793" y="68580"/>
                  </a:cubicBezTo>
                  <a:close/>
                  <a:moveTo>
                    <a:pt x="326708" y="26670"/>
                  </a:moveTo>
                  <a:lnTo>
                    <a:pt x="322898" y="18098"/>
                  </a:lnTo>
                  <a:cubicBezTo>
                    <a:pt x="337185" y="11430"/>
                    <a:pt x="351473" y="5715"/>
                    <a:pt x="365760" y="0"/>
                  </a:cubicBezTo>
                  <a:lnTo>
                    <a:pt x="368618" y="8573"/>
                  </a:lnTo>
                  <a:cubicBezTo>
                    <a:pt x="355283" y="14288"/>
                    <a:pt x="340995" y="20003"/>
                    <a:pt x="326708" y="266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5"/>
            <p:cNvSpPr/>
            <p:nvPr/>
          </p:nvSpPr>
          <p:spPr>
            <a:xfrm>
              <a:off x="5087302" y="2932747"/>
              <a:ext cx="30480" cy="33337"/>
            </a:xfrm>
            <a:custGeom>
              <a:avLst/>
              <a:gdLst/>
              <a:ahLst/>
              <a:cxnLst/>
              <a:rect l="l" t="t" r="r" b="b"/>
              <a:pathLst>
                <a:path w="30480" h="33337" extrusionOk="0">
                  <a:moveTo>
                    <a:pt x="2858" y="33338"/>
                  </a:moveTo>
                  <a:lnTo>
                    <a:pt x="0" y="24765"/>
                  </a:lnTo>
                  <a:cubicBezTo>
                    <a:pt x="5715" y="22860"/>
                    <a:pt x="11430" y="20955"/>
                    <a:pt x="16193" y="19050"/>
                  </a:cubicBezTo>
                  <a:cubicBezTo>
                    <a:pt x="13335" y="14288"/>
                    <a:pt x="10477" y="8573"/>
                    <a:pt x="8573" y="3810"/>
                  </a:cubicBezTo>
                  <a:lnTo>
                    <a:pt x="17145" y="0"/>
                  </a:lnTo>
                  <a:cubicBezTo>
                    <a:pt x="20955" y="6667"/>
                    <a:pt x="23813" y="13335"/>
                    <a:pt x="27623" y="20002"/>
                  </a:cubicBezTo>
                  <a:lnTo>
                    <a:pt x="30480" y="24765"/>
                  </a:lnTo>
                  <a:lnTo>
                    <a:pt x="25718" y="26670"/>
                  </a:lnTo>
                  <a:cubicBezTo>
                    <a:pt x="17145" y="28575"/>
                    <a:pt x="10477" y="31432"/>
                    <a:pt x="2858" y="333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5"/>
            <p:cNvSpPr/>
            <p:nvPr/>
          </p:nvSpPr>
          <p:spPr>
            <a:xfrm>
              <a:off x="5009197" y="2244089"/>
              <a:ext cx="648652" cy="650557"/>
            </a:xfrm>
            <a:custGeom>
              <a:avLst/>
              <a:gdLst/>
              <a:ahLst/>
              <a:cxnLst/>
              <a:rect l="l" t="t" r="r" b="b"/>
              <a:pathLst>
                <a:path w="648652" h="650557" extrusionOk="0">
                  <a:moveTo>
                    <a:pt x="66675" y="650558"/>
                  </a:moveTo>
                  <a:cubicBezTo>
                    <a:pt x="60007" y="636270"/>
                    <a:pt x="54292" y="621983"/>
                    <a:pt x="48577" y="607695"/>
                  </a:cubicBezTo>
                  <a:lnTo>
                    <a:pt x="58102" y="603885"/>
                  </a:lnTo>
                  <a:cubicBezTo>
                    <a:pt x="63817" y="618173"/>
                    <a:pt x="69532" y="632460"/>
                    <a:pt x="76200" y="646748"/>
                  </a:cubicBezTo>
                  <a:lnTo>
                    <a:pt x="66675" y="650558"/>
                  </a:lnTo>
                  <a:close/>
                  <a:moveTo>
                    <a:pt x="33338" y="562928"/>
                  </a:moveTo>
                  <a:cubicBezTo>
                    <a:pt x="28575" y="547688"/>
                    <a:pt x="23813" y="532448"/>
                    <a:pt x="20002" y="518160"/>
                  </a:cubicBezTo>
                  <a:lnTo>
                    <a:pt x="28575" y="516255"/>
                  </a:lnTo>
                  <a:cubicBezTo>
                    <a:pt x="32385" y="530543"/>
                    <a:pt x="37147" y="545783"/>
                    <a:pt x="41910" y="561023"/>
                  </a:cubicBezTo>
                  <a:lnTo>
                    <a:pt x="33338" y="562928"/>
                  </a:lnTo>
                  <a:close/>
                  <a:moveTo>
                    <a:pt x="10477" y="472440"/>
                  </a:moveTo>
                  <a:cubicBezTo>
                    <a:pt x="7620" y="457200"/>
                    <a:pt x="4763" y="441008"/>
                    <a:pt x="3810" y="425768"/>
                  </a:cubicBezTo>
                  <a:lnTo>
                    <a:pt x="13335" y="424815"/>
                  </a:lnTo>
                  <a:cubicBezTo>
                    <a:pt x="15240" y="440055"/>
                    <a:pt x="17145" y="455295"/>
                    <a:pt x="20002" y="470535"/>
                  </a:cubicBezTo>
                  <a:lnTo>
                    <a:pt x="10477" y="472440"/>
                  </a:lnTo>
                  <a:close/>
                  <a:moveTo>
                    <a:pt x="0" y="380048"/>
                  </a:moveTo>
                  <a:cubicBezTo>
                    <a:pt x="0" y="375285"/>
                    <a:pt x="0" y="369570"/>
                    <a:pt x="0" y="364808"/>
                  </a:cubicBezTo>
                  <a:cubicBezTo>
                    <a:pt x="0" y="354330"/>
                    <a:pt x="0" y="343853"/>
                    <a:pt x="952" y="333375"/>
                  </a:cubicBezTo>
                  <a:lnTo>
                    <a:pt x="10477" y="334328"/>
                  </a:lnTo>
                  <a:cubicBezTo>
                    <a:pt x="9525" y="344805"/>
                    <a:pt x="9525" y="354330"/>
                    <a:pt x="9525" y="364808"/>
                  </a:cubicBezTo>
                  <a:cubicBezTo>
                    <a:pt x="9525" y="369570"/>
                    <a:pt x="9525" y="375285"/>
                    <a:pt x="9525" y="380048"/>
                  </a:cubicBezTo>
                  <a:lnTo>
                    <a:pt x="0" y="380048"/>
                  </a:lnTo>
                  <a:close/>
                  <a:moveTo>
                    <a:pt x="15240" y="287655"/>
                  </a:moveTo>
                  <a:lnTo>
                    <a:pt x="6667" y="285750"/>
                  </a:lnTo>
                  <a:cubicBezTo>
                    <a:pt x="9525" y="270510"/>
                    <a:pt x="13335" y="254318"/>
                    <a:pt x="17145" y="240030"/>
                  </a:cubicBezTo>
                  <a:lnTo>
                    <a:pt x="25717" y="242888"/>
                  </a:lnTo>
                  <a:cubicBezTo>
                    <a:pt x="20955" y="258127"/>
                    <a:pt x="17145" y="272415"/>
                    <a:pt x="15240" y="287655"/>
                  </a:cubicBezTo>
                  <a:close/>
                  <a:moveTo>
                    <a:pt x="40957" y="200977"/>
                  </a:moveTo>
                  <a:lnTo>
                    <a:pt x="32385" y="197168"/>
                  </a:lnTo>
                  <a:cubicBezTo>
                    <a:pt x="37147" y="186690"/>
                    <a:pt x="41910" y="177165"/>
                    <a:pt x="47625" y="167640"/>
                  </a:cubicBezTo>
                  <a:cubicBezTo>
                    <a:pt x="49530" y="163830"/>
                    <a:pt x="52388" y="160020"/>
                    <a:pt x="54292" y="156210"/>
                  </a:cubicBezTo>
                  <a:lnTo>
                    <a:pt x="61913" y="160973"/>
                  </a:lnTo>
                  <a:cubicBezTo>
                    <a:pt x="60007" y="164783"/>
                    <a:pt x="57150" y="168593"/>
                    <a:pt x="55245" y="172403"/>
                  </a:cubicBezTo>
                  <a:cubicBezTo>
                    <a:pt x="50482" y="180975"/>
                    <a:pt x="45720" y="190500"/>
                    <a:pt x="40957" y="200977"/>
                  </a:cubicBezTo>
                  <a:close/>
                  <a:moveTo>
                    <a:pt x="90488" y="123825"/>
                  </a:moveTo>
                  <a:lnTo>
                    <a:pt x="83820" y="118110"/>
                  </a:lnTo>
                  <a:cubicBezTo>
                    <a:pt x="94298" y="105728"/>
                    <a:pt x="104775" y="95250"/>
                    <a:pt x="117157" y="84773"/>
                  </a:cubicBezTo>
                  <a:lnTo>
                    <a:pt x="122873" y="91440"/>
                  </a:lnTo>
                  <a:cubicBezTo>
                    <a:pt x="110490" y="100965"/>
                    <a:pt x="100013" y="111443"/>
                    <a:pt x="90488" y="123825"/>
                  </a:cubicBezTo>
                  <a:close/>
                  <a:moveTo>
                    <a:pt x="645795" y="76200"/>
                  </a:moveTo>
                  <a:cubicBezTo>
                    <a:pt x="631507" y="69533"/>
                    <a:pt x="617220" y="63818"/>
                    <a:pt x="602932" y="58103"/>
                  </a:cubicBezTo>
                  <a:lnTo>
                    <a:pt x="605790" y="49530"/>
                  </a:lnTo>
                  <a:cubicBezTo>
                    <a:pt x="620078" y="55245"/>
                    <a:pt x="634365" y="60960"/>
                    <a:pt x="648653" y="67628"/>
                  </a:cubicBezTo>
                  <a:lnTo>
                    <a:pt x="645795" y="76200"/>
                  </a:lnTo>
                  <a:close/>
                  <a:moveTo>
                    <a:pt x="159067" y="63818"/>
                  </a:moveTo>
                  <a:lnTo>
                    <a:pt x="154305" y="56198"/>
                  </a:lnTo>
                  <a:cubicBezTo>
                    <a:pt x="167640" y="47625"/>
                    <a:pt x="180975" y="40958"/>
                    <a:pt x="196215" y="34290"/>
                  </a:cubicBezTo>
                  <a:lnTo>
                    <a:pt x="200025" y="42863"/>
                  </a:lnTo>
                  <a:cubicBezTo>
                    <a:pt x="185738" y="48578"/>
                    <a:pt x="171450" y="56198"/>
                    <a:pt x="159067" y="63818"/>
                  </a:cubicBezTo>
                  <a:close/>
                  <a:moveTo>
                    <a:pt x="559118" y="42863"/>
                  </a:moveTo>
                  <a:cubicBezTo>
                    <a:pt x="543878" y="38100"/>
                    <a:pt x="529590" y="33338"/>
                    <a:pt x="514350" y="29528"/>
                  </a:cubicBezTo>
                  <a:lnTo>
                    <a:pt x="516255" y="20955"/>
                  </a:lnTo>
                  <a:cubicBezTo>
                    <a:pt x="530543" y="24765"/>
                    <a:pt x="545782" y="29528"/>
                    <a:pt x="561023" y="34290"/>
                  </a:cubicBezTo>
                  <a:lnTo>
                    <a:pt x="559118" y="42863"/>
                  </a:lnTo>
                  <a:close/>
                  <a:moveTo>
                    <a:pt x="241935" y="26670"/>
                  </a:moveTo>
                  <a:lnTo>
                    <a:pt x="239077" y="18098"/>
                  </a:lnTo>
                  <a:cubicBezTo>
                    <a:pt x="253365" y="13335"/>
                    <a:pt x="269557" y="10478"/>
                    <a:pt x="284798" y="7620"/>
                  </a:cubicBezTo>
                  <a:lnTo>
                    <a:pt x="286703" y="16193"/>
                  </a:lnTo>
                  <a:cubicBezTo>
                    <a:pt x="271463" y="19050"/>
                    <a:pt x="256223" y="21908"/>
                    <a:pt x="241935" y="26670"/>
                  </a:cubicBezTo>
                  <a:close/>
                  <a:moveTo>
                    <a:pt x="469582" y="20003"/>
                  </a:moveTo>
                  <a:cubicBezTo>
                    <a:pt x="454342" y="17145"/>
                    <a:pt x="439103" y="14288"/>
                    <a:pt x="423863" y="13335"/>
                  </a:cubicBezTo>
                  <a:lnTo>
                    <a:pt x="424815" y="3810"/>
                  </a:lnTo>
                  <a:cubicBezTo>
                    <a:pt x="440055" y="5715"/>
                    <a:pt x="455295" y="7620"/>
                    <a:pt x="471488" y="10478"/>
                  </a:cubicBezTo>
                  <a:lnTo>
                    <a:pt x="469582" y="20003"/>
                  </a:lnTo>
                  <a:close/>
                  <a:moveTo>
                    <a:pt x="332423" y="10478"/>
                  </a:moveTo>
                  <a:lnTo>
                    <a:pt x="331470" y="953"/>
                  </a:lnTo>
                  <a:cubicBezTo>
                    <a:pt x="346710" y="0"/>
                    <a:pt x="361950" y="0"/>
                    <a:pt x="378142" y="0"/>
                  </a:cubicBezTo>
                  <a:lnTo>
                    <a:pt x="378142" y="9525"/>
                  </a:lnTo>
                  <a:cubicBezTo>
                    <a:pt x="362903" y="9525"/>
                    <a:pt x="347663" y="9525"/>
                    <a:pt x="332423" y="104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5"/>
            <p:cNvSpPr/>
            <p:nvPr/>
          </p:nvSpPr>
          <p:spPr>
            <a:xfrm>
              <a:off x="5696902" y="2322194"/>
              <a:ext cx="33337" cy="30480"/>
            </a:xfrm>
            <a:custGeom>
              <a:avLst/>
              <a:gdLst/>
              <a:ahLst/>
              <a:cxnLst/>
              <a:rect l="l" t="t" r="r" b="b"/>
              <a:pathLst>
                <a:path w="33337" h="30480" extrusionOk="0">
                  <a:moveTo>
                    <a:pt x="24765" y="30480"/>
                  </a:moveTo>
                  <a:lnTo>
                    <a:pt x="20002" y="27623"/>
                  </a:lnTo>
                  <a:cubicBezTo>
                    <a:pt x="13335" y="23813"/>
                    <a:pt x="6667" y="20955"/>
                    <a:pt x="0" y="17145"/>
                  </a:cubicBezTo>
                  <a:lnTo>
                    <a:pt x="3810" y="8573"/>
                  </a:lnTo>
                  <a:cubicBezTo>
                    <a:pt x="8572" y="11430"/>
                    <a:pt x="14288" y="13335"/>
                    <a:pt x="19050" y="16193"/>
                  </a:cubicBezTo>
                  <a:cubicBezTo>
                    <a:pt x="20955" y="10478"/>
                    <a:pt x="22860" y="4763"/>
                    <a:pt x="24765" y="0"/>
                  </a:cubicBezTo>
                  <a:lnTo>
                    <a:pt x="33338" y="2857"/>
                  </a:lnTo>
                  <a:cubicBezTo>
                    <a:pt x="30480" y="9525"/>
                    <a:pt x="28575" y="17145"/>
                    <a:pt x="26670" y="24765"/>
                  </a:cubicBezTo>
                  <a:lnTo>
                    <a:pt x="24765" y="304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5"/>
            <p:cNvSpPr/>
            <p:nvPr/>
          </p:nvSpPr>
          <p:spPr>
            <a:xfrm>
              <a:off x="5737859" y="1912858"/>
              <a:ext cx="822960" cy="370284"/>
            </a:xfrm>
            <a:custGeom>
              <a:avLst/>
              <a:gdLst/>
              <a:ahLst/>
              <a:cxnLst/>
              <a:rect l="l" t="t" r="r" b="b"/>
              <a:pathLst>
                <a:path w="822960" h="370284" extrusionOk="0">
                  <a:moveTo>
                    <a:pt x="8573" y="370284"/>
                  </a:moveTo>
                  <a:lnTo>
                    <a:pt x="0" y="367427"/>
                  </a:lnTo>
                  <a:cubicBezTo>
                    <a:pt x="5715" y="353139"/>
                    <a:pt x="11430" y="337899"/>
                    <a:pt x="18098" y="324564"/>
                  </a:cubicBezTo>
                  <a:lnTo>
                    <a:pt x="26670" y="328374"/>
                  </a:lnTo>
                  <a:cubicBezTo>
                    <a:pt x="20003" y="340757"/>
                    <a:pt x="14288" y="355044"/>
                    <a:pt x="8573" y="370284"/>
                  </a:cubicBezTo>
                  <a:close/>
                  <a:moveTo>
                    <a:pt x="814388" y="369332"/>
                  </a:moveTo>
                  <a:cubicBezTo>
                    <a:pt x="808673" y="355044"/>
                    <a:pt x="802958" y="340757"/>
                    <a:pt x="796290" y="326469"/>
                  </a:cubicBezTo>
                  <a:lnTo>
                    <a:pt x="804863" y="322659"/>
                  </a:lnTo>
                  <a:cubicBezTo>
                    <a:pt x="811530" y="336947"/>
                    <a:pt x="817245" y="351234"/>
                    <a:pt x="822960" y="365522"/>
                  </a:cubicBezTo>
                  <a:lnTo>
                    <a:pt x="814388" y="369332"/>
                  </a:lnTo>
                  <a:close/>
                  <a:moveTo>
                    <a:pt x="46673" y="285512"/>
                  </a:moveTo>
                  <a:lnTo>
                    <a:pt x="38100" y="281702"/>
                  </a:lnTo>
                  <a:cubicBezTo>
                    <a:pt x="45720" y="267414"/>
                    <a:pt x="52388" y="254079"/>
                    <a:pt x="60960" y="240744"/>
                  </a:cubicBezTo>
                  <a:lnTo>
                    <a:pt x="68580" y="245507"/>
                  </a:lnTo>
                  <a:cubicBezTo>
                    <a:pt x="60960" y="257889"/>
                    <a:pt x="53340" y="272177"/>
                    <a:pt x="46673" y="285512"/>
                  </a:cubicBezTo>
                  <a:close/>
                  <a:moveTo>
                    <a:pt x="776288" y="285512"/>
                  </a:moveTo>
                  <a:cubicBezTo>
                    <a:pt x="769620" y="271224"/>
                    <a:pt x="762000" y="257889"/>
                    <a:pt x="754380" y="245507"/>
                  </a:cubicBezTo>
                  <a:lnTo>
                    <a:pt x="762000" y="240744"/>
                  </a:lnTo>
                  <a:cubicBezTo>
                    <a:pt x="769620" y="254079"/>
                    <a:pt x="777240" y="267414"/>
                    <a:pt x="784860" y="281702"/>
                  </a:cubicBezTo>
                  <a:lnTo>
                    <a:pt x="776288" y="285512"/>
                  </a:lnTo>
                  <a:close/>
                  <a:moveTo>
                    <a:pt x="93345" y="206454"/>
                  </a:moveTo>
                  <a:lnTo>
                    <a:pt x="85725" y="201692"/>
                  </a:lnTo>
                  <a:cubicBezTo>
                    <a:pt x="94298" y="188357"/>
                    <a:pt x="103823" y="175974"/>
                    <a:pt x="113348" y="163592"/>
                  </a:cubicBezTo>
                  <a:lnTo>
                    <a:pt x="120968" y="169307"/>
                  </a:lnTo>
                  <a:cubicBezTo>
                    <a:pt x="111443" y="180737"/>
                    <a:pt x="101918" y="193119"/>
                    <a:pt x="93345" y="206454"/>
                  </a:cubicBezTo>
                  <a:close/>
                  <a:moveTo>
                    <a:pt x="729615" y="205502"/>
                  </a:moveTo>
                  <a:cubicBezTo>
                    <a:pt x="721043" y="193119"/>
                    <a:pt x="711518" y="179784"/>
                    <a:pt x="701993" y="168354"/>
                  </a:cubicBezTo>
                  <a:lnTo>
                    <a:pt x="709613" y="162639"/>
                  </a:lnTo>
                  <a:cubicBezTo>
                    <a:pt x="719138" y="175022"/>
                    <a:pt x="728663" y="187404"/>
                    <a:pt x="737235" y="199787"/>
                  </a:cubicBezTo>
                  <a:lnTo>
                    <a:pt x="729615" y="205502"/>
                  </a:lnTo>
                  <a:close/>
                  <a:moveTo>
                    <a:pt x="150495" y="134064"/>
                  </a:moveTo>
                  <a:lnTo>
                    <a:pt x="143828" y="127397"/>
                  </a:lnTo>
                  <a:cubicBezTo>
                    <a:pt x="154305" y="115967"/>
                    <a:pt x="165735" y="104537"/>
                    <a:pt x="177165" y="95012"/>
                  </a:cubicBezTo>
                  <a:lnTo>
                    <a:pt x="182880" y="101679"/>
                  </a:lnTo>
                  <a:cubicBezTo>
                    <a:pt x="172403" y="112157"/>
                    <a:pt x="160973" y="122634"/>
                    <a:pt x="150495" y="134064"/>
                  </a:cubicBezTo>
                  <a:close/>
                  <a:moveTo>
                    <a:pt x="672465" y="134064"/>
                  </a:moveTo>
                  <a:cubicBezTo>
                    <a:pt x="661988" y="122634"/>
                    <a:pt x="650558" y="112157"/>
                    <a:pt x="639128" y="101679"/>
                  </a:cubicBezTo>
                  <a:lnTo>
                    <a:pt x="644843" y="95012"/>
                  </a:lnTo>
                  <a:cubicBezTo>
                    <a:pt x="656273" y="105489"/>
                    <a:pt x="667703" y="115967"/>
                    <a:pt x="678180" y="127397"/>
                  </a:cubicBezTo>
                  <a:lnTo>
                    <a:pt x="672465" y="134064"/>
                  </a:lnTo>
                  <a:close/>
                  <a:moveTo>
                    <a:pt x="219075" y="74057"/>
                  </a:moveTo>
                  <a:lnTo>
                    <a:pt x="213360" y="66437"/>
                  </a:lnTo>
                  <a:cubicBezTo>
                    <a:pt x="226695" y="56912"/>
                    <a:pt x="240030" y="49292"/>
                    <a:pt x="253365" y="41672"/>
                  </a:cubicBezTo>
                  <a:lnTo>
                    <a:pt x="258128" y="49292"/>
                  </a:lnTo>
                  <a:cubicBezTo>
                    <a:pt x="244793" y="56912"/>
                    <a:pt x="232410" y="64532"/>
                    <a:pt x="219075" y="74057"/>
                  </a:cubicBezTo>
                  <a:close/>
                  <a:moveTo>
                    <a:pt x="602933" y="73104"/>
                  </a:moveTo>
                  <a:cubicBezTo>
                    <a:pt x="590550" y="64532"/>
                    <a:pt x="577215" y="55959"/>
                    <a:pt x="563880" y="49292"/>
                  </a:cubicBezTo>
                  <a:lnTo>
                    <a:pt x="568643" y="41672"/>
                  </a:lnTo>
                  <a:cubicBezTo>
                    <a:pt x="581978" y="49292"/>
                    <a:pt x="595313" y="56912"/>
                    <a:pt x="608648" y="66437"/>
                  </a:cubicBezTo>
                  <a:lnTo>
                    <a:pt x="602933" y="73104"/>
                  </a:lnTo>
                  <a:close/>
                  <a:moveTo>
                    <a:pt x="300038" y="30242"/>
                  </a:moveTo>
                  <a:lnTo>
                    <a:pt x="297180" y="21669"/>
                  </a:lnTo>
                  <a:cubicBezTo>
                    <a:pt x="311468" y="15954"/>
                    <a:pt x="326708" y="11192"/>
                    <a:pt x="341948" y="8334"/>
                  </a:cubicBezTo>
                  <a:lnTo>
                    <a:pt x="343853" y="16907"/>
                  </a:lnTo>
                  <a:cubicBezTo>
                    <a:pt x="328613" y="20717"/>
                    <a:pt x="314325" y="24527"/>
                    <a:pt x="300038" y="30242"/>
                  </a:cubicBezTo>
                  <a:close/>
                  <a:moveTo>
                    <a:pt x="522923" y="30242"/>
                  </a:moveTo>
                  <a:cubicBezTo>
                    <a:pt x="508635" y="24527"/>
                    <a:pt x="494348" y="20717"/>
                    <a:pt x="479108" y="16907"/>
                  </a:cubicBezTo>
                  <a:lnTo>
                    <a:pt x="481013" y="8334"/>
                  </a:lnTo>
                  <a:cubicBezTo>
                    <a:pt x="496253" y="12144"/>
                    <a:pt x="511493" y="15954"/>
                    <a:pt x="525780" y="21669"/>
                  </a:cubicBezTo>
                  <a:lnTo>
                    <a:pt x="522923" y="30242"/>
                  </a:lnTo>
                  <a:close/>
                  <a:moveTo>
                    <a:pt x="388620" y="10239"/>
                  </a:moveTo>
                  <a:lnTo>
                    <a:pt x="387668" y="714"/>
                  </a:lnTo>
                  <a:cubicBezTo>
                    <a:pt x="402908" y="-238"/>
                    <a:pt x="419100" y="-238"/>
                    <a:pt x="434340" y="714"/>
                  </a:cubicBezTo>
                  <a:lnTo>
                    <a:pt x="433388" y="10239"/>
                  </a:lnTo>
                  <a:cubicBezTo>
                    <a:pt x="419100" y="9287"/>
                    <a:pt x="403860" y="9287"/>
                    <a:pt x="388620" y="102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5"/>
            <p:cNvSpPr/>
            <p:nvPr/>
          </p:nvSpPr>
          <p:spPr>
            <a:xfrm>
              <a:off x="6568440" y="2323147"/>
              <a:ext cx="33337" cy="29527"/>
            </a:xfrm>
            <a:custGeom>
              <a:avLst/>
              <a:gdLst/>
              <a:ahLst/>
              <a:cxnLst/>
              <a:rect l="l" t="t" r="r" b="b"/>
              <a:pathLst>
                <a:path w="33337" h="29527" extrusionOk="0">
                  <a:moveTo>
                    <a:pt x="8572" y="29527"/>
                  </a:moveTo>
                  <a:lnTo>
                    <a:pt x="6667" y="24765"/>
                  </a:lnTo>
                  <a:cubicBezTo>
                    <a:pt x="4763" y="17145"/>
                    <a:pt x="1905" y="10477"/>
                    <a:pt x="0" y="2857"/>
                  </a:cubicBezTo>
                  <a:lnTo>
                    <a:pt x="8572" y="0"/>
                  </a:lnTo>
                  <a:cubicBezTo>
                    <a:pt x="10477" y="5715"/>
                    <a:pt x="12382" y="11430"/>
                    <a:pt x="14288" y="16192"/>
                  </a:cubicBezTo>
                  <a:cubicBezTo>
                    <a:pt x="19050" y="13335"/>
                    <a:pt x="24765" y="10477"/>
                    <a:pt x="29527" y="8572"/>
                  </a:cubicBezTo>
                  <a:lnTo>
                    <a:pt x="33338" y="17145"/>
                  </a:lnTo>
                  <a:cubicBezTo>
                    <a:pt x="26670" y="20955"/>
                    <a:pt x="20002" y="23813"/>
                    <a:pt x="13335" y="27622"/>
                  </a:cubicBezTo>
                  <a:lnTo>
                    <a:pt x="8572" y="2952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5"/>
            <p:cNvSpPr/>
            <p:nvPr/>
          </p:nvSpPr>
          <p:spPr>
            <a:xfrm>
              <a:off x="6639877" y="2244089"/>
              <a:ext cx="650557" cy="650557"/>
            </a:xfrm>
            <a:custGeom>
              <a:avLst/>
              <a:gdLst/>
              <a:ahLst/>
              <a:cxnLst/>
              <a:rect l="l" t="t" r="r" b="b"/>
              <a:pathLst>
                <a:path w="650557" h="650557" extrusionOk="0">
                  <a:moveTo>
                    <a:pt x="582930" y="650558"/>
                  </a:moveTo>
                  <a:lnTo>
                    <a:pt x="574357" y="646748"/>
                  </a:lnTo>
                  <a:cubicBezTo>
                    <a:pt x="581025" y="632460"/>
                    <a:pt x="586740" y="618173"/>
                    <a:pt x="592455" y="603885"/>
                  </a:cubicBezTo>
                  <a:lnTo>
                    <a:pt x="601028" y="606743"/>
                  </a:lnTo>
                  <a:cubicBezTo>
                    <a:pt x="595313" y="621030"/>
                    <a:pt x="589597" y="635318"/>
                    <a:pt x="582930" y="650558"/>
                  </a:cubicBezTo>
                  <a:close/>
                  <a:moveTo>
                    <a:pt x="616267" y="562928"/>
                  </a:moveTo>
                  <a:lnTo>
                    <a:pt x="607695" y="560070"/>
                  </a:lnTo>
                  <a:cubicBezTo>
                    <a:pt x="612457" y="544830"/>
                    <a:pt x="617220" y="530543"/>
                    <a:pt x="621030" y="515303"/>
                  </a:cubicBezTo>
                  <a:lnTo>
                    <a:pt x="629603" y="517208"/>
                  </a:lnTo>
                  <a:cubicBezTo>
                    <a:pt x="625792" y="532448"/>
                    <a:pt x="621030" y="547688"/>
                    <a:pt x="616267" y="562928"/>
                  </a:cubicBezTo>
                  <a:close/>
                  <a:moveTo>
                    <a:pt x="640080" y="472440"/>
                  </a:moveTo>
                  <a:lnTo>
                    <a:pt x="631507" y="470535"/>
                  </a:lnTo>
                  <a:cubicBezTo>
                    <a:pt x="634365" y="455295"/>
                    <a:pt x="637222" y="440055"/>
                    <a:pt x="638175" y="424815"/>
                  </a:cubicBezTo>
                  <a:lnTo>
                    <a:pt x="647700" y="425768"/>
                  </a:lnTo>
                  <a:cubicBezTo>
                    <a:pt x="644842" y="441008"/>
                    <a:pt x="642938" y="457200"/>
                    <a:pt x="640080" y="472440"/>
                  </a:cubicBezTo>
                  <a:close/>
                  <a:moveTo>
                    <a:pt x="650557" y="380048"/>
                  </a:moveTo>
                  <a:lnTo>
                    <a:pt x="641032" y="380048"/>
                  </a:lnTo>
                  <a:cubicBezTo>
                    <a:pt x="641032" y="375285"/>
                    <a:pt x="641032" y="370523"/>
                    <a:pt x="641032" y="364808"/>
                  </a:cubicBezTo>
                  <a:cubicBezTo>
                    <a:pt x="641032" y="354330"/>
                    <a:pt x="641032" y="343853"/>
                    <a:pt x="640080" y="333375"/>
                  </a:cubicBezTo>
                  <a:lnTo>
                    <a:pt x="649605" y="332423"/>
                  </a:lnTo>
                  <a:cubicBezTo>
                    <a:pt x="650557" y="342900"/>
                    <a:pt x="650557" y="353378"/>
                    <a:pt x="650557" y="363855"/>
                  </a:cubicBezTo>
                  <a:cubicBezTo>
                    <a:pt x="650557" y="369570"/>
                    <a:pt x="650557" y="374333"/>
                    <a:pt x="650557" y="380048"/>
                  </a:cubicBezTo>
                  <a:close/>
                  <a:moveTo>
                    <a:pt x="634365" y="287655"/>
                  </a:moveTo>
                  <a:cubicBezTo>
                    <a:pt x="631507" y="272415"/>
                    <a:pt x="627697" y="257175"/>
                    <a:pt x="623888" y="242888"/>
                  </a:cubicBezTo>
                  <a:lnTo>
                    <a:pt x="632460" y="240030"/>
                  </a:lnTo>
                  <a:cubicBezTo>
                    <a:pt x="637222" y="254318"/>
                    <a:pt x="640080" y="270510"/>
                    <a:pt x="642938" y="285750"/>
                  </a:cubicBezTo>
                  <a:lnTo>
                    <a:pt x="634365" y="287655"/>
                  </a:lnTo>
                  <a:close/>
                  <a:moveTo>
                    <a:pt x="608647" y="200025"/>
                  </a:moveTo>
                  <a:cubicBezTo>
                    <a:pt x="603885" y="190500"/>
                    <a:pt x="599122" y="180975"/>
                    <a:pt x="594360" y="171450"/>
                  </a:cubicBezTo>
                  <a:cubicBezTo>
                    <a:pt x="592455" y="167640"/>
                    <a:pt x="589597" y="163830"/>
                    <a:pt x="587692" y="160020"/>
                  </a:cubicBezTo>
                  <a:lnTo>
                    <a:pt x="595313" y="155258"/>
                  </a:lnTo>
                  <a:cubicBezTo>
                    <a:pt x="598170" y="159068"/>
                    <a:pt x="600075" y="162878"/>
                    <a:pt x="602932" y="167640"/>
                  </a:cubicBezTo>
                  <a:cubicBezTo>
                    <a:pt x="608647" y="177165"/>
                    <a:pt x="613410" y="186690"/>
                    <a:pt x="618172" y="197168"/>
                  </a:cubicBezTo>
                  <a:lnTo>
                    <a:pt x="608647" y="200025"/>
                  </a:lnTo>
                  <a:close/>
                  <a:moveTo>
                    <a:pt x="560070" y="122873"/>
                  </a:moveTo>
                  <a:cubicBezTo>
                    <a:pt x="550545" y="111443"/>
                    <a:pt x="539115" y="100013"/>
                    <a:pt x="527685" y="90488"/>
                  </a:cubicBezTo>
                  <a:lnTo>
                    <a:pt x="533400" y="83820"/>
                  </a:lnTo>
                  <a:cubicBezTo>
                    <a:pt x="544830" y="94298"/>
                    <a:pt x="556260" y="104775"/>
                    <a:pt x="566738" y="117158"/>
                  </a:cubicBezTo>
                  <a:lnTo>
                    <a:pt x="560070" y="122873"/>
                  </a:lnTo>
                  <a:close/>
                  <a:moveTo>
                    <a:pt x="3810" y="76200"/>
                  </a:moveTo>
                  <a:lnTo>
                    <a:pt x="0" y="67628"/>
                  </a:lnTo>
                  <a:cubicBezTo>
                    <a:pt x="14288" y="60960"/>
                    <a:pt x="28575" y="55245"/>
                    <a:pt x="42863" y="49530"/>
                  </a:cubicBezTo>
                  <a:lnTo>
                    <a:pt x="45720" y="58103"/>
                  </a:lnTo>
                  <a:cubicBezTo>
                    <a:pt x="32385" y="63818"/>
                    <a:pt x="18097" y="70485"/>
                    <a:pt x="3810" y="76200"/>
                  </a:cubicBezTo>
                  <a:close/>
                  <a:moveTo>
                    <a:pt x="490538" y="63818"/>
                  </a:moveTo>
                  <a:cubicBezTo>
                    <a:pt x="478155" y="56198"/>
                    <a:pt x="463867" y="48578"/>
                    <a:pt x="450532" y="41910"/>
                  </a:cubicBezTo>
                  <a:lnTo>
                    <a:pt x="454342" y="33338"/>
                  </a:lnTo>
                  <a:cubicBezTo>
                    <a:pt x="468630" y="40005"/>
                    <a:pt x="482917" y="47625"/>
                    <a:pt x="496253" y="55245"/>
                  </a:cubicBezTo>
                  <a:lnTo>
                    <a:pt x="490538" y="63818"/>
                  </a:lnTo>
                  <a:close/>
                  <a:moveTo>
                    <a:pt x="90488" y="42863"/>
                  </a:moveTo>
                  <a:lnTo>
                    <a:pt x="87630" y="34290"/>
                  </a:lnTo>
                  <a:cubicBezTo>
                    <a:pt x="102870" y="29528"/>
                    <a:pt x="118110" y="24765"/>
                    <a:pt x="132397" y="20955"/>
                  </a:cubicBezTo>
                  <a:lnTo>
                    <a:pt x="134302" y="29528"/>
                  </a:lnTo>
                  <a:cubicBezTo>
                    <a:pt x="120015" y="34290"/>
                    <a:pt x="104775" y="38100"/>
                    <a:pt x="90488" y="42863"/>
                  </a:cubicBezTo>
                  <a:close/>
                  <a:moveTo>
                    <a:pt x="407670" y="26670"/>
                  </a:moveTo>
                  <a:cubicBezTo>
                    <a:pt x="393382" y="22860"/>
                    <a:pt x="378142" y="19050"/>
                    <a:pt x="362903" y="16193"/>
                  </a:cubicBezTo>
                  <a:lnTo>
                    <a:pt x="364807" y="7620"/>
                  </a:lnTo>
                  <a:cubicBezTo>
                    <a:pt x="380047" y="10478"/>
                    <a:pt x="396240" y="14288"/>
                    <a:pt x="410528" y="18098"/>
                  </a:cubicBezTo>
                  <a:lnTo>
                    <a:pt x="407670" y="26670"/>
                  </a:lnTo>
                  <a:close/>
                  <a:moveTo>
                    <a:pt x="180022" y="20003"/>
                  </a:moveTo>
                  <a:lnTo>
                    <a:pt x="178117" y="11430"/>
                  </a:lnTo>
                  <a:cubicBezTo>
                    <a:pt x="193357" y="8573"/>
                    <a:pt x="209550" y="5715"/>
                    <a:pt x="224790" y="4763"/>
                  </a:cubicBezTo>
                  <a:lnTo>
                    <a:pt x="225742" y="14288"/>
                  </a:lnTo>
                  <a:cubicBezTo>
                    <a:pt x="210502" y="15240"/>
                    <a:pt x="195263" y="17145"/>
                    <a:pt x="180022" y="20003"/>
                  </a:cubicBezTo>
                  <a:close/>
                  <a:moveTo>
                    <a:pt x="317182" y="10478"/>
                  </a:moveTo>
                  <a:cubicBezTo>
                    <a:pt x="301942" y="9525"/>
                    <a:pt x="286703" y="9525"/>
                    <a:pt x="271463" y="9525"/>
                  </a:cubicBezTo>
                  <a:lnTo>
                    <a:pt x="271463" y="0"/>
                  </a:lnTo>
                  <a:cubicBezTo>
                    <a:pt x="287655" y="0"/>
                    <a:pt x="302895" y="0"/>
                    <a:pt x="318135" y="953"/>
                  </a:cubicBezTo>
                  <a:lnTo>
                    <a:pt x="317182" y="10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5"/>
            <p:cNvSpPr/>
            <p:nvPr/>
          </p:nvSpPr>
          <p:spPr>
            <a:xfrm>
              <a:off x="7181850" y="2932747"/>
              <a:ext cx="30480" cy="33337"/>
            </a:xfrm>
            <a:custGeom>
              <a:avLst/>
              <a:gdLst/>
              <a:ahLst/>
              <a:cxnLst/>
              <a:rect l="l" t="t" r="r" b="b"/>
              <a:pathLst>
                <a:path w="30480" h="33337" extrusionOk="0">
                  <a:moveTo>
                    <a:pt x="26670" y="33338"/>
                  </a:moveTo>
                  <a:cubicBezTo>
                    <a:pt x="20003" y="30480"/>
                    <a:pt x="12382" y="28575"/>
                    <a:pt x="4763" y="26670"/>
                  </a:cubicBezTo>
                  <a:lnTo>
                    <a:pt x="0" y="24765"/>
                  </a:lnTo>
                  <a:lnTo>
                    <a:pt x="2857" y="20002"/>
                  </a:lnTo>
                  <a:cubicBezTo>
                    <a:pt x="6668" y="13335"/>
                    <a:pt x="9525" y="6667"/>
                    <a:pt x="13335" y="0"/>
                  </a:cubicBezTo>
                  <a:lnTo>
                    <a:pt x="21907" y="3810"/>
                  </a:lnTo>
                  <a:cubicBezTo>
                    <a:pt x="19050" y="8573"/>
                    <a:pt x="17145" y="14288"/>
                    <a:pt x="14288" y="19050"/>
                  </a:cubicBezTo>
                  <a:cubicBezTo>
                    <a:pt x="20003" y="20955"/>
                    <a:pt x="25718" y="22860"/>
                    <a:pt x="30480" y="24765"/>
                  </a:cubicBezTo>
                  <a:lnTo>
                    <a:pt x="26670" y="3333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5"/>
            <p:cNvSpPr/>
            <p:nvPr/>
          </p:nvSpPr>
          <p:spPr>
            <a:xfrm>
              <a:off x="7251382" y="2973704"/>
              <a:ext cx="370522" cy="822960"/>
            </a:xfrm>
            <a:custGeom>
              <a:avLst/>
              <a:gdLst/>
              <a:ahLst/>
              <a:cxnLst/>
              <a:rect l="l" t="t" r="r" b="b"/>
              <a:pathLst>
                <a:path w="370522" h="822960" extrusionOk="0">
                  <a:moveTo>
                    <a:pt x="4763" y="822960"/>
                  </a:moveTo>
                  <a:lnTo>
                    <a:pt x="1905" y="814388"/>
                  </a:lnTo>
                  <a:cubicBezTo>
                    <a:pt x="16193" y="808673"/>
                    <a:pt x="30480" y="802958"/>
                    <a:pt x="44768" y="796290"/>
                  </a:cubicBezTo>
                  <a:lnTo>
                    <a:pt x="48578" y="804863"/>
                  </a:lnTo>
                  <a:cubicBezTo>
                    <a:pt x="34290" y="811530"/>
                    <a:pt x="19050" y="817245"/>
                    <a:pt x="4763" y="822960"/>
                  </a:cubicBezTo>
                  <a:close/>
                  <a:moveTo>
                    <a:pt x="89535" y="784860"/>
                  </a:moveTo>
                  <a:lnTo>
                    <a:pt x="85725" y="776288"/>
                  </a:lnTo>
                  <a:cubicBezTo>
                    <a:pt x="100013" y="769620"/>
                    <a:pt x="113348" y="762000"/>
                    <a:pt x="125730" y="754380"/>
                  </a:cubicBezTo>
                  <a:lnTo>
                    <a:pt x="130493" y="762000"/>
                  </a:lnTo>
                  <a:cubicBezTo>
                    <a:pt x="117158" y="770573"/>
                    <a:pt x="103823" y="777240"/>
                    <a:pt x="89535" y="784860"/>
                  </a:cubicBezTo>
                  <a:close/>
                  <a:moveTo>
                    <a:pt x="169545" y="737235"/>
                  </a:moveTo>
                  <a:lnTo>
                    <a:pt x="164783" y="729615"/>
                  </a:lnTo>
                  <a:cubicBezTo>
                    <a:pt x="178118" y="721043"/>
                    <a:pt x="190500" y="711518"/>
                    <a:pt x="201930" y="701993"/>
                  </a:cubicBezTo>
                  <a:lnTo>
                    <a:pt x="207645" y="709613"/>
                  </a:lnTo>
                  <a:cubicBezTo>
                    <a:pt x="195263" y="719138"/>
                    <a:pt x="182880" y="728663"/>
                    <a:pt x="169545" y="737235"/>
                  </a:cubicBezTo>
                  <a:close/>
                  <a:moveTo>
                    <a:pt x="242888" y="679133"/>
                  </a:moveTo>
                  <a:lnTo>
                    <a:pt x="236220" y="672465"/>
                  </a:lnTo>
                  <a:cubicBezTo>
                    <a:pt x="247650" y="661988"/>
                    <a:pt x="258128" y="650558"/>
                    <a:pt x="268605" y="639128"/>
                  </a:cubicBezTo>
                  <a:lnTo>
                    <a:pt x="275273" y="644843"/>
                  </a:lnTo>
                  <a:cubicBezTo>
                    <a:pt x="265748" y="657225"/>
                    <a:pt x="254318" y="667703"/>
                    <a:pt x="242888" y="679133"/>
                  </a:cubicBezTo>
                  <a:close/>
                  <a:moveTo>
                    <a:pt x="304800" y="608648"/>
                  </a:moveTo>
                  <a:lnTo>
                    <a:pt x="297180" y="602933"/>
                  </a:lnTo>
                  <a:cubicBezTo>
                    <a:pt x="305753" y="590550"/>
                    <a:pt x="314325" y="577215"/>
                    <a:pt x="320993" y="563880"/>
                  </a:cubicBezTo>
                  <a:lnTo>
                    <a:pt x="328613" y="568643"/>
                  </a:lnTo>
                  <a:cubicBezTo>
                    <a:pt x="321945" y="581978"/>
                    <a:pt x="313373" y="595313"/>
                    <a:pt x="304800" y="608648"/>
                  </a:cubicBezTo>
                  <a:close/>
                  <a:moveTo>
                    <a:pt x="348615" y="526733"/>
                  </a:moveTo>
                  <a:lnTo>
                    <a:pt x="340043" y="523875"/>
                  </a:lnTo>
                  <a:cubicBezTo>
                    <a:pt x="345758" y="509588"/>
                    <a:pt x="349568" y="495300"/>
                    <a:pt x="353378" y="480060"/>
                  </a:cubicBezTo>
                  <a:lnTo>
                    <a:pt x="361950" y="481965"/>
                  </a:lnTo>
                  <a:cubicBezTo>
                    <a:pt x="359093" y="496253"/>
                    <a:pt x="354330" y="511492"/>
                    <a:pt x="348615" y="526733"/>
                  </a:cubicBezTo>
                  <a:close/>
                  <a:moveTo>
                    <a:pt x="369570" y="435292"/>
                  </a:moveTo>
                  <a:lnTo>
                    <a:pt x="360045" y="434340"/>
                  </a:lnTo>
                  <a:cubicBezTo>
                    <a:pt x="360998" y="426720"/>
                    <a:pt x="360998" y="419100"/>
                    <a:pt x="360998" y="411480"/>
                  </a:cubicBezTo>
                  <a:cubicBezTo>
                    <a:pt x="360998" y="403860"/>
                    <a:pt x="360998" y="396240"/>
                    <a:pt x="360045" y="388620"/>
                  </a:cubicBezTo>
                  <a:lnTo>
                    <a:pt x="369570" y="387667"/>
                  </a:lnTo>
                  <a:cubicBezTo>
                    <a:pt x="370523" y="395288"/>
                    <a:pt x="370523" y="403860"/>
                    <a:pt x="370523" y="411480"/>
                  </a:cubicBezTo>
                  <a:cubicBezTo>
                    <a:pt x="370523" y="419100"/>
                    <a:pt x="370523" y="426720"/>
                    <a:pt x="369570" y="435292"/>
                  </a:cubicBezTo>
                  <a:close/>
                  <a:moveTo>
                    <a:pt x="353378" y="343853"/>
                  </a:moveTo>
                  <a:cubicBezTo>
                    <a:pt x="350520" y="329565"/>
                    <a:pt x="345758" y="314325"/>
                    <a:pt x="340043" y="300038"/>
                  </a:cubicBezTo>
                  <a:lnTo>
                    <a:pt x="348615" y="297180"/>
                  </a:lnTo>
                  <a:cubicBezTo>
                    <a:pt x="354330" y="311467"/>
                    <a:pt x="359093" y="326708"/>
                    <a:pt x="361950" y="341948"/>
                  </a:cubicBezTo>
                  <a:lnTo>
                    <a:pt x="353378" y="343853"/>
                  </a:lnTo>
                  <a:close/>
                  <a:moveTo>
                    <a:pt x="320993" y="258128"/>
                  </a:moveTo>
                  <a:cubicBezTo>
                    <a:pt x="314325" y="244792"/>
                    <a:pt x="305753" y="232410"/>
                    <a:pt x="296228" y="219075"/>
                  </a:cubicBezTo>
                  <a:lnTo>
                    <a:pt x="303848" y="213360"/>
                  </a:lnTo>
                  <a:cubicBezTo>
                    <a:pt x="313373" y="226695"/>
                    <a:pt x="320993" y="240030"/>
                    <a:pt x="328613" y="253365"/>
                  </a:cubicBezTo>
                  <a:lnTo>
                    <a:pt x="320993" y="258128"/>
                  </a:lnTo>
                  <a:close/>
                  <a:moveTo>
                    <a:pt x="268605" y="183833"/>
                  </a:moveTo>
                  <a:cubicBezTo>
                    <a:pt x="259080" y="172403"/>
                    <a:pt x="247650" y="161925"/>
                    <a:pt x="236220" y="150495"/>
                  </a:cubicBezTo>
                  <a:lnTo>
                    <a:pt x="242888" y="143828"/>
                  </a:lnTo>
                  <a:cubicBezTo>
                    <a:pt x="254318" y="154305"/>
                    <a:pt x="265748" y="165735"/>
                    <a:pt x="275273" y="177165"/>
                  </a:cubicBezTo>
                  <a:lnTo>
                    <a:pt x="268605" y="183833"/>
                  </a:lnTo>
                  <a:close/>
                  <a:moveTo>
                    <a:pt x="200978" y="120015"/>
                  </a:moveTo>
                  <a:cubicBezTo>
                    <a:pt x="189548" y="110490"/>
                    <a:pt x="177165" y="101917"/>
                    <a:pt x="163830" y="92392"/>
                  </a:cubicBezTo>
                  <a:lnTo>
                    <a:pt x="168593" y="84773"/>
                  </a:lnTo>
                  <a:cubicBezTo>
                    <a:pt x="181928" y="93345"/>
                    <a:pt x="194310" y="102870"/>
                    <a:pt x="206693" y="112395"/>
                  </a:cubicBezTo>
                  <a:lnTo>
                    <a:pt x="200978" y="120015"/>
                  </a:lnTo>
                  <a:close/>
                  <a:moveTo>
                    <a:pt x="125730" y="68580"/>
                  </a:moveTo>
                  <a:cubicBezTo>
                    <a:pt x="112395" y="60960"/>
                    <a:pt x="99060" y="53340"/>
                    <a:pt x="85725" y="46673"/>
                  </a:cubicBezTo>
                  <a:lnTo>
                    <a:pt x="89535" y="38100"/>
                  </a:lnTo>
                  <a:cubicBezTo>
                    <a:pt x="103823" y="45720"/>
                    <a:pt x="117158" y="52388"/>
                    <a:pt x="130493" y="60960"/>
                  </a:cubicBezTo>
                  <a:lnTo>
                    <a:pt x="125730" y="68580"/>
                  </a:lnTo>
                  <a:close/>
                  <a:moveTo>
                    <a:pt x="42863" y="26670"/>
                  </a:moveTo>
                  <a:cubicBezTo>
                    <a:pt x="29528" y="20955"/>
                    <a:pt x="14288" y="14288"/>
                    <a:pt x="0" y="8573"/>
                  </a:cubicBezTo>
                  <a:lnTo>
                    <a:pt x="2858" y="0"/>
                  </a:lnTo>
                  <a:cubicBezTo>
                    <a:pt x="17145" y="5715"/>
                    <a:pt x="32385" y="11430"/>
                    <a:pt x="45720" y="18098"/>
                  </a:cubicBezTo>
                  <a:lnTo>
                    <a:pt x="42863" y="2667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5"/>
            <p:cNvSpPr/>
            <p:nvPr/>
          </p:nvSpPr>
          <p:spPr>
            <a:xfrm>
              <a:off x="7181850" y="3805237"/>
              <a:ext cx="29527" cy="33337"/>
            </a:xfrm>
            <a:custGeom>
              <a:avLst/>
              <a:gdLst/>
              <a:ahLst/>
              <a:cxnLst/>
              <a:rect l="l" t="t" r="r" b="b"/>
              <a:pathLst>
                <a:path w="29527" h="33337" extrusionOk="0">
                  <a:moveTo>
                    <a:pt x="13335" y="33338"/>
                  </a:moveTo>
                  <a:cubicBezTo>
                    <a:pt x="9525" y="26670"/>
                    <a:pt x="6668" y="20003"/>
                    <a:pt x="2857" y="13335"/>
                  </a:cubicBezTo>
                  <a:lnTo>
                    <a:pt x="0" y="8572"/>
                  </a:lnTo>
                  <a:lnTo>
                    <a:pt x="4763" y="6667"/>
                  </a:lnTo>
                  <a:cubicBezTo>
                    <a:pt x="12382" y="4763"/>
                    <a:pt x="19050" y="1905"/>
                    <a:pt x="26670" y="0"/>
                  </a:cubicBezTo>
                  <a:lnTo>
                    <a:pt x="29528" y="8572"/>
                  </a:lnTo>
                  <a:cubicBezTo>
                    <a:pt x="23813" y="10478"/>
                    <a:pt x="18097" y="12383"/>
                    <a:pt x="13335" y="14288"/>
                  </a:cubicBezTo>
                  <a:cubicBezTo>
                    <a:pt x="16193" y="19050"/>
                    <a:pt x="19050" y="24765"/>
                    <a:pt x="20955" y="29528"/>
                  </a:cubicBezTo>
                  <a:lnTo>
                    <a:pt x="13335" y="3333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5"/>
            <p:cNvSpPr/>
            <p:nvPr/>
          </p:nvSpPr>
          <p:spPr>
            <a:xfrm>
              <a:off x="6640829" y="3875722"/>
              <a:ext cx="649604" cy="650557"/>
            </a:xfrm>
            <a:custGeom>
              <a:avLst/>
              <a:gdLst/>
              <a:ahLst/>
              <a:cxnLst/>
              <a:rect l="l" t="t" r="r" b="b"/>
              <a:pathLst>
                <a:path w="649604" h="650557" extrusionOk="0">
                  <a:moveTo>
                    <a:pt x="284798" y="650558"/>
                  </a:moveTo>
                  <a:cubicBezTo>
                    <a:pt x="280035" y="650558"/>
                    <a:pt x="275273" y="650558"/>
                    <a:pt x="270510" y="650558"/>
                  </a:cubicBezTo>
                  <a:lnTo>
                    <a:pt x="270510" y="641033"/>
                  </a:lnTo>
                  <a:cubicBezTo>
                    <a:pt x="285750" y="641033"/>
                    <a:pt x="300990" y="641033"/>
                    <a:pt x="316230" y="640080"/>
                  </a:cubicBezTo>
                  <a:lnTo>
                    <a:pt x="317183" y="649605"/>
                  </a:lnTo>
                  <a:cubicBezTo>
                    <a:pt x="306705" y="649605"/>
                    <a:pt x="295275" y="650558"/>
                    <a:pt x="284798" y="650558"/>
                  </a:cubicBezTo>
                  <a:close/>
                  <a:moveTo>
                    <a:pt x="223838" y="646747"/>
                  </a:moveTo>
                  <a:cubicBezTo>
                    <a:pt x="208598" y="644843"/>
                    <a:pt x="193358" y="642938"/>
                    <a:pt x="177165" y="640080"/>
                  </a:cubicBezTo>
                  <a:lnTo>
                    <a:pt x="179070" y="631508"/>
                  </a:lnTo>
                  <a:cubicBezTo>
                    <a:pt x="194310" y="634365"/>
                    <a:pt x="209550" y="637222"/>
                    <a:pt x="224790" y="638175"/>
                  </a:cubicBezTo>
                  <a:lnTo>
                    <a:pt x="223838" y="646747"/>
                  </a:lnTo>
                  <a:close/>
                  <a:moveTo>
                    <a:pt x="363855" y="643890"/>
                  </a:moveTo>
                  <a:lnTo>
                    <a:pt x="361950" y="635318"/>
                  </a:lnTo>
                  <a:cubicBezTo>
                    <a:pt x="377190" y="632460"/>
                    <a:pt x="392430" y="629603"/>
                    <a:pt x="406717" y="624840"/>
                  </a:cubicBezTo>
                  <a:lnTo>
                    <a:pt x="409575" y="633413"/>
                  </a:lnTo>
                  <a:cubicBezTo>
                    <a:pt x="394335" y="637222"/>
                    <a:pt x="379095" y="641033"/>
                    <a:pt x="363855" y="643890"/>
                  </a:cubicBezTo>
                  <a:close/>
                  <a:moveTo>
                    <a:pt x="131445" y="629603"/>
                  </a:moveTo>
                  <a:cubicBezTo>
                    <a:pt x="116205" y="625793"/>
                    <a:pt x="101917" y="621030"/>
                    <a:pt x="86678" y="616268"/>
                  </a:cubicBezTo>
                  <a:lnTo>
                    <a:pt x="89535" y="607695"/>
                  </a:lnTo>
                  <a:cubicBezTo>
                    <a:pt x="104775" y="612458"/>
                    <a:pt x="119063" y="617220"/>
                    <a:pt x="134303" y="621030"/>
                  </a:cubicBezTo>
                  <a:lnTo>
                    <a:pt x="131445" y="629603"/>
                  </a:lnTo>
                  <a:close/>
                  <a:moveTo>
                    <a:pt x="453390" y="617220"/>
                  </a:moveTo>
                  <a:lnTo>
                    <a:pt x="449580" y="608647"/>
                  </a:lnTo>
                  <a:cubicBezTo>
                    <a:pt x="463867" y="601980"/>
                    <a:pt x="477202" y="595313"/>
                    <a:pt x="489585" y="586740"/>
                  </a:cubicBezTo>
                  <a:lnTo>
                    <a:pt x="494348" y="594360"/>
                  </a:lnTo>
                  <a:cubicBezTo>
                    <a:pt x="481965" y="602933"/>
                    <a:pt x="467677" y="610553"/>
                    <a:pt x="453390" y="617220"/>
                  </a:cubicBezTo>
                  <a:close/>
                  <a:moveTo>
                    <a:pt x="42863" y="601028"/>
                  </a:moveTo>
                  <a:cubicBezTo>
                    <a:pt x="28575" y="595313"/>
                    <a:pt x="14288" y="589597"/>
                    <a:pt x="0" y="582930"/>
                  </a:cubicBezTo>
                  <a:lnTo>
                    <a:pt x="3810" y="574358"/>
                  </a:lnTo>
                  <a:cubicBezTo>
                    <a:pt x="18098" y="581025"/>
                    <a:pt x="32385" y="586740"/>
                    <a:pt x="46673" y="592455"/>
                  </a:cubicBezTo>
                  <a:lnTo>
                    <a:pt x="42863" y="601028"/>
                  </a:lnTo>
                  <a:close/>
                  <a:moveTo>
                    <a:pt x="532448" y="566738"/>
                  </a:moveTo>
                  <a:lnTo>
                    <a:pt x="526733" y="560070"/>
                  </a:lnTo>
                  <a:cubicBezTo>
                    <a:pt x="538163" y="550545"/>
                    <a:pt x="548640" y="539115"/>
                    <a:pt x="559118" y="527685"/>
                  </a:cubicBezTo>
                  <a:lnTo>
                    <a:pt x="565785" y="533400"/>
                  </a:lnTo>
                  <a:cubicBezTo>
                    <a:pt x="555308" y="545783"/>
                    <a:pt x="544830" y="556260"/>
                    <a:pt x="532448" y="566738"/>
                  </a:cubicBezTo>
                  <a:close/>
                  <a:moveTo>
                    <a:pt x="593408" y="495300"/>
                  </a:moveTo>
                  <a:lnTo>
                    <a:pt x="585788" y="490538"/>
                  </a:lnTo>
                  <a:cubicBezTo>
                    <a:pt x="587693" y="486728"/>
                    <a:pt x="590550" y="482918"/>
                    <a:pt x="592455" y="479108"/>
                  </a:cubicBezTo>
                  <a:cubicBezTo>
                    <a:pt x="598170" y="469583"/>
                    <a:pt x="602933" y="460058"/>
                    <a:pt x="606743" y="450533"/>
                  </a:cubicBezTo>
                  <a:lnTo>
                    <a:pt x="615315" y="454343"/>
                  </a:lnTo>
                  <a:cubicBezTo>
                    <a:pt x="610552" y="464820"/>
                    <a:pt x="605790" y="474345"/>
                    <a:pt x="600075" y="483870"/>
                  </a:cubicBezTo>
                  <a:cubicBezTo>
                    <a:pt x="598170" y="487680"/>
                    <a:pt x="596265" y="491490"/>
                    <a:pt x="593408" y="495300"/>
                  </a:cubicBezTo>
                  <a:close/>
                  <a:moveTo>
                    <a:pt x="632460" y="410528"/>
                  </a:moveTo>
                  <a:lnTo>
                    <a:pt x="623888" y="407670"/>
                  </a:lnTo>
                  <a:cubicBezTo>
                    <a:pt x="628650" y="393383"/>
                    <a:pt x="631508" y="378143"/>
                    <a:pt x="634365" y="362903"/>
                  </a:cubicBezTo>
                  <a:lnTo>
                    <a:pt x="642938" y="364808"/>
                  </a:lnTo>
                  <a:cubicBezTo>
                    <a:pt x="640080" y="380048"/>
                    <a:pt x="636270" y="395288"/>
                    <a:pt x="632460" y="410528"/>
                  </a:cubicBezTo>
                  <a:close/>
                  <a:moveTo>
                    <a:pt x="648652" y="318135"/>
                  </a:moveTo>
                  <a:lnTo>
                    <a:pt x="639127" y="317183"/>
                  </a:lnTo>
                  <a:cubicBezTo>
                    <a:pt x="640080" y="306705"/>
                    <a:pt x="640080" y="297180"/>
                    <a:pt x="640080" y="286703"/>
                  </a:cubicBezTo>
                  <a:cubicBezTo>
                    <a:pt x="640080" y="281940"/>
                    <a:pt x="640080" y="276225"/>
                    <a:pt x="640080" y="271463"/>
                  </a:cubicBezTo>
                  <a:lnTo>
                    <a:pt x="649605" y="271463"/>
                  </a:lnTo>
                  <a:cubicBezTo>
                    <a:pt x="649605" y="276225"/>
                    <a:pt x="649605" y="281940"/>
                    <a:pt x="649605" y="286703"/>
                  </a:cubicBezTo>
                  <a:cubicBezTo>
                    <a:pt x="649605" y="297180"/>
                    <a:pt x="648652" y="307658"/>
                    <a:pt x="648652" y="318135"/>
                  </a:cubicBezTo>
                  <a:close/>
                  <a:moveTo>
                    <a:pt x="636270" y="225743"/>
                  </a:moveTo>
                  <a:cubicBezTo>
                    <a:pt x="634365" y="210503"/>
                    <a:pt x="632460" y="195263"/>
                    <a:pt x="629602" y="180023"/>
                  </a:cubicBezTo>
                  <a:lnTo>
                    <a:pt x="638175" y="178118"/>
                  </a:lnTo>
                  <a:cubicBezTo>
                    <a:pt x="641033" y="193358"/>
                    <a:pt x="643890" y="209550"/>
                    <a:pt x="644843" y="224790"/>
                  </a:cubicBezTo>
                  <a:lnTo>
                    <a:pt x="636270" y="225743"/>
                  </a:lnTo>
                  <a:close/>
                  <a:moveTo>
                    <a:pt x="619125" y="135255"/>
                  </a:moveTo>
                  <a:cubicBezTo>
                    <a:pt x="615315" y="120968"/>
                    <a:pt x="610552" y="105728"/>
                    <a:pt x="605790" y="91440"/>
                  </a:cubicBezTo>
                  <a:lnTo>
                    <a:pt x="614363" y="88583"/>
                  </a:lnTo>
                  <a:cubicBezTo>
                    <a:pt x="619125" y="103823"/>
                    <a:pt x="623888" y="119063"/>
                    <a:pt x="627698" y="133350"/>
                  </a:cubicBezTo>
                  <a:lnTo>
                    <a:pt x="619125" y="135255"/>
                  </a:lnTo>
                  <a:close/>
                  <a:moveTo>
                    <a:pt x="591502" y="46673"/>
                  </a:moveTo>
                  <a:cubicBezTo>
                    <a:pt x="585788" y="32385"/>
                    <a:pt x="580073" y="18098"/>
                    <a:pt x="573405" y="3810"/>
                  </a:cubicBezTo>
                  <a:lnTo>
                    <a:pt x="581977" y="0"/>
                  </a:lnTo>
                  <a:cubicBezTo>
                    <a:pt x="588645" y="14288"/>
                    <a:pt x="594360" y="28575"/>
                    <a:pt x="600075" y="42863"/>
                  </a:cubicBezTo>
                  <a:lnTo>
                    <a:pt x="591502" y="466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5"/>
            <p:cNvSpPr/>
            <p:nvPr/>
          </p:nvSpPr>
          <p:spPr>
            <a:xfrm>
              <a:off x="6568440" y="4417694"/>
              <a:ext cx="33337" cy="29527"/>
            </a:xfrm>
            <a:custGeom>
              <a:avLst/>
              <a:gdLst/>
              <a:ahLst/>
              <a:cxnLst/>
              <a:rect l="l" t="t" r="r" b="b"/>
              <a:pathLst>
                <a:path w="33337" h="29527" extrusionOk="0">
                  <a:moveTo>
                    <a:pt x="8572" y="29528"/>
                  </a:moveTo>
                  <a:lnTo>
                    <a:pt x="0" y="26670"/>
                  </a:lnTo>
                  <a:cubicBezTo>
                    <a:pt x="2857" y="20003"/>
                    <a:pt x="4763" y="12383"/>
                    <a:pt x="6667" y="4763"/>
                  </a:cubicBezTo>
                  <a:lnTo>
                    <a:pt x="8572" y="0"/>
                  </a:lnTo>
                  <a:lnTo>
                    <a:pt x="13335" y="2858"/>
                  </a:lnTo>
                  <a:cubicBezTo>
                    <a:pt x="20002" y="6668"/>
                    <a:pt x="26670" y="9525"/>
                    <a:pt x="33338" y="13335"/>
                  </a:cubicBezTo>
                  <a:lnTo>
                    <a:pt x="29527" y="21908"/>
                  </a:lnTo>
                  <a:cubicBezTo>
                    <a:pt x="24765" y="19050"/>
                    <a:pt x="19050" y="17145"/>
                    <a:pt x="14288" y="14288"/>
                  </a:cubicBezTo>
                  <a:cubicBezTo>
                    <a:pt x="12382" y="19050"/>
                    <a:pt x="10477" y="24765"/>
                    <a:pt x="8572" y="295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5"/>
            <p:cNvSpPr/>
            <p:nvPr/>
          </p:nvSpPr>
          <p:spPr>
            <a:xfrm>
              <a:off x="5737859" y="4487227"/>
              <a:ext cx="822960" cy="370522"/>
            </a:xfrm>
            <a:custGeom>
              <a:avLst/>
              <a:gdLst/>
              <a:ahLst/>
              <a:cxnLst/>
              <a:rect l="l" t="t" r="r" b="b"/>
              <a:pathLst>
                <a:path w="822960" h="370522" extrusionOk="0">
                  <a:moveTo>
                    <a:pt x="411480" y="370522"/>
                  </a:moveTo>
                  <a:cubicBezTo>
                    <a:pt x="403860" y="370522"/>
                    <a:pt x="396240" y="370522"/>
                    <a:pt x="388620" y="369570"/>
                  </a:cubicBezTo>
                  <a:lnTo>
                    <a:pt x="389573" y="360045"/>
                  </a:lnTo>
                  <a:cubicBezTo>
                    <a:pt x="404813" y="360997"/>
                    <a:pt x="420053" y="360997"/>
                    <a:pt x="435293" y="360045"/>
                  </a:cubicBezTo>
                  <a:lnTo>
                    <a:pt x="436245" y="369570"/>
                  </a:lnTo>
                  <a:cubicBezTo>
                    <a:pt x="427673" y="370522"/>
                    <a:pt x="419100" y="370522"/>
                    <a:pt x="411480" y="370522"/>
                  </a:cubicBezTo>
                  <a:close/>
                  <a:moveTo>
                    <a:pt x="341948" y="362903"/>
                  </a:moveTo>
                  <a:cubicBezTo>
                    <a:pt x="326708" y="359092"/>
                    <a:pt x="311468" y="355282"/>
                    <a:pt x="297180" y="349567"/>
                  </a:cubicBezTo>
                  <a:lnTo>
                    <a:pt x="300038" y="340995"/>
                  </a:lnTo>
                  <a:cubicBezTo>
                    <a:pt x="314325" y="346710"/>
                    <a:pt x="329565" y="350520"/>
                    <a:pt x="343853" y="354330"/>
                  </a:cubicBezTo>
                  <a:lnTo>
                    <a:pt x="341948" y="362903"/>
                  </a:lnTo>
                  <a:close/>
                  <a:moveTo>
                    <a:pt x="481965" y="362903"/>
                  </a:moveTo>
                  <a:lnTo>
                    <a:pt x="480060" y="354330"/>
                  </a:lnTo>
                  <a:cubicBezTo>
                    <a:pt x="494348" y="351472"/>
                    <a:pt x="509588" y="346710"/>
                    <a:pt x="523875" y="340995"/>
                  </a:cubicBezTo>
                  <a:lnTo>
                    <a:pt x="526733" y="349567"/>
                  </a:lnTo>
                  <a:cubicBezTo>
                    <a:pt x="512445" y="354330"/>
                    <a:pt x="497205" y="359092"/>
                    <a:pt x="481965" y="362903"/>
                  </a:cubicBezTo>
                  <a:close/>
                  <a:moveTo>
                    <a:pt x="254318" y="329565"/>
                  </a:moveTo>
                  <a:cubicBezTo>
                    <a:pt x="240983" y="321945"/>
                    <a:pt x="227648" y="314325"/>
                    <a:pt x="214313" y="304800"/>
                  </a:cubicBezTo>
                  <a:lnTo>
                    <a:pt x="220028" y="297180"/>
                  </a:lnTo>
                  <a:cubicBezTo>
                    <a:pt x="232410" y="305753"/>
                    <a:pt x="245745" y="314325"/>
                    <a:pt x="259080" y="320992"/>
                  </a:cubicBezTo>
                  <a:lnTo>
                    <a:pt x="254318" y="329565"/>
                  </a:lnTo>
                  <a:close/>
                  <a:moveTo>
                    <a:pt x="569595" y="329565"/>
                  </a:moveTo>
                  <a:lnTo>
                    <a:pt x="564833" y="321945"/>
                  </a:lnTo>
                  <a:cubicBezTo>
                    <a:pt x="578168" y="314325"/>
                    <a:pt x="591503" y="306705"/>
                    <a:pt x="603885" y="297180"/>
                  </a:cubicBezTo>
                  <a:lnTo>
                    <a:pt x="609600" y="304800"/>
                  </a:lnTo>
                  <a:cubicBezTo>
                    <a:pt x="596265" y="313372"/>
                    <a:pt x="582930" y="321945"/>
                    <a:pt x="569595" y="329565"/>
                  </a:cubicBezTo>
                  <a:close/>
                  <a:moveTo>
                    <a:pt x="178118" y="275272"/>
                  </a:moveTo>
                  <a:cubicBezTo>
                    <a:pt x="166688" y="264795"/>
                    <a:pt x="155258" y="254317"/>
                    <a:pt x="144780" y="242888"/>
                  </a:cubicBezTo>
                  <a:lnTo>
                    <a:pt x="151448" y="236220"/>
                  </a:lnTo>
                  <a:cubicBezTo>
                    <a:pt x="161925" y="247650"/>
                    <a:pt x="173355" y="258128"/>
                    <a:pt x="184785" y="268605"/>
                  </a:cubicBezTo>
                  <a:lnTo>
                    <a:pt x="178118" y="275272"/>
                  </a:lnTo>
                  <a:close/>
                  <a:moveTo>
                    <a:pt x="645795" y="275272"/>
                  </a:moveTo>
                  <a:lnTo>
                    <a:pt x="640080" y="268605"/>
                  </a:lnTo>
                  <a:cubicBezTo>
                    <a:pt x="651510" y="259080"/>
                    <a:pt x="661988" y="247650"/>
                    <a:pt x="673418" y="236220"/>
                  </a:cubicBezTo>
                  <a:lnTo>
                    <a:pt x="680085" y="242888"/>
                  </a:lnTo>
                  <a:cubicBezTo>
                    <a:pt x="668655" y="254317"/>
                    <a:pt x="657225" y="264795"/>
                    <a:pt x="645795" y="275272"/>
                  </a:cubicBezTo>
                  <a:close/>
                  <a:moveTo>
                    <a:pt x="113348" y="207645"/>
                  </a:moveTo>
                  <a:cubicBezTo>
                    <a:pt x="103823" y="195263"/>
                    <a:pt x="94298" y="182880"/>
                    <a:pt x="85725" y="170497"/>
                  </a:cubicBezTo>
                  <a:lnTo>
                    <a:pt x="93345" y="165735"/>
                  </a:lnTo>
                  <a:cubicBezTo>
                    <a:pt x="101918" y="178117"/>
                    <a:pt x="111443" y="191453"/>
                    <a:pt x="120968" y="202882"/>
                  </a:cubicBezTo>
                  <a:lnTo>
                    <a:pt x="113348" y="207645"/>
                  </a:lnTo>
                  <a:close/>
                  <a:moveTo>
                    <a:pt x="709613" y="206692"/>
                  </a:moveTo>
                  <a:lnTo>
                    <a:pt x="701993" y="200978"/>
                  </a:lnTo>
                  <a:cubicBezTo>
                    <a:pt x="711518" y="189547"/>
                    <a:pt x="720090" y="177165"/>
                    <a:pt x="729615" y="163830"/>
                  </a:cubicBezTo>
                  <a:lnTo>
                    <a:pt x="737235" y="168592"/>
                  </a:lnTo>
                  <a:cubicBezTo>
                    <a:pt x="728663" y="182880"/>
                    <a:pt x="719138" y="195263"/>
                    <a:pt x="709613" y="206692"/>
                  </a:cubicBezTo>
                  <a:close/>
                  <a:moveTo>
                    <a:pt x="60960" y="130492"/>
                  </a:moveTo>
                  <a:cubicBezTo>
                    <a:pt x="53340" y="117157"/>
                    <a:pt x="45720" y="103822"/>
                    <a:pt x="38100" y="89535"/>
                  </a:cubicBezTo>
                  <a:lnTo>
                    <a:pt x="46673" y="85725"/>
                  </a:lnTo>
                  <a:cubicBezTo>
                    <a:pt x="53340" y="100013"/>
                    <a:pt x="60960" y="113347"/>
                    <a:pt x="68580" y="125730"/>
                  </a:cubicBezTo>
                  <a:lnTo>
                    <a:pt x="60960" y="130492"/>
                  </a:lnTo>
                  <a:close/>
                  <a:moveTo>
                    <a:pt x="762953" y="130492"/>
                  </a:moveTo>
                  <a:lnTo>
                    <a:pt x="755333" y="125730"/>
                  </a:lnTo>
                  <a:cubicBezTo>
                    <a:pt x="762953" y="112395"/>
                    <a:pt x="770573" y="99060"/>
                    <a:pt x="777240" y="85725"/>
                  </a:cubicBezTo>
                  <a:lnTo>
                    <a:pt x="785813" y="89535"/>
                  </a:lnTo>
                  <a:cubicBezTo>
                    <a:pt x="778193" y="102870"/>
                    <a:pt x="770573" y="117157"/>
                    <a:pt x="762953" y="130492"/>
                  </a:cubicBezTo>
                  <a:close/>
                  <a:moveTo>
                    <a:pt x="18098" y="47625"/>
                  </a:moveTo>
                  <a:cubicBezTo>
                    <a:pt x="11430" y="33338"/>
                    <a:pt x="5715" y="19050"/>
                    <a:pt x="0" y="4763"/>
                  </a:cubicBezTo>
                  <a:lnTo>
                    <a:pt x="8573" y="1905"/>
                  </a:lnTo>
                  <a:cubicBezTo>
                    <a:pt x="14288" y="16192"/>
                    <a:pt x="20003" y="30480"/>
                    <a:pt x="26670" y="44767"/>
                  </a:cubicBezTo>
                  <a:lnTo>
                    <a:pt x="18098" y="47625"/>
                  </a:lnTo>
                  <a:close/>
                  <a:moveTo>
                    <a:pt x="804863" y="46672"/>
                  </a:moveTo>
                  <a:lnTo>
                    <a:pt x="796290" y="42863"/>
                  </a:lnTo>
                  <a:cubicBezTo>
                    <a:pt x="802958" y="28575"/>
                    <a:pt x="808673" y="14288"/>
                    <a:pt x="814388" y="0"/>
                  </a:cubicBezTo>
                  <a:lnTo>
                    <a:pt x="822960" y="2857"/>
                  </a:lnTo>
                  <a:cubicBezTo>
                    <a:pt x="817245" y="19050"/>
                    <a:pt x="811530" y="33338"/>
                    <a:pt x="804863" y="46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5"/>
            <p:cNvSpPr/>
            <p:nvPr/>
          </p:nvSpPr>
          <p:spPr>
            <a:xfrm>
              <a:off x="5009197" y="3877627"/>
              <a:ext cx="649604" cy="648652"/>
            </a:xfrm>
            <a:custGeom>
              <a:avLst/>
              <a:gdLst/>
              <a:ahLst/>
              <a:cxnLst/>
              <a:rect l="l" t="t" r="r" b="b"/>
              <a:pathLst>
                <a:path w="649604" h="648652" extrusionOk="0">
                  <a:moveTo>
                    <a:pt x="363855" y="648653"/>
                  </a:moveTo>
                  <a:cubicBezTo>
                    <a:pt x="353378" y="648653"/>
                    <a:pt x="341948" y="648653"/>
                    <a:pt x="331470" y="647700"/>
                  </a:cubicBezTo>
                  <a:lnTo>
                    <a:pt x="332423" y="638175"/>
                  </a:lnTo>
                  <a:cubicBezTo>
                    <a:pt x="347663" y="639128"/>
                    <a:pt x="362903" y="639128"/>
                    <a:pt x="378142" y="639128"/>
                  </a:cubicBezTo>
                  <a:lnTo>
                    <a:pt x="378142" y="648653"/>
                  </a:lnTo>
                  <a:cubicBezTo>
                    <a:pt x="374332" y="648653"/>
                    <a:pt x="368617" y="648653"/>
                    <a:pt x="363855" y="648653"/>
                  </a:cubicBezTo>
                  <a:close/>
                  <a:moveTo>
                    <a:pt x="425767" y="644842"/>
                  </a:moveTo>
                  <a:lnTo>
                    <a:pt x="424815" y="635317"/>
                  </a:lnTo>
                  <a:cubicBezTo>
                    <a:pt x="440055" y="633413"/>
                    <a:pt x="455295" y="631507"/>
                    <a:pt x="470535" y="628650"/>
                  </a:cubicBezTo>
                  <a:lnTo>
                    <a:pt x="472440" y="637222"/>
                  </a:lnTo>
                  <a:cubicBezTo>
                    <a:pt x="456248" y="641032"/>
                    <a:pt x="441007" y="642938"/>
                    <a:pt x="425767" y="644842"/>
                  </a:cubicBezTo>
                  <a:close/>
                  <a:moveTo>
                    <a:pt x="285750" y="641985"/>
                  </a:moveTo>
                  <a:cubicBezTo>
                    <a:pt x="270510" y="639128"/>
                    <a:pt x="254317" y="635317"/>
                    <a:pt x="240030" y="631507"/>
                  </a:cubicBezTo>
                  <a:lnTo>
                    <a:pt x="242888" y="622935"/>
                  </a:lnTo>
                  <a:cubicBezTo>
                    <a:pt x="257175" y="626745"/>
                    <a:pt x="272415" y="630555"/>
                    <a:pt x="287655" y="633413"/>
                  </a:cubicBezTo>
                  <a:lnTo>
                    <a:pt x="285750" y="641985"/>
                  </a:lnTo>
                  <a:close/>
                  <a:moveTo>
                    <a:pt x="517207" y="627697"/>
                  </a:moveTo>
                  <a:lnTo>
                    <a:pt x="515303" y="619125"/>
                  </a:lnTo>
                  <a:cubicBezTo>
                    <a:pt x="529590" y="615315"/>
                    <a:pt x="544830" y="610553"/>
                    <a:pt x="559118" y="605790"/>
                  </a:cubicBezTo>
                  <a:lnTo>
                    <a:pt x="561975" y="614363"/>
                  </a:lnTo>
                  <a:cubicBezTo>
                    <a:pt x="547688" y="619125"/>
                    <a:pt x="532448" y="623888"/>
                    <a:pt x="517207" y="627697"/>
                  </a:cubicBezTo>
                  <a:close/>
                  <a:moveTo>
                    <a:pt x="196215" y="615315"/>
                  </a:moveTo>
                  <a:cubicBezTo>
                    <a:pt x="181927" y="608647"/>
                    <a:pt x="167640" y="601028"/>
                    <a:pt x="154305" y="593407"/>
                  </a:cubicBezTo>
                  <a:lnTo>
                    <a:pt x="159067" y="585788"/>
                  </a:lnTo>
                  <a:cubicBezTo>
                    <a:pt x="171450" y="593407"/>
                    <a:pt x="185738" y="601028"/>
                    <a:pt x="199073" y="607695"/>
                  </a:cubicBezTo>
                  <a:lnTo>
                    <a:pt x="196215" y="615315"/>
                  </a:lnTo>
                  <a:close/>
                  <a:moveTo>
                    <a:pt x="605790" y="599122"/>
                  </a:moveTo>
                  <a:lnTo>
                    <a:pt x="602932" y="590550"/>
                  </a:lnTo>
                  <a:cubicBezTo>
                    <a:pt x="617220" y="584835"/>
                    <a:pt x="631507" y="579120"/>
                    <a:pt x="645795" y="572453"/>
                  </a:cubicBezTo>
                  <a:lnTo>
                    <a:pt x="649605" y="581025"/>
                  </a:lnTo>
                  <a:cubicBezTo>
                    <a:pt x="635318" y="587692"/>
                    <a:pt x="620078" y="593407"/>
                    <a:pt x="605790" y="599122"/>
                  </a:cubicBezTo>
                  <a:close/>
                  <a:moveTo>
                    <a:pt x="116205" y="564832"/>
                  </a:moveTo>
                  <a:cubicBezTo>
                    <a:pt x="104775" y="554355"/>
                    <a:pt x="93345" y="543878"/>
                    <a:pt x="82867" y="531495"/>
                  </a:cubicBezTo>
                  <a:lnTo>
                    <a:pt x="89535" y="525780"/>
                  </a:lnTo>
                  <a:cubicBezTo>
                    <a:pt x="99060" y="537210"/>
                    <a:pt x="110490" y="548640"/>
                    <a:pt x="121920" y="558165"/>
                  </a:cubicBezTo>
                  <a:lnTo>
                    <a:pt x="116205" y="564832"/>
                  </a:lnTo>
                  <a:close/>
                  <a:moveTo>
                    <a:pt x="55245" y="493395"/>
                  </a:moveTo>
                  <a:cubicBezTo>
                    <a:pt x="52388" y="489585"/>
                    <a:pt x="50482" y="485775"/>
                    <a:pt x="47625" y="481013"/>
                  </a:cubicBezTo>
                  <a:cubicBezTo>
                    <a:pt x="41910" y="471488"/>
                    <a:pt x="37147" y="461963"/>
                    <a:pt x="32385" y="451485"/>
                  </a:cubicBezTo>
                  <a:lnTo>
                    <a:pt x="40957" y="447675"/>
                  </a:lnTo>
                  <a:cubicBezTo>
                    <a:pt x="45720" y="457200"/>
                    <a:pt x="50482" y="466725"/>
                    <a:pt x="55245" y="476250"/>
                  </a:cubicBezTo>
                  <a:cubicBezTo>
                    <a:pt x="57150" y="480060"/>
                    <a:pt x="60007" y="483870"/>
                    <a:pt x="61913" y="487680"/>
                  </a:cubicBezTo>
                  <a:lnTo>
                    <a:pt x="55245" y="493395"/>
                  </a:lnTo>
                  <a:close/>
                  <a:moveTo>
                    <a:pt x="17145" y="408622"/>
                  </a:moveTo>
                  <a:cubicBezTo>
                    <a:pt x="12382" y="394335"/>
                    <a:pt x="9525" y="378142"/>
                    <a:pt x="6667" y="362902"/>
                  </a:cubicBezTo>
                  <a:lnTo>
                    <a:pt x="15240" y="360997"/>
                  </a:lnTo>
                  <a:cubicBezTo>
                    <a:pt x="18097" y="376238"/>
                    <a:pt x="21907" y="391478"/>
                    <a:pt x="25717" y="405765"/>
                  </a:cubicBezTo>
                  <a:lnTo>
                    <a:pt x="17145" y="408622"/>
                  </a:lnTo>
                  <a:close/>
                  <a:moveTo>
                    <a:pt x="952" y="316230"/>
                  </a:moveTo>
                  <a:cubicBezTo>
                    <a:pt x="0" y="305752"/>
                    <a:pt x="0" y="295275"/>
                    <a:pt x="0" y="284797"/>
                  </a:cubicBezTo>
                  <a:cubicBezTo>
                    <a:pt x="0" y="280035"/>
                    <a:pt x="0" y="274320"/>
                    <a:pt x="0" y="269557"/>
                  </a:cubicBezTo>
                  <a:lnTo>
                    <a:pt x="9525" y="269557"/>
                  </a:lnTo>
                  <a:cubicBezTo>
                    <a:pt x="9525" y="274320"/>
                    <a:pt x="9525" y="279082"/>
                    <a:pt x="9525" y="284797"/>
                  </a:cubicBezTo>
                  <a:cubicBezTo>
                    <a:pt x="9525" y="295275"/>
                    <a:pt x="9525" y="305752"/>
                    <a:pt x="10477" y="316230"/>
                  </a:cubicBezTo>
                  <a:lnTo>
                    <a:pt x="952" y="316230"/>
                  </a:lnTo>
                  <a:close/>
                  <a:moveTo>
                    <a:pt x="12382" y="223838"/>
                  </a:moveTo>
                  <a:lnTo>
                    <a:pt x="2857" y="222885"/>
                  </a:lnTo>
                  <a:cubicBezTo>
                    <a:pt x="4763" y="207645"/>
                    <a:pt x="6667" y="192405"/>
                    <a:pt x="9525" y="176213"/>
                  </a:cubicBezTo>
                  <a:lnTo>
                    <a:pt x="18097" y="178117"/>
                  </a:lnTo>
                  <a:cubicBezTo>
                    <a:pt x="16192" y="193357"/>
                    <a:pt x="14288" y="208597"/>
                    <a:pt x="12382" y="223838"/>
                  </a:cubicBezTo>
                  <a:close/>
                  <a:moveTo>
                    <a:pt x="29527" y="133350"/>
                  </a:moveTo>
                  <a:lnTo>
                    <a:pt x="20955" y="131445"/>
                  </a:lnTo>
                  <a:cubicBezTo>
                    <a:pt x="24765" y="117157"/>
                    <a:pt x="29527" y="101917"/>
                    <a:pt x="34290" y="86677"/>
                  </a:cubicBezTo>
                  <a:lnTo>
                    <a:pt x="42863" y="89535"/>
                  </a:lnTo>
                  <a:cubicBezTo>
                    <a:pt x="37147" y="103822"/>
                    <a:pt x="33338" y="118110"/>
                    <a:pt x="29527" y="133350"/>
                  </a:cubicBezTo>
                  <a:close/>
                  <a:moveTo>
                    <a:pt x="57150" y="45720"/>
                  </a:moveTo>
                  <a:lnTo>
                    <a:pt x="48577" y="42863"/>
                  </a:lnTo>
                  <a:cubicBezTo>
                    <a:pt x="54292" y="28575"/>
                    <a:pt x="60007" y="14288"/>
                    <a:pt x="66675" y="0"/>
                  </a:cubicBezTo>
                  <a:lnTo>
                    <a:pt x="75247" y="3810"/>
                  </a:lnTo>
                  <a:cubicBezTo>
                    <a:pt x="68580" y="17145"/>
                    <a:pt x="62865" y="31432"/>
                    <a:pt x="57150" y="457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1498" y="-7526050"/>
            <a:ext cx="7718424" cy="6204097"/>
            <a:chOff x="-185680" y="513050"/>
            <a:chExt cx="7718424" cy="6204097"/>
          </a:xfrm>
        </p:grpSpPr>
        <p:sp>
          <p:nvSpPr>
            <p:cNvPr id="302" name="Google Shape;302;p25"/>
            <p:cNvSpPr/>
            <p:nvPr/>
          </p:nvSpPr>
          <p:spPr>
            <a:xfrm rot="377782">
              <a:off x="1185347" y="513050"/>
              <a:ext cx="5183289" cy="4819798"/>
            </a:xfrm>
            <a:custGeom>
              <a:avLst/>
              <a:gdLst/>
              <a:ahLst/>
              <a:cxnLst/>
              <a:rect l="l" t="t" r="r" b="b"/>
              <a:pathLst>
                <a:path w="3462922" h="3710694" extrusionOk="0">
                  <a:moveTo>
                    <a:pt x="0" y="0"/>
                  </a:moveTo>
                  <a:lnTo>
                    <a:pt x="317151" y="0"/>
                  </a:lnTo>
                  <a:lnTo>
                    <a:pt x="274831" y="8544"/>
                  </a:lnTo>
                  <a:cubicBezTo>
                    <a:pt x="216604" y="33172"/>
                    <a:pt x="175747" y="90829"/>
                    <a:pt x="175747" y="158027"/>
                  </a:cubicBezTo>
                  <a:cubicBezTo>
                    <a:pt x="175747" y="247625"/>
                    <a:pt x="248381" y="320259"/>
                    <a:pt x="337979" y="320259"/>
                  </a:cubicBezTo>
                  <a:cubicBezTo>
                    <a:pt x="427577" y="320259"/>
                    <a:pt x="500211" y="247625"/>
                    <a:pt x="500211" y="158027"/>
                  </a:cubicBezTo>
                  <a:cubicBezTo>
                    <a:pt x="500211" y="90829"/>
                    <a:pt x="459355" y="33172"/>
                    <a:pt x="401127" y="8544"/>
                  </a:cubicBezTo>
                  <a:lnTo>
                    <a:pt x="358807" y="0"/>
                  </a:lnTo>
                  <a:lnTo>
                    <a:pt x="868544" y="0"/>
                  </a:lnTo>
                  <a:lnTo>
                    <a:pt x="826224" y="8544"/>
                  </a:lnTo>
                  <a:cubicBezTo>
                    <a:pt x="767997" y="33172"/>
                    <a:pt x="727140" y="90829"/>
                    <a:pt x="727140" y="158027"/>
                  </a:cubicBezTo>
                  <a:cubicBezTo>
                    <a:pt x="727140" y="247625"/>
                    <a:pt x="799774" y="320259"/>
                    <a:pt x="889372" y="320259"/>
                  </a:cubicBezTo>
                  <a:cubicBezTo>
                    <a:pt x="978970" y="320259"/>
                    <a:pt x="1051604" y="247625"/>
                    <a:pt x="1051604" y="158027"/>
                  </a:cubicBezTo>
                  <a:cubicBezTo>
                    <a:pt x="1051604" y="90829"/>
                    <a:pt x="1010748" y="33172"/>
                    <a:pt x="952520" y="8544"/>
                  </a:cubicBezTo>
                  <a:lnTo>
                    <a:pt x="910200" y="0"/>
                  </a:lnTo>
                  <a:lnTo>
                    <a:pt x="1419937" y="0"/>
                  </a:lnTo>
                  <a:lnTo>
                    <a:pt x="1377617" y="8544"/>
                  </a:lnTo>
                  <a:cubicBezTo>
                    <a:pt x="1319390" y="33172"/>
                    <a:pt x="1278533" y="90829"/>
                    <a:pt x="1278533" y="158027"/>
                  </a:cubicBezTo>
                  <a:cubicBezTo>
                    <a:pt x="1278533" y="247625"/>
                    <a:pt x="1351167" y="320259"/>
                    <a:pt x="1440765" y="320259"/>
                  </a:cubicBezTo>
                  <a:cubicBezTo>
                    <a:pt x="1530363" y="320259"/>
                    <a:pt x="1602997" y="247625"/>
                    <a:pt x="1602997" y="158027"/>
                  </a:cubicBezTo>
                  <a:cubicBezTo>
                    <a:pt x="1602997" y="90829"/>
                    <a:pt x="1562141" y="33172"/>
                    <a:pt x="1503913" y="8544"/>
                  </a:cubicBezTo>
                  <a:lnTo>
                    <a:pt x="1461593" y="0"/>
                  </a:lnTo>
                  <a:lnTo>
                    <a:pt x="1971330" y="0"/>
                  </a:lnTo>
                  <a:lnTo>
                    <a:pt x="1929010" y="8544"/>
                  </a:lnTo>
                  <a:cubicBezTo>
                    <a:pt x="1870783" y="33172"/>
                    <a:pt x="1829926" y="90829"/>
                    <a:pt x="1829926" y="158027"/>
                  </a:cubicBezTo>
                  <a:cubicBezTo>
                    <a:pt x="1829926" y="247625"/>
                    <a:pt x="1902560" y="320259"/>
                    <a:pt x="1992158" y="320259"/>
                  </a:cubicBezTo>
                  <a:cubicBezTo>
                    <a:pt x="2081756" y="320259"/>
                    <a:pt x="2154390" y="247625"/>
                    <a:pt x="2154390" y="158027"/>
                  </a:cubicBezTo>
                  <a:cubicBezTo>
                    <a:pt x="2154390" y="90829"/>
                    <a:pt x="2113533" y="33172"/>
                    <a:pt x="2055306" y="8544"/>
                  </a:cubicBezTo>
                  <a:lnTo>
                    <a:pt x="2012986" y="0"/>
                  </a:lnTo>
                  <a:lnTo>
                    <a:pt x="2522723" y="0"/>
                  </a:lnTo>
                  <a:lnTo>
                    <a:pt x="2480403" y="8544"/>
                  </a:lnTo>
                  <a:cubicBezTo>
                    <a:pt x="2422176" y="33172"/>
                    <a:pt x="2381319" y="90829"/>
                    <a:pt x="2381319" y="158027"/>
                  </a:cubicBezTo>
                  <a:cubicBezTo>
                    <a:pt x="2381319" y="247625"/>
                    <a:pt x="2453953" y="320259"/>
                    <a:pt x="2543551" y="320259"/>
                  </a:cubicBezTo>
                  <a:cubicBezTo>
                    <a:pt x="2633149" y="320259"/>
                    <a:pt x="2705783" y="247625"/>
                    <a:pt x="2705783" y="158027"/>
                  </a:cubicBezTo>
                  <a:cubicBezTo>
                    <a:pt x="2705783" y="90829"/>
                    <a:pt x="2664926" y="33172"/>
                    <a:pt x="2606699" y="8544"/>
                  </a:cubicBezTo>
                  <a:lnTo>
                    <a:pt x="2564379" y="0"/>
                  </a:lnTo>
                  <a:lnTo>
                    <a:pt x="3074117" y="0"/>
                  </a:lnTo>
                  <a:lnTo>
                    <a:pt x="3031797" y="8544"/>
                  </a:lnTo>
                  <a:cubicBezTo>
                    <a:pt x="2973570" y="33172"/>
                    <a:pt x="2932713" y="90829"/>
                    <a:pt x="2932713" y="158027"/>
                  </a:cubicBezTo>
                  <a:cubicBezTo>
                    <a:pt x="2932713" y="247625"/>
                    <a:pt x="3005347" y="320259"/>
                    <a:pt x="3094945" y="320259"/>
                  </a:cubicBezTo>
                  <a:cubicBezTo>
                    <a:pt x="3184543" y="320259"/>
                    <a:pt x="3257177" y="247625"/>
                    <a:pt x="3257177" y="158027"/>
                  </a:cubicBezTo>
                  <a:cubicBezTo>
                    <a:pt x="3257177" y="90829"/>
                    <a:pt x="3216320" y="33172"/>
                    <a:pt x="3158093" y="8544"/>
                  </a:cubicBezTo>
                  <a:lnTo>
                    <a:pt x="3115773" y="0"/>
                  </a:lnTo>
                  <a:lnTo>
                    <a:pt x="3462922" y="0"/>
                  </a:lnTo>
                  <a:lnTo>
                    <a:pt x="3462922" y="3710694"/>
                  </a:lnTo>
                  <a:lnTo>
                    <a:pt x="0" y="37106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127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3" name="Google Shape;303;p25"/>
            <p:cNvGrpSpPr/>
            <p:nvPr/>
          </p:nvGrpSpPr>
          <p:grpSpPr>
            <a:xfrm rot="918659">
              <a:off x="-185680" y="860322"/>
              <a:ext cx="7302097" cy="5492199"/>
              <a:chOff x="2368761" y="841731"/>
              <a:chExt cx="3148926" cy="3321893"/>
            </a:xfrm>
          </p:grpSpPr>
          <p:sp>
            <p:nvSpPr>
              <p:cNvPr id="304" name="Google Shape;304;p25"/>
              <p:cNvSpPr/>
              <p:nvPr/>
            </p:nvSpPr>
            <p:spPr>
              <a:xfrm rot="-5400000">
                <a:off x="2281268" y="934270"/>
                <a:ext cx="3321893" cy="3136815"/>
              </a:xfrm>
              <a:custGeom>
                <a:avLst/>
                <a:gdLst/>
                <a:ahLst/>
                <a:cxnLst/>
                <a:rect l="l" t="t" r="r" b="b"/>
                <a:pathLst>
                  <a:path w="3321893" h="3136815" extrusionOk="0">
                    <a:moveTo>
                      <a:pt x="15340" y="3136815"/>
                    </a:moveTo>
                    <a:lnTo>
                      <a:pt x="7823" y="3136815"/>
                    </a:lnTo>
                    <a:lnTo>
                      <a:pt x="7246" y="3128385"/>
                    </a:lnTo>
                    <a:cubicBezTo>
                      <a:pt x="6349" y="3090892"/>
                      <a:pt x="7943" y="3056246"/>
                      <a:pt x="7943" y="3056246"/>
                    </a:cubicBezTo>
                    <a:close/>
                    <a:moveTo>
                      <a:pt x="3321893" y="1"/>
                    </a:moveTo>
                    <a:lnTo>
                      <a:pt x="3321893" y="3136815"/>
                    </a:lnTo>
                    <a:lnTo>
                      <a:pt x="17984" y="3136815"/>
                    </a:lnTo>
                    <a:lnTo>
                      <a:pt x="17230" y="3124210"/>
                    </a:lnTo>
                    <a:cubicBezTo>
                      <a:pt x="10841" y="3016343"/>
                      <a:pt x="1548" y="2851636"/>
                      <a:pt x="1548" y="2806198"/>
                    </a:cubicBezTo>
                    <a:cubicBezTo>
                      <a:pt x="1548" y="2736959"/>
                      <a:pt x="16347" y="2543684"/>
                      <a:pt x="16347" y="2543684"/>
                    </a:cubicBezTo>
                    <a:cubicBezTo>
                      <a:pt x="16347" y="2543684"/>
                      <a:pt x="-3275" y="2373088"/>
                      <a:pt x="1253" y="2303722"/>
                    </a:cubicBezTo>
                    <a:cubicBezTo>
                      <a:pt x="5782" y="2234348"/>
                      <a:pt x="45026" y="2187485"/>
                      <a:pt x="45026" y="2187485"/>
                    </a:cubicBezTo>
                    <a:lnTo>
                      <a:pt x="11470" y="2153021"/>
                    </a:lnTo>
                    <a:cubicBezTo>
                      <a:pt x="11470" y="2153021"/>
                      <a:pt x="-12796" y="1873544"/>
                      <a:pt x="9264" y="1796828"/>
                    </a:cubicBezTo>
                    <a:cubicBezTo>
                      <a:pt x="31324" y="1720106"/>
                      <a:pt x="64414" y="1714619"/>
                      <a:pt x="64414" y="1714619"/>
                    </a:cubicBezTo>
                    <a:cubicBezTo>
                      <a:pt x="64414" y="1714619"/>
                      <a:pt x="44560" y="1646127"/>
                      <a:pt x="64414" y="1558439"/>
                    </a:cubicBezTo>
                    <a:cubicBezTo>
                      <a:pt x="84269" y="1470764"/>
                      <a:pt x="84269" y="1435149"/>
                      <a:pt x="84269" y="1435149"/>
                    </a:cubicBezTo>
                    <a:lnTo>
                      <a:pt x="15882" y="1402265"/>
                    </a:lnTo>
                    <a:cubicBezTo>
                      <a:pt x="15882" y="1402265"/>
                      <a:pt x="5737" y="1346056"/>
                      <a:pt x="7945" y="1296678"/>
                    </a:cubicBezTo>
                    <a:cubicBezTo>
                      <a:pt x="10155" y="1247287"/>
                      <a:pt x="-890" y="948244"/>
                      <a:pt x="3528" y="843983"/>
                    </a:cubicBezTo>
                    <a:cubicBezTo>
                      <a:pt x="7945" y="739728"/>
                      <a:pt x="14320" y="614408"/>
                      <a:pt x="20563" y="573690"/>
                    </a:cubicBezTo>
                    <a:cubicBezTo>
                      <a:pt x="26805" y="532993"/>
                      <a:pt x="4957" y="211218"/>
                      <a:pt x="4957" y="211218"/>
                    </a:cubicBezTo>
                    <a:cubicBezTo>
                      <a:pt x="4957" y="211218"/>
                      <a:pt x="100156" y="224786"/>
                      <a:pt x="107958" y="158882"/>
                    </a:cubicBezTo>
                    <a:cubicBezTo>
                      <a:pt x="115762" y="92978"/>
                      <a:pt x="26805" y="77467"/>
                      <a:pt x="26805" y="77467"/>
                    </a:cubicBezTo>
                    <a:lnTo>
                      <a:pt x="2232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25"/>
              <p:cNvSpPr/>
              <p:nvPr/>
            </p:nvSpPr>
            <p:spPr>
              <a:xfrm rot="-5400000">
                <a:off x="2321639" y="901972"/>
                <a:ext cx="3243170" cy="3148926"/>
              </a:xfrm>
              <a:custGeom>
                <a:avLst/>
                <a:gdLst/>
                <a:ahLst/>
                <a:cxnLst/>
                <a:rect l="l" t="t" r="r" b="b"/>
                <a:pathLst>
                  <a:path w="3243170" h="3148926" extrusionOk="0">
                    <a:moveTo>
                      <a:pt x="20529" y="3148926"/>
                    </a:moveTo>
                    <a:lnTo>
                      <a:pt x="13055" y="3148926"/>
                    </a:lnTo>
                    <a:lnTo>
                      <a:pt x="10969" y="3138376"/>
                    </a:lnTo>
                    <a:cubicBezTo>
                      <a:pt x="4356" y="3089791"/>
                      <a:pt x="7943" y="3011837"/>
                      <a:pt x="7943" y="3011837"/>
                    </a:cubicBezTo>
                    <a:close/>
                    <a:moveTo>
                      <a:pt x="3243170" y="0"/>
                    </a:moveTo>
                    <a:lnTo>
                      <a:pt x="3243170" y="3148926"/>
                    </a:lnTo>
                    <a:lnTo>
                      <a:pt x="21390" y="3148926"/>
                    </a:lnTo>
                    <a:lnTo>
                      <a:pt x="20126" y="3128183"/>
                    </a:lnTo>
                    <a:cubicBezTo>
                      <a:pt x="14197" y="3030150"/>
                      <a:pt x="1548" y="2814800"/>
                      <a:pt x="1548" y="2761789"/>
                    </a:cubicBezTo>
                    <a:cubicBezTo>
                      <a:pt x="1548" y="2692550"/>
                      <a:pt x="16347" y="2499275"/>
                      <a:pt x="16347" y="2499275"/>
                    </a:cubicBezTo>
                    <a:cubicBezTo>
                      <a:pt x="16347" y="2499275"/>
                      <a:pt x="-3275" y="2328679"/>
                      <a:pt x="1253" y="2259313"/>
                    </a:cubicBezTo>
                    <a:cubicBezTo>
                      <a:pt x="5782" y="2189939"/>
                      <a:pt x="45026" y="2143076"/>
                      <a:pt x="45026" y="2143076"/>
                    </a:cubicBezTo>
                    <a:lnTo>
                      <a:pt x="11470" y="2108612"/>
                    </a:lnTo>
                    <a:cubicBezTo>
                      <a:pt x="11470" y="2108612"/>
                      <a:pt x="-12796" y="1829135"/>
                      <a:pt x="9264" y="1752419"/>
                    </a:cubicBezTo>
                    <a:cubicBezTo>
                      <a:pt x="31324" y="1675697"/>
                      <a:pt x="64414" y="1670210"/>
                      <a:pt x="64414" y="1670210"/>
                    </a:cubicBezTo>
                    <a:cubicBezTo>
                      <a:pt x="64414" y="1670210"/>
                      <a:pt x="44560" y="1601718"/>
                      <a:pt x="64414" y="1514030"/>
                    </a:cubicBezTo>
                    <a:cubicBezTo>
                      <a:pt x="84269" y="1426355"/>
                      <a:pt x="84269" y="1390740"/>
                      <a:pt x="84269" y="1390740"/>
                    </a:cubicBezTo>
                    <a:lnTo>
                      <a:pt x="15882" y="1357856"/>
                    </a:lnTo>
                    <a:cubicBezTo>
                      <a:pt x="15882" y="1357856"/>
                      <a:pt x="5737" y="1301647"/>
                      <a:pt x="7945" y="1252269"/>
                    </a:cubicBezTo>
                    <a:cubicBezTo>
                      <a:pt x="10155" y="1202878"/>
                      <a:pt x="-890" y="903835"/>
                      <a:pt x="3528" y="799574"/>
                    </a:cubicBezTo>
                    <a:cubicBezTo>
                      <a:pt x="7945" y="695319"/>
                      <a:pt x="14320" y="569999"/>
                      <a:pt x="20563" y="529281"/>
                    </a:cubicBezTo>
                    <a:cubicBezTo>
                      <a:pt x="26805" y="488584"/>
                      <a:pt x="4957" y="166809"/>
                      <a:pt x="4957" y="166809"/>
                    </a:cubicBezTo>
                    <a:cubicBezTo>
                      <a:pt x="4957" y="166809"/>
                      <a:pt x="100156" y="180377"/>
                      <a:pt x="107958" y="114473"/>
                    </a:cubicBezTo>
                    <a:cubicBezTo>
                      <a:pt x="115762" y="48569"/>
                      <a:pt x="26805" y="33058"/>
                      <a:pt x="26805" y="33058"/>
                    </a:cubicBezTo>
                    <a:lnTo>
                      <a:pt x="24891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"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	</a:t>
                </a: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3" name="Google Shape;333;p25"/>
            <p:cNvSpPr/>
            <p:nvPr/>
          </p:nvSpPr>
          <p:spPr>
            <a:xfrm rot="8321483">
              <a:off x="5339250" y="5996382"/>
              <a:ext cx="2193494" cy="720765"/>
            </a:xfrm>
            <a:custGeom>
              <a:avLst/>
              <a:gdLst/>
              <a:ahLst/>
              <a:cxnLst/>
              <a:rect l="l" t="t" r="r" b="b"/>
              <a:pathLst>
                <a:path w="7659384" h="1673412" extrusionOk="0">
                  <a:moveTo>
                    <a:pt x="197437" y="0"/>
                  </a:moveTo>
                  <a:lnTo>
                    <a:pt x="7604587" y="0"/>
                  </a:lnTo>
                  <a:lnTo>
                    <a:pt x="7349060" y="196414"/>
                  </a:lnTo>
                  <a:lnTo>
                    <a:pt x="7659384" y="434947"/>
                  </a:lnTo>
                  <a:lnTo>
                    <a:pt x="7659384" y="462083"/>
                  </a:lnTo>
                  <a:lnTo>
                    <a:pt x="7349061" y="700616"/>
                  </a:lnTo>
                  <a:lnTo>
                    <a:pt x="7658358" y="938359"/>
                  </a:lnTo>
                  <a:lnTo>
                    <a:pt x="7349060" y="1176104"/>
                  </a:lnTo>
                  <a:lnTo>
                    <a:pt x="7659384" y="1414637"/>
                  </a:lnTo>
                  <a:lnTo>
                    <a:pt x="7659384" y="1441774"/>
                  </a:lnTo>
                  <a:lnTo>
                    <a:pt x="7358029" y="1673412"/>
                  </a:lnTo>
                  <a:lnTo>
                    <a:pt x="211955" y="1673412"/>
                  </a:lnTo>
                  <a:lnTo>
                    <a:pt x="327976" y="1584232"/>
                  </a:lnTo>
                  <a:lnTo>
                    <a:pt x="0" y="1332130"/>
                  </a:lnTo>
                  <a:lnTo>
                    <a:pt x="327975" y="1080030"/>
                  </a:lnTo>
                  <a:lnTo>
                    <a:pt x="18678" y="842286"/>
                  </a:lnTo>
                  <a:lnTo>
                    <a:pt x="327976" y="604542"/>
                  </a:lnTo>
                  <a:lnTo>
                    <a:pt x="0" y="352440"/>
                  </a:lnTo>
                  <a:lnTo>
                    <a:pt x="327975" y="100340"/>
                  </a:lnTo>
                  <a:close/>
                </a:path>
              </a:pathLst>
            </a:custGeom>
            <a:solidFill>
              <a:schemeClr val="lt1">
                <a:alpha val="50980"/>
              </a:schemeClr>
            </a:solidFill>
            <a:ln>
              <a:noFill/>
            </a:ln>
          </p:spPr>
          <p:txBody>
            <a:bodyPr spcFirstLastPara="1" wrap="square" lIns="245700" tIns="122825" rIns="245700" bIns="122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</p:grpSp>
      <p:grpSp>
        <p:nvGrpSpPr>
          <p:cNvPr id="36" name="Google Shape;21;p2"/>
          <p:cNvGrpSpPr/>
          <p:nvPr/>
        </p:nvGrpSpPr>
        <p:grpSpPr>
          <a:xfrm rot="782656">
            <a:off x="7771652" y="2554247"/>
            <a:ext cx="3912294" cy="3567445"/>
            <a:chOff x="2368762" y="841731"/>
            <a:chExt cx="3148926" cy="3321893"/>
          </a:xfrm>
        </p:grpSpPr>
        <p:sp>
          <p:nvSpPr>
            <p:cNvPr id="37" name="Google Shape;22;p2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3;p2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41;p2"/>
          <p:cNvSpPr/>
          <p:nvPr/>
        </p:nvSpPr>
        <p:spPr>
          <a:xfrm rot="-7871156">
            <a:off x="6890559" y="5327022"/>
            <a:ext cx="2405552" cy="609928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57" name="Google Shape;331;p25"/>
          <p:cNvSpPr/>
          <p:nvPr/>
        </p:nvSpPr>
        <p:spPr>
          <a:xfrm>
            <a:off x="9239909" y="6132936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" name="Google Shape;306;p25"/>
          <p:cNvGrpSpPr/>
          <p:nvPr/>
        </p:nvGrpSpPr>
        <p:grpSpPr>
          <a:xfrm rot="-1162473">
            <a:off x="7229148" y="1995027"/>
            <a:ext cx="1926692" cy="438240"/>
            <a:chOff x="4807082" y="4027129"/>
            <a:chExt cx="6172201" cy="1321476"/>
          </a:xfrm>
        </p:grpSpPr>
        <p:sp>
          <p:nvSpPr>
            <p:cNvPr id="46" name="Google Shape;307;p25"/>
            <p:cNvSpPr/>
            <p:nvPr/>
          </p:nvSpPr>
          <p:spPr>
            <a:xfrm>
              <a:off x="4807082" y="4027129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308;p25"/>
            <p:cNvSpPr/>
            <p:nvPr/>
          </p:nvSpPr>
          <p:spPr>
            <a:xfrm>
              <a:off x="5010273" y="4035752"/>
              <a:ext cx="5969010" cy="1312853"/>
            </a:xfrm>
            <a:custGeom>
              <a:avLst/>
              <a:gdLst/>
              <a:ahLst/>
              <a:cxnLst/>
              <a:rect l="l" t="t" r="r" b="b"/>
              <a:pathLst>
                <a:path w="5969010" h="1312853" extrusionOk="0">
                  <a:moveTo>
                    <a:pt x="5752538" y="1019117"/>
                  </a:moveTo>
                  <a:lnTo>
                    <a:pt x="5775035" y="1035200"/>
                  </a:lnTo>
                  <a:lnTo>
                    <a:pt x="5708887" y="1137766"/>
                  </a:lnTo>
                  <a:lnTo>
                    <a:pt x="5687025" y="1134862"/>
                  </a:lnTo>
                  <a:lnTo>
                    <a:pt x="5678474" y="1133957"/>
                  </a:lnTo>
                  <a:close/>
                  <a:moveTo>
                    <a:pt x="5540601" y="867605"/>
                  </a:moveTo>
                  <a:lnTo>
                    <a:pt x="5563099" y="883689"/>
                  </a:lnTo>
                  <a:lnTo>
                    <a:pt x="5419390" y="1106518"/>
                  </a:lnTo>
                  <a:lnTo>
                    <a:pt x="5388620" y="1103259"/>
                  </a:lnTo>
                  <a:close/>
                  <a:moveTo>
                    <a:pt x="330092" y="802167"/>
                  </a:moveTo>
                  <a:lnTo>
                    <a:pt x="65587" y="1212295"/>
                  </a:lnTo>
                  <a:lnTo>
                    <a:pt x="35516" y="1207957"/>
                  </a:lnTo>
                  <a:lnTo>
                    <a:pt x="269103" y="845767"/>
                  </a:lnTo>
                  <a:close/>
                  <a:moveTo>
                    <a:pt x="5311112" y="703546"/>
                  </a:moveTo>
                  <a:lnTo>
                    <a:pt x="5333609" y="719629"/>
                  </a:lnTo>
                  <a:lnTo>
                    <a:pt x="5100292" y="1081400"/>
                  </a:lnTo>
                  <a:lnTo>
                    <a:pt x="5068910" y="1079093"/>
                  </a:lnTo>
                  <a:close/>
                  <a:moveTo>
                    <a:pt x="1260790" y="288998"/>
                  </a:moveTo>
                  <a:lnTo>
                    <a:pt x="1293398" y="289404"/>
                  </a:lnTo>
                  <a:lnTo>
                    <a:pt x="657873" y="1274820"/>
                  </a:lnTo>
                  <a:lnTo>
                    <a:pt x="626707" y="1272179"/>
                  </a:lnTo>
                  <a:close/>
                  <a:moveTo>
                    <a:pt x="958248" y="285231"/>
                  </a:moveTo>
                  <a:lnTo>
                    <a:pt x="990856" y="285637"/>
                  </a:lnTo>
                  <a:lnTo>
                    <a:pt x="369681" y="1248801"/>
                  </a:lnTo>
                  <a:lnTo>
                    <a:pt x="339124" y="1245215"/>
                  </a:lnTo>
                  <a:close/>
                  <a:moveTo>
                    <a:pt x="1598898" y="282248"/>
                  </a:moveTo>
                  <a:lnTo>
                    <a:pt x="946009" y="1294587"/>
                  </a:lnTo>
                  <a:lnTo>
                    <a:pt x="914064" y="1293155"/>
                  </a:lnTo>
                  <a:lnTo>
                    <a:pt x="1564968" y="283892"/>
                  </a:lnTo>
                  <a:close/>
                  <a:moveTo>
                    <a:pt x="637918" y="273899"/>
                  </a:moveTo>
                  <a:lnTo>
                    <a:pt x="669750" y="275509"/>
                  </a:lnTo>
                  <a:lnTo>
                    <a:pt x="429957" y="647320"/>
                  </a:lnTo>
                  <a:lnTo>
                    <a:pt x="407460" y="631237"/>
                  </a:lnTo>
                  <a:close/>
                  <a:moveTo>
                    <a:pt x="1939451" y="262224"/>
                  </a:moveTo>
                  <a:lnTo>
                    <a:pt x="1264441" y="1308865"/>
                  </a:lnTo>
                  <a:lnTo>
                    <a:pt x="1232495" y="1307432"/>
                  </a:lnTo>
                  <a:lnTo>
                    <a:pt x="1904818" y="264960"/>
                  </a:lnTo>
                  <a:close/>
                  <a:moveTo>
                    <a:pt x="347927" y="257010"/>
                  </a:moveTo>
                  <a:lnTo>
                    <a:pt x="379151" y="259561"/>
                  </a:lnTo>
                  <a:lnTo>
                    <a:pt x="224021" y="500099"/>
                  </a:lnTo>
                  <a:lnTo>
                    <a:pt x="201524" y="484016"/>
                  </a:lnTo>
                  <a:close/>
                  <a:moveTo>
                    <a:pt x="2235992" y="233727"/>
                  </a:moveTo>
                  <a:lnTo>
                    <a:pt x="1540030" y="1312853"/>
                  </a:lnTo>
                  <a:lnTo>
                    <a:pt x="1507354" y="1312553"/>
                  </a:lnTo>
                  <a:lnTo>
                    <a:pt x="2200514" y="237772"/>
                  </a:lnTo>
                  <a:close/>
                  <a:moveTo>
                    <a:pt x="68664" y="233483"/>
                  </a:moveTo>
                  <a:lnTo>
                    <a:pt x="96550" y="236476"/>
                  </a:lnTo>
                  <a:lnTo>
                    <a:pt x="99450" y="236713"/>
                  </a:lnTo>
                  <a:lnTo>
                    <a:pt x="22497" y="356033"/>
                  </a:lnTo>
                  <a:lnTo>
                    <a:pt x="0" y="339950"/>
                  </a:lnTo>
                  <a:close/>
                  <a:moveTo>
                    <a:pt x="5968510" y="204109"/>
                  </a:moveTo>
                  <a:lnTo>
                    <a:pt x="5969010" y="204225"/>
                  </a:lnTo>
                  <a:lnTo>
                    <a:pt x="5967943" y="204988"/>
                  </a:lnTo>
                  <a:close/>
                  <a:moveTo>
                    <a:pt x="2559448" y="188734"/>
                  </a:moveTo>
                  <a:lnTo>
                    <a:pt x="1838040" y="1307317"/>
                  </a:lnTo>
                  <a:lnTo>
                    <a:pt x="1822942" y="1308083"/>
                  </a:lnTo>
                  <a:lnTo>
                    <a:pt x="1804451" y="1308433"/>
                  </a:lnTo>
                  <a:lnTo>
                    <a:pt x="2522938" y="194379"/>
                  </a:lnTo>
                  <a:close/>
                  <a:moveTo>
                    <a:pt x="5672039" y="143909"/>
                  </a:moveTo>
                  <a:lnTo>
                    <a:pt x="5686758" y="146331"/>
                  </a:lnTo>
                  <a:lnTo>
                    <a:pt x="5701466" y="149246"/>
                  </a:lnTo>
                  <a:lnTo>
                    <a:pt x="5406801" y="606141"/>
                  </a:lnTo>
                  <a:lnTo>
                    <a:pt x="5345812" y="649741"/>
                  </a:lnTo>
                  <a:close/>
                  <a:moveTo>
                    <a:pt x="2903026" y="122531"/>
                  </a:moveTo>
                  <a:lnTo>
                    <a:pt x="2150583" y="1289233"/>
                  </a:lnTo>
                  <a:lnTo>
                    <a:pt x="2115751" y="1292276"/>
                  </a:lnTo>
                  <a:lnTo>
                    <a:pt x="2865287" y="130080"/>
                  </a:lnTo>
                  <a:lnTo>
                    <a:pt x="2889578" y="125167"/>
                  </a:lnTo>
                  <a:close/>
                  <a:moveTo>
                    <a:pt x="5393069" y="98009"/>
                  </a:moveTo>
                  <a:lnTo>
                    <a:pt x="5422785" y="102898"/>
                  </a:lnTo>
                  <a:lnTo>
                    <a:pt x="4801839" y="1065709"/>
                  </a:lnTo>
                  <a:lnTo>
                    <a:pt x="4769677" y="1064612"/>
                  </a:lnTo>
                  <a:close/>
                  <a:moveTo>
                    <a:pt x="5090307" y="59442"/>
                  </a:moveTo>
                  <a:lnTo>
                    <a:pt x="5120743" y="63215"/>
                  </a:lnTo>
                  <a:lnTo>
                    <a:pt x="4481142" y="1054951"/>
                  </a:lnTo>
                  <a:lnTo>
                    <a:pt x="4448255" y="1054978"/>
                  </a:lnTo>
                  <a:close/>
                  <a:moveTo>
                    <a:pt x="3273043" y="56819"/>
                  </a:moveTo>
                  <a:lnTo>
                    <a:pt x="2501927" y="1252477"/>
                  </a:lnTo>
                  <a:lnTo>
                    <a:pt x="2466056" y="1257131"/>
                  </a:lnTo>
                  <a:lnTo>
                    <a:pt x="3236987" y="61760"/>
                  </a:lnTo>
                  <a:close/>
                  <a:moveTo>
                    <a:pt x="4806133" y="31791"/>
                  </a:moveTo>
                  <a:lnTo>
                    <a:pt x="4837493" y="34131"/>
                  </a:lnTo>
                  <a:lnTo>
                    <a:pt x="4178034" y="1056659"/>
                  </a:lnTo>
                  <a:lnTo>
                    <a:pt x="4144556" y="1057601"/>
                  </a:lnTo>
                  <a:close/>
                  <a:moveTo>
                    <a:pt x="3600155" y="20733"/>
                  </a:moveTo>
                  <a:lnTo>
                    <a:pt x="2841014" y="1197823"/>
                  </a:lnTo>
                  <a:lnTo>
                    <a:pt x="2803844" y="1204491"/>
                  </a:lnTo>
                  <a:lnTo>
                    <a:pt x="3565349" y="23735"/>
                  </a:lnTo>
                  <a:close/>
                  <a:moveTo>
                    <a:pt x="4516246" y="10158"/>
                  </a:moveTo>
                  <a:lnTo>
                    <a:pt x="4547607" y="12498"/>
                  </a:lnTo>
                  <a:lnTo>
                    <a:pt x="3866516" y="1068567"/>
                  </a:lnTo>
                  <a:lnTo>
                    <a:pt x="3832345" y="1070583"/>
                  </a:lnTo>
                  <a:close/>
                  <a:moveTo>
                    <a:pt x="3913499" y="3169"/>
                  </a:moveTo>
                  <a:lnTo>
                    <a:pt x="3182178" y="1137123"/>
                  </a:lnTo>
                  <a:lnTo>
                    <a:pt x="3157572" y="1140436"/>
                  </a:lnTo>
                  <a:lnTo>
                    <a:pt x="3145792" y="1142576"/>
                  </a:lnTo>
                  <a:lnTo>
                    <a:pt x="3879711" y="4593"/>
                  </a:lnTo>
                  <a:close/>
                  <a:moveTo>
                    <a:pt x="4230571" y="0"/>
                  </a:moveTo>
                  <a:lnTo>
                    <a:pt x="4242934" y="382"/>
                  </a:lnTo>
                  <a:lnTo>
                    <a:pt x="3537846" y="1093657"/>
                  </a:lnTo>
                  <a:lnTo>
                    <a:pt x="3502851" y="1096954"/>
                  </a:lnTo>
                  <a:lnTo>
                    <a:pt x="4210265" y="7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12;p25"/>
          <p:cNvSpPr/>
          <p:nvPr/>
        </p:nvSpPr>
        <p:spPr>
          <a:xfrm>
            <a:off x="6502235" y="576866"/>
            <a:ext cx="1908731" cy="2029042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313;p25"/>
          <p:cNvSpPr/>
          <p:nvPr/>
        </p:nvSpPr>
        <p:spPr>
          <a:xfrm>
            <a:off x="6585581" y="691061"/>
            <a:ext cx="1742038" cy="1850246"/>
          </a:xfrm>
          <a:custGeom>
            <a:avLst/>
            <a:gdLst/>
            <a:ahLst/>
            <a:cxnLst/>
            <a:rect l="l" t="t" r="r" b="b"/>
            <a:pathLst>
              <a:path w="2844403" h="2843688" extrusionOk="0">
                <a:moveTo>
                  <a:pt x="2392918" y="1019413"/>
                </a:moveTo>
                <a:cubicBezTo>
                  <a:pt x="2707243" y="484108"/>
                  <a:pt x="2359581" y="136446"/>
                  <a:pt x="1824276" y="450771"/>
                </a:cubicBezTo>
                <a:cubicBezTo>
                  <a:pt x="1668066" y="-150257"/>
                  <a:pt x="1176576" y="-150257"/>
                  <a:pt x="1019413" y="450771"/>
                </a:cubicBezTo>
                <a:cubicBezTo>
                  <a:pt x="484108" y="136446"/>
                  <a:pt x="136446" y="484108"/>
                  <a:pt x="450771" y="1019413"/>
                </a:cubicBezTo>
                <a:cubicBezTo>
                  <a:pt x="-150257" y="1175623"/>
                  <a:pt x="-150257" y="1667113"/>
                  <a:pt x="450771" y="1824276"/>
                </a:cubicBezTo>
                <a:cubicBezTo>
                  <a:pt x="136446" y="2359581"/>
                  <a:pt x="484108" y="2707243"/>
                  <a:pt x="1019413" y="2392918"/>
                </a:cubicBezTo>
                <a:cubicBezTo>
                  <a:pt x="1175623" y="2993946"/>
                  <a:pt x="1667113" y="2993946"/>
                  <a:pt x="1824276" y="2392918"/>
                </a:cubicBezTo>
                <a:cubicBezTo>
                  <a:pt x="2359581" y="2707243"/>
                  <a:pt x="2707243" y="2359581"/>
                  <a:pt x="2392918" y="1824276"/>
                </a:cubicBezTo>
                <a:cubicBezTo>
                  <a:pt x="2994898" y="1667113"/>
                  <a:pt x="2994898" y="1175623"/>
                  <a:pt x="2392918" y="10194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331;p25"/>
          <p:cNvSpPr/>
          <p:nvPr/>
        </p:nvSpPr>
        <p:spPr>
          <a:xfrm>
            <a:off x="7416675" y="8813"/>
            <a:ext cx="757283" cy="70298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332;p25"/>
          <p:cNvSpPr txBox="1">
            <a:spLocks/>
          </p:cNvSpPr>
          <p:nvPr/>
        </p:nvSpPr>
        <p:spPr>
          <a:xfrm>
            <a:off x="6821500" y="779167"/>
            <a:ext cx="1352458" cy="101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vi-VN" sz="4400" dirty="0">
                <a:latin typeface="#9Slide05 SVNKitten" pitchFamily="2" charset="0"/>
              </a:rPr>
              <a:t>Bắt đầu</a:t>
            </a:r>
            <a:endParaRPr lang="en-US" sz="4400" dirty="0">
              <a:latin typeface="#9Slide05 SVNKitten" pitchFamily="2" charset="0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56" b="65833" l="41563" r="58229">
                        <a14:foregroundMark x1="49115" y1="57130" x2="51250" y2="56759"/>
                        <a14:foregroundMark x1="49948" y1="57130" x2="50677" y2="55833"/>
                        <a14:foregroundMark x1="48490" y1="64537" x2="50469" y2="63611"/>
                        <a14:foregroundMark x1="51927" y1="62037" x2="53906" y2="61574"/>
                        <a14:foregroundMark x1="54375" y1="62500" x2="55833" y2="61296"/>
                        <a14:foregroundMark x1="44688" y1="57222" x2="44323" y2="59537"/>
                        <a14:backgroundMark x1="41875" y1="36852" x2="45313" y2="36019"/>
                        <a14:backgroundMark x1="50260" y1="45926" x2="52292" y2="44815"/>
                        <a14:backgroundMark x1="53594" y1="44352" x2="56354" y2="46111"/>
                        <a14:backgroundMark x1="54167" y1="52037" x2="56250" y2="57963"/>
                        <a14:backgroundMark x1="50104" y1="51296" x2="52292" y2="54722"/>
                        <a14:backgroundMark x1="45625" y1="48889" x2="48073" y2="5490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75" t="35111" r="41250" b="34000"/>
          <a:stretch/>
        </p:blipFill>
        <p:spPr bwMode="auto">
          <a:xfrm flipH="1">
            <a:off x="8801683" y="3753486"/>
            <a:ext cx="2491748" cy="260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0749" y="2793385"/>
            <a:ext cx="5935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vi-VN" altLang="vi-VN" sz="3600" b="1" i="1" dirty="0">
                <a:solidFill>
                  <a:schemeClr val="tx1"/>
                </a:solidFill>
                <a:latin typeface="#9Slide03 Arima Madurai ExtraBo" pitchFamily="2" charset="0"/>
                <a:cs typeface="#9Slide03 Arima Madurai ExtraBo" pitchFamily="2" charset="0"/>
              </a:rPr>
              <a:t>Giờ các em hãy viết bài vào trong vở nhé !</a:t>
            </a:r>
            <a:endParaRPr lang="en-US" altLang="vi-VN" sz="3600" i="1" dirty="0">
              <a:solidFill>
                <a:schemeClr val="tx1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  <p:pic>
        <p:nvPicPr>
          <p:cNvPr id="63" name="Picture 3" descr="C:\Users\HP\Desktop\1721199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646" l="0" r="99700">
                        <a14:foregroundMark x1="47800" y1="57238" x2="79400" y2="54788"/>
                        <a14:foregroundMark x1="95700" y1="66258" x2="84400" y2="804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909" y="2488492"/>
            <a:ext cx="1845354" cy="165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" descr="C:\Users\HP\Desktop\21301396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370" l="0" r="100000">
                        <a14:foregroundMark x1="33738" y1="18519" x2="55678" y2="29259"/>
                        <a14:foregroundMark x1="57111" y1="20741" x2="44322" y2="33704"/>
                        <a14:foregroundMark x1="24917" y1="21111" x2="31974" y2="34815"/>
                        <a14:foregroundMark x1="44763" y1="49259" x2="70342" y2="4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14" y="3245891"/>
            <a:ext cx="1695143" cy="201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:\Users\HP\Desktop\939884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" b="94837" l="0" r="98900">
                        <a14:foregroundMark x1="90200" y1="2213" x2="91200" y2="29294"/>
                        <a14:foregroundMark x1="93700" y1="14858" x2="98900" y2="17808"/>
                        <a14:foregroundMark x1="1600" y1="88198" x2="18500" y2="74394"/>
                        <a14:foregroundMark x1="3700" y1="81138" x2="10700" y2="75975"/>
                        <a14:foregroundMark x1="32500" y1="50369" x2="62400" y2="69231"/>
                        <a14:foregroundMark x1="38800" y1="57429" x2="50100" y2="66280"/>
                        <a14:foregroundMark x1="40600" y1="31085" x2="50100" y2="44784"/>
                        <a14:foregroundMark x1="59900" y1="27397" x2="71900" y2="45522"/>
                        <a14:foregroundMark x1="6500" y1="38567" x2="9000" y2="44046"/>
                        <a14:backgroundMark x1="24400" y1="18546" x2="24400" y2="18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209" y="2286918"/>
            <a:ext cx="1530426" cy="145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51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0.00105 1.2148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1" grpId="0"/>
      <p:bldP spid="2" grpId="0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3B3B3B"/>
      </a:dk2>
      <a:lt2>
        <a:srgbClr val="D8D8D8"/>
      </a:lt2>
      <a:accent1>
        <a:srgbClr val="D9EAD3"/>
      </a:accent1>
      <a:accent2>
        <a:srgbClr val="F9E6AB"/>
      </a:accent2>
      <a:accent3>
        <a:srgbClr val="CFE2F3"/>
      </a:accent3>
      <a:accent4>
        <a:srgbClr val="EAD1DC"/>
      </a:accent4>
      <a:accent5>
        <a:srgbClr val="D9D2E9"/>
      </a:accent5>
      <a:accent6>
        <a:srgbClr val="C1E6E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564</Words>
  <Application>Microsoft Office PowerPoint</Application>
  <PresentationFormat>Custom</PresentationFormat>
  <Paragraphs>59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Arial</vt:lpstr>
      <vt:lpstr>#9Slide03 IcielPanton Black</vt:lpstr>
      <vt:lpstr>Barlow Condensed</vt:lpstr>
      <vt:lpstr>Times New Roman</vt:lpstr>
      <vt:lpstr>#9Slide03 Arima Madurai ExtraBo</vt:lpstr>
      <vt:lpstr>Aldrich</vt:lpstr>
      <vt:lpstr>字体视界-单纯体</vt:lpstr>
      <vt:lpstr>#9Slide05 SVNKitten</vt:lpstr>
      <vt:lpstr>Just Another Hand</vt:lpstr>
      <vt:lpstr>Abril Fatface</vt:lpstr>
      <vt:lpstr>Coming Soon</vt:lpstr>
      <vt:lpstr>Calibri</vt:lpstr>
      <vt:lpstr>宋体</vt:lpstr>
      <vt:lpstr>SlidesMania</vt:lpstr>
      <vt:lpstr>PowerPoint Presentation</vt:lpstr>
      <vt:lpstr>PowerPoint Presentation</vt:lpstr>
      <vt:lpstr>1. Dưới đây là một số đoạn mở bài cho bài văn miêu tả cái cặp sách. Các đoạn ấy có gì giống và có gì khác nhau? </vt:lpstr>
      <vt:lpstr>PowerPoint Presentation</vt:lpstr>
      <vt:lpstr>Bài học</vt:lpstr>
      <vt:lpstr>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HAOHO</dc:creator>
  <cp:keywords>HAOMANGNON</cp:keywords>
  <cp:lastModifiedBy>THANH HUONG</cp:lastModifiedBy>
  <cp:revision>35</cp:revision>
  <dcterms:modified xsi:type="dcterms:W3CDTF">2023-01-15T09:47:10Z</dcterms:modified>
</cp:coreProperties>
</file>