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505" r:id="rId2"/>
    <p:sldId id="258" r:id="rId3"/>
    <p:sldId id="3240" r:id="rId4"/>
    <p:sldId id="260" r:id="rId5"/>
    <p:sldId id="3241" r:id="rId6"/>
    <p:sldId id="3243" r:id="rId7"/>
    <p:sldId id="3247" r:id="rId8"/>
    <p:sldId id="3246" r:id="rId9"/>
    <p:sldId id="270" r:id="rId10"/>
    <p:sldId id="3249" r:id="rId11"/>
    <p:sldId id="3250" r:id="rId12"/>
    <p:sldId id="275" r:id="rId13"/>
    <p:sldId id="278" r:id="rId14"/>
  </p:sldIdLst>
  <p:sldSz cx="9144000" cy="5143500" type="screen16x9"/>
  <p:notesSz cx="7104063" cy="10234613"/>
  <p:embeddedFontLst>
    <p:embeddedFont>
      <p:font typeface="#9Slide06 SVNWendi" charset="0"/>
      <p:regular r:id="rId16"/>
    </p:embeddedFont>
    <p:embeddedFont>
      <p:font typeface="Calibri Light" pitchFamily="34" charset="0"/>
      <p:regular r:id="rId17"/>
      <p:italic r:id="rId18"/>
    </p:embeddedFont>
    <p:embeddedFont>
      <p:font typeface="微软雅黑" pitchFamily="34" charset="-122"/>
      <p:regular r:id="rId19"/>
      <p:bold r:id="rId20"/>
    </p:embeddedFont>
    <p:embeddedFont>
      <p:font typeface="宋体" pitchFamily="2" charset="-122"/>
      <p:regular r:id="rId21"/>
    </p:embeddedFont>
    <p:embeddedFont>
      <p:font typeface="Lato Light" charset="0"/>
      <p:regular r:id="rId22"/>
      <p:italic r:id="rId23"/>
    </p:embeddedFont>
    <p:embeddedFont>
      <p:font typeface="Lato Regular" charset="0"/>
      <p:regular r:id="rId24"/>
    </p:embeddedFont>
    <p:embeddedFont>
      <p:font typeface="Calibri" pitchFamily="34" charset="0"/>
      <p:regular r:id="rId25"/>
      <p:bold r:id="rId26"/>
      <p:italic r:id="rId27"/>
      <p:boldItalic r:id="rId28"/>
    </p:embeddedFont>
    <p:embeddedFont>
      <p:font typeface="Tahoma" pitchFamily="34" charset="0"/>
      <p:regular r:id="rId29"/>
      <p:bold r:id="rId30"/>
    </p:embeddedFont>
  </p:embeddedFontLst>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8241"/>
    <a:srgbClr val="D8B841"/>
    <a:srgbClr val="B3CF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9204" autoAdjust="0"/>
  </p:normalViewPr>
  <p:slideViewPr>
    <p:cSldViewPr snapToGrid="0">
      <p:cViewPr>
        <p:scale>
          <a:sx n="68" d="100"/>
          <a:sy n="68" d="100"/>
        </p:scale>
        <p:origin x="-1204" y="-34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2023/1/15</a:t>
            </a:fld>
            <a:endParaRPr lang="zh-CN" altLang="en-US"/>
          </a:p>
        </p:txBody>
      </p:sp>
      <p:sp>
        <p:nvSpPr>
          <p:cNvPr id="4" name="幻灯片图像占位符 3"/>
          <p:cNvSpPr>
            <a:spLocks noGrp="1" noRot="1" noChangeAspect="1"/>
          </p:cNvSpPr>
          <p:nvPr>
            <p:ph type="sldImg" idx="2"/>
          </p:nvPr>
        </p:nvSpPr>
        <p:spPr>
          <a:xfrm>
            <a:off x="482121" y="1279287"/>
            <a:ext cx="6139502"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2516492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A60F22F-16E8-4CAA-A477-353D114D8C5F}" type="slidenum">
              <a:rPr lang="zh-CN" altLang="en-US" smtClean="0"/>
              <a:pPr/>
              <a:t>1</a:t>
            </a:fld>
            <a:endParaRPr lang="zh-CN" altLang="en-US"/>
          </a:p>
        </p:txBody>
      </p:sp>
    </p:spTree>
    <p:extLst>
      <p:ext uri="{BB962C8B-B14F-4D97-AF65-F5344CB8AC3E}">
        <p14:creationId xmlns:p14="http://schemas.microsoft.com/office/powerpoint/2010/main" val="300693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extLst>
      <p:ext uri="{BB962C8B-B14F-4D97-AF65-F5344CB8AC3E}">
        <p14:creationId xmlns:p14="http://schemas.microsoft.com/office/powerpoint/2010/main" val="3319084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extLst>
      <p:ext uri="{BB962C8B-B14F-4D97-AF65-F5344CB8AC3E}">
        <p14:creationId xmlns:p14="http://schemas.microsoft.com/office/powerpoint/2010/main" val="1156037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901347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extLst>
      <p:ext uri="{BB962C8B-B14F-4D97-AF65-F5344CB8AC3E}">
        <p14:creationId xmlns:p14="http://schemas.microsoft.com/office/powerpoint/2010/main" val="2141757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2772214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a:t>
            </a:fld>
            <a:endParaRPr lang="zh-CN" altLang="en-US"/>
          </a:p>
        </p:txBody>
      </p:sp>
    </p:spTree>
    <p:extLst>
      <p:ext uri="{BB962C8B-B14F-4D97-AF65-F5344CB8AC3E}">
        <p14:creationId xmlns:p14="http://schemas.microsoft.com/office/powerpoint/2010/main" val="773450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extLst>
      <p:ext uri="{BB962C8B-B14F-4D97-AF65-F5344CB8AC3E}">
        <p14:creationId xmlns:p14="http://schemas.microsoft.com/office/powerpoint/2010/main" val="115902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3696715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6</a:t>
            </a:fld>
            <a:endParaRPr lang="zh-CN" altLang="en-US"/>
          </a:p>
        </p:txBody>
      </p:sp>
    </p:spTree>
    <p:extLst>
      <p:ext uri="{BB962C8B-B14F-4D97-AF65-F5344CB8AC3E}">
        <p14:creationId xmlns:p14="http://schemas.microsoft.com/office/powerpoint/2010/main" val="857971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654356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extLst>
      <p:ext uri="{BB962C8B-B14F-4D97-AF65-F5344CB8AC3E}">
        <p14:creationId xmlns:p14="http://schemas.microsoft.com/office/powerpoint/2010/main" val="367681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extLst>
      <p:ext uri="{BB962C8B-B14F-4D97-AF65-F5344CB8AC3E}">
        <p14:creationId xmlns:p14="http://schemas.microsoft.com/office/powerpoint/2010/main" val="2343855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920"/>
            <a:ext cx="6858000" cy="1791013"/>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2001"/>
            <a:ext cx="6858000" cy="124203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92"/>
            <a:ext cx="7886700" cy="435964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3048000" y="331528"/>
            <a:ext cx="3276600" cy="2313078"/>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2966029" y="2851588"/>
            <a:ext cx="3383973" cy="323892"/>
          </a:xfrm>
          <a:prstGeom prst="rect">
            <a:avLst/>
          </a:prstGeom>
        </p:spPr>
        <p:txBody>
          <a:bodyPr vert="horz" lIns="0" tIns="40504" rIns="0" bIns="40504" anchor="ctr"/>
          <a:lstStyle>
            <a:lvl1pPr marL="0" indent="0" algn="ctr">
              <a:lnSpc>
                <a:spcPct val="100000"/>
              </a:lnSpc>
              <a:spcBef>
                <a:spcPts val="0"/>
              </a:spcBef>
              <a:buNone/>
              <a:defRPr sz="315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2966029" y="3289513"/>
            <a:ext cx="3383973" cy="171368"/>
          </a:xfrm>
          <a:prstGeom prst="rect">
            <a:avLst/>
          </a:prstGeom>
        </p:spPr>
        <p:txBody>
          <a:bodyPr vert="horz" lIns="0" tIns="40504" rIns="0" bIns="40504" anchor="ctr"/>
          <a:lstStyle>
            <a:lvl1pPr marL="0" indent="0" algn="ctr">
              <a:lnSpc>
                <a:spcPct val="100000"/>
              </a:lnSpc>
              <a:spcBef>
                <a:spcPts val="0"/>
              </a:spcBef>
              <a:spcAft>
                <a:spcPts val="0"/>
              </a:spcAft>
              <a:buNone/>
              <a:defRPr sz="135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2981375" y="3614001"/>
            <a:ext cx="3366029" cy="1152852"/>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528"/>
            <a:ext cx="7886700" cy="213992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700"/>
            <a:ext cx="7886700" cy="112533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8035" indent="0">
              <a:buNone/>
              <a:defRPr sz="1200">
                <a:solidFill>
                  <a:schemeClr val="tx1">
                    <a:tint val="75000"/>
                  </a:schemeClr>
                </a:solidFill>
              </a:defRPr>
            </a:lvl7pPr>
            <a:lvl8pPr marL="2400935" indent="0">
              <a:buNone/>
              <a:defRPr sz="1200">
                <a:solidFill>
                  <a:schemeClr val="tx1">
                    <a:tint val="75000"/>
                  </a:schemeClr>
                </a:solidFill>
              </a:defRPr>
            </a:lvl8pPr>
            <a:lvl9pPr marL="2743835"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458"/>
            <a:ext cx="3886200" cy="32640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458"/>
            <a:ext cx="3886200" cy="32640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92"/>
            <a:ext cx="7886700" cy="994346"/>
          </a:xfrm>
        </p:spPr>
        <p:txBody>
          <a:bodyPr/>
          <a:lstStyle/>
          <a:p>
            <a:r>
              <a:rPr lang="zh-CN" altLang="en-US"/>
              <a:t>单击此处编辑母版标题样式</a:t>
            </a:r>
          </a:p>
        </p:txBody>
      </p:sp>
      <p:sp>
        <p:nvSpPr>
          <p:cNvPr id="3" name="文本占位符 2"/>
          <p:cNvSpPr>
            <a:spLocks noGrp="1"/>
          </p:cNvSpPr>
          <p:nvPr>
            <p:ph type="body" idx="1"/>
          </p:nvPr>
        </p:nvSpPr>
        <p:spPr>
          <a:xfrm>
            <a:off x="890081" y="1334062"/>
            <a:ext cx="3655181" cy="61804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8035" indent="0">
              <a:buNone/>
              <a:defRPr sz="1350"/>
            </a:lvl7pPr>
            <a:lvl8pPr marL="2400935" indent="0">
              <a:buNone/>
              <a:defRPr sz="1350"/>
            </a:lvl8pPr>
            <a:lvl9pPr marL="2743835"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1999384"/>
            <a:ext cx="3655181" cy="264367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334062"/>
            <a:ext cx="3673182" cy="61804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8035" indent="0">
              <a:buNone/>
              <a:defRPr sz="1350"/>
            </a:lvl7pPr>
            <a:lvl8pPr marL="2400935" indent="0">
              <a:buNone/>
              <a:defRPr sz="1350"/>
            </a:lvl8pPr>
            <a:lvl9pPr marL="2743835"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1999384"/>
            <a:ext cx="3673182" cy="264367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2023/1/15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2023/1/15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60"/>
            <a:ext cx="3124012" cy="120036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342961"/>
            <a:ext cx="4629150" cy="405359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endParaRPr lang="zh-CN" altLang="en-US"/>
          </a:p>
        </p:txBody>
      </p:sp>
      <p:sp>
        <p:nvSpPr>
          <p:cNvPr id="4" name="文本占位符 3"/>
          <p:cNvSpPr>
            <a:spLocks noGrp="1"/>
          </p:cNvSpPr>
          <p:nvPr>
            <p:ph type="body" sz="half" idx="2"/>
          </p:nvPr>
        </p:nvSpPr>
        <p:spPr>
          <a:xfrm>
            <a:off x="629841" y="1543320"/>
            <a:ext cx="3124012" cy="2859191"/>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92"/>
            <a:ext cx="1971675" cy="435964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92"/>
            <a:ext cx="5800725" cy="435964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t="-5000" b="-5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92"/>
            <a:ext cx="7886700" cy="99434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458"/>
            <a:ext cx="7886700" cy="3264075"/>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8097"/>
            <a:ext cx="2057400" cy="273892"/>
          </a:xfrm>
          <a:prstGeom prst="rect">
            <a:avLst/>
          </a:prstGeom>
        </p:spPr>
        <p:txBody>
          <a:bodyPr vert="horz" lIns="91440" tIns="45720" rIns="91440" bIns="45720" rtlCol="0" anchor="ctr"/>
          <a:lstStyle>
            <a:lvl1pPr algn="l">
              <a:defRPr sz="900">
                <a:solidFill>
                  <a:schemeClr val="tx1">
                    <a:tint val="75000"/>
                  </a:schemeClr>
                </a:solidFill>
              </a:defRPr>
            </a:lvl1pPr>
          </a:lstStyle>
          <a:p>
            <a:fld id="{82F288E0-7875-42C4-84C8-98DBBD3BF4D2}" type="datetimeFigureOut">
              <a:rPr lang="zh-CN" altLang="en-US" smtClean="0"/>
              <a:t>2023/1/15</a:t>
            </a:fld>
            <a:endParaRPr lang="zh-CN" altLang="en-US"/>
          </a:p>
        </p:txBody>
      </p:sp>
      <p:sp>
        <p:nvSpPr>
          <p:cNvPr id="5" name="页脚占位符 4"/>
          <p:cNvSpPr>
            <a:spLocks noGrp="1"/>
          </p:cNvSpPr>
          <p:nvPr>
            <p:ph type="ftr" sz="quarter" idx="3"/>
          </p:nvPr>
        </p:nvSpPr>
        <p:spPr>
          <a:xfrm>
            <a:off x="3028950" y="4768097"/>
            <a:ext cx="3086100" cy="273892"/>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8097"/>
            <a:ext cx="2057400" cy="273892"/>
          </a:xfrm>
          <a:prstGeom prst="rect">
            <a:avLst/>
          </a:prstGeom>
        </p:spPr>
        <p:txBody>
          <a:bodyPr vert="horz" lIns="91440" tIns="45720" rIns="91440" bIns="45720" rtlCol="0" anchor="ctr"/>
          <a:lstStyle>
            <a:lvl1pPr algn="r">
              <a:defRPr sz="900">
                <a:solidFill>
                  <a:schemeClr val="tx1">
                    <a:tint val="75000"/>
                  </a:schemeClr>
                </a:solidFill>
              </a:defRPr>
            </a:lvl1pPr>
          </a:lstStyle>
          <a:p>
            <a:fld id="{7D9BB5D0-35E4-459D-AEF3-FE4D7C45CC19}" type="slidenum">
              <a:rPr lang="zh-CN" altLang="en-US" smtClean="0"/>
              <a:t>‹#›</a:t>
            </a:fld>
            <a:endParaRPr lang="zh-CN" altLang="en-US"/>
          </a:p>
        </p:txBody>
      </p:sp>
      <p:pic>
        <p:nvPicPr>
          <p:cNvPr id="7" name="Picture 6">
            <a:extLst>
              <a:ext uri="{FF2B5EF4-FFF2-40B4-BE49-F238E27FC236}">
                <a16:creationId xmlns:a16="http://schemas.microsoft.com/office/drawing/2014/main" xmlns="" id="{008C78AB-4DBA-4A61-8205-AE0271580AD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340034" y="-2246638"/>
            <a:ext cx="2606408" cy="4615353"/>
          </a:xfrm>
          <a:prstGeom prst="rect">
            <a:avLst/>
          </a:prstGeom>
        </p:spPr>
      </p:pic>
      <p:sp>
        <p:nvSpPr>
          <p:cNvPr id="11" name="Title 4">
            <a:extLst>
              <a:ext uri="{FF2B5EF4-FFF2-40B4-BE49-F238E27FC236}">
                <a16:creationId xmlns:a16="http://schemas.microsoft.com/office/drawing/2014/main" xmlns="" id="{56163139-32ED-4B17-82B7-546569333F67}"/>
              </a:ext>
            </a:extLst>
          </p:cNvPr>
          <p:cNvSpPr txBox="1">
            <a:spLocks/>
          </p:cNvSpPr>
          <p:nvPr userDrawn="1"/>
        </p:nvSpPr>
        <p:spPr>
          <a:xfrm>
            <a:off x="7360533" y="0"/>
            <a:ext cx="2309633" cy="3968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rgbClr val="CF2665"/>
                </a:solidFill>
                <a:latin typeface="+mj-lt"/>
                <a:ea typeface="+mj-ea"/>
                <a:cs typeface="+mj-cs"/>
              </a:defRPr>
            </a:lvl1pPr>
          </a:lstStyle>
          <a:p>
            <a:r>
              <a:rPr lang="en-US" sz="2400" dirty="0" err="1">
                <a:solidFill>
                  <a:schemeClr val="bg2">
                    <a:lumMod val="90000"/>
                  </a:schemeClr>
                </a:solidFill>
                <a:latin typeface="UTM Flavour" panose="02040603050506020204" pitchFamily="18" charset="0"/>
                <a:cs typeface="Times New Roman" panose="02020603050405020304" pitchFamily="18" charset="0"/>
              </a:rPr>
              <a:t>Măng</a:t>
            </a:r>
            <a:r>
              <a:rPr lang="en-US" sz="2400" dirty="0">
                <a:solidFill>
                  <a:schemeClr val="bg2">
                    <a:lumMod val="90000"/>
                  </a:schemeClr>
                </a:solidFill>
                <a:latin typeface="UTM Flavour" panose="02040603050506020204" pitchFamily="18" charset="0"/>
                <a:cs typeface="Times New Roman" panose="02020603050405020304" pitchFamily="18" charset="0"/>
              </a:rPr>
              <a:t> non</a:t>
            </a:r>
            <a:endParaRPr lang="vi-VN" sz="2400" dirty="0">
              <a:solidFill>
                <a:schemeClr val="bg2">
                  <a:lumMod val="90000"/>
                </a:schemeClr>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xmlns="" id="{7B1A4825-13CA-487D-BAA9-617B65382964}"/>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2613064" y="4114663"/>
            <a:ext cx="1523983" cy="1854651"/>
          </a:xfrm>
          <a:prstGeom prst="rect">
            <a:avLst/>
          </a:prstGeom>
        </p:spPr>
      </p:pic>
      <p:sp>
        <p:nvSpPr>
          <p:cNvPr id="13" name="Title 4">
            <a:extLst>
              <a:ext uri="{FF2B5EF4-FFF2-40B4-BE49-F238E27FC236}">
                <a16:creationId xmlns:a16="http://schemas.microsoft.com/office/drawing/2014/main" xmlns="" id="{91AD22AA-9B05-47A3-AE62-805023F34F5D}"/>
              </a:ext>
            </a:extLst>
          </p:cNvPr>
          <p:cNvSpPr txBox="1">
            <a:spLocks/>
          </p:cNvSpPr>
          <p:nvPr userDrawn="1"/>
        </p:nvSpPr>
        <p:spPr>
          <a:xfrm>
            <a:off x="-522514" y="6537847"/>
            <a:ext cx="2309633" cy="3968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rgbClr val="CF2665"/>
                </a:solidFill>
                <a:latin typeface="+mj-lt"/>
                <a:ea typeface="+mj-ea"/>
                <a:cs typeface="+mj-cs"/>
              </a:defRPr>
            </a:lvl1pPr>
          </a:lstStyle>
          <a:p>
            <a:r>
              <a:rPr lang="en-US" sz="2400" dirty="0" err="1">
                <a:solidFill>
                  <a:schemeClr val="accent1">
                    <a:lumMod val="20000"/>
                    <a:lumOff val="80000"/>
                  </a:schemeClr>
                </a:solidFill>
                <a:latin typeface="UTM Flavour" panose="02040603050506020204" pitchFamily="18" charset="0"/>
                <a:cs typeface="Times New Roman" panose="02020603050405020304" pitchFamily="18" charset="0"/>
              </a:rPr>
              <a:t>Măng</a:t>
            </a:r>
            <a:r>
              <a:rPr lang="en-US" sz="2400" dirty="0">
                <a:solidFill>
                  <a:schemeClr val="accent1">
                    <a:lumMod val="20000"/>
                    <a:lumOff val="80000"/>
                  </a:schemeClr>
                </a:solidFill>
                <a:latin typeface="UTM Flavour" panose="02040603050506020204" pitchFamily="18" charset="0"/>
                <a:cs typeface="Times New Roman" panose="02020603050405020304" pitchFamily="18" charset="0"/>
              </a:rPr>
              <a:t> non</a:t>
            </a:r>
            <a:endParaRPr lang="vi-VN" sz="2400" dirty="0">
              <a:solidFill>
                <a:schemeClr val="accent1">
                  <a:lumMod val="20000"/>
                  <a:lumOff val="80000"/>
                </a:schemeClr>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75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750" accel="50000" fill="hold">
                                          <p:stCondLst>
                                            <p:cond delay="750"/>
                                          </p:stCondLst>
                                        </p:cTn>
                                        <p:tgtEl>
                                          <p:spTgt spid="11"/>
                                        </p:tgtEl>
                                        <p:attrNameLst>
                                          <p:attrName>ppt_w</p:attrName>
                                        </p:attrNameLst>
                                      </p:cBhvr>
                                      <p:tavLst>
                                        <p:tav tm="0">
                                          <p:val>
                                            <p:strVal val="#ppt_w*.05"/>
                                          </p:val>
                                        </p:tav>
                                        <p:tav tm="100000">
                                          <p:val>
                                            <p:strVal val="#ppt_w"/>
                                          </p:val>
                                        </p:tav>
                                      </p:tavLst>
                                    </p:anim>
                                    <p:anim calcmode="lin" valueType="num">
                                      <p:cBhvr>
                                        <p:cTn id="10" dur="1500" fill="hold"/>
                                        <p:tgtEl>
                                          <p:spTgt spid="11"/>
                                        </p:tgtEl>
                                        <p:attrNameLst>
                                          <p:attrName>ppt_h</p:attrName>
                                        </p:attrNameLst>
                                      </p:cBhvr>
                                      <p:tavLst>
                                        <p:tav tm="0">
                                          <p:val>
                                            <p:strVal val="#ppt_h"/>
                                          </p:val>
                                        </p:tav>
                                        <p:tav tm="100000">
                                          <p:val>
                                            <p:strVal val="#ppt_h"/>
                                          </p:val>
                                        </p:tav>
                                      </p:tavLst>
                                    </p:anim>
                                    <p:anim calcmode="lin" valueType="num">
                                      <p:cBhvr>
                                        <p:cTn id="11" dur="75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75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750" accel="50000" fill="hold">
                                          <p:stCondLst>
                                            <p:cond delay="750"/>
                                          </p:stCondLst>
                                        </p:cTn>
                                        <p:tgtEl>
                                          <p:spTgt spid="11"/>
                                        </p:tgtEl>
                                        <p:attrNameLst>
                                          <p:attrName>ppt_y</p:attrName>
                                        </p:attrNameLst>
                                      </p:cBhvr>
                                      <p:tavLst>
                                        <p:tav tm="0">
                                          <p:val>
                                            <p:strVal val="#ppt_y+.1"/>
                                          </p:val>
                                        </p:tav>
                                        <p:tav tm="100000">
                                          <p:val>
                                            <p:strVal val="#ppt_y"/>
                                          </p:val>
                                        </p:tav>
                                      </p:tavLst>
                                    </p:anim>
                                    <p:animEffect transition="in" filter="fade">
                                      <p:cBhvr>
                                        <p:cTn id="14" dur="1500" decel="50000">
                                          <p:stCondLst>
                                            <p:cond delay="0"/>
                                          </p:stCondLst>
                                        </p:cTn>
                                        <p:tgtEl>
                                          <p:spTgt spid="11"/>
                                        </p:tgtEl>
                                      </p:cBhvr>
                                    </p:animEffect>
                                  </p:childTnLst>
                                </p:cTn>
                              </p:par>
                            </p:childTnLst>
                          </p:cTn>
                        </p:par>
                        <p:par>
                          <p:cTn id="15" fill="hold">
                            <p:stCondLst>
                              <p:cond delay="1500"/>
                            </p:stCondLst>
                            <p:childTnLst>
                              <p:par>
                                <p:cTn id="16" presetID="25"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75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9" dur="75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20" dur="750" accel="50000" fill="hold">
                                          <p:stCondLst>
                                            <p:cond delay="750"/>
                                          </p:stCondLst>
                                        </p:cTn>
                                        <p:tgtEl>
                                          <p:spTgt spid="13"/>
                                        </p:tgtEl>
                                        <p:attrNameLst>
                                          <p:attrName>ppt_w</p:attrName>
                                        </p:attrNameLst>
                                      </p:cBhvr>
                                      <p:tavLst>
                                        <p:tav tm="0">
                                          <p:val>
                                            <p:strVal val="#ppt_w*.05"/>
                                          </p:val>
                                        </p:tav>
                                        <p:tav tm="100000">
                                          <p:val>
                                            <p:strVal val="#ppt_w"/>
                                          </p:val>
                                        </p:tav>
                                      </p:tavLst>
                                    </p:anim>
                                    <p:anim calcmode="lin" valueType="num">
                                      <p:cBhvr>
                                        <p:cTn id="21" dur="1500" fill="hold"/>
                                        <p:tgtEl>
                                          <p:spTgt spid="13"/>
                                        </p:tgtEl>
                                        <p:attrNameLst>
                                          <p:attrName>ppt_h</p:attrName>
                                        </p:attrNameLst>
                                      </p:cBhvr>
                                      <p:tavLst>
                                        <p:tav tm="0">
                                          <p:val>
                                            <p:strVal val="#ppt_h"/>
                                          </p:val>
                                        </p:tav>
                                        <p:tav tm="100000">
                                          <p:val>
                                            <p:strVal val="#ppt_h"/>
                                          </p:val>
                                        </p:tav>
                                      </p:tavLst>
                                    </p:anim>
                                    <p:anim calcmode="lin" valueType="num">
                                      <p:cBhvr>
                                        <p:cTn id="22" dur="75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23" dur="75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24" dur="750" accel="50000" fill="hold">
                                          <p:stCondLst>
                                            <p:cond delay="750"/>
                                          </p:stCondLst>
                                        </p:cTn>
                                        <p:tgtEl>
                                          <p:spTgt spid="13"/>
                                        </p:tgtEl>
                                        <p:attrNameLst>
                                          <p:attrName>ppt_y</p:attrName>
                                        </p:attrNameLst>
                                      </p:cBhvr>
                                      <p:tavLst>
                                        <p:tav tm="0">
                                          <p:val>
                                            <p:strVal val="#ppt_y+.1"/>
                                          </p:val>
                                        </p:tav>
                                        <p:tav tm="100000">
                                          <p:val>
                                            <p:strVal val="#ppt_y"/>
                                          </p:val>
                                        </p:tav>
                                      </p:tavLst>
                                    </p:anim>
                                    <p:animEffect transition="in" filter="fade">
                                      <p:cBhvr>
                                        <p:cTn id="25" dur="15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10" Type="http://schemas.openxmlformats.org/officeDocument/2006/relationships/image" Target="../media/image26.png"/><Relationship Id="rId4" Type="http://schemas.openxmlformats.org/officeDocument/2006/relationships/image" Target="../media/image8.pn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0.png"/><Relationship Id="rId3" Type="http://schemas.openxmlformats.org/officeDocument/2006/relationships/image" Target="../media/image7.png"/><Relationship Id="rId7" Type="http://schemas.openxmlformats.org/officeDocument/2006/relationships/image" Target="../media/image12.png"/><Relationship Id="rId12"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8.png"/><Relationship Id="rId5" Type="http://schemas.openxmlformats.org/officeDocument/2006/relationships/image" Target="../media/image9.png"/><Relationship Id="rId10" Type="http://schemas.openxmlformats.org/officeDocument/2006/relationships/image" Target="../media/image17.png"/><Relationship Id="rId4" Type="http://schemas.openxmlformats.org/officeDocument/2006/relationships/image" Target="../media/image8.png"/><Relationship Id="rId9" Type="http://schemas.openxmlformats.org/officeDocument/2006/relationships/image" Target="../media/image16.png"/><Relationship Id="rId14" Type="http://schemas.openxmlformats.org/officeDocument/2006/relationships/image" Target="../media/image2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1.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2.pn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642069_004930159000_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9144000" cy="51435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rcRect/>
          <a:stretch/>
        </p:blipFill>
        <p:spPr>
          <a:xfrm flipH="1">
            <a:off x="0" y="3074542"/>
            <a:ext cx="9144000" cy="2313631"/>
          </a:xfrm>
          <a:prstGeom prst="rect">
            <a:avLst/>
          </a:prstGeom>
        </p:spPr>
      </p:pic>
      <p:pic>
        <p:nvPicPr>
          <p:cNvPr id="10" name="图片 16">
            <a:extLst>
              <a:ext uri="{FF2B5EF4-FFF2-40B4-BE49-F238E27FC236}">
                <a16:creationId xmlns:a16="http://schemas.microsoft.com/office/drawing/2014/main" xmlns="" id="{36C71A43-0645-42D9-BB19-C0020A2DF7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6302" y="908279"/>
            <a:ext cx="6391397" cy="2887631"/>
          </a:xfrm>
          <a:prstGeom prst="rect">
            <a:avLst/>
          </a:prstGeom>
        </p:spPr>
      </p:pic>
      <p:sp>
        <p:nvSpPr>
          <p:cNvPr id="2" name="TextBox 1">
            <a:extLst>
              <a:ext uri="{FF2B5EF4-FFF2-40B4-BE49-F238E27FC236}">
                <a16:creationId xmlns:a16="http://schemas.microsoft.com/office/drawing/2014/main" xmlns="" id="{B56D6B83-8B41-44E6-AA47-B38E19939B93}"/>
              </a:ext>
            </a:extLst>
          </p:cNvPr>
          <p:cNvSpPr txBox="1"/>
          <p:nvPr/>
        </p:nvSpPr>
        <p:spPr>
          <a:xfrm>
            <a:off x="3466244" y="1256963"/>
            <a:ext cx="2312970" cy="715581"/>
          </a:xfrm>
          <a:prstGeom prst="rect">
            <a:avLst/>
          </a:prstGeom>
          <a:noFill/>
        </p:spPr>
        <p:txBody>
          <a:bodyPr wrap="square" rtlCol="0">
            <a:spAutoFit/>
          </a:bodyPr>
          <a:lstStyle/>
          <a:p>
            <a:r>
              <a:rPr lang="en-US" sz="4050" b="1" dirty="0">
                <a:solidFill>
                  <a:srgbClr val="C00000"/>
                </a:solidFill>
              </a:rPr>
              <a:t>TẬP ĐỌC </a:t>
            </a:r>
          </a:p>
        </p:txBody>
      </p:sp>
      <p:sp>
        <p:nvSpPr>
          <p:cNvPr id="3" name="TextBox 2">
            <a:extLst>
              <a:ext uri="{FF2B5EF4-FFF2-40B4-BE49-F238E27FC236}">
                <a16:creationId xmlns:a16="http://schemas.microsoft.com/office/drawing/2014/main" xmlns="" id="{282C24D5-5C82-4AF9-8AAA-2FC5D232A9CF}"/>
              </a:ext>
            </a:extLst>
          </p:cNvPr>
          <p:cNvSpPr txBox="1"/>
          <p:nvPr/>
        </p:nvSpPr>
        <p:spPr>
          <a:xfrm>
            <a:off x="2149438" y="2090222"/>
            <a:ext cx="4845125" cy="1419619"/>
          </a:xfrm>
          <a:prstGeom prst="rect">
            <a:avLst/>
          </a:prstGeom>
          <a:noFill/>
        </p:spPr>
        <p:txBody>
          <a:bodyPr wrap="square" rtlCol="0">
            <a:spAutoFit/>
          </a:bodyPr>
          <a:lstStyle/>
          <a:p>
            <a:r>
              <a:rPr lang="en-US" sz="8625" dirty="0">
                <a:latin typeface="#9Slide06 SVNWendi" panose="02000000000000000000" pitchFamily="2" charset="0"/>
              </a:rPr>
              <a:t>BỐN ANH TÀI </a:t>
            </a:r>
          </a:p>
        </p:txBody>
      </p:sp>
    </p:spTree>
    <p:extLst>
      <p:ext uri="{BB962C8B-B14F-4D97-AF65-F5344CB8AC3E}">
        <p14:creationId xmlns:p14="http://schemas.microsoft.com/office/powerpoint/2010/main" val="25661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userDrawn="1"/>
        </p:nvSpPr>
        <p:spPr>
          <a:xfrm>
            <a:off x="173990" y="141402"/>
            <a:ext cx="8836660" cy="4663643"/>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9" name="组合 8"/>
          <p:cNvGrpSpPr/>
          <p:nvPr userDrawn="1"/>
        </p:nvGrpSpPr>
        <p:grpSpPr>
          <a:xfrm>
            <a:off x="0" y="3372440"/>
            <a:ext cx="9144000" cy="1771960"/>
            <a:chOff x="0" y="4495800"/>
            <a:chExt cx="12192000" cy="2362200"/>
          </a:xfrm>
        </p:grpSpPr>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t="79486"/>
            <a:stretch>
              <a:fillRect/>
            </a:stretch>
          </p:blipFill>
          <p:spPr>
            <a:xfrm>
              <a:off x="0" y="5607583"/>
              <a:ext cx="12192000" cy="1250417"/>
            </a:xfrm>
            <a:prstGeom prst="rect">
              <a:avLst/>
            </a:prstGeom>
          </p:spPr>
        </p:pic>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t="73753"/>
            <a:stretch>
              <a:fillRect/>
            </a:stretch>
          </p:blipFill>
          <p:spPr>
            <a:xfrm>
              <a:off x="0" y="5258230"/>
              <a:ext cx="12192000" cy="1599770"/>
            </a:xfrm>
            <a:prstGeom prst="rect">
              <a:avLst/>
            </a:prstGeom>
          </p:spPr>
        </p:pic>
        <p:pic>
          <p:nvPicPr>
            <p:cNvPr id="12" name="图片 11"/>
            <p:cNvPicPr>
              <a:picLocks noChangeAspect="1"/>
            </p:cNvPicPr>
            <p:nvPr/>
          </p:nvPicPr>
          <p:blipFill rotWithShape="1">
            <a:blip r:embed="rId5" cstate="print">
              <a:extLst>
                <a:ext uri="{28A0092B-C50C-407E-A947-70E740481C1C}">
                  <a14:useLocalDpi xmlns:a14="http://schemas.microsoft.com/office/drawing/2010/main" val="0"/>
                </a:ext>
              </a:extLst>
            </a:blip>
            <a:srcRect t="61245"/>
            <a:stretch>
              <a:fillRect/>
            </a:stretch>
          </p:blipFill>
          <p:spPr>
            <a:xfrm>
              <a:off x="0" y="4495800"/>
              <a:ext cx="12192000" cy="2362200"/>
            </a:xfrm>
            <a:prstGeom prst="rect">
              <a:avLst/>
            </a:prstGeom>
          </p:spPr>
        </p:pic>
      </p:grpSp>
      <p:pic>
        <p:nvPicPr>
          <p:cNvPr id="18" name="Picture 17" descr="A group of people in clothing&#10;&#10;Description automatically generated with low confidence">
            <a:extLst>
              <a:ext uri="{FF2B5EF4-FFF2-40B4-BE49-F238E27FC236}">
                <a16:creationId xmlns:a16="http://schemas.microsoft.com/office/drawing/2014/main" xmlns="" id="{4938FEAE-4E0C-4A8A-9664-D3C2C5FDCC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41825" y="3630362"/>
            <a:ext cx="3552531" cy="1574256"/>
          </a:xfrm>
          <a:prstGeom prst="rect">
            <a:avLst/>
          </a:prstGeom>
        </p:spPr>
      </p:pic>
      <p:sp>
        <p:nvSpPr>
          <p:cNvPr id="21" name="TextBox 20">
            <a:extLst>
              <a:ext uri="{FF2B5EF4-FFF2-40B4-BE49-F238E27FC236}">
                <a16:creationId xmlns:a16="http://schemas.microsoft.com/office/drawing/2014/main" xmlns="" id="{1D97AF4F-81F1-4416-B131-33B5CE6DAB15}"/>
              </a:ext>
            </a:extLst>
          </p:cNvPr>
          <p:cNvSpPr txBox="1"/>
          <p:nvPr/>
        </p:nvSpPr>
        <p:spPr>
          <a:xfrm>
            <a:off x="496953" y="141402"/>
            <a:ext cx="7864622" cy="523220"/>
          </a:xfrm>
          <a:prstGeom prst="rect">
            <a:avLst/>
          </a:prstGeom>
          <a:noFill/>
        </p:spPr>
        <p:txBody>
          <a:bodyPr wrap="square" rtlCol="0">
            <a:spAutoFit/>
          </a:bodyPr>
          <a:lstStyle/>
          <a:p>
            <a:pPr algn="ctr"/>
            <a:r>
              <a:rPr lang="en-US" sz="2800" dirty="0">
                <a:latin typeface="UTM Androgyne" panose="02040603050506020204" pitchFamily="18" charset="0"/>
              </a:rPr>
              <a:t>3. </a:t>
            </a:r>
            <a:r>
              <a:rPr lang="en-US" sz="2800" dirty="0" err="1">
                <a:latin typeface="UTM Androgyne" panose="02040603050506020204" pitchFamily="18" charset="0"/>
              </a:rPr>
              <a:t>Mỗi</a:t>
            </a:r>
            <a:r>
              <a:rPr lang="en-US" sz="2800" dirty="0">
                <a:latin typeface="UTM Androgyne" panose="02040603050506020204" pitchFamily="18" charset="0"/>
              </a:rPr>
              <a:t> </a:t>
            </a:r>
            <a:r>
              <a:rPr lang="en-US" sz="2800" dirty="0" err="1">
                <a:latin typeface="UTM Androgyne" panose="02040603050506020204" pitchFamily="18" charset="0"/>
              </a:rPr>
              <a:t>người</a:t>
            </a:r>
            <a:r>
              <a:rPr lang="en-US" sz="2800" dirty="0">
                <a:latin typeface="UTM Androgyne" panose="02040603050506020204" pitchFamily="18" charset="0"/>
              </a:rPr>
              <a:t> </a:t>
            </a:r>
            <a:r>
              <a:rPr lang="en-US" sz="2800" dirty="0" err="1">
                <a:latin typeface="UTM Androgyne" panose="02040603050506020204" pitchFamily="18" charset="0"/>
              </a:rPr>
              <a:t>bạn</a:t>
            </a:r>
            <a:r>
              <a:rPr lang="en-US" sz="2800" dirty="0">
                <a:latin typeface="UTM Androgyne" panose="02040603050506020204" pitchFamily="18" charset="0"/>
              </a:rPr>
              <a:t> </a:t>
            </a:r>
            <a:r>
              <a:rPr lang="en-US" sz="2800" dirty="0" err="1">
                <a:latin typeface="UTM Androgyne" panose="02040603050506020204" pitchFamily="18" charset="0"/>
              </a:rPr>
              <a:t>của</a:t>
            </a:r>
            <a:r>
              <a:rPr lang="en-US" sz="2800" dirty="0">
                <a:latin typeface="UTM Androgyne" panose="02040603050506020204" pitchFamily="18" charset="0"/>
              </a:rPr>
              <a:t> </a:t>
            </a:r>
            <a:r>
              <a:rPr lang="en-US" sz="2800" dirty="0" err="1">
                <a:latin typeface="UTM Androgyne" panose="02040603050506020204" pitchFamily="18" charset="0"/>
              </a:rPr>
              <a:t>Cẩu</a:t>
            </a:r>
            <a:r>
              <a:rPr lang="en-US" sz="2800" dirty="0">
                <a:latin typeface="UTM Androgyne" panose="02040603050506020204" pitchFamily="18" charset="0"/>
              </a:rPr>
              <a:t> </a:t>
            </a:r>
            <a:r>
              <a:rPr lang="en-US" sz="2800" dirty="0" err="1">
                <a:latin typeface="UTM Androgyne" panose="02040603050506020204" pitchFamily="18" charset="0"/>
              </a:rPr>
              <a:t>Khây</a:t>
            </a:r>
            <a:r>
              <a:rPr lang="en-US" sz="2800" dirty="0">
                <a:latin typeface="UTM Androgyne" panose="02040603050506020204" pitchFamily="18" charset="0"/>
              </a:rPr>
              <a:t> có </a:t>
            </a:r>
            <a:r>
              <a:rPr lang="en-US" sz="2800" dirty="0" err="1">
                <a:latin typeface="UTM Androgyne" panose="02040603050506020204" pitchFamily="18" charset="0"/>
              </a:rPr>
              <a:t>tài</a:t>
            </a:r>
            <a:r>
              <a:rPr lang="en-US" sz="2800" dirty="0">
                <a:latin typeface="UTM Androgyne" panose="02040603050506020204" pitchFamily="18" charset="0"/>
              </a:rPr>
              <a:t> </a:t>
            </a:r>
            <a:r>
              <a:rPr lang="en-US" sz="2800" dirty="0" err="1">
                <a:latin typeface="UTM Androgyne" panose="02040603050506020204" pitchFamily="18" charset="0"/>
              </a:rPr>
              <a:t>năng</a:t>
            </a:r>
            <a:r>
              <a:rPr lang="en-US" sz="2800" dirty="0">
                <a:latin typeface="UTM Androgyne" panose="02040603050506020204" pitchFamily="18" charset="0"/>
              </a:rPr>
              <a:t> </a:t>
            </a:r>
            <a:r>
              <a:rPr lang="en-US" sz="2800" dirty="0" err="1">
                <a:latin typeface="UTM Androgyne" panose="02040603050506020204" pitchFamily="18" charset="0"/>
              </a:rPr>
              <a:t>gì</a:t>
            </a:r>
            <a:r>
              <a:rPr lang="en-US" sz="2800" dirty="0">
                <a:latin typeface="UTM Androgyne" panose="02040603050506020204" pitchFamily="18" charset="0"/>
              </a:rPr>
              <a:t>?</a:t>
            </a:r>
          </a:p>
        </p:txBody>
      </p:sp>
      <p:sp>
        <p:nvSpPr>
          <p:cNvPr id="15" name="Rectangle: Rounded Corners 14">
            <a:extLst>
              <a:ext uri="{FF2B5EF4-FFF2-40B4-BE49-F238E27FC236}">
                <a16:creationId xmlns:a16="http://schemas.microsoft.com/office/drawing/2014/main" xmlns="" id="{CC0C95F9-60BF-4E49-90DC-8509DD50A2D2}"/>
              </a:ext>
            </a:extLst>
          </p:cNvPr>
          <p:cNvSpPr/>
          <p:nvPr/>
        </p:nvSpPr>
        <p:spPr>
          <a:xfrm>
            <a:off x="329937" y="993922"/>
            <a:ext cx="3552531" cy="622169"/>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UTM Androgyne" panose="02040603050506020204" pitchFamily="18" charset="0"/>
              </a:rPr>
              <a:t>Móng</a:t>
            </a:r>
            <a:r>
              <a:rPr lang="en-US" sz="2800" dirty="0">
                <a:latin typeface="UTM Androgyne" panose="02040603050506020204" pitchFamily="18" charset="0"/>
              </a:rPr>
              <a:t> Tay </a:t>
            </a:r>
            <a:r>
              <a:rPr lang="en-US" sz="2800" dirty="0" err="1">
                <a:latin typeface="UTM Androgyne" panose="02040603050506020204" pitchFamily="18" charset="0"/>
              </a:rPr>
              <a:t>Đóng</a:t>
            </a:r>
            <a:r>
              <a:rPr lang="en-US" sz="2800" dirty="0">
                <a:latin typeface="UTM Androgyne" panose="02040603050506020204" pitchFamily="18" charset="0"/>
              </a:rPr>
              <a:t> </a:t>
            </a:r>
            <a:r>
              <a:rPr lang="en-US" sz="2800" dirty="0" err="1">
                <a:latin typeface="UTM Androgyne" panose="02040603050506020204" pitchFamily="18" charset="0"/>
              </a:rPr>
              <a:t>Cọc</a:t>
            </a:r>
            <a:endParaRPr lang="en-US" sz="2800" dirty="0">
              <a:latin typeface="UTM Androgyne" panose="02040603050506020204" pitchFamily="18" charset="0"/>
            </a:endParaRPr>
          </a:p>
        </p:txBody>
      </p:sp>
      <p:sp>
        <p:nvSpPr>
          <p:cNvPr id="22" name="Rectangle: Rounded Corners 21">
            <a:extLst>
              <a:ext uri="{FF2B5EF4-FFF2-40B4-BE49-F238E27FC236}">
                <a16:creationId xmlns:a16="http://schemas.microsoft.com/office/drawing/2014/main" xmlns="" id="{0756B5C1-3AEC-46F0-B104-4BEDECF808A5}"/>
              </a:ext>
            </a:extLst>
          </p:cNvPr>
          <p:cNvSpPr/>
          <p:nvPr/>
        </p:nvSpPr>
        <p:spPr>
          <a:xfrm>
            <a:off x="370492" y="1886770"/>
            <a:ext cx="3552531" cy="622169"/>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UTM Androgyne" panose="02040603050506020204" pitchFamily="18" charset="0"/>
              </a:rPr>
              <a:t>Lấy</a:t>
            </a:r>
            <a:r>
              <a:rPr lang="en-US" sz="2800" dirty="0">
                <a:latin typeface="UTM Androgyne" panose="02040603050506020204" pitchFamily="18" charset="0"/>
              </a:rPr>
              <a:t> Tai </a:t>
            </a:r>
            <a:r>
              <a:rPr lang="en-US" sz="2800" dirty="0" err="1">
                <a:latin typeface="UTM Androgyne" panose="02040603050506020204" pitchFamily="18" charset="0"/>
              </a:rPr>
              <a:t>Tát</a:t>
            </a:r>
            <a:r>
              <a:rPr lang="en-US" sz="2800" dirty="0">
                <a:latin typeface="UTM Androgyne" panose="02040603050506020204" pitchFamily="18" charset="0"/>
              </a:rPr>
              <a:t> </a:t>
            </a:r>
            <a:r>
              <a:rPr lang="en-US" sz="2800" dirty="0" err="1">
                <a:latin typeface="UTM Androgyne" panose="02040603050506020204" pitchFamily="18" charset="0"/>
              </a:rPr>
              <a:t>Nước</a:t>
            </a:r>
            <a:endParaRPr lang="en-US" sz="2800" dirty="0">
              <a:latin typeface="UTM Androgyne" panose="02040603050506020204" pitchFamily="18" charset="0"/>
            </a:endParaRPr>
          </a:p>
        </p:txBody>
      </p:sp>
      <p:sp>
        <p:nvSpPr>
          <p:cNvPr id="23" name="Rectangle: Rounded Corners 22">
            <a:extLst>
              <a:ext uri="{FF2B5EF4-FFF2-40B4-BE49-F238E27FC236}">
                <a16:creationId xmlns:a16="http://schemas.microsoft.com/office/drawing/2014/main" xmlns="" id="{9005DED2-5BA2-41BD-A57B-58D35A0E2A87}"/>
              </a:ext>
            </a:extLst>
          </p:cNvPr>
          <p:cNvSpPr/>
          <p:nvPr/>
        </p:nvSpPr>
        <p:spPr>
          <a:xfrm>
            <a:off x="370492" y="2750271"/>
            <a:ext cx="3552531" cy="622169"/>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UTM Androgyne" panose="02040603050506020204" pitchFamily="18" charset="0"/>
              </a:rPr>
              <a:t>Móng</a:t>
            </a:r>
            <a:r>
              <a:rPr lang="en-US" sz="2800" dirty="0">
                <a:latin typeface="UTM Androgyne" panose="02040603050506020204" pitchFamily="18" charset="0"/>
              </a:rPr>
              <a:t> Tay </a:t>
            </a:r>
            <a:r>
              <a:rPr lang="en-US" sz="2800" dirty="0" err="1">
                <a:latin typeface="UTM Androgyne" panose="02040603050506020204" pitchFamily="18" charset="0"/>
              </a:rPr>
              <a:t>Đục</a:t>
            </a:r>
            <a:r>
              <a:rPr lang="en-US" sz="2800" dirty="0">
                <a:latin typeface="UTM Androgyne" panose="02040603050506020204" pitchFamily="18" charset="0"/>
              </a:rPr>
              <a:t> </a:t>
            </a:r>
            <a:r>
              <a:rPr lang="en-US" sz="2800" dirty="0" err="1">
                <a:latin typeface="UTM Androgyne" panose="02040603050506020204" pitchFamily="18" charset="0"/>
              </a:rPr>
              <a:t>Máng</a:t>
            </a:r>
            <a:endParaRPr lang="en-US" sz="2800" dirty="0">
              <a:latin typeface="UTM Androgyne" panose="02040603050506020204" pitchFamily="18" charset="0"/>
            </a:endParaRPr>
          </a:p>
        </p:txBody>
      </p:sp>
      <p:cxnSp>
        <p:nvCxnSpPr>
          <p:cNvPr id="3" name="Straight Arrow Connector 2">
            <a:extLst>
              <a:ext uri="{FF2B5EF4-FFF2-40B4-BE49-F238E27FC236}">
                <a16:creationId xmlns:a16="http://schemas.microsoft.com/office/drawing/2014/main" xmlns="" id="{07C73101-557E-4F3C-9819-573CAE662F23}"/>
              </a:ext>
            </a:extLst>
          </p:cNvPr>
          <p:cNvCxnSpPr>
            <a:cxnSpLocks/>
          </p:cNvCxnSpPr>
          <p:nvPr/>
        </p:nvCxnSpPr>
        <p:spPr>
          <a:xfrm>
            <a:off x="4053526" y="1301457"/>
            <a:ext cx="763571" cy="0"/>
          </a:xfrm>
          <a:prstGeom prst="straightConnector1">
            <a:avLst/>
          </a:prstGeom>
          <a:ln w="57150">
            <a:solidFill>
              <a:srgbClr val="538241"/>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xmlns="" id="{C5D312CA-0BF5-4E6A-AF6D-79CB92F9C2EF}"/>
              </a:ext>
            </a:extLst>
          </p:cNvPr>
          <p:cNvCxnSpPr>
            <a:cxnSpLocks/>
          </p:cNvCxnSpPr>
          <p:nvPr/>
        </p:nvCxnSpPr>
        <p:spPr>
          <a:xfrm>
            <a:off x="4053526" y="2189148"/>
            <a:ext cx="763571" cy="0"/>
          </a:xfrm>
          <a:prstGeom prst="straightConnector1">
            <a:avLst/>
          </a:prstGeom>
          <a:ln w="57150">
            <a:solidFill>
              <a:schemeClr val="accent2">
                <a:lumMod val="75000"/>
              </a:schemeClr>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65DC5915-2763-4622-A1B1-44CB5A8C95FB}"/>
              </a:ext>
            </a:extLst>
          </p:cNvPr>
          <p:cNvCxnSpPr>
            <a:cxnSpLocks/>
          </p:cNvCxnSpPr>
          <p:nvPr/>
        </p:nvCxnSpPr>
        <p:spPr>
          <a:xfrm>
            <a:off x="4053526" y="3094121"/>
            <a:ext cx="763571" cy="0"/>
          </a:xfrm>
          <a:prstGeom prst="straightConnector1">
            <a:avLst/>
          </a:prstGeom>
          <a:ln w="57150">
            <a:solidFill>
              <a:srgbClr val="C00000"/>
            </a:solidFill>
            <a:prstDash val="lgDashDot"/>
            <a:tailEnd type="triangle"/>
          </a:ln>
        </p:spPr>
        <p:style>
          <a:lnRef idx="1">
            <a:schemeClr val="accent1"/>
          </a:lnRef>
          <a:fillRef idx="0">
            <a:schemeClr val="accent1"/>
          </a:fillRef>
          <a:effectRef idx="0">
            <a:schemeClr val="accent1"/>
          </a:effectRef>
          <a:fontRef idx="minor">
            <a:schemeClr val="tx1"/>
          </a:fontRef>
        </p:style>
      </p:cxnSp>
      <p:sp>
        <p:nvSpPr>
          <p:cNvPr id="4" name="Arrow: Pentagon 3">
            <a:extLst>
              <a:ext uri="{FF2B5EF4-FFF2-40B4-BE49-F238E27FC236}">
                <a16:creationId xmlns:a16="http://schemas.microsoft.com/office/drawing/2014/main" xmlns="" id="{41046B8F-0730-4B23-BC4F-4168BBC872DB}"/>
              </a:ext>
            </a:extLst>
          </p:cNvPr>
          <p:cNvSpPr/>
          <p:nvPr/>
        </p:nvSpPr>
        <p:spPr>
          <a:xfrm>
            <a:off x="4892511" y="1002708"/>
            <a:ext cx="4118139" cy="605579"/>
          </a:xfrm>
          <a:prstGeom prst="homePlat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C00000"/>
                </a:solidFill>
                <a:latin typeface="UTM Androgyne" panose="02040603050506020204" pitchFamily="18" charset="0"/>
                <a:cs typeface="Times New Roman" panose="02020603050405020304" pitchFamily="18" charset="0"/>
              </a:rPr>
              <a:t>Dùng</a:t>
            </a:r>
            <a:r>
              <a:rPr lang="en-US" sz="2400" dirty="0">
                <a:solidFill>
                  <a:srgbClr val="C00000"/>
                </a:solidFill>
                <a:latin typeface="UTM Androgyne" panose="02040603050506020204" pitchFamily="18" charset="0"/>
                <a:cs typeface="Times New Roman" panose="02020603050405020304" pitchFamily="18" charset="0"/>
              </a:rPr>
              <a:t> </a:t>
            </a:r>
            <a:r>
              <a:rPr lang="en-US" sz="2400" dirty="0" err="1">
                <a:solidFill>
                  <a:srgbClr val="C00000"/>
                </a:solidFill>
                <a:latin typeface="UTM Androgyne" panose="02040603050506020204" pitchFamily="18" charset="0"/>
                <a:cs typeface="Times New Roman" panose="02020603050405020304" pitchFamily="18" charset="0"/>
              </a:rPr>
              <a:t>tay</a:t>
            </a:r>
            <a:r>
              <a:rPr lang="en-US" sz="2400" dirty="0">
                <a:solidFill>
                  <a:srgbClr val="C00000"/>
                </a:solidFill>
                <a:latin typeface="UTM Androgyne" panose="02040603050506020204" pitchFamily="18" charset="0"/>
                <a:cs typeface="Times New Roman" panose="02020603050405020304" pitchFamily="18" charset="0"/>
              </a:rPr>
              <a:t> làm </a:t>
            </a:r>
            <a:r>
              <a:rPr lang="en-US" sz="2400" dirty="0" err="1">
                <a:solidFill>
                  <a:srgbClr val="C00000"/>
                </a:solidFill>
                <a:latin typeface="UTM Androgyne" panose="02040603050506020204" pitchFamily="18" charset="0"/>
                <a:cs typeface="Times New Roman" panose="02020603050405020304" pitchFamily="18" charset="0"/>
              </a:rPr>
              <a:t>vồ</a:t>
            </a:r>
            <a:r>
              <a:rPr lang="en-US" sz="2400" dirty="0">
                <a:solidFill>
                  <a:srgbClr val="C00000"/>
                </a:solidFill>
                <a:latin typeface="UTM Androgyne" panose="02040603050506020204" pitchFamily="18" charset="0"/>
                <a:cs typeface="Times New Roman" panose="02020603050405020304" pitchFamily="18" charset="0"/>
              </a:rPr>
              <a:t> </a:t>
            </a:r>
            <a:r>
              <a:rPr lang="en-US" sz="2400" dirty="0" err="1">
                <a:solidFill>
                  <a:srgbClr val="C00000"/>
                </a:solidFill>
                <a:latin typeface="UTM Androgyne" panose="02040603050506020204" pitchFamily="18" charset="0"/>
                <a:cs typeface="Times New Roman" panose="02020603050405020304" pitchFamily="18" charset="0"/>
              </a:rPr>
              <a:t>đóng</a:t>
            </a:r>
            <a:r>
              <a:rPr lang="en-US" sz="2400" dirty="0">
                <a:solidFill>
                  <a:srgbClr val="C00000"/>
                </a:solidFill>
                <a:latin typeface="UTM Androgyne" panose="02040603050506020204" pitchFamily="18" charset="0"/>
                <a:cs typeface="Times New Roman" panose="02020603050405020304" pitchFamily="18" charset="0"/>
              </a:rPr>
              <a:t> </a:t>
            </a:r>
            <a:r>
              <a:rPr lang="en-US" sz="2400" dirty="0" err="1">
                <a:solidFill>
                  <a:srgbClr val="C00000"/>
                </a:solidFill>
                <a:latin typeface="UTM Androgyne" panose="02040603050506020204" pitchFamily="18" charset="0"/>
                <a:cs typeface="Times New Roman" panose="02020603050405020304" pitchFamily="18" charset="0"/>
              </a:rPr>
              <a:t>cọc</a:t>
            </a:r>
            <a:endParaRPr lang="en-US" sz="2400" dirty="0">
              <a:solidFill>
                <a:srgbClr val="C00000"/>
              </a:solidFill>
              <a:latin typeface="UTM Androgyne" panose="02040603050506020204" pitchFamily="18" charset="0"/>
              <a:cs typeface="Times New Roman" panose="02020603050405020304" pitchFamily="18" charset="0"/>
            </a:endParaRPr>
          </a:p>
        </p:txBody>
      </p:sp>
      <p:sp>
        <p:nvSpPr>
          <p:cNvPr id="26" name="Arrow: Pentagon 25">
            <a:extLst>
              <a:ext uri="{FF2B5EF4-FFF2-40B4-BE49-F238E27FC236}">
                <a16:creationId xmlns:a16="http://schemas.microsoft.com/office/drawing/2014/main" xmlns="" id="{8B73E4DC-D0E7-4E20-A33D-EB6525827B69}"/>
              </a:ext>
            </a:extLst>
          </p:cNvPr>
          <p:cNvSpPr/>
          <p:nvPr/>
        </p:nvSpPr>
        <p:spPr>
          <a:xfrm>
            <a:off x="4876217" y="1903360"/>
            <a:ext cx="4118139" cy="605579"/>
          </a:xfrm>
          <a:prstGeom prst="homePlat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C00000"/>
                </a:solidFill>
                <a:latin typeface="UTM Androgyne" panose="02040603050506020204" pitchFamily="18" charset="0"/>
                <a:cs typeface="Times New Roman" panose="02020603050405020304" pitchFamily="18" charset="0"/>
              </a:rPr>
              <a:t>Dùng</a:t>
            </a:r>
            <a:r>
              <a:rPr lang="en-US" sz="2400" dirty="0">
                <a:solidFill>
                  <a:srgbClr val="C00000"/>
                </a:solidFill>
                <a:latin typeface="UTM Androgyne" panose="02040603050506020204" pitchFamily="18" charset="0"/>
                <a:cs typeface="Times New Roman" panose="02020603050405020304" pitchFamily="18" charset="0"/>
              </a:rPr>
              <a:t> tai để </a:t>
            </a:r>
            <a:r>
              <a:rPr lang="en-US" sz="2400" dirty="0" err="1">
                <a:solidFill>
                  <a:srgbClr val="C00000"/>
                </a:solidFill>
                <a:latin typeface="UTM Androgyne" panose="02040603050506020204" pitchFamily="18" charset="0"/>
                <a:cs typeface="Times New Roman" panose="02020603050405020304" pitchFamily="18" charset="0"/>
              </a:rPr>
              <a:t>tát</a:t>
            </a:r>
            <a:r>
              <a:rPr lang="en-US" sz="2400" dirty="0">
                <a:solidFill>
                  <a:srgbClr val="C00000"/>
                </a:solidFill>
                <a:latin typeface="UTM Androgyne" panose="02040603050506020204" pitchFamily="18" charset="0"/>
                <a:cs typeface="Times New Roman" panose="02020603050405020304" pitchFamily="18" charset="0"/>
              </a:rPr>
              <a:t> </a:t>
            </a:r>
            <a:r>
              <a:rPr lang="en-US" sz="2400" dirty="0" err="1">
                <a:solidFill>
                  <a:srgbClr val="C00000"/>
                </a:solidFill>
                <a:latin typeface="UTM Androgyne" panose="02040603050506020204" pitchFamily="18" charset="0"/>
                <a:cs typeface="Times New Roman" panose="02020603050405020304" pitchFamily="18" charset="0"/>
              </a:rPr>
              <a:t>nước</a:t>
            </a:r>
            <a:endParaRPr lang="en-US" sz="2400" dirty="0">
              <a:solidFill>
                <a:srgbClr val="C00000"/>
              </a:solidFill>
              <a:latin typeface="UTM Androgyne" panose="02040603050506020204" pitchFamily="18" charset="0"/>
              <a:cs typeface="Times New Roman" panose="02020603050405020304" pitchFamily="18" charset="0"/>
            </a:endParaRPr>
          </a:p>
        </p:txBody>
      </p:sp>
      <p:sp>
        <p:nvSpPr>
          <p:cNvPr id="27" name="Arrow: Pentagon 26">
            <a:extLst>
              <a:ext uri="{FF2B5EF4-FFF2-40B4-BE49-F238E27FC236}">
                <a16:creationId xmlns:a16="http://schemas.microsoft.com/office/drawing/2014/main" xmlns="" id="{62B9A054-77E1-4CDD-9AE5-AD3E136AE892}"/>
              </a:ext>
            </a:extLst>
          </p:cNvPr>
          <p:cNvSpPr/>
          <p:nvPr/>
        </p:nvSpPr>
        <p:spPr>
          <a:xfrm>
            <a:off x="4853705" y="2725182"/>
            <a:ext cx="4156945" cy="737878"/>
          </a:xfrm>
          <a:prstGeom prst="homePlat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C00000"/>
                </a:solidFill>
                <a:latin typeface="UTM Androgyne" panose="02040603050506020204" pitchFamily="18" charset="0"/>
                <a:cs typeface="Times New Roman" panose="02020603050405020304" pitchFamily="18" charset="0"/>
              </a:rPr>
              <a:t>Dùng</a:t>
            </a:r>
            <a:r>
              <a:rPr lang="en-US" sz="2400" dirty="0">
                <a:solidFill>
                  <a:srgbClr val="C00000"/>
                </a:solidFill>
                <a:latin typeface="UTM Androgyne" panose="02040603050506020204" pitchFamily="18" charset="0"/>
                <a:cs typeface="Times New Roman" panose="02020603050405020304" pitchFamily="18" charset="0"/>
              </a:rPr>
              <a:t> </a:t>
            </a:r>
            <a:r>
              <a:rPr lang="en-US" sz="2400" dirty="0" err="1">
                <a:solidFill>
                  <a:srgbClr val="C00000"/>
                </a:solidFill>
                <a:latin typeface="UTM Androgyne" panose="02040603050506020204" pitchFamily="18" charset="0"/>
                <a:cs typeface="Times New Roman" panose="02020603050405020304" pitchFamily="18" charset="0"/>
              </a:rPr>
              <a:t>tay</a:t>
            </a:r>
            <a:r>
              <a:rPr lang="en-US" sz="2400" dirty="0">
                <a:solidFill>
                  <a:srgbClr val="C00000"/>
                </a:solidFill>
                <a:latin typeface="UTM Androgyne" panose="02040603050506020204" pitchFamily="18" charset="0"/>
                <a:cs typeface="Times New Roman" panose="02020603050405020304" pitchFamily="18" charset="0"/>
              </a:rPr>
              <a:t> </a:t>
            </a:r>
            <a:r>
              <a:rPr lang="en-US" sz="2400" dirty="0" err="1">
                <a:solidFill>
                  <a:srgbClr val="C00000"/>
                </a:solidFill>
                <a:latin typeface="UTM Androgyne" panose="02040603050506020204" pitchFamily="18" charset="0"/>
                <a:cs typeface="Times New Roman" panose="02020603050405020304" pitchFamily="18" charset="0"/>
              </a:rPr>
              <a:t>đục</a:t>
            </a:r>
            <a:r>
              <a:rPr lang="en-US" sz="2400" dirty="0">
                <a:solidFill>
                  <a:srgbClr val="C00000"/>
                </a:solidFill>
                <a:latin typeface="UTM Androgyne" panose="02040603050506020204" pitchFamily="18" charset="0"/>
                <a:cs typeface="Times New Roman" panose="02020603050405020304" pitchFamily="18" charset="0"/>
              </a:rPr>
              <a:t> </a:t>
            </a:r>
            <a:r>
              <a:rPr lang="en-US" sz="2400" dirty="0" err="1">
                <a:solidFill>
                  <a:srgbClr val="C00000"/>
                </a:solidFill>
                <a:latin typeface="UTM Androgyne" panose="02040603050506020204" pitchFamily="18" charset="0"/>
                <a:cs typeface="Times New Roman" panose="02020603050405020304" pitchFamily="18" charset="0"/>
              </a:rPr>
              <a:t>gỗ</a:t>
            </a:r>
            <a:r>
              <a:rPr lang="en-US" sz="2400" dirty="0">
                <a:solidFill>
                  <a:srgbClr val="C00000"/>
                </a:solidFill>
                <a:latin typeface="UTM Androgyne" panose="02040603050506020204" pitchFamily="18" charset="0"/>
                <a:cs typeface="Times New Roman" panose="02020603050405020304" pitchFamily="18" charset="0"/>
              </a:rPr>
              <a:t> </a:t>
            </a:r>
            <a:r>
              <a:rPr lang="en-US" sz="2400" dirty="0" err="1">
                <a:solidFill>
                  <a:srgbClr val="C00000"/>
                </a:solidFill>
                <a:latin typeface="UTM Androgyne" panose="02040603050506020204" pitchFamily="18" charset="0"/>
                <a:cs typeface="Times New Roman" panose="02020603050405020304" pitchFamily="18" charset="0"/>
              </a:rPr>
              <a:t>thành</a:t>
            </a:r>
            <a:r>
              <a:rPr lang="en-US" sz="2400" dirty="0">
                <a:solidFill>
                  <a:srgbClr val="C00000"/>
                </a:solidFill>
                <a:latin typeface="UTM Androgyne" panose="02040603050506020204" pitchFamily="18" charset="0"/>
                <a:cs typeface="Times New Roman" panose="02020603050405020304" pitchFamily="18" charset="0"/>
              </a:rPr>
              <a:t> </a:t>
            </a:r>
            <a:r>
              <a:rPr lang="en-US" sz="2400" dirty="0" err="1">
                <a:solidFill>
                  <a:srgbClr val="C00000"/>
                </a:solidFill>
                <a:latin typeface="UTM Androgyne" panose="02040603050506020204" pitchFamily="18" charset="0"/>
                <a:cs typeface="Times New Roman" panose="02020603050405020304" pitchFamily="18" charset="0"/>
              </a:rPr>
              <a:t>máng</a:t>
            </a:r>
            <a:endParaRPr lang="en-US" sz="2400" dirty="0">
              <a:solidFill>
                <a:srgbClr val="C00000"/>
              </a:solidFill>
              <a:latin typeface="UTM Androgyne"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7217724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barn(inVertical)">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barn(inVertical)">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500" fill="hold"/>
                                        <p:tgtEl>
                                          <p:spTgt spid="27"/>
                                        </p:tgtEl>
                                        <p:attrNameLst>
                                          <p:attrName>ppt_w</p:attrName>
                                        </p:attrNameLst>
                                      </p:cBhvr>
                                      <p:tavLst>
                                        <p:tav tm="0">
                                          <p:val>
                                            <p:fltVal val="0"/>
                                          </p:val>
                                        </p:tav>
                                        <p:tav tm="100000">
                                          <p:val>
                                            <p:strVal val="#ppt_w"/>
                                          </p:val>
                                        </p:tav>
                                      </p:tavLst>
                                    </p:anim>
                                    <p:anim calcmode="lin" valueType="num">
                                      <p:cBhvr>
                                        <p:cTn id="44" dur="500" fill="hold"/>
                                        <p:tgtEl>
                                          <p:spTgt spid="27"/>
                                        </p:tgtEl>
                                        <p:attrNameLst>
                                          <p:attrName>ppt_h</p:attrName>
                                        </p:attrNameLst>
                                      </p:cBhvr>
                                      <p:tavLst>
                                        <p:tav tm="0">
                                          <p:val>
                                            <p:fltVal val="0"/>
                                          </p:val>
                                        </p:tav>
                                        <p:tav tm="100000">
                                          <p:val>
                                            <p:strVal val="#ppt_h"/>
                                          </p:val>
                                        </p:tav>
                                      </p:tavLst>
                                    </p:anim>
                                    <p:animEffect transition="in" filter="fade">
                                      <p:cBhvr>
                                        <p:cTn id="4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73990" y="359410"/>
            <a:ext cx="8836660" cy="4445635"/>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9" name="组合 8"/>
          <p:cNvGrpSpPr/>
          <p:nvPr userDrawn="1"/>
        </p:nvGrpSpPr>
        <p:grpSpPr>
          <a:xfrm>
            <a:off x="0" y="3372440"/>
            <a:ext cx="9144000" cy="1771960"/>
            <a:chOff x="0" y="4495800"/>
            <a:chExt cx="12192000" cy="2362200"/>
          </a:xfrm>
        </p:grpSpPr>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t="79486"/>
            <a:stretch>
              <a:fillRect/>
            </a:stretch>
          </p:blipFill>
          <p:spPr>
            <a:xfrm>
              <a:off x="0" y="5607583"/>
              <a:ext cx="12192000" cy="1250417"/>
            </a:xfrm>
            <a:prstGeom prst="rect">
              <a:avLst/>
            </a:prstGeom>
          </p:spPr>
        </p:pic>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t="73753"/>
            <a:stretch>
              <a:fillRect/>
            </a:stretch>
          </p:blipFill>
          <p:spPr>
            <a:xfrm>
              <a:off x="0" y="5258230"/>
              <a:ext cx="12192000" cy="1599770"/>
            </a:xfrm>
            <a:prstGeom prst="rect">
              <a:avLst/>
            </a:prstGeom>
          </p:spPr>
        </p:pic>
        <p:pic>
          <p:nvPicPr>
            <p:cNvPr id="12" name="图片 11"/>
            <p:cNvPicPr>
              <a:picLocks noChangeAspect="1"/>
            </p:cNvPicPr>
            <p:nvPr/>
          </p:nvPicPr>
          <p:blipFill rotWithShape="1">
            <a:blip r:embed="rId5" cstate="print">
              <a:extLst>
                <a:ext uri="{28A0092B-C50C-407E-A947-70E740481C1C}">
                  <a14:useLocalDpi xmlns:a14="http://schemas.microsoft.com/office/drawing/2010/main" val="0"/>
                </a:ext>
              </a:extLst>
            </a:blip>
            <a:srcRect t="61245"/>
            <a:stretch>
              <a:fillRect/>
            </a:stretch>
          </p:blipFill>
          <p:spPr>
            <a:xfrm>
              <a:off x="0" y="4495800"/>
              <a:ext cx="12192000" cy="2362200"/>
            </a:xfrm>
            <a:prstGeom prst="rect">
              <a:avLst/>
            </a:prstGeom>
          </p:spPr>
        </p:pic>
      </p:grpSp>
      <p:pic>
        <p:nvPicPr>
          <p:cNvPr id="13" name="图片 12" descr="图片包含 玩具, 玩偶, 室内&#10;&#10;已生成极高可信度的说明"/>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957921" y="4453623"/>
            <a:ext cx="2093284" cy="604323"/>
          </a:xfrm>
          <a:prstGeom prst="rect">
            <a:avLst/>
          </a:prstGeom>
        </p:spPr>
      </p:pic>
      <p:pic>
        <p:nvPicPr>
          <p:cNvPr id="16" name="图片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150735" y="108585"/>
            <a:ext cx="1993265" cy="1444625"/>
          </a:xfrm>
          <a:prstGeom prst="rect">
            <a:avLst/>
          </a:prstGeom>
        </p:spPr>
      </p:pic>
      <p:pic>
        <p:nvPicPr>
          <p:cNvPr id="17" name="图片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3435" y="108546"/>
            <a:ext cx="1137573" cy="1137573"/>
          </a:xfrm>
          <a:prstGeom prst="rect">
            <a:avLst/>
          </a:prstGeom>
        </p:spPr>
      </p:pic>
      <p:sp>
        <p:nvSpPr>
          <p:cNvPr id="23" name="Rectangle 3">
            <a:extLst>
              <a:ext uri="{FF2B5EF4-FFF2-40B4-BE49-F238E27FC236}">
                <a16:creationId xmlns:a16="http://schemas.microsoft.com/office/drawing/2014/main" xmlns="" id="{D8300938-CC33-4EDD-AD46-2A2B587A68F5}"/>
              </a:ext>
            </a:extLst>
          </p:cNvPr>
          <p:cNvSpPr>
            <a:spLocks noChangeArrowheads="1"/>
          </p:cNvSpPr>
          <p:nvPr/>
        </p:nvSpPr>
        <p:spPr bwMode="auto">
          <a:xfrm>
            <a:off x="1012468" y="626949"/>
            <a:ext cx="5148688" cy="523220"/>
          </a:xfrm>
          <a:prstGeom prst="rect">
            <a:avLst/>
          </a:prstGeom>
          <a:noFill/>
          <a:ln>
            <a:noFill/>
          </a:ln>
        </p:spPr>
        <p:txBody>
          <a:bodyPr wrap="square">
            <a:spAutoFit/>
          </a:bodyPr>
          <a:lstStyle/>
          <a:p>
            <a:pPr>
              <a:defRPr/>
            </a:pPr>
            <a:r>
              <a:rPr lang="en-US" sz="2800" b="1" i="1" dirty="0" err="1">
                <a:solidFill>
                  <a:srgbClr val="FF0000"/>
                </a:solidFill>
                <a:effectLst>
                  <a:outerShdw blurRad="38100" dist="38100" dir="2700000" algn="tl">
                    <a:srgbClr val="000000">
                      <a:alpha val="43137"/>
                    </a:srgbClr>
                  </a:outerShdw>
                </a:effectLst>
                <a:latin typeface="UTM Androgyne" panose="02040603050506020204" pitchFamily="18" charset="0"/>
              </a:rPr>
              <a:t>Đoạn</a:t>
            </a:r>
            <a:r>
              <a:rPr lang="en-US" sz="2800" b="1" i="1" dirty="0">
                <a:solidFill>
                  <a:srgbClr val="FF0000"/>
                </a:solidFill>
                <a:effectLst>
                  <a:outerShdw blurRad="38100" dist="38100" dir="2700000" algn="tl">
                    <a:srgbClr val="000000">
                      <a:alpha val="43137"/>
                    </a:srgbClr>
                  </a:outerShdw>
                </a:effectLst>
                <a:latin typeface="UTM Androgyne" panose="02040603050506020204" pitchFamily="18" charset="0"/>
              </a:rPr>
              <a:t> 3, 4, 5 </a:t>
            </a:r>
            <a:r>
              <a:rPr lang="en-US" sz="2800" b="1" i="1" dirty="0" err="1">
                <a:solidFill>
                  <a:srgbClr val="FF0000"/>
                </a:solidFill>
                <a:effectLst>
                  <a:outerShdw blurRad="38100" dist="38100" dir="2700000" algn="tl">
                    <a:srgbClr val="000000">
                      <a:alpha val="43137"/>
                    </a:srgbClr>
                  </a:outerShdw>
                </a:effectLst>
                <a:latin typeface="UTM Androgyne" panose="02040603050506020204" pitchFamily="18" charset="0"/>
              </a:rPr>
              <a:t>nói</a:t>
            </a:r>
            <a:r>
              <a:rPr lang="en-US" sz="2800" b="1" i="1" dirty="0">
                <a:solidFill>
                  <a:srgbClr val="FF0000"/>
                </a:solidFill>
                <a:effectLst>
                  <a:outerShdw blurRad="38100" dist="38100" dir="2700000" algn="tl">
                    <a:srgbClr val="000000">
                      <a:alpha val="43137"/>
                    </a:srgbClr>
                  </a:outerShdw>
                </a:effectLst>
                <a:latin typeface="UTM Androgyne" panose="02040603050506020204" pitchFamily="18" charset="0"/>
              </a:rPr>
              <a:t> </a:t>
            </a:r>
            <a:r>
              <a:rPr lang="en-US" sz="2800" b="1" i="1" dirty="0" err="1">
                <a:solidFill>
                  <a:srgbClr val="FF0000"/>
                </a:solidFill>
                <a:effectLst>
                  <a:outerShdw blurRad="38100" dist="38100" dir="2700000" algn="tl">
                    <a:srgbClr val="000000">
                      <a:alpha val="43137"/>
                    </a:srgbClr>
                  </a:outerShdw>
                </a:effectLst>
                <a:latin typeface="UTM Androgyne" panose="02040603050506020204" pitchFamily="18" charset="0"/>
              </a:rPr>
              <a:t>lên</a:t>
            </a:r>
            <a:r>
              <a:rPr lang="en-US" sz="2800" b="1" i="1" dirty="0">
                <a:solidFill>
                  <a:srgbClr val="FF0000"/>
                </a:solidFill>
                <a:effectLst>
                  <a:outerShdw blurRad="38100" dist="38100" dir="2700000" algn="tl">
                    <a:srgbClr val="000000">
                      <a:alpha val="43137"/>
                    </a:srgbClr>
                  </a:outerShdw>
                </a:effectLst>
                <a:latin typeface="UTM Androgyne" panose="02040603050506020204" pitchFamily="18" charset="0"/>
              </a:rPr>
              <a:t> </a:t>
            </a:r>
            <a:r>
              <a:rPr lang="en-US" sz="2800" b="1" i="1" dirty="0" err="1">
                <a:solidFill>
                  <a:srgbClr val="FF0000"/>
                </a:solidFill>
                <a:effectLst>
                  <a:outerShdw blurRad="38100" dist="38100" dir="2700000" algn="tl">
                    <a:srgbClr val="000000">
                      <a:alpha val="43137"/>
                    </a:srgbClr>
                  </a:outerShdw>
                </a:effectLst>
                <a:latin typeface="UTM Androgyne" panose="02040603050506020204" pitchFamily="18" charset="0"/>
              </a:rPr>
              <a:t>điều</a:t>
            </a:r>
            <a:r>
              <a:rPr lang="en-US" sz="2800" b="1" i="1" dirty="0">
                <a:solidFill>
                  <a:srgbClr val="FF0000"/>
                </a:solidFill>
                <a:effectLst>
                  <a:outerShdw blurRad="38100" dist="38100" dir="2700000" algn="tl">
                    <a:srgbClr val="000000">
                      <a:alpha val="43137"/>
                    </a:srgbClr>
                  </a:outerShdw>
                </a:effectLst>
                <a:latin typeface="UTM Androgyne" panose="02040603050506020204" pitchFamily="18" charset="0"/>
              </a:rPr>
              <a:t> </a:t>
            </a:r>
            <a:r>
              <a:rPr lang="en-US" sz="2800" b="1" i="1" dirty="0" err="1">
                <a:solidFill>
                  <a:srgbClr val="FF0000"/>
                </a:solidFill>
                <a:effectLst>
                  <a:outerShdw blurRad="38100" dist="38100" dir="2700000" algn="tl">
                    <a:srgbClr val="000000">
                      <a:alpha val="43137"/>
                    </a:srgbClr>
                  </a:outerShdw>
                </a:effectLst>
                <a:latin typeface="UTM Androgyne" panose="02040603050506020204" pitchFamily="18" charset="0"/>
              </a:rPr>
              <a:t>gì</a:t>
            </a:r>
            <a:r>
              <a:rPr lang="en-US" sz="2800" b="1" i="1" dirty="0">
                <a:solidFill>
                  <a:srgbClr val="FF0000"/>
                </a:solidFill>
                <a:effectLst>
                  <a:outerShdw blurRad="38100" dist="38100" dir="2700000" algn="tl">
                    <a:srgbClr val="000000">
                      <a:alpha val="43137"/>
                    </a:srgbClr>
                  </a:outerShdw>
                </a:effectLst>
                <a:latin typeface="UTM Androgyne" panose="02040603050506020204" pitchFamily="18" charset="0"/>
              </a:rPr>
              <a:t>?</a:t>
            </a:r>
          </a:p>
        </p:txBody>
      </p:sp>
      <p:sp>
        <p:nvSpPr>
          <p:cNvPr id="19" name="Rectangle: Rounded Corners 18">
            <a:extLst>
              <a:ext uri="{FF2B5EF4-FFF2-40B4-BE49-F238E27FC236}">
                <a16:creationId xmlns:a16="http://schemas.microsoft.com/office/drawing/2014/main" xmlns="" id="{AB3D36F5-E6B0-4CB5-80C4-E4295F867223}"/>
              </a:ext>
            </a:extLst>
          </p:cNvPr>
          <p:cNvSpPr/>
          <p:nvPr/>
        </p:nvSpPr>
        <p:spPr>
          <a:xfrm>
            <a:off x="1415443" y="1308762"/>
            <a:ext cx="6070863" cy="101854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UTM Androgyne" panose="02040603050506020204" pitchFamily="18" charset="0"/>
              </a:rPr>
              <a:t>Đoạn</a:t>
            </a:r>
            <a:r>
              <a:rPr lang="en-US" sz="2800" dirty="0">
                <a:latin typeface="UTM Androgyne" panose="02040603050506020204" pitchFamily="18" charset="0"/>
              </a:rPr>
              <a:t> 3: Ca </a:t>
            </a:r>
            <a:r>
              <a:rPr lang="en-US" sz="2800" dirty="0" err="1">
                <a:latin typeface="UTM Androgyne" panose="02040603050506020204" pitchFamily="18" charset="0"/>
              </a:rPr>
              <a:t>ngợi</a:t>
            </a:r>
            <a:r>
              <a:rPr lang="en-US" sz="2800" dirty="0">
                <a:latin typeface="UTM Androgyne" panose="02040603050506020204" pitchFamily="18" charset="0"/>
              </a:rPr>
              <a:t> </a:t>
            </a:r>
            <a:r>
              <a:rPr lang="en-US" sz="2800" dirty="0" err="1">
                <a:latin typeface="UTM Androgyne" panose="02040603050506020204" pitchFamily="18" charset="0"/>
              </a:rPr>
              <a:t>tài</a:t>
            </a:r>
            <a:r>
              <a:rPr lang="en-US" sz="2800" dirty="0">
                <a:latin typeface="UTM Androgyne" panose="02040603050506020204" pitchFamily="18" charset="0"/>
              </a:rPr>
              <a:t> </a:t>
            </a:r>
            <a:r>
              <a:rPr lang="en-US" sz="2800" dirty="0" err="1">
                <a:latin typeface="UTM Androgyne" panose="02040603050506020204" pitchFamily="18" charset="0"/>
              </a:rPr>
              <a:t>năng</a:t>
            </a:r>
            <a:r>
              <a:rPr lang="en-US" sz="2800" dirty="0">
                <a:latin typeface="UTM Androgyne" panose="02040603050506020204" pitchFamily="18" charset="0"/>
              </a:rPr>
              <a:t> </a:t>
            </a:r>
            <a:r>
              <a:rPr lang="en-US" sz="2800" dirty="0" err="1">
                <a:latin typeface="UTM Androgyne" panose="02040603050506020204" pitchFamily="18" charset="0"/>
              </a:rPr>
              <a:t>của</a:t>
            </a:r>
            <a:r>
              <a:rPr lang="en-US" sz="2800" dirty="0">
                <a:latin typeface="UTM Androgyne" panose="02040603050506020204" pitchFamily="18" charset="0"/>
              </a:rPr>
              <a:t> </a:t>
            </a:r>
            <a:r>
              <a:rPr lang="en-US" sz="2800" dirty="0" err="1">
                <a:latin typeface="UTM Androgyne" panose="02040603050506020204" pitchFamily="18" charset="0"/>
              </a:rPr>
              <a:t>Nắm</a:t>
            </a:r>
            <a:r>
              <a:rPr lang="en-US" sz="2800" dirty="0">
                <a:latin typeface="UTM Androgyne" panose="02040603050506020204" pitchFamily="18" charset="0"/>
              </a:rPr>
              <a:t> Tay </a:t>
            </a:r>
            <a:r>
              <a:rPr lang="en-US" sz="2800" dirty="0" err="1">
                <a:latin typeface="UTM Androgyne" panose="02040603050506020204" pitchFamily="18" charset="0"/>
              </a:rPr>
              <a:t>Đóng</a:t>
            </a:r>
            <a:r>
              <a:rPr lang="en-US" sz="2800" dirty="0">
                <a:latin typeface="UTM Androgyne" panose="02040603050506020204" pitchFamily="18" charset="0"/>
              </a:rPr>
              <a:t> </a:t>
            </a:r>
            <a:r>
              <a:rPr lang="en-US" sz="2800" dirty="0" err="1">
                <a:latin typeface="UTM Androgyne" panose="02040603050506020204" pitchFamily="18" charset="0"/>
              </a:rPr>
              <a:t>Cọc</a:t>
            </a:r>
            <a:r>
              <a:rPr lang="en-US" sz="2800" dirty="0">
                <a:latin typeface="UTM Androgyne" panose="02040603050506020204" pitchFamily="18" charset="0"/>
              </a:rPr>
              <a:t>.</a:t>
            </a:r>
          </a:p>
        </p:txBody>
      </p:sp>
      <p:sp>
        <p:nvSpPr>
          <p:cNvPr id="24" name="Rectangle: Rounded Corners 23">
            <a:extLst>
              <a:ext uri="{FF2B5EF4-FFF2-40B4-BE49-F238E27FC236}">
                <a16:creationId xmlns:a16="http://schemas.microsoft.com/office/drawing/2014/main" xmlns="" id="{DDFFBC1E-9EBB-462A-B99A-C4D59A5351DB}"/>
              </a:ext>
            </a:extLst>
          </p:cNvPr>
          <p:cNvSpPr/>
          <p:nvPr/>
        </p:nvSpPr>
        <p:spPr>
          <a:xfrm>
            <a:off x="1415442" y="2395074"/>
            <a:ext cx="6070863" cy="93580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UTM Androgyne" panose="02040603050506020204" pitchFamily="18" charset="0"/>
              </a:rPr>
              <a:t>Đoạn</a:t>
            </a:r>
            <a:r>
              <a:rPr lang="en-US" sz="2800" dirty="0">
                <a:latin typeface="UTM Androgyne" panose="02040603050506020204" pitchFamily="18" charset="0"/>
              </a:rPr>
              <a:t> 4: Ca </a:t>
            </a:r>
            <a:r>
              <a:rPr lang="en-US" sz="2800" dirty="0" err="1">
                <a:latin typeface="UTM Androgyne" panose="02040603050506020204" pitchFamily="18" charset="0"/>
              </a:rPr>
              <a:t>ngợi</a:t>
            </a:r>
            <a:r>
              <a:rPr lang="en-US" sz="2800" dirty="0">
                <a:latin typeface="UTM Androgyne" panose="02040603050506020204" pitchFamily="18" charset="0"/>
              </a:rPr>
              <a:t> </a:t>
            </a:r>
            <a:r>
              <a:rPr lang="en-US" sz="2800" dirty="0" err="1">
                <a:latin typeface="UTM Androgyne" panose="02040603050506020204" pitchFamily="18" charset="0"/>
              </a:rPr>
              <a:t>tài</a:t>
            </a:r>
            <a:r>
              <a:rPr lang="en-US" sz="2800" dirty="0">
                <a:latin typeface="UTM Androgyne" panose="02040603050506020204" pitchFamily="18" charset="0"/>
              </a:rPr>
              <a:t> </a:t>
            </a:r>
            <a:r>
              <a:rPr lang="en-US" sz="2800" dirty="0" err="1">
                <a:latin typeface="UTM Androgyne" panose="02040603050506020204" pitchFamily="18" charset="0"/>
              </a:rPr>
              <a:t>năng</a:t>
            </a:r>
            <a:r>
              <a:rPr lang="en-US" sz="2800" dirty="0">
                <a:latin typeface="UTM Androgyne" panose="02040603050506020204" pitchFamily="18" charset="0"/>
              </a:rPr>
              <a:t> </a:t>
            </a:r>
            <a:r>
              <a:rPr lang="en-US" sz="2800" dirty="0" err="1">
                <a:latin typeface="UTM Androgyne" panose="02040603050506020204" pitchFamily="18" charset="0"/>
              </a:rPr>
              <a:t>của</a:t>
            </a:r>
            <a:r>
              <a:rPr lang="en-US" sz="2800" dirty="0">
                <a:latin typeface="UTM Androgyne" panose="02040603050506020204" pitchFamily="18" charset="0"/>
              </a:rPr>
              <a:t> </a:t>
            </a:r>
            <a:r>
              <a:rPr lang="en-US" sz="2800" dirty="0" err="1">
                <a:latin typeface="UTM Androgyne" panose="02040603050506020204" pitchFamily="18" charset="0"/>
              </a:rPr>
              <a:t>Lấy</a:t>
            </a:r>
            <a:r>
              <a:rPr lang="en-US" sz="2800" dirty="0">
                <a:latin typeface="UTM Androgyne" panose="02040603050506020204" pitchFamily="18" charset="0"/>
              </a:rPr>
              <a:t> Tai </a:t>
            </a:r>
            <a:r>
              <a:rPr lang="en-US" sz="2800" dirty="0" err="1">
                <a:latin typeface="UTM Androgyne" panose="02040603050506020204" pitchFamily="18" charset="0"/>
              </a:rPr>
              <a:t>Tát</a:t>
            </a:r>
            <a:r>
              <a:rPr lang="en-US" sz="2800" dirty="0">
                <a:latin typeface="UTM Androgyne" panose="02040603050506020204" pitchFamily="18" charset="0"/>
              </a:rPr>
              <a:t> </a:t>
            </a:r>
            <a:r>
              <a:rPr lang="en-US" sz="2800" dirty="0" err="1">
                <a:latin typeface="UTM Androgyne" panose="02040603050506020204" pitchFamily="18" charset="0"/>
              </a:rPr>
              <a:t>Nước</a:t>
            </a:r>
            <a:r>
              <a:rPr lang="en-US" sz="2800" dirty="0">
                <a:latin typeface="UTM Androgyne" panose="02040603050506020204" pitchFamily="18" charset="0"/>
              </a:rPr>
              <a:t>.</a:t>
            </a:r>
          </a:p>
        </p:txBody>
      </p:sp>
      <p:sp>
        <p:nvSpPr>
          <p:cNvPr id="25" name="Rectangle: Rounded Corners 24">
            <a:extLst>
              <a:ext uri="{FF2B5EF4-FFF2-40B4-BE49-F238E27FC236}">
                <a16:creationId xmlns:a16="http://schemas.microsoft.com/office/drawing/2014/main" xmlns="" id="{754266DD-357F-4A97-B1B1-928281F889C9}"/>
              </a:ext>
            </a:extLst>
          </p:cNvPr>
          <p:cNvSpPr/>
          <p:nvPr/>
        </p:nvSpPr>
        <p:spPr>
          <a:xfrm>
            <a:off x="1415442" y="3415243"/>
            <a:ext cx="6052831" cy="94429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UTM Androgyne" panose="02040603050506020204" pitchFamily="18" charset="0"/>
              </a:rPr>
              <a:t>Đoạn</a:t>
            </a:r>
            <a:r>
              <a:rPr lang="en-US" sz="2800" dirty="0">
                <a:latin typeface="UTM Androgyne" panose="02040603050506020204" pitchFamily="18" charset="0"/>
              </a:rPr>
              <a:t> 5: Ca </a:t>
            </a:r>
            <a:r>
              <a:rPr lang="en-US" sz="2800" dirty="0" err="1">
                <a:latin typeface="UTM Androgyne" panose="02040603050506020204" pitchFamily="18" charset="0"/>
              </a:rPr>
              <a:t>ngợi</a:t>
            </a:r>
            <a:r>
              <a:rPr lang="en-US" sz="2800" dirty="0">
                <a:latin typeface="UTM Androgyne" panose="02040603050506020204" pitchFamily="18" charset="0"/>
              </a:rPr>
              <a:t> </a:t>
            </a:r>
            <a:r>
              <a:rPr lang="en-US" sz="2800" dirty="0" err="1">
                <a:latin typeface="UTM Androgyne" panose="02040603050506020204" pitchFamily="18" charset="0"/>
              </a:rPr>
              <a:t>tài</a:t>
            </a:r>
            <a:r>
              <a:rPr lang="en-US" sz="2800" dirty="0">
                <a:latin typeface="UTM Androgyne" panose="02040603050506020204" pitchFamily="18" charset="0"/>
              </a:rPr>
              <a:t> </a:t>
            </a:r>
            <a:r>
              <a:rPr lang="en-US" sz="2800" dirty="0" err="1">
                <a:latin typeface="UTM Androgyne" panose="02040603050506020204" pitchFamily="18" charset="0"/>
              </a:rPr>
              <a:t>năng</a:t>
            </a:r>
            <a:r>
              <a:rPr lang="en-US" sz="2800" dirty="0">
                <a:latin typeface="UTM Androgyne" panose="02040603050506020204" pitchFamily="18" charset="0"/>
              </a:rPr>
              <a:t> </a:t>
            </a:r>
            <a:r>
              <a:rPr lang="en-US" sz="2800" dirty="0" err="1">
                <a:latin typeface="UTM Androgyne" panose="02040603050506020204" pitchFamily="18" charset="0"/>
              </a:rPr>
              <a:t>của</a:t>
            </a:r>
            <a:r>
              <a:rPr lang="en-US" sz="2800" dirty="0">
                <a:latin typeface="UTM Androgyne" panose="02040603050506020204" pitchFamily="18" charset="0"/>
              </a:rPr>
              <a:t> </a:t>
            </a:r>
            <a:r>
              <a:rPr lang="en-US" sz="2800" dirty="0" err="1">
                <a:latin typeface="UTM Androgyne" panose="02040603050506020204" pitchFamily="18" charset="0"/>
              </a:rPr>
              <a:t>Móng</a:t>
            </a:r>
            <a:r>
              <a:rPr lang="en-US" sz="2800" dirty="0">
                <a:latin typeface="UTM Androgyne" panose="02040603050506020204" pitchFamily="18" charset="0"/>
              </a:rPr>
              <a:t> Tay </a:t>
            </a:r>
            <a:r>
              <a:rPr lang="en-US" sz="2800" dirty="0" err="1">
                <a:latin typeface="UTM Androgyne" panose="02040603050506020204" pitchFamily="18" charset="0"/>
              </a:rPr>
              <a:t>Đục</a:t>
            </a:r>
            <a:r>
              <a:rPr lang="en-US" sz="2800" dirty="0">
                <a:latin typeface="UTM Androgyne" panose="02040603050506020204" pitchFamily="18" charset="0"/>
              </a:rPr>
              <a:t> </a:t>
            </a:r>
            <a:r>
              <a:rPr lang="en-US" sz="2800" dirty="0" err="1">
                <a:latin typeface="UTM Androgyne" panose="02040603050506020204" pitchFamily="18" charset="0"/>
              </a:rPr>
              <a:t>Máng</a:t>
            </a:r>
            <a:endParaRPr lang="en-US" sz="2800" dirty="0">
              <a:latin typeface="UTM Androgyne" panose="02040603050506020204" pitchFamily="18" charset="0"/>
            </a:endParaRPr>
          </a:p>
        </p:txBody>
      </p:sp>
    </p:spTree>
    <p:extLst>
      <p:ext uri="{BB962C8B-B14F-4D97-AF65-F5344CB8AC3E}">
        <p14:creationId xmlns:p14="http://schemas.microsoft.com/office/powerpoint/2010/main" val="29827785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9" grpId="0" animBg="1"/>
      <p:bldP spid="24"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userDrawn="1"/>
        </p:nvSpPr>
        <p:spPr>
          <a:xfrm>
            <a:off x="173990" y="359410"/>
            <a:ext cx="8836660" cy="4445635"/>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9" name="组合 8"/>
          <p:cNvGrpSpPr/>
          <p:nvPr userDrawn="1"/>
        </p:nvGrpSpPr>
        <p:grpSpPr>
          <a:xfrm>
            <a:off x="0" y="3372440"/>
            <a:ext cx="9144000" cy="1771960"/>
            <a:chOff x="0" y="4495800"/>
            <a:chExt cx="12192000" cy="2362200"/>
          </a:xfrm>
        </p:grpSpPr>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t="79486"/>
            <a:stretch>
              <a:fillRect/>
            </a:stretch>
          </p:blipFill>
          <p:spPr>
            <a:xfrm>
              <a:off x="0" y="5607583"/>
              <a:ext cx="12192000" cy="1250417"/>
            </a:xfrm>
            <a:prstGeom prst="rect">
              <a:avLst/>
            </a:prstGeom>
          </p:spPr>
        </p:pic>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t="73753"/>
            <a:stretch>
              <a:fillRect/>
            </a:stretch>
          </p:blipFill>
          <p:spPr>
            <a:xfrm>
              <a:off x="0" y="5258230"/>
              <a:ext cx="12192000" cy="1599770"/>
            </a:xfrm>
            <a:prstGeom prst="rect">
              <a:avLst/>
            </a:prstGeom>
          </p:spPr>
        </p:pic>
        <p:pic>
          <p:nvPicPr>
            <p:cNvPr id="12" name="图片 11"/>
            <p:cNvPicPr>
              <a:picLocks noChangeAspect="1"/>
            </p:cNvPicPr>
            <p:nvPr/>
          </p:nvPicPr>
          <p:blipFill rotWithShape="1">
            <a:blip r:embed="rId5" cstate="print">
              <a:extLst>
                <a:ext uri="{28A0092B-C50C-407E-A947-70E740481C1C}">
                  <a14:useLocalDpi xmlns:a14="http://schemas.microsoft.com/office/drawing/2010/main" val="0"/>
                </a:ext>
              </a:extLst>
            </a:blip>
            <a:srcRect t="61245"/>
            <a:stretch>
              <a:fillRect/>
            </a:stretch>
          </p:blipFill>
          <p:spPr>
            <a:xfrm>
              <a:off x="0" y="4495800"/>
              <a:ext cx="12192000" cy="2362200"/>
            </a:xfrm>
            <a:prstGeom prst="rect">
              <a:avLst/>
            </a:prstGeom>
          </p:spPr>
        </p:pic>
      </p:grpSp>
      <p:pic>
        <p:nvPicPr>
          <p:cNvPr id="16" name="图片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150735" y="108585"/>
            <a:ext cx="1993265" cy="1444625"/>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3435" y="108546"/>
            <a:ext cx="1137573" cy="1137573"/>
          </a:xfrm>
          <a:prstGeom prst="rect">
            <a:avLst/>
          </a:prstGeom>
        </p:spPr>
      </p:pic>
      <p:pic>
        <p:nvPicPr>
          <p:cNvPr id="15" name="图片 76803">
            <a:extLst>
              <a:ext uri="{FF2B5EF4-FFF2-40B4-BE49-F238E27FC236}">
                <a16:creationId xmlns:a16="http://schemas.microsoft.com/office/drawing/2014/main" xmlns="" id="{FD521CC1-183C-45DA-8CBA-A26F5C015AA8}"/>
              </a:ext>
            </a:extLst>
          </p:cNvPr>
          <p:cNvPicPr>
            <a:picLocks noChangeAspect="1"/>
          </p:cNvPicPr>
          <p:nvPr/>
        </p:nvPicPr>
        <p:blipFill>
          <a:blip r:embed="rId8"/>
          <a:stretch>
            <a:fillRect/>
          </a:stretch>
        </p:blipFill>
        <p:spPr>
          <a:xfrm>
            <a:off x="-162088" y="812276"/>
            <a:ext cx="6372519" cy="3669230"/>
          </a:xfrm>
          <a:prstGeom prst="rect">
            <a:avLst/>
          </a:prstGeom>
          <a:noFill/>
          <a:ln w="9525">
            <a:noFill/>
          </a:ln>
        </p:spPr>
      </p:pic>
      <p:sp>
        <p:nvSpPr>
          <p:cNvPr id="18" name="TextBox 17">
            <a:extLst>
              <a:ext uri="{FF2B5EF4-FFF2-40B4-BE49-F238E27FC236}">
                <a16:creationId xmlns:a16="http://schemas.microsoft.com/office/drawing/2014/main" xmlns="" id="{F5A7F6E0-BEED-4E16-A0A2-43D221835A73}"/>
              </a:ext>
            </a:extLst>
          </p:cNvPr>
          <p:cNvSpPr txBox="1"/>
          <p:nvPr/>
        </p:nvSpPr>
        <p:spPr>
          <a:xfrm>
            <a:off x="985180" y="1801594"/>
            <a:ext cx="4772765" cy="2062103"/>
          </a:xfrm>
          <a:prstGeom prst="rect">
            <a:avLst/>
          </a:prstGeom>
          <a:noFill/>
        </p:spPr>
        <p:txBody>
          <a:bodyPr wrap="square">
            <a:spAutoFit/>
          </a:bodyPr>
          <a:lstStyle/>
          <a:p>
            <a:pPr fontAlgn="auto">
              <a:spcBef>
                <a:spcPts val="0"/>
              </a:spcBef>
              <a:spcAft>
                <a:spcPts val="0"/>
              </a:spcAft>
              <a:defRPr/>
            </a:pPr>
            <a:r>
              <a:rPr lang="en-US" altLang="en-US" sz="3200" b="1" dirty="0">
                <a:solidFill>
                  <a:srgbClr val="538241"/>
                </a:solidFill>
                <a:latin typeface="UTM Androgyne" panose="02040603050506020204" pitchFamily="18" charset="0"/>
                <a:cs typeface="Times New Roman" panose="02020603050405020304" pitchFamily="18" charset="0"/>
              </a:rPr>
              <a:t>Ca </a:t>
            </a:r>
            <a:r>
              <a:rPr lang="en-US" altLang="en-US" sz="3200" b="1" dirty="0" err="1">
                <a:solidFill>
                  <a:srgbClr val="538241"/>
                </a:solidFill>
                <a:latin typeface="UTM Androgyne" panose="02040603050506020204" pitchFamily="18" charset="0"/>
                <a:cs typeface="Times New Roman" panose="02020603050405020304" pitchFamily="18" charset="0"/>
              </a:rPr>
              <a:t>ngợi</a:t>
            </a:r>
            <a:r>
              <a:rPr lang="en-US" altLang="en-US" sz="3200" b="1" dirty="0">
                <a:solidFill>
                  <a:srgbClr val="538241"/>
                </a:solidFill>
                <a:latin typeface="UTM Androgyne" panose="02040603050506020204" pitchFamily="18" charset="0"/>
                <a:cs typeface="Times New Roman" panose="02020603050405020304" pitchFamily="18" charset="0"/>
              </a:rPr>
              <a:t> </a:t>
            </a:r>
            <a:r>
              <a:rPr lang="en-US" altLang="en-US" sz="3200" b="1" dirty="0" err="1">
                <a:solidFill>
                  <a:srgbClr val="538241"/>
                </a:solidFill>
                <a:latin typeface="UTM Androgyne" panose="02040603050506020204" pitchFamily="18" charset="0"/>
                <a:cs typeface="Times New Roman" panose="02020603050405020304" pitchFamily="18" charset="0"/>
              </a:rPr>
              <a:t>sức</a:t>
            </a:r>
            <a:r>
              <a:rPr lang="en-US" altLang="en-US" sz="3200" b="1" dirty="0">
                <a:solidFill>
                  <a:srgbClr val="538241"/>
                </a:solidFill>
                <a:latin typeface="UTM Androgyne" panose="02040603050506020204" pitchFamily="18" charset="0"/>
                <a:cs typeface="Times New Roman" panose="02020603050405020304" pitchFamily="18" charset="0"/>
              </a:rPr>
              <a:t> </a:t>
            </a:r>
            <a:r>
              <a:rPr lang="en-US" altLang="en-US" sz="3200" b="1" dirty="0" err="1">
                <a:solidFill>
                  <a:srgbClr val="538241"/>
                </a:solidFill>
                <a:latin typeface="UTM Androgyne" panose="02040603050506020204" pitchFamily="18" charset="0"/>
                <a:cs typeface="Times New Roman" panose="02020603050405020304" pitchFamily="18" charset="0"/>
              </a:rPr>
              <a:t>khoẻ</a:t>
            </a:r>
            <a:r>
              <a:rPr lang="en-US" altLang="en-US" sz="3200" b="1" dirty="0">
                <a:solidFill>
                  <a:srgbClr val="538241"/>
                </a:solidFill>
                <a:latin typeface="UTM Androgyne" panose="02040603050506020204" pitchFamily="18" charset="0"/>
                <a:cs typeface="Times New Roman" panose="02020603050405020304" pitchFamily="18" charset="0"/>
              </a:rPr>
              <a:t>, </a:t>
            </a:r>
            <a:r>
              <a:rPr lang="en-US" altLang="en-US" sz="3200" b="1" dirty="0" err="1">
                <a:solidFill>
                  <a:srgbClr val="538241"/>
                </a:solidFill>
                <a:latin typeface="UTM Androgyne" panose="02040603050506020204" pitchFamily="18" charset="0"/>
                <a:cs typeface="Times New Roman" panose="02020603050405020304" pitchFamily="18" charset="0"/>
              </a:rPr>
              <a:t>tài</a:t>
            </a:r>
            <a:r>
              <a:rPr lang="en-US" altLang="en-US" sz="3200" b="1" dirty="0">
                <a:solidFill>
                  <a:srgbClr val="538241"/>
                </a:solidFill>
                <a:latin typeface="UTM Androgyne" panose="02040603050506020204" pitchFamily="18" charset="0"/>
                <a:cs typeface="Times New Roman" panose="02020603050405020304" pitchFamily="18" charset="0"/>
              </a:rPr>
              <a:t> </a:t>
            </a:r>
            <a:r>
              <a:rPr lang="en-US" altLang="en-US" sz="3200" b="1" dirty="0" err="1">
                <a:solidFill>
                  <a:srgbClr val="538241"/>
                </a:solidFill>
                <a:latin typeface="UTM Androgyne" panose="02040603050506020204" pitchFamily="18" charset="0"/>
                <a:cs typeface="Times New Roman" panose="02020603050405020304" pitchFamily="18" charset="0"/>
              </a:rPr>
              <a:t>năng</a:t>
            </a:r>
            <a:r>
              <a:rPr lang="en-US" altLang="en-US" sz="3200" b="1" dirty="0">
                <a:solidFill>
                  <a:srgbClr val="538241"/>
                </a:solidFill>
                <a:latin typeface="UTM Androgyne" panose="02040603050506020204" pitchFamily="18" charset="0"/>
                <a:cs typeface="Times New Roman" panose="02020603050405020304" pitchFamily="18" charset="0"/>
              </a:rPr>
              <a:t>, </a:t>
            </a:r>
            <a:r>
              <a:rPr lang="en-US" altLang="en-US" sz="3200" b="1" dirty="0" err="1">
                <a:solidFill>
                  <a:srgbClr val="538241"/>
                </a:solidFill>
                <a:latin typeface="UTM Androgyne" panose="02040603050506020204" pitchFamily="18" charset="0"/>
                <a:cs typeface="Times New Roman" panose="02020603050405020304" pitchFamily="18" charset="0"/>
              </a:rPr>
              <a:t>lòng</a:t>
            </a:r>
            <a:r>
              <a:rPr lang="en-US" altLang="en-US" sz="3200" b="1" dirty="0">
                <a:solidFill>
                  <a:srgbClr val="538241"/>
                </a:solidFill>
                <a:latin typeface="UTM Androgyne" panose="02040603050506020204" pitchFamily="18" charset="0"/>
                <a:cs typeface="Times New Roman" panose="02020603050405020304" pitchFamily="18" charset="0"/>
              </a:rPr>
              <a:t> </a:t>
            </a:r>
            <a:r>
              <a:rPr lang="en-US" altLang="en-US" sz="3200" b="1" dirty="0" err="1">
                <a:solidFill>
                  <a:srgbClr val="538241"/>
                </a:solidFill>
                <a:latin typeface="UTM Androgyne" panose="02040603050506020204" pitchFamily="18" charset="0"/>
                <a:cs typeface="Times New Roman" panose="02020603050405020304" pitchFamily="18" charset="0"/>
              </a:rPr>
              <a:t>nhiệt</a:t>
            </a:r>
            <a:r>
              <a:rPr lang="en-US" altLang="en-US" sz="3200" b="1" dirty="0">
                <a:solidFill>
                  <a:srgbClr val="538241"/>
                </a:solidFill>
                <a:latin typeface="UTM Androgyne" panose="02040603050506020204" pitchFamily="18" charset="0"/>
                <a:cs typeface="Times New Roman" panose="02020603050405020304" pitchFamily="18" charset="0"/>
              </a:rPr>
              <a:t> </a:t>
            </a:r>
            <a:r>
              <a:rPr lang="en-US" altLang="en-US" sz="3200" b="1" dirty="0" err="1">
                <a:solidFill>
                  <a:srgbClr val="538241"/>
                </a:solidFill>
                <a:latin typeface="UTM Androgyne" panose="02040603050506020204" pitchFamily="18" charset="0"/>
                <a:cs typeface="Times New Roman" panose="02020603050405020304" pitchFamily="18" charset="0"/>
              </a:rPr>
              <a:t>thành</a:t>
            </a:r>
            <a:r>
              <a:rPr lang="en-US" altLang="en-US" sz="3200" b="1" dirty="0">
                <a:solidFill>
                  <a:srgbClr val="538241"/>
                </a:solidFill>
                <a:latin typeface="UTM Androgyne" panose="02040603050506020204" pitchFamily="18" charset="0"/>
                <a:cs typeface="Times New Roman" panose="02020603050405020304" pitchFamily="18" charset="0"/>
              </a:rPr>
              <a:t> làm </a:t>
            </a:r>
            <a:r>
              <a:rPr lang="en-US" altLang="en-US" sz="3200" b="1" dirty="0" err="1">
                <a:solidFill>
                  <a:srgbClr val="538241"/>
                </a:solidFill>
                <a:latin typeface="UTM Androgyne" panose="02040603050506020204" pitchFamily="18" charset="0"/>
                <a:cs typeface="Times New Roman" panose="02020603050405020304" pitchFamily="18" charset="0"/>
              </a:rPr>
              <a:t>việc</a:t>
            </a:r>
            <a:r>
              <a:rPr lang="en-US" altLang="en-US" sz="3200" b="1" dirty="0">
                <a:solidFill>
                  <a:srgbClr val="538241"/>
                </a:solidFill>
                <a:latin typeface="UTM Androgyne" panose="02040603050506020204" pitchFamily="18" charset="0"/>
                <a:cs typeface="Times New Roman" panose="02020603050405020304" pitchFamily="18" charset="0"/>
              </a:rPr>
              <a:t> </a:t>
            </a:r>
            <a:r>
              <a:rPr lang="en-US" altLang="en-US" sz="3200" b="1" dirty="0" err="1">
                <a:solidFill>
                  <a:srgbClr val="538241"/>
                </a:solidFill>
                <a:latin typeface="UTM Androgyne" panose="02040603050506020204" pitchFamily="18" charset="0"/>
                <a:cs typeface="Times New Roman" panose="02020603050405020304" pitchFamily="18" charset="0"/>
              </a:rPr>
              <a:t>nghĩa</a:t>
            </a:r>
            <a:r>
              <a:rPr lang="en-US" altLang="en-US" sz="3200" b="1" dirty="0">
                <a:solidFill>
                  <a:srgbClr val="538241"/>
                </a:solidFill>
                <a:latin typeface="UTM Androgyne" panose="02040603050506020204" pitchFamily="18" charset="0"/>
                <a:cs typeface="Times New Roman" panose="02020603050405020304" pitchFamily="18" charset="0"/>
              </a:rPr>
              <a:t> </a:t>
            </a:r>
            <a:r>
              <a:rPr lang="en-US" altLang="en-US" sz="3200" b="1" dirty="0" err="1">
                <a:solidFill>
                  <a:srgbClr val="538241"/>
                </a:solidFill>
                <a:latin typeface="UTM Androgyne" panose="02040603050506020204" pitchFamily="18" charset="0"/>
                <a:cs typeface="Times New Roman" panose="02020603050405020304" pitchFamily="18" charset="0"/>
              </a:rPr>
              <a:t>của</a:t>
            </a:r>
            <a:r>
              <a:rPr lang="en-US" altLang="en-US" sz="3200" b="1" dirty="0">
                <a:solidFill>
                  <a:srgbClr val="538241"/>
                </a:solidFill>
                <a:latin typeface="UTM Androgyne" panose="02040603050506020204" pitchFamily="18" charset="0"/>
                <a:cs typeface="Times New Roman" panose="02020603050405020304" pitchFamily="18" charset="0"/>
              </a:rPr>
              <a:t> </a:t>
            </a:r>
            <a:r>
              <a:rPr lang="en-US" altLang="en-US" sz="3200" b="1" dirty="0" err="1">
                <a:solidFill>
                  <a:srgbClr val="538241"/>
                </a:solidFill>
                <a:latin typeface="UTM Androgyne" panose="02040603050506020204" pitchFamily="18" charset="0"/>
                <a:cs typeface="Times New Roman" panose="02020603050405020304" pitchFamily="18" charset="0"/>
              </a:rPr>
              <a:t>bốn</a:t>
            </a:r>
            <a:r>
              <a:rPr lang="en-US" altLang="en-US" sz="3200" b="1" dirty="0">
                <a:solidFill>
                  <a:srgbClr val="538241"/>
                </a:solidFill>
                <a:latin typeface="UTM Androgyne" panose="02040603050506020204" pitchFamily="18" charset="0"/>
                <a:cs typeface="Times New Roman" panose="02020603050405020304" pitchFamily="18" charset="0"/>
              </a:rPr>
              <a:t> </a:t>
            </a:r>
            <a:r>
              <a:rPr lang="en-US" altLang="en-US" sz="3200" b="1" dirty="0" err="1">
                <a:solidFill>
                  <a:srgbClr val="538241"/>
                </a:solidFill>
                <a:latin typeface="UTM Androgyne" panose="02040603050506020204" pitchFamily="18" charset="0"/>
                <a:cs typeface="Times New Roman" panose="02020603050405020304" pitchFamily="18" charset="0"/>
              </a:rPr>
              <a:t>anh</a:t>
            </a:r>
            <a:r>
              <a:rPr lang="en-US" altLang="en-US" sz="3200" b="1" dirty="0">
                <a:solidFill>
                  <a:srgbClr val="538241"/>
                </a:solidFill>
                <a:latin typeface="UTM Androgyne" panose="02040603050506020204" pitchFamily="18" charset="0"/>
                <a:cs typeface="Times New Roman" panose="02020603050405020304" pitchFamily="18" charset="0"/>
              </a:rPr>
              <a:t> </a:t>
            </a:r>
            <a:r>
              <a:rPr lang="en-US" altLang="en-US" sz="3200" b="1" dirty="0" err="1">
                <a:solidFill>
                  <a:srgbClr val="538241"/>
                </a:solidFill>
                <a:latin typeface="UTM Androgyne" panose="02040603050506020204" pitchFamily="18" charset="0"/>
                <a:cs typeface="Times New Roman" panose="02020603050405020304" pitchFamily="18" charset="0"/>
              </a:rPr>
              <a:t>em</a:t>
            </a:r>
            <a:r>
              <a:rPr lang="en-US" altLang="en-US" sz="3200" b="1" dirty="0">
                <a:solidFill>
                  <a:srgbClr val="538241"/>
                </a:solidFill>
                <a:latin typeface="UTM Androgyne" panose="02040603050506020204" pitchFamily="18" charset="0"/>
                <a:cs typeface="Times New Roman" panose="02020603050405020304" pitchFamily="18" charset="0"/>
              </a:rPr>
              <a:t> </a:t>
            </a:r>
            <a:r>
              <a:rPr lang="en-US" altLang="en-US" sz="3200" b="1" dirty="0" err="1">
                <a:solidFill>
                  <a:srgbClr val="538241"/>
                </a:solidFill>
                <a:latin typeface="UTM Androgyne" panose="02040603050506020204" pitchFamily="18" charset="0"/>
                <a:cs typeface="Times New Roman" panose="02020603050405020304" pitchFamily="18" charset="0"/>
              </a:rPr>
              <a:t>Cẩu</a:t>
            </a:r>
            <a:r>
              <a:rPr lang="en-US" altLang="en-US" sz="3200" b="1" dirty="0">
                <a:solidFill>
                  <a:srgbClr val="538241"/>
                </a:solidFill>
                <a:latin typeface="UTM Androgyne" panose="02040603050506020204" pitchFamily="18" charset="0"/>
                <a:cs typeface="Times New Roman" panose="02020603050405020304" pitchFamily="18" charset="0"/>
              </a:rPr>
              <a:t> </a:t>
            </a:r>
            <a:r>
              <a:rPr lang="en-US" altLang="en-US" sz="3200" b="1" dirty="0" err="1">
                <a:solidFill>
                  <a:srgbClr val="538241"/>
                </a:solidFill>
                <a:latin typeface="UTM Androgyne" panose="02040603050506020204" pitchFamily="18" charset="0"/>
                <a:cs typeface="Times New Roman" panose="02020603050405020304" pitchFamily="18" charset="0"/>
              </a:rPr>
              <a:t>Khây</a:t>
            </a:r>
            <a:r>
              <a:rPr lang="en-US" altLang="en-US" sz="3200" b="1" dirty="0">
                <a:solidFill>
                  <a:srgbClr val="538241"/>
                </a:solidFill>
                <a:latin typeface="UTM Androgyne" panose="02040603050506020204" pitchFamily="18" charset="0"/>
                <a:cs typeface="Times New Roman" panose="02020603050405020304" pitchFamily="18" charset="0"/>
              </a:rPr>
              <a:t>.</a:t>
            </a:r>
            <a:endParaRPr lang="en-US" sz="3200" b="1" dirty="0">
              <a:solidFill>
                <a:srgbClr val="538241"/>
              </a:solidFill>
              <a:latin typeface="UTM Androgyne" panose="02040603050506020204" pitchFamily="18" charset="0"/>
              <a:cs typeface="Times New Roman" pitchFamily="18" charset="0"/>
            </a:endParaRPr>
          </a:p>
        </p:txBody>
      </p:sp>
      <p:sp>
        <p:nvSpPr>
          <p:cNvPr id="5" name="Arrow: Pentagon 4">
            <a:extLst>
              <a:ext uri="{FF2B5EF4-FFF2-40B4-BE49-F238E27FC236}">
                <a16:creationId xmlns:a16="http://schemas.microsoft.com/office/drawing/2014/main" xmlns="" id="{CB140468-D616-4925-A45F-40FEAAA10472}"/>
              </a:ext>
            </a:extLst>
          </p:cNvPr>
          <p:cNvSpPr/>
          <p:nvPr/>
        </p:nvSpPr>
        <p:spPr>
          <a:xfrm>
            <a:off x="2211312" y="400459"/>
            <a:ext cx="2149311" cy="641022"/>
          </a:xfrm>
          <a:prstGeom prst="homePlat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C00000"/>
                </a:solidFill>
                <a:latin typeface="UTM Androgyne" panose="02040603050506020204" pitchFamily="18" charset="0"/>
              </a:rPr>
              <a:t>Nội</a:t>
            </a:r>
            <a:r>
              <a:rPr lang="en-US" sz="3200" dirty="0">
                <a:solidFill>
                  <a:srgbClr val="C00000"/>
                </a:solidFill>
                <a:latin typeface="UTM Androgyne" panose="02040603050506020204" pitchFamily="18" charset="0"/>
              </a:rPr>
              <a:t> dung</a:t>
            </a:r>
          </a:p>
        </p:txBody>
      </p:sp>
      <p:pic>
        <p:nvPicPr>
          <p:cNvPr id="21" name="图片 12" descr="图片包含 玩具, 玩偶, 室内&#10;&#10;已生成极高可信度的说明">
            <a:extLst>
              <a:ext uri="{FF2B5EF4-FFF2-40B4-BE49-F238E27FC236}">
                <a16:creationId xmlns:a16="http://schemas.microsoft.com/office/drawing/2014/main" xmlns="" id="{CDC1D2A5-0432-4C90-8D03-4491D509C20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40011" y="4223409"/>
            <a:ext cx="2647193" cy="834537"/>
          </a:xfrm>
          <a:prstGeom prst="rect">
            <a:avLst/>
          </a:prstGeom>
        </p:spPr>
      </p:pic>
      <p:pic>
        <p:nvPicPr>
          <p:cNvPr id="22" name="图片 2">
            <a:extLst>
              <a:ext uri="{FF2B5EF4-FFF2-40B4-BE49-F238E27FC236}">
                <a16:creationId xmlns:a16="http://schemas.microsoft.com/office/drawing/2014/main" xmlns="" id="{92085AA4-F2D1-4A16-A54A-E9EF0075B4F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98500" y="1443300"/>
            <a:ext cx="2779395" cy="183642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50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par>
                                <p:cTn id="14" presetID="16" presetClass="entr" presetSubtype="37"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outVertical)">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fade">
                                      <p:cBhvr>
                                        <p:cTn id="21" dur="1000"/>
                                        <p:tgtEl>
                                          <p:spTgt spid="18">
                                            <p:txEl>
                                              <p:pRg st="0" end="0"/>
                                            </p:txEl>
                                          </p:spTgt>
                                        </p:tgtEl>
                                      </p:cBhvr>
                                    </p:animEffect>
                                    <p:anim calcmode="lin" valueType="num">
                                      <p:cBhvr>
                                        <p:cTn id="22"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userDrawn="1"/>
        </p:nvSpPr>
        <p:spPr>
          <a:xfrm>
            <a:off x="173990" y="359410"/>
            <a:ext cx="8836660" cy="4445635"/>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9" name="组合 8"/>
          <p:cNvGrpSpPr/>
          <p:nvPr userDrawn="1"/>
        </p:nvGrpSpPr>
        <p:grpSpPr>
          <a:xfrm>
            <a:off x="0" y="3372440"/>
            <a:ext cx="9144000" cy="1771960"/>
            <a:chOff x="0" y="4495800"/>
            <a:chExt cx="12192000" cy="2362200"/>
          </a:xfrm>
        </p:grpSpPr>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t="79486"/>
            <a:stretch>
              <a:fillRect/>
            </a:stretch>
          </p:blipFill>
          <p:spPr>
            <a:xfrm>
              <a:off x="0" y="5607583"/>
              <a:ext cx="12192000" cy="1250417"/>
            </a:xfrm>
            <a:prstGeom prst="rect">
              <a:avLst/>
            </a:prstGeom>
          </p:spPr>
        </p:pic>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t="73753"/>
            <a:stretch>
              <a:fillRect/>
            </a:stretch>
          </p:blipFill>
          <p:spPr>
            <a:xfrm>
              <a:off x="0" y="5258230"/>
              <a:ext cx="12192000" cy="1599770"/>
            </a:xfrm>
            <a:prstGeom prst="rect">
              <a:avLst/>
            </a:prstGeom>
          </p:spPr>
        </p:pic>
        <p:pic>
          <p:nvPicPr>
            <p:cNvPr id="12" name="图片 11"/>
            <p:cNvPicPr>
              <a:picLocks noChangeAspect="1"/>
            </p:cNvPicPr>
            <p:nvPr/>
          </p:nvPicPr>
          <p:blipFill rotWithShape="1">
            <a:blip r:embed="rId5" cstate="print">
              <a:extLst>
                <a:ext uri="{28A0092B-C50C-407E-A947-70E740481C1C}">
                  <a14:useLocalDpi xmlns:a14="http://schemas.microsoft.com/office/drawing/2010/main" val="0"/>
                </a:ext>
              </a:extLst>
            </a:blip>
            <a:srcRect t="61245"/>
            <a:stretch>
              <a:fillRect/>
            </a:stretch>
          </p:blipFill>
          <p:spPr>
            <a:xfrm>
              <a:off x="0" y="4495800"/>
              <a:ext cx="12192000" cy="2362200"/>
            </a:xfrm>
            <a:prstGeom prst="rect">
              <a:avLst/>
            </a:prstGeom>
          </p:spPr>
        </p:pic>
      </p:grpSp>
      <p:pic>
        <p:nvPicPr>
          <p:cNvPr id="13" name="图片 12" descr="图片包含 玩具, 玩偶, 室内&#10;&#10;已生成极高可信度的说明"/>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240011" y="4223409"/>
            <a:ext cx="2647193" cy="834537"/>
          </a:xfrm>
          <a:prstGeom prst="rect">
            <a:avLst/>
          </a:prstGeom>
        </p:spPr>
      </p:pic>
      <p:pic>
        <p:nvPicPr>
          <p:cNvPr id="16" name="图片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150735" y="108585"/>
            <a:ext cx="1993265" cy="1444625"/>
          </a:xfrm>
          <a:prstGeom prst="rect">
            <a:avLst/>
          </a:prstGeom>
        </p:spPr>
      </p:pic>
      <p:pic>
        <p:nvPicPr>
          <p:cNvPr id="17" name="图片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3435" y="108546"/>
            <a:ext cx="1137573" cy="1137573"/>
          </a:xfrm>
          <a:prstGeom prst="rect">
            <a:avLst/>
          </a:prstGeom>
        </p:spPr>
      </p:pic>
      <p:sp>
        <p:nvSpPr>
          <p:cNvPr id="4101" name="文本框 4100"/>
          <p:cNvSpPr txBox="1"/>
          <p:nvPr/>
        </p:nvSpPr>
        <p:spPr>
          <a:xfrm>
            <a:off x="2647079" y="628413"/>
            <a:ext cx="6767195" cy="535531"/>
          </a:xfrm>
          <a:prstGeom prst="rect">
            <a:avLst/>
          </a:prstGeom>
          <a:noFill/>
          <a:ln w="9525">
            <a:noFill/>
          </a:ln>
        </p:spPr>
        <p:txBody>
          <a:bodyPr vert="horz" wrap="square">
            <a:spAutoFit/>
          </a:bodyPr>
          <a:lstStyle/>
          <a:p>
            <a:pPr marL="342900" indent="-342900">
              <a:lnSpc>
                <a:spcPct val="90000"/>
              </a:lnSpc>
              <a:spcBef>
                <a:spcPct val="50000"/>
              </a:spcBef>
              <a:buClr>
                <a:schemeClr val="bg1"/>
              </a:buClr>
            </a:pPr>
            <a:r>
              <a:rPr lang="en-US" altLang="zh-CN" sz="3200" b="1" dirty="0">
                <a:solidFill>
                  <a:srgbClr val="538241"/>
                </a:solidFill>
                <a:effectLst>
                  <a:reflection blurRad="6350" stA="55000" endA="300" endPos="45500" dir="5400000" sy="-100000" algn="bl" rotWithShape="0"/>
                </a:effectLst>
                <a:latin typeface="UTM Cookies" panose="02040603050506020204" pitchFamily="18" charset="0"/>
                <a:ea typeface="微软雅黑" panose="020B0503020204020204" charset="-122"/>
              </a:rPr>
              <a:t>LUYỆN ĐỌC DIỄN CẢM</a:t>
            </a:r>
            <a:endParaRPr lang="zh-CN" altLang="en-US" sz="3200" b="1" dirty="0">
              <a:solidFill>
                <a:srgbClr val="538241"/>
              </a:solidFill>
              <a:effectLst>
                <a:reflection blurRad="6350" stA="55000" endA="300" endPos="45500" dir="5400000" sy="-100000" algn="bl" rotWithShape="0"/>
              </a:effectLst>
              <a:latin typeface="UTM Cookies" panose="02040603050506020204" pitchFamily="18" charset="0"/>
              <a:ea typeface="微软雅黑" panose="020B0503020204020204" charset="-122"/>
            </a:endParaRPr>
          </a:p>
        </p:txBody>
      </p:sp>
      <p:sp>
        <p:nvSpPr>
          <p:cNvPr id="18" name="TextBox 17">
            <a:extLst>
              <a:ext uri="{FF2B5EF4-FFF2-40B4-BE49-F238E27FC236}">
                <a16:creationId xmlns:a16="http://schemas.microsoft.com/office/drawing/2014/main" xmlns="" id="{BAB43A0A-1C4B-4E93-BEA5-91A552209B25}"/>
              </a:ext>
            </a:extLst>
          </p:cNvPr>
          <p:cNvSpPr txBox="1"/>
          <p:nvPr/>
        </p:nvSpPr>
        <p:spPr>
          <a:xfrm>
            <a:off x="297436" y="1274243"/>
            <a:ext cx="8713214" cy="2646878"/>
          </a:xfrm>
          <a:prstGeom prst="rect">
            <a:avLst/>
          </a:prstGeom>
          <a:noFill/>
        </p:spPr>
        <p:txBody>
          <a:bodyPr wrap="square">
            <a:spAutoFit/>
          </a:bodyPr>
          <a:lstStyle/>
          <a:p>
            <a:pPr algn="just">
              <a:spcBef>
                <a:spcPct val="50000"/>
              </a:spcBef>
            </a:pPr>
            <a:r>
              <a:rPr lang="en-US" altLang="en-US" sz="2400" b="1" dirty="0" err="1">
                <a:solidFill>
                  <a:schemeClr val="accent6">
                    <a:lumMod val="50000"/>
                  </a:schemeClr>
                </a:solidFill>
                <a:latin typeface="UTM Khuccamta" panose="02040603050506020204" pitchFamily="18" charset="0"/>
              </a:rPr>
              <a:t>Ngày</a:t>
            </a:r>
            <a:r>
              <a:rPr lang="en-US" altLang="en-US" sz="2400" b="1" dirty="0">
                <a:solidFill>
                  <a:schemeClr val="accent6">
                    <a:lumMod val="50000"/>
                  </a:schemeClr>
                </a:solidFill>
                <a:latin typeface="UTM Khuccamta" panose="02040603050506020204" pitchFamily="18" charset="0"/>
              </a:rPr>
              <a:t> </a:t>
            </a:r>
            <a:r>
              <a:rPr lang="en-US" altLang="en-US" sz="2400" b="1" dirty="0" err="1">
                <a:solidFill>
                  <a:schemeClr val="accent6">
                    <a:lumMod val="50000"/>
                  </a:schemeClr>
                </a:solidFill>
                <a:latin typeface="UTM Khuccamta" panose="02040603050506020204" pitchFamily="18" charset="0"/>
              </a:rPr>
              <a:t>xưa</a:t>
            </a:r>
            <a:r>
              <a:rPr lang="en-US" altLang="en-US" sz="2400" b="1" dirty="0">
                <a:solidFill>
                  <a:schemeClr val="accent6">
                    <a:lumMod val="50000"/>
                  </a:schemeClr>
                </a:solidFill>
                <a:latin typeface="UTM Khuccamta" panose="02040603050506020204" pitchFamily="18" charset="0"/>
              </a:rPr>
              <a:t>, ở </a:t>
            </a:r>
            <a:r>
              <a:rPr lang="en-US" altLang="en-US" sz="2400" b="1" dirty="0" err="1">
                <a:solidFill>
                  <a:schemeClr val="accent6">
                    <a:lumMod val="50000"/>
                  </a:schemeClr>
                </a:solidFill>
                <a:latin typeface="UTM Khuccamta" panose="02040603050506020204" pitchFamily="18" charset="0"/>
              </a:rPr>
              <a:t>bản</a:t>
            </a:r>
            <a:r>
              <a:rPr lang="en-US" altLang="en-US" sz="2400" b="1" dirty="0">
                <a:solidFill>
                  <a:schemeClr val="accent6">
                    <a:lumMod val="50000"/>
                  </a:schemeClr>
                </a:solidFill>
                <a:latin typeface="UTM Khuccamta" panose="02040603050506020204" pitchFamily="18" charset="0"/>
              </a:rPr>
              <a:t> kia, có </a:t>
            </a:r>
            <a:r>
              <a:rPr lang="en-US" altLang="en-US" sz="2400" b="1" dirty="0" err="1">
                <a:solidFill>
                  <a:schemeClr val="accent6">
                    <a:lumMod val="50000"/>
                  </a:schemeClr>
                </a:solidFill>
                <a:latin typeface="UTM Khuccamta" panose="02040603050506020204" pitchFamily="18" charset="0"/>
              </a:rPr>
              <a:t>một</a:t>
            </a:r>
            <a:r>
              <a:rPr lang="en-US" altLang="en-US" sz="2400" b="1" dirty="0">
                <a:solidFill>
                  <a:schemeClr val="accent6">
                    <a:lumMod val="50000"/>
                  </a:schemeClr>
                </a:solidFill>
                <a:latin typeface="UTM Khuccamta" panose="02040603050506020204" pitchFamily="18" charset="0"/>
              </a:rPr>
              <a:t> </a:t>
            </a:r>
            <a:r>
              <a:rPr lang="en-US" altLang="en-US" sz="2400" b="1" dirty="0" err="1">
                <a:solidFill>
                  <a:schemeClr val="accent6">
                    <a:lumMod val="50000"/>
                  </a:schemeClr>
                </a:solidFill>
                <a:latin typeface="UTM Khuccamta" panose="02040603050506020204" pitchFamily="18" charset="0"/>
              </a:rPr>
              <a:t>chú</a:t>
            </a:r>
            <a:r>
              <a:rPr lang="en-US" altLang="en-US" sz="2400" b="1" dirty="0">
                <a:solidFill>
                  <a:schemeClr val="accent6">
                    <a:lumMod val="50000"/>
                  </a:schemeClr>
                </a:solidFill>
                <a:latin typeface="UTM Khuccamta" panose="02040603050506020204" pitchFamily="18" charset="0"/>
              </a:rPr>
              <a:t> </a:t>
            </a:r>
            <a:r>
              <a:rPr lang="en-US" altLang="en-US" sz="2400" b="1" dirty="0" err="1">
                <a:solidFill>
                  <a:schemeClr val="accent6">
                    <a:lumMod val="50000"/>
                  </a:schemeClr>
                </a:solidFill>
                <a:latin typeface="UTM Khuccamta" panose="02040603050506020204" pitchFamily="18" charset="0"/>
              </a:rPr>
              <a:t>bé</a:t>
            </a:r>
            <a:r>
              <a:rPr lang="en-US" altLang="en-US" sz="2400" b="1" dirty="0">
                <a:solidFill>
                  <a:schemeClr val="accent6">
                    <a:lumMod val="50000"/>
                  </a:schemeClr>
                </a:solidFill>
                <a:latin typeface="UTM Khuccamta" panose="02040603050506020204" pitchFamily="18" charset="0"/>
              </a:rPr>
              <a:t> </a:t>
            </a:r>
            <a:r>
              <a:rPr lang="en-US" altLang="en-US" sz="2400" b="1" dirty="0" err="1">
                <a:solidFill>
                  <a:schemeClr val="accent6">
                    <a:lumMod val="50000"/>
                  </a:schemeClr>
                </a:solidFill>
                <a:latin typeface="UTM Khuccamta" panose="02040603050506020204" pitchFamily="18" charset="0"/>
              </a:rPr>
              <a:t>tuy</a:t>
            </a:r>
            <a:r>
              <a:rPr lang="en-US" altLang="en-US" sz="2400" b="1" dirty="0">
                <a:solidFill>
                  <a:schemeClr val="accent6">
                    <a:lumMod val="50000"/>
                  </a:schemeClr>
                </a:solidFill>
                <a:latin typeface="UTM Khuccamta" panose="02040603050506020204" pitchFamily="18" charset="0"/>
              </a:rPr>
              <a:t> </a:t>
            </a:r>
            <a:r>
              <a:rPr lang="en-US" altLang="en-US" sz="2400" b="1" dirty="0" err="1">
                <a:solidFill>
                  <a:schemeClr val="accent6">
                    <a:lumMod val="50000"/>
                  </a:schemeClr>
                </a:solidFill>
                <a:latin typeface="UTM Khuccamta" panose="02040603050506020204" pitchFamily="18" charset="0"/>
              </a:rPr>
              <a:t>nhỏ</a:t>
            </a:r>
            <a:r>
              <a:rPr lang="en-US" altLang="en-US" sz="2400" b="1" dirty="0">
                <a:solidFill>
                  <a:schemeClr val="accent6">
                    <a:lumMod val="50000"/>
                  </a:schemeClr>
                </a:solidFill>
                <a:latin typeface="UTM Khuccamta" panose="02040603050506020204" pitchFamily="18" charset="0"/>
              </a:rPr>
              <a:t> </a:t>
            </a:r>
            <a:r>
              <a:rPr lang="en-US" altLang="en-US" sz="2400" b="1" dirty="0" err="1">
                <a:solidFill>
                  <a:schemeClr val="accent6">
                    <a:lumMod val="50000"/>
                  </a:schemeClr>
                </a:solidFill>
                <a:latin typeface="UTM Khuccamta" panose="02040603050506020204" pitchFamily="18" charset="0"/>
              </a:rPr>
              <a:t>người</a:t>
            </a:r>
            <a:r>
              <a:rPr lang="en-US" altLang="en-US" sz="2400" b="1" dirty="0">
                <a:solidFill>
                  <a:schemeClr val="accent6">
                    <a:lumMod val="50000"/>
                  </a:schemeClr>
                </a:solidFill>
                <a:latin typeface="UTM Khuccamta" panose="02040603050506020204" pitchFamily="18" charset="0"/>
              </a:rPr>
              <a:t> </a:t>
            </a:r>
            <a:r>
              <a:rPr lang="en-US" altLang="en-US" sz="2400" b="1" dirty="0" err="1">
                <a:solidFill>
                  <a:schemeClr val="accent6">
                    <a:lumMod val="50000"/>
                  </a:schemeClr>
                </a:solidFill>
                <a:latin typeface="UTM Khuccamta" panose="02040603050506020204" pitchFamily="18" charset="0"/>
              </a:rPr>
              <a:t>nhưng</a:t>
            </a:r>
            <a:r>
              <a:rPr lang="en-US" altLang="en-US" sz="2400" b="1" dirty="0">
                <a:solidFill>
                  <a:schemeClr val="accent6">
                    <a:lumMod val="50000"/>
                  </a:schemeClr>
                </a:solidFill>
                <a:latin typeface="UTM Khuccamta" panose="02040603050506020204" pitchFamily="18" charset="0"/>
              </a:rPr>
              <a:t> </a:t>
            </a:r>
            <a:r>
              <a:rPr lang="en-US" altLang="en-US" sz="2400" b="1" dirty="0" err="1">
                <a:solidFill>
                  <a:schemeClr val="accent6">
                    <a:lumMod val="50000"/>
                  </a:schemeClr>
                </a:solidFill>
                <a:latin typeface="UTM Khuccamta" panose="02040603050506020204" pitchFamily="18" charset="0"/>
              </a:rPr>
              <a:t>ăn</a:t>
            </a:r>
            <a:r>
              <a:rPr lang="en-US" altLang="en-US" sz="2400" b="1" dirty="0">
                <a:solidFill>
                  <a:schemeClr val="accent6">
                    <a:lumMod val="50000"/>
                  </a:schemeClr>
                </a:solidFill>
                <a:latin typeface="UTM Khuccamta" panose="02040603050506020204" pitchFamily="18" charset="0"/>
              </a:rPr>
              <a:t> </a:t>
            </a:r>
            <a:r>
              <a:rPr lang="en-US" altLang="en-US" sz="2400" b="1" dirty="0" err="1">
                <a:solidFill>
                  <a:schemeClr val="accent6">
                    <a:lumMod val="50000"/>
                  </a:schemeClr>
                </a:solidFill>
                <a:latin typeface="UTM Khuccamta" panose="02040603050506020204" pitchFamily="18" charset="0"/>
              </a:rPr>
              <a:t>một</a:t>
            </a:r>
            <a:r>
              <a:rPr lang="en-US" altLang="en-US" sz="2400" b="1" dirty="0">
                <a:solidFill>
                  <a:schemeClr val="accent6">
                    <a:lumMod val="50000"/>
                  </a:schemeClr>
                </a:solidFill>
                <a:latin typeface="UTM Khuccamta" panose="02040603050506020204" pitchFamily="18" charset="0"/>
              </a:rPr>
              <a:t> </a:t>
            </a:r>
            <a:r>
              <a:rPr lang="en-US" altLang="en-US" sz="2400" b="1" dirty="0" err="1">
                <a:solidFill>
                  <a:schemeClr val="accent6">
                    <a:lumMod val="50000"/>
                  </a:schemeClr>
                </a:solidFill>
                <a:latin typeface="UTM Khuccamta" panose="02040603050506020204" pitchFamily="18" charset="0"/>
              </a:rPr>
              <a:t>lúc</a:t>
            </a:r>
            <a:r>
              <a:rPr lang="en-US" altLang="en-US" sz="2400" b="1" dirty="0">
                <a:solidFill>
                  <a:schemeClr val="accent6">
                    <a:lumMod val="50000"/>
                  </a:schemeClr>
                </a:solidFill>
                <a:latin typeface="UTM Khuccamta" panose="02040603050506020204" pitchFamily="18" charset="0"/>
              </a:rPr>
              <a:t> </a:t>
            </a:r>
            <a:r>
              <a:rPr lang="en-US" altLang="en-US" sz="2400" b="1" dirty="0" err="1">
                <a:solidFill>
                  <a:schemeClr val="accent6">
                    <a:lumMod val="50000"/>
                  </a:schemeClr>
                </a:solidFill>
                <a:latin typeface="UTM Khuccamta" panose="02040603050506020204" pitchFamily="18" charset="0"/>
              </a:rPr>
              <a:t>hết</a:t>
            </a:r>
            <a:r>
              <a:rPr lang="en-US" altLang="en-US" sz="2400" b="1" dirty="0">
                <a:solidFill>
                  <a:schemeClr val="accent6">
                    <a:lumMod val="50000"/>
                  </a:schemeClr>
                </a:solidFill>
                <a:latin typeface="UTM Khuccamta" panose="02040603050506020204" pitchFamily="18" charset="0"/>
              </a:rPr>
              <a:t> </a:t>
            </a:r>
            <a:r>
              <a:rPr lang="en-US" altLang="en-US" sz="2400" b="1" dirty="0" err="1">
                <a:solidFill>
                  <a:srgbClr val="C00000"/>
                </a:solidFill>
                <a:latin typeface="UTM Khuccamta" panose="02040603050506020204" pitchFamily="18" charset="0"/>
              </a:rPr>
              <a:t>chín</a:t>
            </a:r>
            <a:r>
              <a:rPr lang="en-US" altLang="en-US" sz="2400" b="1" dirty="0">
                <a:solidFill>
                  <a:srgbClr val="C00000"/>
                </a:solidFill>
                <a:latin typeface="UTM Khuccamta" panose="02040603050506020204" pitchFamily="18" charset="0"/>
              </a:rPr>
              <a:t> </a:t>
            </a:r>
            <a:r>
              <a:rPr lang="en-US" altLang="en-US" sz="2400" b="1" dirty="0" err="1">
                <a:solidFill>
                  <a:srgbClr val="C00000"/>
                </a:solidFill>
                <a:latin typeface="UTM Khuccamta" panose="02040603050506020204" pitchFamily="18" charset="0"/>
              </a:rPr>
              <a:t>chõ</a:t>
            </a:r>
            <a:r>
              <a:rPr lang="en-US" altLang="en-US" sz="2400" b="1" dirty="0">
                <a:solidFill>
                  <a:srgbClr val="C00000"/>
                </a:solidFill>
                <a:latin typeface="UTM Khuccamta" panose="02040603050506020204" pitchFamily="18" charset="0"/>
              </a:rPr>
              <a:t> </a:t>
            </a:r>
            <a:r>
              <a:rPr lang="en-US" altLang="en-US" sz="2400" b="1" dirty="0" err="1">
                <a:solidFill>
                  <a:srgbClr val="C00000"/>
                </a:solidFill>
                <a:latin typeface="UTM Khuccamta" panose="02040603050506020204" pitchFamily="18" charset="0"/>
              </a:rPr>
              <a:t>xôi</a:t>
            </a:r>
            <a:r>
              <a:rPr lang="en-US" altLang="en-US" sz="2400" b="1" dirty="0">
                <a:solidFill>
                  <a:schemeClr val="accent6">
                    <a:lumMod val="50000"/>
                  </a:schemeClr>
                </a:solidFill>
                <a:latin typeface="UTM Khuccamta" panose="02040603050506020204" pitchFamily="18" charset="0"/>
              </a:rPr>
              <a:t>. </a:t>
            </a:r>
            <a:r>
              <a:rPr lang="en-US" altLang="en-US" sz="2400" b="1" dirty="0" err="1">
                <a:solidFill>
                  <a:schemeClr val="accent6">
                    <a:lumMod val="50000"/>
                  </a:schemeClr>
                </a:solidFill>
                <a:latin typeface="UTM Khuccamta" panose="02040603050506020204" pitchFamily="18" charset="0"/>
              </a:rPr>
              <a:t>Dân</a:t>
            </a:r>
            <a:r>
              <a:rPr lang="en-US" altLang="en-US" sz="2400" b="1" dirty="0">
                <a:solidFill>
                  <a:schemeClr val="accent6">
                    <a:lumMod val="50000"/>
                  </a:schemeClr>
                </a:solidFill>
                <a:latin typeface="UTM Khuccamta" panose="02040603050506020204" pitchFamily="18" charset="0"/>
              </a:rPr>
              <a:t> </a:t>
            </a:r>
            <a:r>
              <a:rPr lang="en-US" altLang="en-US" sz="2400" b="1" dirty="0" err="1">
                <a:solidFill>
                  <a:schemeClr val="accent6">
                    <a:lumMod val="50000"/>
                  </a:schemeClr>
                </a:solidFill>
                <a:latin typeface="UTM Khuccamta" panose="02040603050506020204" pitchFamily="18" charset="0"/>
              </a:rPr>
              <a:t>bản</a:t>
            </a:r>
            <a:r>
              <a:rPr lang="en-US" altLang="en-US" sz="2400" b="1" dirty="0">
                <a:solidFill>
                  <a:schemeClr val="accent6">
                    <a:lumMod val="50000"/>
                  </a:schemeClr>
                </a:solidFill>
                <a:latin typeface="UTM Khuccamta" panose="02040603050506020204" pitchFamily="18" charset="0"/>
              </a:rPr>
              <a:t> </a:t>
            </a:r>
            <a:r>
              <a:rPr lang="en-US" altLang="en-US" sz="2400" b="1" dirty="0" err="1">
                <a:solidFill>
                  <a:schemeClr val="accent6">
                    <a:lumMod val="50000"/>
                  </a:schemeClr>
                </a:solidFill>
                <a:latin typeface="UTM Khuccamta" panose="02040603050506020204" pitchFamily="18" charset="0"/>
              </a:rPr>
              <a:t>đặt</a:t>
            </a:r>
            <a:r>
              <a:rPr lang="en-US" altLang="en-US" sz="2400" b="1" dirty="0">
                <a:solidFill>
                  <a:schemeClr val="accent6">
                    <a:lumMod val="50000"/>
                  </a:schemeClr>
                </a:solidFill>
                <a:latin typeface="UTM Khuccamta" panose="02040603050506020204" pitchFamily="18" charset="0"/>
              </a:rPr>
              <a:t> </a:t>
            </a:r>
            <a:r>
              <a:rPr lang="en-US" altLang="en-US" sz="2400" b="1" dirty="0" err="1">
                <a:solidFill>
                  <a:schemeClr val="accent6">
                    <a:lumMod val="50000"/>
                  </a:schemeClr>
                </a:solidFill>
                <a:latin typeface="UTM Khuccamta" panose="02040603050506020204" pitchFamily="18" charset="0"/>
              </a:rPr>
              <a:t>tên</a:t>
            </a:r>
            <a:r>
              <a:rPr lang="en-US" altLang="en-US" sz="2400" b="1" dirty="0">
                <a:solidFill>
                  <a:schemeClr val="accent6">
                    <a:lumMod val="50000"/>
                  </a:schemeClr>
                </a:solidFill>
                <a:latin typeface="UTM Khuccamta" panose="02040603050506020204" pitchFamily="18" charset="0"/>
              </a:rPr>
              <a:t> </a:t>
            </a:r>
            <a:r>
              <a:rPr lang="en-US" altLang="en-US" sz="2400" b="1" dirty="0" err="1">
                <a:solidFill>
                  <a:schemeClr val="accent6">
                    <a:lumMod val="50000"/>
                  </a:schemeClr>
                </a:solidFill>
                <a:latin typeface="UTM Khuccamta" panose="02040603050506020204" pitchFamily="18" charset="0"/>
              </a:rPr>
              <a:t>cho</a:t>
            </a:r>
            <a:r>
              <a:rPr lang="en-US" altLang="en-US" sz="2400" b="1" dirty="0">
                <a:solidFill>
                  <a:schemeClr val="accent6">
                    <a:lumMod val="50000"/>
                  </a:schemeClr>
                </a:solidFill>
                <a:latin typeface="UTM Khuccamta" panose="02040603050506020204" pitchFamily="18" charset="0"/>
              </a:rPr>
              <a:t> </a:t>
            </a:r>
            <a:r>
              <a:rPr lang="en-US" altLang="en-US" sz="2400" b="1" dirty="0" err="1">
                <a:solidFill>
                  <a:schemeClr val="accent6">
                    <a:lumMod val="50000"/>
                  </a:schemeClr>
                </a:solidFill>
                <a:latin typeface="UTM Khuccamta" panose="02040603050506020204" pitchFamily="18" charset="0"/>
              </a:rPr>
              <a:t>chú</a:t>
            </a:r>
            <a:r>
              <a:rPr lang="en-US" altLang="en-US" sz="2400" b="1" dirty="0">
                <a:solidFill>
                  <a:schemeClr val="accent6">
                    <a:lumMod val="50000"/>
                  </a:schemeClr>
                </a:solidFill>
                <a:latin typeface="UTM Khuccamta" panose="02040603050506020204" pitchFamily="18" charset="0"/>
              </a:rPr>
              <a:t> là </a:t>
            </a:r>
            <a:r>
              <a:rPr lang="en-US" altLang="en-US" sz="2400" b="1" dirty="0" err="1">
                <a:solidFill>
                  <a:schemeClr val="accent6">
                    <a:lumMod val="50000"/>
                  </a:schemeClr>
                </a:solidFill>
                <a:latin typeface="UTM Khuccamta" panose="02040603050506020204" pitchFamily="18" charset="0"/>
              </a:rPr>
              <a:t>Cẩu</a:t>
            </a:r>
            <a:r>
              <a:rPr lang="en-US" altLang="en-US" sz="2400" b="1" dirty="0">
                <a:solidFill>
                  <a:schemeClr val="accent6">
                    <a:lumMod val="50000"/>
                  </a:schemeClr>
                </a:solidFill>
                <a:latin typeface="UTM Khuccamta" panose="02040603050506020204" pitchFamily="18" charset="0"/>
              </a:rPr>
              <a:t> </a:t>
            </a:r>
            <a:r>
              <a:rPr lang="en-US" altLang="en-US" sz="2400" b="1" dirty="0" err="1">
                <a:solidFill>
                  <a:schemeClr val="accent6">
                    <a:lumMod val="50000"/>
                  </a:schemeClr>
                </a:solidFill>
                <a:latin typeface="UTM Khuccamta" panose="02040603050506020204" pitchFamily="18" charset="0"/>
              </a:rPr>
              <a:t>Khây</a:t>
            </a:r>
            <a:r>
              <a:rPr lang="en-US" altLang="en-US" sz="2400" b="1" dirty="0">
                <a:solidFill>
                  <a:schemeClr val="accent6">
                    <a:lumMod val="50000"/>
                  </a:schemeClr>
                </a:solidFill>
                <a:latin typeface="UTM Khuccamta" panose="02040603050506020204" pitchFamily="18" charset="0"/>
              </a:rPr>
              <a:t>. </a:t>
            </a:r>
            <a:r>
              <a:rPr lang="en-US" altLang="en-US" sz="2400" b="1" dirty="0" err="1">
                <a:solidFill>
                  <a:schemeClr val="accent6">
                    <a:lumMod val="50000"/>
                  </a:schemeClr>
                </a:solidFill>
                <a:latin typeface="UTM Khuccamta" panose="02040603050506020204" pitchFamily="18" charset="0"/>
              </a:rPr>
              <a:t>Cẩu</a:t>
            </a:r>
            <a:r>
              <a:rPr lang="en-US" altLang="en-US" sz="2400" b="1" dirty="0">
                <a:solidFill>
                  <a:schemeClr val="accent6">
                    <a:lumMod val="50000"/>
                  </a:schemeClr>
                </a:solidFill>
                <a:latin typeface="UTM Khuccamta" panose="02040603050506020204" pitchFamily="18" charset="0"/>
              </a:rPr>
              <a:t> </a:t>
            </a:r>
            <a:r>
              <a:rPr lang="en-US" altLang="en-US" sz="2400" b="1" dirty="0" err="1">
                <a:solidFill>
                  <a:schemeClr val="accent6">
                    <a:lumMod val="50000"/>
                  </a:schemeClr>
                </a:solidFill>
                <a:latin typeface="UTM Khuccamta" panose="02040603050506020204" pitchFamily="18" charset="0"/>
              </a:rPr>
              <a:t>Khây</a:t>
            </a:r>
            <a:r>
              <a:rPr lang="en-US" altLang="en-US" sz="2400" b="1" dirty="0">
                <a:solidFill>
                  <a:schemeClr val="accent6">
                    <a:lumMod val="50000"/>
                  </a:schemeClr>
                </a:solidFill>
                <a:latin typeface="UTM Khuccamta" panose="02040603050506020204" pitchFamily="18" charset="0"/>
              </a:rPr>
              <a:t> </a:t>
            </a:r>
            <a:r>
              <a:rPr lang="en-US" altLang="en-US" sz="2400" b="1" dirty="0" err="1">
                <a:solidFill>
                  <a:srgbClr val="C00000"/>
                </a:solidFill>
                <a:latin typeface="UTM Khuccamta" panose="02040603050506020204" pitchFamily="18" charset="0"/>
              </a:rPr>
              <a:t>lên</a:t>
            </a:r>
            <a:r>
              <a:rPr lang="en-US" altLang="en-US" sz="2400" b="1" dirty="0">
                <a:solidFill>
                  <a:srgbClr val="C00000"/>
                </a:solidFill>
                <a:latin typeface="UTM Khuccamta" panose="02040603050506020204" pitchFamily="18" charset="0"/>
              </a:rPr>
              <a:t> </a:t>
            </a:r>
            <a:r>
              <a:rPr lang="en-US" altLang="en-US" sz="2400" b="1" dirty="0" err="1">
                <a:solidFill>
                  <a:srgbClr val="C00000"/>
                </a:solidFill>
                <a:latin typeface="UTM Khuccamta" panose="02040603050506020204" pitchFamily="18" charset="0"/>
              </a:rPr>
              <a:t>mười</a:t>
            </a:r>
            <a:r>
              <a:rPr lang="en-US" altLang="en-US" sz="2400" b="1" dirty="0">
                <a:solidFill>
                  <a:srgbClr val="C00000"/>
                </a:solidFill>
                <a:latin typeface="UTM Khuccamta" panose="02040603050506020204" pitchFamily="18" charset="0"/>
              </a:rPr>
              <a:t> </a:t>
            </a:r>
            <a:r>
              <a:rPr lang="en-US" altLang="en-US" sz="2400" b="1" dirty="0" err="1">
                <a:solidFill>
                  <a:srgbClr val="C00000"/>
                </a:solidFill>
                <a:latin typeface="UTM Khuccamta" panose="02040603050506020204" pitchFamily="18" charset="0"/>
              </a:rPr>
              <a:t>tuổi</a:t>
            </a:r>
            <a:r>
              <a:rPr lang="en-US" altLang="en-US" sz="2400" b="1" dirty="0">
                <a:solidFill>
                  <a:schemeClr val="accent6">
                    <a:lumMod val="50000"/>
                  </a:schemeClr>
                </a:solidFill>
                <a:latin typeface="UTM Khuccamta" panose="02040603050506020204" pitchFamily="18" charset="0"/>
              </a:rPr>
              <a:t>, </a:t>
            </a:r>
            <a:r>
              <a:rPr lang="en-US" altLang="en-US" sz="2400" b="1" dirty="0" err="1">
                <a:solidFill>
                  <a:schemeClr val="accent6">
                    <a:lumMod val="50000"/>
                  </a:schemeClr>
                </a:solidFill>
                <a:latin typeface="UTM Khuccamta" panose="02040603050506020204" pitchFamily="18" charset="0"/>
              </a:rPr>
              <a:t>sức</a:t>
            </a:r>
            <a:r>
              <a:rPr lang="en-US" altLang="en-US" sz="2400" b="1" dirty="0">
                <a:solidFill>
                  <a:schemeClr val="accent6">
                    <a:lumMod val="50000"/>
                  </a:schemeClr>
                </a:solidFill>
                <a:latin typeface="UTM Khuccamta" panose="02040603050506020204" pitchFamily="18" charset="0"/>
              </a:rPr>
              <a:t> </a:t>
            </a:r>
            <a:r>
              <a:rPr lang="en-US" altLang="en-US" sz="2400" b="1" dirty="0" err="1">
                <a:solidFill>
                  <a:schemeClr val="accent6">
                    <a:lumMod val="50000"/>
                  </a:schemeClr>
                </a:solidFill>
                <a:latin typeface="UTM Khuccamta" panose="02040603050506020204" pitchFamily="18" charset="0"/>
              </a:rPr>
              <a:t>đã</a:t>
            </a:r>
            <a:r>
              <a:rPr lang="en-US" altLang="en-US" sz="2400" b="1" dirty="0">
                <a:solidFill>
                  <a:schemeClr val="accent6">
                    <a:lumMod val="50000"/>
                  </a:schemeClr>
                </a:solidFill>
                <a:latin typeface="UTM Khuccamta" panose="02040603050506020204" pitchFamily="18" charset="0"/>
              </a:rPr>
              <a:t> </a:t>
            </a:r>
            <a:r>
              <a:rPr lang="en-US" altLang="en-US" sz="2400" b="1" dirty="0" err="1">
                <a:solidFill>
                  <a:schemeClr val="accent6">
                    <a:lumMod val="50000"/>
                  </a:schemeClr>
                </a:solidFill>
                <a:latin typeface="UTM Khuccamta" panose="02040603050506020204" pitchFamily="18" charset="0"/>
              </a:rPr>
              <a:t>bằng</a:t>
            </a:r>
            <a:r>
              <a:rPr lang="en-US" altLang="en-US" sz="2400" b="1" dirty="0">
                <a:solidFill>
                  <a:schemeClr val="accent6">
                    <a:lumMod val="50000"/>
                  </a:schemeClr>
                </a:solidFill>
                <a:latin typeface="UTM Khuccamta" panose="02040603050506020204" pitchFamily="18" charset="0"/>
              </a:rPr>
              <a:t> </a:t>
            </a:r>
            <a:r>
              <a:rPr lang="en-US" altLang="en-US" sz="2400" b="1" dirty="0" err="1">
                <a:solidFill>
                  <a:srgbClr val="C00000"/>
                </a:solidFill>
                <a:latin typeface="UTM Khuccamta" panose="02040603050506020204" pitchFamily="18" charset="0"/>
              </a:rPr>
              <a:t>trai</a:t>
            </a:r>
            <a:r>
              <a:rPr lang="en-US" altLang="en-US" sz="2400" b="1" dirty="0">
                <a:solidFill>
                  <a:srgbClr val="C00000"/>
                </a:solidFill>
                <a:latin typeface="UTM Khuccamta" panose="02040603050506020204" pitchFamily="18" charset="0"/>
              </a:rPr>
              <a:t> </a:t>
            </a:r>
            <a:r>
              <a:rPr lang="en-US" altLang="en-US" sz="2400" b="1" dirty="0" err="1">
                <a:solidFill>
                  <a:srgbClr val="C00000"/>
                </a:solidFill>
                <a:latin typeface="UTM Khuccamta" panose="02040603050506020204" pitchFamily="18" charset="0"/>
              </a:rPr>
              <a:t>mười</a:t>
            </a:r>
            <a:r>
              <a:rPr lang="en-US" altLang="en-US" sz="2400" b="1" dirty="0">
                <a:solidFill>
                  <a:srgbClr val="C00000"/>
                </a:solidFill>
                <a:latin typeface="UTM Khuccamta" panose="02040603050506020204" pitchFamily="18" charset="0"/>
              </a:rPr>
              <a:t> </a:t>
            </a:r>
            <a:r>
              <a:rPr lang="en-US" altLang="en-US" sz="2400" b="1" dirty="0" err="1">
                <a:solidFill>
                  <a:srgbClr val="C00000"/>
                </a:solidFill>
                <a:latin typeface="UTM Khuccamta" panose="02040603050506020204" pitchFamily="18" charset="0"/>
              </a:rPr>
              <a:t>tám</a:t>
            </a:r>
            <a:r>
              <a:rPr lang="en-US" altLang="en-US" sz="2400" b="1" dirty="0">
                <a:solidFill>
                  <a:schemeClr val="accent6">
                    <a:lumMod val="50000"/>
                  </a:schemeClr>
                </a:solidFill>
                <a:latin typeface="UTM Khuccamta" panose="02040603050506020204" pitchFamily="18" charset="0"/>
              </a:rPr>
              <a:t>; </a:t>
            </a:r>
            <a:r>
              <a:rPr lang="en-US" altLang="en-US" sz="2400" b="1" dirty="0" err="1">
                <a:solidFill>
                  <a:srgbClr val="C00000"/>
                </a:solidFill>
                <a:latin typeface="UTM Khuccamta" panose="02040603050506020204" pitchFamily="18" charset="0"/>
              </a:rPr>
              <a:t>mười</a:t>
            </a:r>
            <a:r>
              <a:rPr lang="en-US" altLang="en-US" sz="2400" b="1" dirty="0">
                <a:solidFill>
                  <a:srgbClr val="C00000"/>
                </a:solidFill>
                <a:latin typeface="UTM Khuccamta" panose="02040603050506020204" pitchFamily="18" charset="0"/>
              </a:rPr>
              <a:t> </a:t>
            </a:r>
            <a:r>
              <a:rPr lang="en-US" altLang="en-US" sz="2400" b="1" dirty="0" err="1">
                <a:solidFill>
                  <a:srgbClr val="C00000"/>
                </a:solidFill>
                <a:latin typeface="UTM Khuccamta" panose="02040603050506020204" pitchFamily="18" charset="0"/>
              </a:rPr>
              <a:t>lăm</a:t>
            </a:r>
            <a:r>
              <a:rPr lang="en-US" altLang="en-US" sz="2400" b="1" dirty="0">
                <a:solidFill>
                  <a:srgbClr val="C00000"/>
                </a:solidFill>
                <a:latin typeface="UTM Khuccamta" panose="02040603050506020204" pitchFamily="18" charset="0"/>
              </a:rPr>
              <a:t> </a:t>
            </a:r>
            <a:r>
              <a:rPr lang="en-US" altLang="en-US" sz="2400" b="1" dirty="0" err="1">
                <a:solidFill>
                  <a:srgbClr val="C00000"/>
                </a:solidFill>
                <a:latin typeface="UTM Khuccamta" panose="02040603050506020204" pitchFamily="18" charset="0"/>
              </a:rPr>
              <a:t>tuổi</a:t>
            </a:r>
            <a:r>
              <a:rPr lang="en-US" altLang="en-US" sz="2400" b="1" dirty="0">
                <a:solidFill>
                  <a:schemeClr val="accent6">
                    <a:lumMod val="50000"/>
                  </a:schemeClr>
                </a:solidFill>
                <a:latin typeface="UTM Khuccamta" panose="02040603050506020204" pitchFamily="18" charset="0"/>
              </a:rPr>
              <a:t> </a:t>
            </a:r>
            <a:r>
              <a:rPr lang="en-US" altLang="en-US" sz="2400" b="1" dirty="0" err="1">
                <a:solidFill>
                  <a:schemeClr val="accent6">
                    <a:lumMod val="50000"/>
                  </a:schemeClr>
                </a:solidFill>
                <a:latin typeface="UTM Khuccamta" panose="02040603050506020204" pitchFamily="18" charset="0"/>
              </a:rPr>
              <a:t>đã</a:t>
            </a:r>
            <a:r>
              <a:rPr lang="en-US" altLang="en-US" sz="2400" b="1" dirty="0">
                <a:solidFill>
                  <a:schemeClr val="accent6">
                    <a:lumMod val="50000"/>
                  </a:schemeClr>
                </a:solidFill>
                <a:latin typeface="UTM Khuccamta" panose="02040603050506020204" pitchFamily="18" charset="0"/>
              </a:rPr>
              <a:t> </a:t>
            </a:r>
            <a:r>
              <a:rPr lang="en-US" altLang="en-US" sz="2400" b="1" dirty="0" err="1">
                <a:solidFill>
                  <a:srgbClr val="C00000"/>
                </a:solidFill>
                <a:latin typeface="UTM Khuccamta" panose="02040603050506020204" pitchFamily="18" charset="0"/>
              </a:rPr>
              <a:t>tinh</a:t>
            </a:r>
            <a:r>
              <a:rPr lang="en-US" altLang="en-US" sz="2400" b="1" dirty="0">
                <a:solidFill>
                  <a:srgbClr val="C00000"/>
                </a:solidFill>
                <a:latin typeface="UTM Khuccamta" panose="02040603050506020204" pitchFamily="18" charset="0"/>
              </a:rPr>
              <a:t> </a:t>
            </a:r>
            <a:r>
              <a:rPr lang="en-US" altLang="en-US" sz="2400" b="1" dirty="0" err="1">
                <a:solidFill>
                  <a:srgbClr val="C00000"/>
                </a:solidFill>
                <a:latin typeface="UTM Khuccamta" panose="02040603050506020204" pitchFamily="18" charset="0"/>
              </a:rPr>
              <a:t>thông</a:t>
            </a:r>
            <a:r>
              <a:rPr lang="en-US" altLang="en-US" sz="2400" b="1" dirty="0">
                <a:solidFill>
                  <a:srgbClr val="C00000"/>
                </a:solidFill>
                <a:latin typeface="UTM Khuccamta" panose="02040603050506020204" pitchFamily="18" charset="0"/>
              </a:rPr>
              <a:t> </a:t>
            </a:r>
            <a:r>
              <a:rPr lang="en-US" altLang="en-US" sz="2400" b="1" dirty="0" err="1">
                <a:solidFill>
                  <a:srgbClr val="C00000"/>
                </a:solidFill>
                <a:latin typeface="UTM Khuccamta" panose="02040603050506020204" pitchFamily="18" charset="0"/>
              </a:rPr>
              <a:t>võ</a:t>
            </a:r>
            <a:r>
              <a:rPr lang="en-US" altLang="en-US" sz="2400" b="1" dirty="0">
                <a:solidFill>
                  <a:srgbClr val="C00000"/>
                </a:solidFill>
                <a:latin typeface="UTM Khuccamta" panose="02040603050506020204" pitchFamily="18" charset="0"/>
              </a:rPr>
              <a:t> </a:t>
            </a:r>
            <a:r>
              <a:rPr lang="en-US" altLang="en-US" sz="2400" b="1" dirty="0" err="1">
                <a:solidFill>
                  <a:srgbClr val="C00000"/>
                </a:solidFill>
                <a:latin typeface="UTM Khuccamta" panose="02040603050506020204" pitchFamily="18" charset="0"/>
              </a:rPr>
              <a:t>nghệ</a:t>
            </a:r>
            <a:r>
              <a:rPr lang="en-US" altLang="en-US" sz="2400" b="1" dirty="0">
                <a:solidFill>
                  <a:schemeClr val="accent6">
                    <a:lumMod val="50000"/>
                  </a:schemeClr>
                </a:solidFill>
                <a:latin typeface="UTM Khuccamta" panose="02040603050506020204" pitchFamily="18" charset="0"/>
              </a:rPr>
              <a:t>.</a:t>
            </a:r>
          </a:p>
          <a:p>
            <a:pPr algn="just">
              <a:spcBef>
                <a:spcPct val="50000"/>
              </a:spcBef>
            </a:pPr>
            <a:r>
              <a:rPr lang="en-US" altLang="en-US" sz="2400" b="1" dirty="0">
                <a:solidFill>
                  <a:schemeClr val="accent6">
                    <a:lumMod val="50000"/>
                  </a:schemeClr>
                </a:solidFill>
                <a:latin typeface="UTM Khuccamta" panose="02040603050506020204" pitchFamily="18" charset="0"/>
              </a:rPr>
              <a:t> </a:t>
            </a:r>
            <a:r>
              <a:rPr lang="en-US" altLang="en-US" sz="2400" b="1" dirty="0" err="1">
                <a:solidFill>
                  <a:schemeClr val="accent6">
                    <a:lumMod val="50000"/>
                  </a:schemeClr>
                </a:solidFill>
                <a:latin typeface="UTM Khuccamta" panose="02040603050506020204" pitchFamily="18" charset="0"/>
              </a:rPr>
              <a:t>Hồi</a:t>
            </a:r>
            <a:r>
              <a:rPr lang="en-US" altLang="en-US" sz="2400" b="1" dirty="0">
                <a:solidFill>
                  <a:schemeClr val="accent6">
                    <a:lumMod val="50000"/>
                  </a:schemeClr>
                </a:solidFill>
                <a:latin typeface="UTM Khuccamta" panose="02040603050506020204" pitchFamily="18" charset="0"/>
              </a:rPr>
              <a:t> </a:t>
            </a:r>
            <a:r>
              <a:rPr lang="en-US" altLang="en-US" sz="2400" b="1" dirty="0" err="1">
                <a:solidFill>
                  <a:schemeClr val="accent6">
                    <a:lumMod val="50000"/>
                  </a:schemeClr>
                </a:solidFill>
                <a:latin typeface="UTM Khuccamta" panose="02040603050506020204" pitchFamily="18" charset="0"/>
              </a:rPr>
              <a:t>ấy</a:t>
            </a:r>
            <a:r>
              <a:rPr lang="en-US" altLang="en-US" sz="2400" b="1" dirty="0">
                <a:solidFill>
                  <a:schemeClr val="accent6">
                    <a:lumMod val="50000"/>
                  </a:schemeClr>
                </a:solidFill>
                <a:latin typeface="UTM Khuccamta" panose="02040603050506020204" pitchFamily="18" charset="0"/>
              </a:rPr>
              <a:t>, </a:t>
            </a:r>
            <a:r>
              <a:rPr lang="en-US" altLang="en-US" sz="2400" b="1" dirty="0" err="1">
                <a:solidFill>
                  <a:schemeClr val="accent6">
                    <a:lumMod val="50000"/>
                  </a:schemeClr>
                </a:solidFill>
                <a:latin typeface="UTM Khuccamta" panose="02040603050506020204" pitchFamily="18" charset="0"/>
              </a:rPr>
              <a:t>trong</a:t>
            </a:r>
            <a:r>
              <a:rPr lang="en-US" altLang="en-US" sz="2400" b="1" dirty="0">
                <a:solidFill>
                  <a:schemeClr val="accent6">
                    <a:lumMod val="50000"/>
                  </a:schemeClr>
                </a:solidFill>
                <a:latin typeface="UTM Khuccamta" panose="02040603050506020204" pitchFamily="18" charset="0"/>
              </a:rPr>
              <a:t> </a:t>
            </a:r>
            <a:r>
              <a:rPr lang="en-US" altLang="en-US" sz="2400" b="1" dirty="0" err="1">
                <a:solidFill>
                  <a:schemeClr val="accent6">
                    <a:lumMod val="50000"/>
                  </a:schemeClr>
                </a:solidFill>
                <a:latin typeface="UTM Khuccamta" panose="02040603050506020204" pitchFamily="18" charset="0"/>
              </a:rPr>
              <a:t>vùng</a:t>
            </a:r>
            <a:r>
              <a:rPr lang="en-US" altLang="en-US" sz="2400" b="1" dirty="0">
                <a:solidFill>
                  <a:schemeClr val="accent6">
                    <a:lumMod val="50000"/>
                  </a:schemeClr>
                </a:solidFill>
                <a:latin typeface="UTM Khuccamta" panose="02040603050506020204" pitchFamily="18" charset="0"/>
              </a:rPr>
              <a:t> </a:t>
            </a:r>
            <a:r>
              <a:rPr lang="en-US" altLang="en-US" sz="2400" b="1" dirty="0" err="1">
                <a:solidFill>
                  <a:schemeClr val="accent6">
                    <a:lumMod val="50000"/>
                  </a:schemeClr>
                </a:solidFill>
                <a:latin typeface="UTM Khuccamta" panose="02040603050506020204" pitchFamily="18" charset="0"/>
              </a:rPr>
              <a:t>xuất</a:t>
            </a:r>
            <a:r>
              <a:rPr lang="en-US" altLang="en-US" sz="2400" b="1" dirty="0">
                <a:solidFill>
                  <a:schemeClr val="accent6">
                    <a:lumMod val="50000"/>
                  </a:schemeClr>
                </a:solidFill>
                <a:latin typeface="UTM Khuccamta" panose="02040603050506020204" pitchFamily="18" charset="0"/>
              </a:rPr>
              <a:t> </a:t>
            </a:r>
            <a:r>
              <a:rPr lang="en-US" altLang="en-US" sz="2400" b="1" dirty="0" err="1">
                <a:solidFill>
                  <a:schemeClr val="accent6">
                    <a:lumMod val="50000"/>
                  </a:schemeClr>
                </a:solidFill>
                <a:latin typeface="UTM Khuccamta" panose="02040603050506020204" pitchFamily="18" charset="0"/>
              </a:rPr>
              <a:t>hiện</a:t>
            </a:r>
            <a:r>
              <a:rPr lang="en-US" altLang="en-US" sz="2400" b="1" dirty="0">
                <a:solidFill>
                  <a:schemeClr val="accent6">
                    <a:lumMod val="50000"/>
                  </a:schemeClr>
                </a:solidFill>
                <a:latin typeface="UTM Khuccamta" panose="02040603050506020204" pitchFamily="18" charset="0"/>
              </a:rPr>
              <a:t> </a:t>
            </a:r>
            <a:r>
              <a:rPr lang="en-US" altLang="en-US" sz="2400" b="1" dirty="0" err="1">
                <a:solidFill>
                  <a:schemeClr val="accent6">
                    <a:lumMod val="50000"/>
                  </a:schemeClr>
                </a:solidFill>
                <a:latin typeface="UTM Khuccamta" panose="02040603050506020204" pitchFamily="18" charset="0"/>
              </a:rPr>
              <a:t>một</a:t>
            </a:r>
            <a:r>
              <a:rPr lang="en-US" altLang="en-US" sz="2400" b="1" dirty="0">
                <a:solidFill>
                  <a:schemeClr val="accent6">
                    <a:lumMod val="50000"/>
                  </a:schemeClr>
                </a:solidFill>
                <a:latin typeface="UTM Khuccamta" panose="02040603050506020204" pitchFamily="18" charset="0"/>
              </a:rPr>
              <a:t> con </a:t>
            </a:r>
            <a:r>
              <a:rPr lang="en-US" altLang="en-US" sz="2400" b="1" dirty="0" err="1">
                <a:solidFill>
                  <a:schemeClr val="accent6">
                    <a:lumMod val="50000"/>
                  </a:schemeClr>
                </a:solidFill>
                <a:latin typeface="UTM Khuccamta" panose="02040603050506020204" pitchFamily="18" charset="0"/>
              </a:rPr>
              <a:t>yêu</a:t>
            </a:r>
            <a:r>
              <a:rPr lang="en-US" altLang="en-US" sz="2400" b="1" dirty="0">
                <a:solidFill>
                  <a:schemeClr val="accent6">
                    <a:lumMod val="50000"/>
                  </a:schemeClr>
                </a:solidFill>
                <a:latin typeface="UTM Khuccamta" panose="02040603050506020204" pitchFamily="18" charset="0"/>
              </a:rPr>
              <a:t> </a:t>
            </a:r>
            <a:r>
              <a:rPr lang="en-US" altLang="en-US" sz="2400" b="1" dirty="0" err="1">
                <a:solidFill>
                  <a:schemeClr val="accent6">
                    <a:lumMod val="50000"/>
                  </a:schemeClr>
                </a:solidFill>
                <a:latin typeface="UTM Khuccamta" panose="02040603050506020204" pitchFamily="18" charset="0"/>
              </a:rPr>
              <a:t>tinh</a:t>
            </a:r>
            <a:r>
              <a:rPr lang="en-US" altLang="en-US" sz="2400" b="1" dirty="0">
                <a:solidFill>
                  <a:schemeClr val="accent6">
                    <a:lumMod val="50000"/>
                  </a:schemeClr>
                </a:solidFill>
                <a:latin typeface="UTM Khuccamta" panose="02040603050506020204" pitchFamily="18" charset="0"/>
              </a:rPr>
              <a:t> </a:t>
            </a:r>
            <a:r>
              <a:rPr lang="en-US" altLang="en-US" sz="2400" b="1" dirty="0" err="1">
                <a:solidFill>
                  <a:schemeClr val="accent6">
                    <a:lumMod val="50000"/>
                  </a:schemeClr>
                </a:solidFill>
                <a:latin typeface="UTM Khuccamta" panose="02040603050506020204" pitchFamily="18" charset="0"/>
              </a:rPr>
              <a:t>chuyên</a:t>
            </a:r>
            <a:r>
              <a:rPr lang="en-US" altLang="en-US" sz="2400" b="1" dirty="0">
                <a:solidFill>
                  <a:schemeClr val="accent6">
                    <a:lumMod val="50000"/>
                  </a:schemeClr>
                </a:solidFill>
                <a:latin typeface="UTM Khuccamta" panose="02040603050506020204" pitchFamily="18" charset="0"/>
              </a:rPr>
              <a:t> </a:t>
            </a:r>
            <a:r>
              <a:rPr lang="en-US" altLang="en-US" sz="2400" b="1" dirty="0" err="1">
                <a:solidFill>
                  <a:schemeClr val="accent6">
                    <a:lumMod val="50000"/>
                  </a:schemeClr>
                </a:solidFill>
                <a:latin typeface="UTM Khuccamta" panose="02040603050506020204" pitchFamily="18" charset="0"/>
              </a:rPr>
              <a:t>bắt</a:t>
            </a:r>
            <a:r>
              <a:rPr lang="en-US" altLang="en-US" sz="2400" b="1" dirty="0">
                <a:solidFill>
                  <a:schemeClr val="accent6">
                    <a:lumMod val="50000"/>
                  </a:schemeClr>
                </a:solidFill>
                <a:latin typeface="UTM Khuccamta" panose="02040603050506020204" pitchFamily="18" charset="0"/>
              </a:rPr>
              <a:t> </a:t>
            </a:r>
            <a:r>
              <a:rPr lang="en-US" altLang="en-US" sz="2400" b="1" dirty="0" err="1">
                <a:solidFill>
                  <a:schemeClr val="accent6">
                    <a:lumMod val="50000"/>
                  </a:schemeClr>
                </a:solidFill>
                <a:latin typeface="UTM Khuccamta" panose="02040603050506020204" pitchFamily="18" charset="0"/>
              </a:rPr>
              <a:t>người</a:t>
            </a:r>
            <a:r>
              <a:rPr lang="en-US" altLang="en-US" sz="2400" b="1" dirty="0">
                <a:solidFill>
                  <a:schemeClr val="accent6">
                    <a:lumMod val="50000"/>
                  </a:schemeClr>
                </a:solidFill>
                <a:latin typeface="UTM Khuccamta" panose="02040603050506020204" pitchFamily="18" charset="0"/>
              </a:rPr>
              <a:t> </a:t>
            </a:r>
            <a:r>
              <a:rPr lang="en-US" altLang="en-US" sz="2400" b="1" dirty="0" err="1">
                <a:solidFill>
                  <a:schemeClr val="accent6">
                    <a:lumMod val="50000"/>
                  </a:schemeClr>
                </a:solidFill>
                <a:latin typeface="UTM Khuccamta" panose="02040603050506020204" pitchFamily="18" charset="0"/>
              </a:rPr>
              <a:t>và</a:t>
            </a:r>
            <a:r>
              <a:rPr lang="en-US" altLang="en-US" sz="2400" b="1" dirty="0">
                <a:solidFill>
                  <a:schemeClr val="accent6">
                    <a:lumMod val="50000"/>
                  </a:schemeClr>
                </a:solidFill>
                <a:latin typeface="UTM Khuccamta" panose="02040603050506020204" pitchFamily="18" charset="0"/>
              </a:rPr>
              <a:t> </a:t>
            </a:r>
            <a:r>
              <a:rPr lang="en-US" altLang="en-US" sz="2400" b="1" dirty="0" err="1">
                <a:solidFill>
                  <a:schemeClr val="accent6">
                    <a:lumMod val="50000"/>
                  </a:schemeClr>
                </a:solidFill>
                <a:latin typeface="UTM Khuccamta" panose="02040603050506020204" pitchFamily="18" charset="0"/>
              </a:rPr>
              <a:t>súc</a:t>
            </a:r>
            <a:r>
              <a:rPr lang="en-US" altLang="en-US" sz="2400" b="1" dirty="0">
                <a:solidFill>
                  <a:schemeClr val="accent6">
                    <a:lumMod val="50000"/>
                  </a:schemeClr>
                </a:solidFill>
                <a:latin typeface="UTM Khuccamta" panose="02040603050506020204" pitchFamily="18" charset="0"/>
              </a:rPr>
              <a:t> </a:t>
            </a:r>
            <a:r>
              <a:rPr lang="en-US" altLang="en-US" sz="2400" b="1" dirty="0" err="1">
                <a:solidFill>
                  <a:schemeClr val="accent6">
                    <a:lumMod val="50000"/>
                  </a:schemeClr>
                </a:solidFill>
                <a:latin typeface="UTM Khuccamta" panose="02040603050506020204" pitchFamily="18" charset="0"/>
              </a:rPr>
              <a:t>vật</a:t>
            </a:r>
            <a:r>
              <a:rPr lang="en-US" altLang="en-US" sz="2400" b="1" dirty="0">
                <a:solidFill>
                  <a:schemeClr val="accent6">
                    <a:lumMod val="50000"/>
                  </a:schemeClr>
                </a:solidFill>
                <a:latin typeface="UTM Khuccamta" panose="02040603050506020204" pitchFamily="18" charset="0"/>
              </a:rPr>
              <a:t>. </a:t>
            </a:r>
            <a:r>
              <a:rPr lang="en-US" altLang="en-US" sz="2400" b="1" dirty="0" err="1">
                <a:solidFill>
                  <a:schemeClr val="accent6">
                    <a:lumMod val="50000"/>
                  </a:schemeClr>
                </a:solidFill>
                <a:latin typeface="UTM Khuccamta" panose="02040603050506020204" pitchFamily="18" charset="0"/>
              </a:rPr>
              <a:t>Chẳng</a:t>
            </a:r>
            <a:r>
              <a:rPr lang="en-US" altLang="en-US" sz="2400" b="1" dirty="0">
                <a:solidFill>
                  <a:schemeClr val="accent6">
                    <a:lumMod val="50000"/>
                  </a:schemeClr>
                </a:solidFill>
                <a:latin typeface="UTM Khuccamta" panose="02040603050506020204" pitchFamily="18" charset="0"/>
              </a:rPr>
              <a:t> mấy </a:t>
            </a:r>
            <a:r>
              <a:rPr lang="en-US" altLang="en-US" sz="2400" b="1" dirty="0" err="1">
                <a:solidFill>
                  <a:schemeClr val="accent6">
                    <a:lumMod val="50000"/>
                  </a:schemeClr>
                </a:solidFill>
                <a:latin typeface="UTM Khuccamta" panose="02040603050506020204" pitchFamily="18" charset="0"/>
              </a:rPr>
              <a:t>chốc</a:t>
            </a:r>
            <a:r>
              <a:rPr lang="en-US" altLang="en-US" sz="2400" b="1" dirty="0">
                <a:solidFill>
                  <a:schemeClr val="accent6">
                    <a:lumMod val="50000"/>
                  </a:schemeClr>
                </a:solidFill>
                <a:latin typeface="UTM Khuccamta" panose="02040603050506020204" pitchFamily="18" charset="0"/>
              </a:rPr>
              <a:t>, </a:t>
            </a:r>
            <a:r>
              <a:rPr lang="en-US" altLang="en-US" sz="2400" b="1" dirty="0" err="1">
                <a:solidFill>
                  <a:schemeClr val="accent6">
                    <a:lumMod val="50000"/>
                  </a:schemeClr>
                </a:solidFill>
                <a:latin typeface="UTM Khuccamta" panose="02040603050506020204" pitchFamily="18" charset="0"/>
              </a:rPr>
              <a:t>làng</a:t>
            </a:r>
            <a:r>
              <a:rPr lang="en-US" altLang="en-US" sz="2400" b="1" dirty="0">
                <a:solidFill>
                  <a:schemeClr val="accent6">
                    <a:lumMod val="50000"/>
                  </a:schemeClr>
                </a:solidFill>
                <a:latin typeface="UTM Khuccamta" panose="02040603050506020204" pitchFamily="18" charset="0"/>
              </a:rPr>
              <a:t> </a:t>
            </a:r>
            <a:r>
              <a:rPr lang="en-US" altLang="en-US" sz="2400" b="1" dirty="0" err="1">
                <a:solidFill>
                  <a:schemeClr val="accent6">
                    <a:lumMod val="50000"/>
                  </a:schemeClr>
                </a:solidFill>
                <a:latin typeface="UTM Khuccamta" panose="02040603050506020204" pitchFamily="18" charset="0"/>
              </a:rPr>
              <a:t>bản</a:t>
            </a:r>
            <a:r>
              <a:rPr lang="en-US" altLang="en-US" sz="2400" b="1" dirty="0">
                <a:solidFill>
                  <a:schemeClr val="accent6">
                    <a:lumMod val="50000"/>
                  </a:schemeClr>
                </a:solidFill>
                <a:latin typeface="UTM Khuccamta" panose="02040603050506020204" pitchFamily="18" charset="0"/>
              </a:rPr>
              <a:t> </a:t>
            </a:r>
            <a:r>
              <a:rPr lang="en-US" altLang="en-US" sz="2400" b="1" dirty="0">
                <a:solidFill>
                  <a:srgbClr val="C00000"/>
                </a:solidFill>
                <a:latin typeface="UTM Khuccamta" panose="02040603050506020204" pitchFamily="18" charset="0"/>
              </a:rPr>
              <a:t>tan </a:t>
            </a:r>
            <a:r>
              <a:rPr lang="en-US" altLang="en-US" sz="2400" b="1" dirty="0" err="1">
                <a:solidFill>
                  <a:srgbClr val="C00000"/>
                </a:solidFill>
                <a:latin typeface="UTM Khuccamta" panose="02040603050506020204" pitchFamily="18" charset="0"/>
              </a:rPr>
              <a:t>hoang</a:t>
            </a:r>
            <a:r>
              <a:rPr lang="en-US" altLang="en-US" sz="2400" b="1" dirty="0">
                <a:solidFill>
                  <a:schemeClr val="accent6">
                    <a:lumMod val="50000"/>
                  </a:schemeClr>
                </a:solidFill>
                <a:latin typeface="UTM Khuccamta" panose="02040603050506020204" pitchFamily="18" charset="0"/>
              </a:rPr>
              <a:t>, </a:t>
            </a:r>
            <a:r>
              <a:rPr lang="en-US" altLang="en-US" sz="2400" b="1" dirty="0" err="1">
                <a:solidFill>
                  <a:schemeClr val="accent6">
                    <a:lumMod val="50000"/>
                  </a:schemeClr>
                </a:solidFill>
                <a:latin typeface="UTM Khuccamta" panose="02040603050506020204" pitchFamily="18" charset="0"/>
              </a:rPr>
              <a:t>nhiều</a:t>
            </a:r>
            <a:r>
              <a:rPr lang="en-US" altLang="en-US" sz="2400" b="1" dirty="0">
                <a:solidFill>
                  <a:schemeClr val="accent6">
                    <a:lumMod val="50000"/>
                  </a:schemeClr>
                </a:solidFill>
                <a:latin typeface="UTM Khuccamta" panose="02040603050506020204" pitchFamily="18" charset="0"/>
              </a:rPr>
              <a:t> </a:t>
            </a:r>
            <a:r>
              <a:rPr lang="en-US" altLang="en-US" sz="2400" b="1" dirty="0" err="1">
                <a:solidFill>
                  <a:schemeClr val="accent6">
                    <a:lumMod val="50000"/>
                  </a:schemeClr>
                </a:solidFill>
                <a:latin typeface="UTM Khuccamta" panose="02040603050506020204" pitchFamily="18" charset="0"/>
              </a:rPr>
              <a:t>nơi</a:t>
            </a:r>
            <a:r>
              <a:rPr lang="en-US" altLang="en-US" sz="2400" b="1" dirty="0">
                <a:solidFill>
                  <a:schemeClr val="accent6">
                    <a:lumMod val="50000"/>
                  </a:schemeClr>
                </a:solidFill>
                <a:latin typeface="UTM Khuccamta" panose="02040603050506020204" pitchFamily="18" charset="0"/>
              </a:rPr>
              <a:t> </a:t>
            </a:r>
            <a:r>
              <a:rPr lang="en-US" altLang="en-US" sz="2400" b="1" dirty="0" err="1">
                <a:solidFill>
                  <a:srgbClr val="C00000"/>
                </a:solidFill>
                <a:latin typeface="UTM Khuccamta" panose="02040603050506020204" pitchFamily="18" charset="0"/>
              </a:rPr>
              <a:t>không</a:t>
            </a:r>
            <a:r>
              <a:rPr lang="en-US" altLang="en-US" sz="2400" b="1" dirty="0">
                <a:solidFill>
                  <a:srgbClr val="C00000"/>
                </a:solidFill>
                <a:latin typeface="UTM Khuccamta" panose="02040603050506020204" pitchFamily="18" charset="0"/>
              </a:rPr>
              <a:t> </a:t>
            </a:r>
            <a:r>
              <a:rPr lang="en-US" altLang="en-US" sz="2400" b="1" dirty="0" err="1">
                <a:solidFill>
                  <a:srgbClr val="C00000"/>
                </a:solidFill>
                <a:latin typeface="UTM Khuccamta" panose="02040603050506020204" pitchFamily="18" charset="0"/>
              </a:rPr>
              <a:t>còn</a:t>
            </a:r>
            <a:r>
              <a:rPr lang="en-US" altLang="en-US" sz="2400" b="1" dirty="0">
                <a:solidFill>
                  <a:srgbClr val="C00000"/>
                </a:solidFill>
                <a:latin typeface="UTM Khuccamta" panose="02040603050506020204" pitchFamily="18" charset="0"/>
              </a:rPr>
              <a:t> ai </a:t>
            </a:r>
            <a:r>
              <a:rPr lang="en-US" altLang="en-US" sz="2400" b="1" dirty="0" err="1">
                <a:solidFill>
                  <a:schemeClr val="accent6">
                    <a:lumMod val="50000"/>
                  </a:schemeClr>
                </a:solidFill>
                <a:latin typeface="UTM Khuccamta" panose="02040603050506020204" pitchFamily="18" charset="0"/>
              </a:rPr>
              <a:t>sống</a:t>
            </a:r>
            <a:r>
              <a:rPr lang="en-US" altLang="en-US" sz="2400" b="1" dirty="0">
                <a:solidFill>
                  <a:schemeClr val="accent6">
                    <a:lumMod val="50000"/>
                  </a:schemeClr>
                </a:solidFill>
                <a:latin typeface="UTM Khuccamta" panose="02040603050506020204" pitchFamily="18" charset="0"/>
              </a:rPr>
              <a:t> </a:t>
            </a:r>
            <a:r>
              <a:rPr lang="en-US" altLang="en-US" sz="2400" b="1" dirty="0" err="1">
                <a:solidFill>
                  <a:schemeClr val="accent6">
                    <a:lumMod val="50000"/>
                  </a:schemeClr>
                </a:solidFill>
                <a:latin typeface="UTM Khuccamta" panose="02040603050506020204" pitchFamily="18" charset="0"/>
              </a:rPr>
              <a:t>sót</a:t>
            </a:r>
            <a:r>
              <a:rPr lang="en-US" altLang="en-US" sz="2400" b="1" dirty="0">
                <a:solidFill>
                  <a:schemeClr val="accent6">
                    <a:lumMod val="50000"/>
                  </a:schemeClr>
                </a:solidFill>
                <a:latin typeface="UTM Khuccamta" panose="02040603050506020204" pitchFamily="18" charset="0"/>
              </a:rPr>
              <a:t>. </a:t>
            </a:r>
            <a:r>
              <a:rPr lang="en-US" altLang="en-US" sz="2400" b="1" dirty="0" err="1">
                <a:solidFill>
                  <a:schemeClr val="accent6">
                    <a:lumMod val="50000"/>
                  </a:schemeClr>
                </a:solidFill>
                <a:latin typeface="UTM Khuccamta" panose="02040603050506020204" pitchFamily="18" charset="0"/>
              </a:rPr>
              <a:t>Thương</a:t>
            </a:r>
            <a:r>
              <a:rPr lang="en-US" altLang="en-US" sz="2400" b="1" dirty="0">
                <a:solidFill>
                  <a:schemeClr val="accent6">
                    <a:lumMod val="50000"/>
                  </a:schemeClr>
                </a:solidFill>
                <a:latin typeface="UTM Khuccamta" panose="02040603050506020204" pitchFamily="18" charset="0"/>
              </a:rPr>
              <a:t> </a:t>
            </a:r>
            <a:r>
              <a:rPr lang="en-US" altLang="en-US" sz="2400" b="1" dirty="0" err="1">
                <a:solidFill>
                  <a:schemeClr val="accent6">
                    <a:lumMod val="50000"/>
                  </a:schemeClr>
                </a:solidFill>
                <a:latin typeface="UTM Khuccamta" panose="02040603050506020204" pitchFamily="18" charset="0"/>
              </a:rPr>
              <a:t>dân</a:t>
            </a:r>
            <a:r>
              <a:rPr lang="en-US" altLang="en-US" sz="2400" b="1" dirty="0">
                <a:solidFill>
                  <a:schemeClr val="accent6">
                    <a:lumMod val="50000"/>
                  </a:schemeClr>
                </a:solidFill>
                <a:latin typeface="UTM Khuccamta" panose="02040603050506020204" pitchFamily="18" charset="0"/>
              </a:rPr>
              <a:t> </a:t>
            </a:r>
            <a:r>
              <a:rPr lang="en-US" altLang="en-US" sz="2400" b="1" dirty="0" err="1">
                <a:solidFill>
                  <a:schemeClr val="accent6">
                    <a:lumMod val="50000"/>
                  </a:schemeClr>
                </a:solidFill>
                <a:latin typeface="UTM Khuccamta" panose="02040603050506020204" pitchFamily="18" charset="0"/>
              </a:rPr>
              <a:t>bản</a:t>
            </a:r>
            <a:r>
              <a:rPr lang="en-US" altLang="en-US" sz="2400" b="1" dirty="0">
                <a:solidFill>
                  <a:schemeClr val="accent6">
                    <a:lumMod val="50000"/>
                  </a:schemeClr>
                </a:solidFill>
                <a:latin typeface="UTM Khuccamta" panose="02040603050506020204" pitchFamily="18" charset="0"/>
              </a:rPr>
              <a:t>, </a:t>
            </a:r>
            <a:r>
              <a:rPr lang="en-US" altLang="en-US" sz="2400" b="1" dirty="0" err="1">
                <a:solidFill>
                  <a:schemeClr val="accent6">
                    <a:lumMod val="50000"/>
                  </a:schemeClr>
                </a:solidFill>
                <a:latin typeface="UTM Khuccamta" panose="02040603050506020204" pitchFamily="18" charset="0"/>
              </a:rPr>
              <a:t>Cẩu</a:t>
            </a:r>
            <a:r>
              <a:rPr lang="en-US" altLang="en-US" sz="2400" b="1" dirty="0">
                <a:solidFill>
                  <a:schemeClr val="accent6">
                    <a:lumMod val="50000"/>
                  </a:schemeClr>
                </a:solidFill>
                <a:latin typeface="UTM Khuccamta" panose="02040603050506020204" pitchFamily="18" charset="0"/>
              </a:rPr>
              <a:t> </a:t>
            </a:r>
            <a:r>
              <a:rPr lang="en-US" altLang="en-US" sz="2400" b="1" dirty="0" err="1">
                <a:solidFill>
                  <a:schemeClr val="accent6">
                    <a:lumMod val="50000"/>
                  </a:schemeClr>
                </a:solidFill>
                <a:latin typeface="UTM Khuccamta" panose="02040603050506020204" pitchFamily="18" charset="0"/>
              </a:rPr>
              <a:t>Khây</a:t>
            </a:r>
            <a:r>
              <a:rPr lang="en-US" altLang="en-US" sz="2400" b="1" dirty="0">
                <a:solidFill>
                  <a:schemeClr val="accent6">
                    <a:lumMod val="50000"/>
                  </a:schemeClr>
                </a:solidFill>
                <a:latin typeface="UTM Khuccamta" panose="02040603050506020204" pitchFamily="18" charset="0"/>
              </a:rPr>
              <a:t> </a:t>
            </a:r>
            <a:r>
              <a:rPr lang="en-US" altLang="en-US" sz="2400" b="1" dirty="0" err="1">
                <a:solidFill>
                  <a:srgbClr val="C00000"/>
                </a:solidFill>
                <a:latin typeface="UTM Khuccamta" panose="02040603050506020204" pitchFamily="18" charset="0"/>
              </a:rPr>
              <a:t>quyết</a:t>
            </a:r>
            <a:r>
              <a:rPr lang="en-US" altLang="en-US" sz="2400" b="1" dirty="0">
                <a:solidFill>
                  <a:srgbClr val="C00000"/>
                </a:solidFill>
                <a:latin typeface="UTM Khuccamta" panose="02040603050506020204" pitchFamily="18" charset="0"/>
              </a:rPr>
              <a:t> </a:t>
            </a:r>
            <a:r>
              <a:rPr lang="en-US" altLang="en-US" sz="2400" b="1" dirty="0" err="1">
                <a:solidFill>
                  <a:srgbClr val="C00000"/>
                </a:solidFill>
                <a:latin typeface="UTM Khuccamta" panose="02040603050506020204" pitchFamily="18" charset="0"/>
              </a:rPr>
              <a:t>chí</a:t>
            </a:r>
            <a:r>
              <a:rPr lang="en-US" altLang="en-US" sz="2400" b="1" dirty="0">
                <a:solidFill>
                  <a:srgbClr val="C00000"/>
                </a:solidFill>
                <a:latin typeface="UTM Khuccamta" panose="02040603050506020204" pitchFamily="18" charset="0"/>
              </a:rPr>
              <a:t> </a:t>
            </a:r>
            <a:r>
              <a:rPr lang="en-US" altLang="en-US" sz="2400" b="1" dirty="0" err="1">
                <a:solidFill>
                  <a:schemeClr val="accent6">
                    <a:lumMod val="50000"/>
                  </a:schemeClr>
                </a:solidFill>
                <a:latin typeface="UTM Khuccamta" panose="02040603050506020204" pitchFamily="18" charset="0"/>
              </a:rPr>
              <a:t>lên</a:t>
            </a:r>
            <a:r>
              <a:rPr lang="en-US" altLang="en-US" sz="2400" b="1" dirty="0">
                <a:solidFill>
                  <a:schemeClr val="accent6">
                    <a:lumMod val="50000"/>
                  </a:schemeClr>
                </a:solidFill>
                <a:latin typeface="UTM Khuccamta" panose="02040603050506020204" pitchFamily="18" charset="0"/>
              </a:rPr>
              <a:t> </a:t>
            </a:r>
            <a:r>
              <a:rPr lang="en-US" altLang="en-US" sz="2400" b="1" dirty="0" err="1">
                <a:solidFill>
                  <a:schemeClr val="accent6">
                    <a:lumMod val="50000"/>
                  </a:schemeClr>
                </a:solidFill>
                <a:latin typeface="UTM Khuccamta" panose="02040603050506020204" pitchFamily="18" charset="0"/>
              </a:rPr>
              <a:t>đường</a:t>
            </a:r>
            <a:r>
              <a:rPr lang="en-US" altLang="en-US" sz="2400" b="1" dirty="0">
                <a:solidFill>
                  <a:schemeClr val="accent6">
                    <a:lumMod val="50000"/>
                  </a:schemeClr>
                </a:solidFill>
                <a:latin typeface="UTM Khuccamta" panose="02040603050506020204" pitchFamily="18" charset="0"/>
              </a:rPr>
              <a:t> </a:t>
            </a:r>
            <a:r>
              <a:rPr lang="en-US" altLang="en-US" sz="2400" b="1" dirty="0" err="1">
                <a:solidFill>
                  <a:schemeClr val="accent6">
                    <a:lumMod val="50000"/>
                  </a:schemeClr>
                </a:solidFill>
                <a:latin typeface="UTM Khuccamta" panose="02040603050506020204" pitchFamily="18" charset="0"/>
              </a:rPr>
              <a:t>diệt</a:t>
            </a:r>
            <a:r>
              <a:rPr lang="en-US" altLang="en-US" sz="2400" b="1" dirty="0">
                <a:solidFill>
                  <a:schemeClr val="accent6">
                    <a:lumMod val="50000"/>
                  </a:schemeClr>
                </a:solidFill>
                <a:latin typeface="UTM Khuccamta" panose="02040603050506020204" pitchFamily="18" charset="0"/>
              </a:rPr>
              <a:t> </a:t>
            </a:r>
            <a:r>
              <a:rPr lang="en-US" altLang="en-US" sz="2400" b="1" dirty="0" err="1">
                <a:solidFill>
                  <a:schemeClr val="accent6">
                    <a:lumMod val="50000"/>
                  </a:schemeClr>
                </a:solidFill>
                <a:latin typeface="UTM Khuccamta" panose="02040603050506020204" pitchFamily="18" charset="0"/>
              </a:rPr>
              <a:t>trừ</a:t>
            </a:r>
            <a:r>
              <a:rPr lang="en-US" altLang="en-US" sz="2400" b="1" dirty="0">
                <a:solidFill>
                  <a:schemeClr val="accent6">
                    <a:lumMod val="50000"/>
                  </a:schemeClr>
                </a:solidFill>
                <a:latin typeface="UTM Khuccamta" panose="02040603050506020204" pitchFamily="18" charset="0"/>
              </a:rPr>
              <a:t> </a:t>
            </a:r>
            <a:r>
              <a:rPr lang="en-US" altLang="en-US" sz="2400" b="1" dirty="0" err="1">
                <a:solidFill>
                  <a:schemeClr val="accent6">
                    <a:lumMod val="50000"/>
                  </a:schemeClr>
                </a:solidFill>
                <a:latin typeface="UTM Khuccamta" panose="02040603050506020204" pitchFamily="18" charset="0"/>
              </a:rPr>
              <a:t>yêu</a:t>
            </a:r>
            <a:r>
              <a:rPr lang="en-US" altLang="en-US" sz="2400" b="1" dirty="0">
                <a:solidFill>
                  <a:schemeClr val="accent6">
                    <a:lumMod val="50000"/>
                  </a:schemeClr>
                </a:solidFill>
                <a:latin typeface="UTM Khuccamta" panose="02040603050506020204" pitchFamily="18" charset="0"/>
              </a:rPr>
              <a:t> </a:t>
            </a:r>
            <a:r>
              <a:rPr lang="en-US" altLang="en-US" sz="2400" b="1" dirty="0" err="1">
                <a:solidFill>
                  <a:schemeClr val="accent6">
                    <a:lumMod val="50000"/>
                  </a:schemeClr>
                </a:solidFill>
                <a:latin typeface="UTM Khuccamta" panose="02040603050506020204" pitchFamily="18" charset="0"/>
              </a:rPr>
              <a:t>tinh</a:t>
            </a:r>
            <a:r>
              <a:rPr lang="en-US" altLang="en-US" sz="2400" b="1" dirty="0">
                <a:solidFill>
                  <a:schemeClr val="accent6">
                    <a:lumMod val="50000"/>
                  </a:schemeClr>
                </a:solidFill>
                <a:latin typeface="UTM Khuccamta" panose="02040603050506020204" pitchFamily="18" charset="0"/>
              </a:rPr>
              <a:t>.</a:t>
            </a:r>
          </a:p>
          <a:p>
            <a:endParaRPr lang="en-US" sz="1000" dirty="0">
              <a:latin typeface="UTM Khuccamta" panose="020406030505060202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101"/>
                                        </p:tgtEl>
                                        <p:attrNameLst>
                                          <p:attrName>style.visibility</p:attrName>
                                        </p:attrNameLst>
                                      </p:cBhvr>
                                      <p:to>
                                        <p:strVal val="visible"/>
                                      </p:to>
                                    </p:set>
                                    <p:animEffect transition="in" filter="barn(inVertical)">
                                      <p:cBhvr>
                                        <p:cTn id="14" dur="500"/>
                                        <p:tgtEl>
                                          <p:spTgt spid="410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73990" y="359410"/>
            <a:ext cx="8836660" cy="4445635"/>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nvGrpSpPr>
          <p:cNvPr id="9" name="组合 8"/>
          <p:cNvGrpSpPr/>
          <p:nvPr userDrawn="1"/>
        </p:nvGrpSpPr>
        <p:grpSpPr>
          <a:xfrm>
            <a:off x="0" y="3372440"/>
            <a:ext cx="9144000" cy="1771960"/>
            <a:chOff x="0" y="4495800"/>
            <a:chExt cx="12192000" cy="2362200"/>
          </a:xfrm>
        </p:grpSpPr>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t="79486"/>
            <a:stretch>
              <a:fillRect/>
            </a:stretch>
          </p:blipFill>
          <p:spPr>
            <a:xfrm>
              <a:off x="0" y="5607583"/>
              <a:ext cx="12192000" cy="1250417"/>
            </a:xfrm>
            <a:prstGeom prst="rect">
              <a:avLst/>
            </a:prstGeom>
          </p:spPr>
        </p:pic>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t="73753"/>
            <a:stretch>
              <a:fillRect/>
            </a:stretch>
          </p:blipFill>
          <p:spPr>
            <a:xfrm>
              <a:off x="0" y="5258230"/>
              <a:ext cx="12192000" cy="1599770"/>
            </a:xfrm>
            <a:prstGeom prst="rect">
              <a:avLst/>
            </a:prstGeom>
          </p:spPr>
        </p:pic>
        <p:pic>
          <p:nvPicPr>
            <p:cNvPr id="12" name="图片 11"/>
            <p:cNvPicPr>
              <a:picLocks noChangeAspect="1"/>
            </p:cNvPicPr>
            <p:nvPr/>
          </p:nvPicPr>
          <p:blipFill rotWithShape="1">
            <a:blip r:embed="rId5" cstate="print">
              <a:extLst>
                <a:ext uri="{28A0092B-C50C-407E-A947-70E740481C1C}">
                  <a14:useLocalDpi xmlns:a14="http://schemas.microsoft.com/office/drawing/2010/main" val="0"/>
                </a:ext>
              </a:extLst>
            </a:blip>
            <a:srcRect t="61245"/>
            <a:stretch>
              <a:fillRect/>
            </a:stretch>
          </p:blipFill>
          <p:spPr>
            <a:xfrm>
              <a:off x="0" y="4495800"/>
              <a:ext cx="12192000" cy="2362200"/>
            </a:xfrm>
            <a:prstGeom prst="rect">
              <a:avLst/>
            </a:prstGeom>
          </p:spPr>
        </p:pic>
      </p:grpSp>
      <p:pic>
        <p:nvPicPr>
          <p:cNvPr id="13" name="图片 12" descr="图片包含 玩具, 玩偶, 室内&#10;&#10;已生成极高可信度的说明"/>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138411" y="4206423"/>
            <a:ext cx="2647193" cy="834537"/>
          </a:xfrm>
          <a:prstGeom prst="rect">
            <a:avLst/>
          </a:prstGeom>
        </p:spPr>
      </p:pic>
      <p:pic>
        <p:nvPicPr>
          <p:cNvPr id="16" name="图片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150735" y="108585"/>
            <a:ext cx="1993265" cy="1444625"/>
          </a:xfrm>
          <a:prstGeom prst="rect">
            <a:avLst/>
          </a:prstGeom>
        </p:spPr>
      </p:pic>
      <p:pic>
        <p:nvPicPr>
          <p:cNvPr id="17" name="图片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3435" y="108546"/>
            <a:ext cx="1137573" cy="1137573"/>
          </a:xfrm>
          <a:prstGeom prst="rect">
            <a:avLst/>
          </a:prstGeom>
        </p:spPr>
      </p:pic>
      <p:sp>
        <p:nvSpPr>
          <p:cNvPr id="14" name="isḻîḓè">
            <a:extLst>
              <a:ext uri="{FF2B5EF4-FFF2-40B4-BE49-F238E27FC236}">
                <a16:creationId xmlns:a16="http://schemas.microsoft.com/office/drawing/2014/main" xmlns="" id="{7767B78A-1FAA-423A-9F64-8D64A92753BF}"/>
              </a:ext>
            </a:extLst>
          </p:cNvPr>
          <p:cNvSpPr/>
          <p:nvPr/>
        </p:nvSpPr>
        <p:spPr bwMode="auto">
          <a:xfrm>
            <a:off x="2888863" y="181151"/>
            <a:ext cx="3199880" cy="519822"/>
          </a:xfrm>
          <a:prstGeom prst="roundRect">
            <a:avLst>
              <a:gd name="adj" fmla="val 46371"/>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zh-CN" altLang="en-US" sz="2800" dirty="0">
              <a:solidFill>
                <a:schemeClr val="tx1">
                  <a:lumMod val="50000"/>
                  <a:lumOff val="50000"/>
                </a:schemeClr>
              </a:solidFill>
              <a:effectLst>
                <a:outerShdw blurRad="38100" dist="38100" dir="2700000" algn="tl">
                  <a:srgbClr val="000000">
                    <a:alpha val="43137"/>
                  </a:srgbClr>
                </a:outerShdw>
              </a:effectLst>
              <a:latin typeface="UTM Flamenco" panose="02040603050506020204" pitchFamily="18" charset="0"/>
              <a:ea typeface="仓耳玄三M W05" panose="02020400000000000000" pitchFamily="18" charset="-122"/>
            </a:endParaRPr>
          </a:p>
        </p:txBody>
      </p:sp>
      <p:sp>
        <p:nvSpPr>
          <p:cNvPr id="15" name="文本框 4100">
            <a:extLst>
              <a:ext uri="{FF2B5EF4-FFF2-40B4-BE49-F238E27FC236}">
                <a16:creationId xmlns:a16="http://schemas.microsoft.com/office/drawing/2014/main" xmlns="" id="{C4748412-38F3-44F2-9A64-526F6A321636}"/>
              </a:ext>
            </a:extLst>
          </p:cNvPr>
          <p:cNvSpPr txBox="1"/>
          <p:nvPr/>
        </p:nvSpPr>
        <p:spPr>
          <a:xfrm>
            <a:off x="3208428" y="185777"/>
            <a:ext cx="2772494" cy="480131"/>
          </a:xfrm>
          <a:prstGeom prst="rect">
            <a:avLst/>
          </a:prstGeom>
          <a:noFill/>
          <a:ln w="9525">
            <a:noFill/>
          </a:ln>
        </p:spPr>
        <p:txBody>
          <a:bodyPr vert="horz" wrap="square">
            <a:spAutoFit/>
          </a:bodyPr>
          <a:lstStyle/>
          <a:p>
            <a:pPr marL="342900" indent="-342900">
              <a:lnSpc>
                <a:spcPct val="90000"/>
              </a:lnSpc>
              <a:spcBef>
                <a:spcPct val="50000"/>
              </a:spcBef>
              <a:buClr>
                <a:schemeClr val="bg1"/>
              </a:buClr>
            </a:pPr>
            <a:r>
              <a:rPr lang="en-US" altLang="zh-CN" sz="2800" b="1" dirty="0" err="1">
                <a:solidFill>
                  <a:srgbClr val="538241"/>
                </a:solidFill>
                <a:effectLst/>
                <a:latin typeface="UTM Flamenco" panose="02040603050506020204" pitchFamily="18" charset="0"/>
                <a:ea typeface="微软雅黑" panose="020B0503020204020204" charset="-122"/>
              </a:rPr>
              <a:t>Yêu</a:t>
            </a:r>
            <a:r>
              <a:rPr lang="en-US" altLang="zh-CN" sz="2800" b="1" dirty="0">
                <a:solidFill>
                  <a:srgbClr val="538241"/>
                </a:solidFill>
                <a:effectLst/>
                <a:latin typeface="UTM Flamenco" panose="02040603050506020204" pitchFamily="18" charset="0"/>
                <a:ea typeface="微软雅黑" panose="020B0503020204020204" charset="-122"/>
              </a:rPr>
              <a:t> </a:t>
            </a:r>
            <a:r>
              <a:rPr lang="en-US" altLang="zh-CN" sz="2800" b="1" dirty="0" err="1">
                <a:solidFill>
                  <a:srgbClr val="538241"/>
                </a:solidFill>
                <a:effectLst/>
                <a:latin typeface="UTM Flamenco" panose="02040603050506020204" pitchFamily="18" charset="0"/>
                <a:ea typeface="微软雅黑" panose="020B0503020204020204" charset="-122"/>
              </a:rPr>
              <a:t>cầu</a:t>
            </a:r>
            <a:r>
              <a:rPr lang="en-US" altLang="zh-CN" sz="2800" b="1" dirty="0">
                <a:solidFill>
                  <a:srgbClr val="538241"/>
                </a:solidFill>
                <a:effectLst/>
                <a:latin typeface="UTM Flamenco" panose="02040603050506020204" pitchFamily="18" charset="0"/>
                <a:ea typeface="微软雅黑" panose="020B0503020204020204" charset="-122"/>
              </a:rPr>
              <a:t> </a:t>
            </a:r>
            <a:r>
              <a:rPr lang="en-US" altLang="zh-CN" sz="2800" b="1" dirty="0" err="1">
                <a:solidFill>
                  <a:srgbClr val="538241"/>
                </a:solidFill>
                <a:effectLst/>
                <a:latin typeface="UTM Flamenco" panose="02040603050506020204" pitchFamily="18" charset="0"/>
                <a:ea typeface="微软雅黑" panose="020B0503020204020204" charset="-122"/>
              </a:rPr>
              <a:t>cần</a:t>
            </a:r>
            <a:r>
              <a:rPr lang="en-US" altLang="zh-CN" sz="2800" b="1" dirty="0">
                <a:solidFill>
                  <a:srgbClr val="538241"/>
                </a:solidFill>
                <a:effectLst/>
                <a:latin typeface="UTM Flamenco" panose="02040603050506020204" pitchFamily="18" charset="0"/>
                <a:ea typeface="微软雅黑" panose="020B0503020204020204" charset="-122"/>
              </a:rPr>
              <a:t> </a:t>
            </a:r>
            <a:r>
              <a:rPr lang="en-US" altLang="zh-CN" sz="2800" b="1" dirty="0" err="1">
                <a:solidFill>
                  <a:srgbClr val="538241"/>
                </a:solidFill>
                <a:effectLst/>
                <a:latin typeface="UTM Flamenco" panose="02040603050506020204" pitchFamily="18" charset="0"/>
                <a:ea typeface="微软雅黑" panose="020B0503020204020204" charset="-122"/>
              </a:rPr>
              <a:t>đạt</a:t>
            </a:r>
            <a:endParaRPr lang="zh-CN" altLang="en-US" sz="2800" b="1" dirty="0">
              <a:solidFill>
                <a:srgbClr val="538241"/>
              </a:solidFill>
              <a:effectLst/>
              <a:latin typeface="UTM Flamenco" panose="02040603050506020204" pitchFamily="18" charset="0"/>
              <a:ea typeface="微软雅黑" panose="020B0503020204020204" charset="-122"/>
            </a:endParaRPr>
          </a:p>
        </p:txBody>
      </p:sp>
      <p:sp>
        <p:nvSpPr>
          <p:cNvPr id="19" name="TextBox 18">
            <a:extLst>
              <a:ext uri="{FF2B5EF4-FFF2-40B4-BE49-F238E27FC236}">
                <a16:creationId xmlns:a16="http://schemas.microsoft.com/office/drawing/2014/main" xmlns="" id="{B7027C21-B0AA-415B-BA06-ADEA9C581D0A}"/>
              </a:ext>
            </a:extLst>
          </p:cNvPr>
          <p:cNvSpPr txBox="1"/>
          <p:nvPr/>
        </p:nvSpPr>
        <p:spPr>
          <a:xfrm>
            <a:off x="911604" y="1039591"/>
            <a:ext cx="7874000" cy="3046988"/>
          </a:xfrm>
          <a:prstGeom prst="rect">
            <a:avLst/>
          </a:prstGeom>
          <a:noFill/>
        </p:spPr>
        <p:txBody>
          <a:bodyPr wrap="square">
            <a:spAutoFit/>
          </a:bodyPr>
          <a:lstStyle/>
          <a:p>
            <a:r>
              <a:rPr lang="nl-NL" sz="2400" dirty="0">
                <a:solidFill>
                  <a:srgbClr val="C00000"/>
                </a:solidFill>
                <a:effectLst/>
                <a:latin typeface="UTM Flamenco" panose="02040603050506020204" pitchFamily="18" charset="0"/>
                <a:ea typeface="Times New Roman" panose="02020603050405020304" pitchFamily="18" charset="0"/>
              </a:rPr>
              <a:t>1. Kiến thức: </a:t>
            </a:r>
            <a:r>
              <a:rPr lang="nl-NL" sz="2400" dirty="0">
                <a:effectLst/>
                <a:latin typeface="UTM Flamenco" panose="02040603050506020204" pitchFamily="18" charset="0"/>
                <a:ea typeface="Times New Roman" panose="02020603050405020304" pitchFamily="18" charset="0"/>
              </a:rPr>
              <a:t>Biết đọc với giọng kể chuyện, bước đầu biết nhấn giọng những từ ngữ thể hiện tài năng, sức khoẻ của bốn cậu bé.</a:t>
            </a:r>
            <a:endParaRPr lang="en-US" sz="2400" dirty="0">
              <a:effectLst/>
              <a:latin typeface="UTM Flamenco" panose="02040603050506020204" pitchFamily="18" charset="0"/>
              <a:ea typeface="Times New Roman" panose="02020603050405020304" pitchFamily="18" charset="0"/>
            </a:endParaRPr>
          </a:p>
          <a:p>
            <a:r>
              <a:rPr lang="nl-NL" sz="2400" dirty="0">
                <a:solidFill>
                  <a:srgbClr val="C00000"/>
                </a:solidFill>
                <a:effectLst/>
                <a:latin typeface="UTM Flamenco" panose="02040603050506020204" pitchFamily="18" charset="0"/>
                <a:ea typeface="Times New Roman" panose="02020603050405020304" pitchFamily="18" charset="0"/>
              </a:rPr>
              <a:t>2. Kĩ năng:  </a:t>
            </a:r>
            <a:r>
              <a:rPr lang="nl-NL" sz="2400" dirty="0">
                <a:effectLst/>
                <a:latin typeface="UTM Flamenco" panose="02040603050506020204" pitchFamily="18" charset="0"/>
                <a:ea typeface="Times New Roman" panose="02020603050405020304" pitchFamily="18" charset="0"/>
              </a:rPr>
              <a:t>Hiểu ND: Ca ngợi sức khoẻ, tài năng, lòng nhiệt thành làm việc nghĩa của bốn anh em Cẩu Khây (trả lời được các câu hỏi trong SGK).</a:t>
            </a:r>
            <a:endParaRPr lang="en-US" sz="2400" dirty="0">
              <a:latin typeface="UTM Flamenco" panose="02040603050506020204" pitchFamily="18" charset="0"/>
              <a:ea typeface="Times New Roman" panose="02020603050405020304" pitchFamily="18" charset="0"/>
            </a:endParaRPr>
          </a:p>
          <a:p>
            <a:r>
              <a:rPr lang="en-US" sz="2400" dirty="0">
                <a:solidFill>
                  <a:srgbClr val="C00000"/>
                </a:solidFill>
                <a:effectLst/>
                <a:latin typeface="UTM Flamenco" panose="02040603050506020204" pitchFamily="18" charset="0"/>
                <a:ea typeface="Times New Roman" panose="02020603050405020304" pitchFamily="18" charset="0"/>
              </a:rPr>
              <a:t>3. </a:t>
            </a:r>
            <a:r>
              <a:rPr lang="nl-NL" sz="2400" dirty="0">
                <a:solidFill>
                  <a:srgbClr val="C00000"/>
                </a:solidFill>
                <a:effectLst/>
                <a:latin typeface="UTM Flamenco" panose="02040603050506020204" pitchFamily="18" charset="0"/>
                <a:ea typeface="Times New Roman" panose="02020603050405020304" pitchFamily="18" charset="0"/>
              </a:rPr>
              <a:t>Thái độ:  </a:t>
            </a:r>
            <a:r>
              <a:rPr lang="nl-NL" sz="2400" dirty="0">
                <a:effectLst/>
                <a:latin typeface="UTM Flamenco" panose="02040603050506020204" pitchFamily="18" charset="0"/>
                <a:ea typeface="Times New Roman" panose="02020603050405020304" pitchFamily="18" charset="0"/>
              </a:rPr>
              <a:t>Giáo dục lòng nhiệt thành làm việc, yêu lao động.</a:t>
            </a:r>
            <a:endParaRPr lang="en-US" sz="2400" dirty="0">
              <a:effectLst/>
              <a:latin typeface="UTM Flamenco" panose="02040603050506020204" pitchFamily="18" charset="0"/>
              <a:ea typeface="Times New Roman" panose="02020603050405020304" pitchFamily="18" charset="0"/>
            </a:endParaRPr>
          </a:p>
          <a:p>
            <a:r>
              <a:rPr lang="en-US" sz="2400" b="1" dirty="0">
                <a:solidFill>
                  <a:srgbClr val="C00000"/>
                </a:solidFill>
                <a:effectLst/>
                <a:latin typeface="UTM Flamenco" panose="02040603050506020204" pitchFamily="18" charset="0"/>
                <a:ea typeface="Times New Roman" panose="02020603050405020304" pitchFamily="18" charset="0"/>
              </a:rPr>
              <a:t>  * KNS:</a:t>
            </a:r>
            <a:r>
              <a:rPr lang="en-US" sz="2400" dirty="0">
                <a:solidFill>
                  <a:srgbClr val="C00000"/>
                </a:solidFill>
                <a:effectLst/>
                <a:latin typeface="UTM Flamenco" panose="02040603050506020204" pitchFamily="18" charset="0"/>
                <a:ea typeface="Times New Roman" panose="02020603050405020304" pitchFamily="18" charset="0"/>
              </a:rPr>
              <a:t> </a:t>
            </a:r>
            <a:r>
              <a:rPr lang="en-US" sz="2400" dirty="0">
                <a:effectLst/>
                <a:latin typeface="UTM Flamenco" panose="02040603050506020204" pitchFamily="18" charset="0"/>
                <a:ea typeface="Times New Roman" panose="02020603050405020304" pitchFamily="18" charset="0"/>
              </a:rPr>
              <a:t>-</a:t>
            </a:r>
            <a:r>
              <a:rPr lang="en-US" sz="2400" dirty="0" err="1">
                <a:effectLst/>
                <a:latin typeface="UTM Flamenco" panose="02040603050506020204" pitchFamily="18" charset="0"/>
                <a:ea typeface="Times New Roman" panose="02020603050405020304" pitchFamily="18" charset="0"/>
              </a:rPr>
              <a:t>Tự</a:t>
            </a:r>
            <a:r>
              <a:rPr lang="en-US" sz="2400" dirty="0">
                <a:effectLst/>
                <a:latin typeface="UTM Flamenco" panose="02040603050506020204" pitchFamily="18" charset="0"/>
                <a:ea typeface="Times New Roman" panose="02020603050405020304" pitchFamily="18" charset="0"/>
              </a:rPr>
              <a:t> </a:t>
            </a:r>
            <a:r>
              <a:rPr lang="en-US" sz="2400" dirty="0" err="1">
                <a:effectLst/>
                <a:latin typeface="UTM Flamenco" panose="02040603050506020204" pitchFamily="18" charset="0"/>
                <a:ea typeface="Times New Roman" panose="02020603050405020304" pitchFamily="18" charset="0"/>
              </a:rPr>
              <a:t>nhận</a:t>
            </a:r>
            <a:r>
              <a:rPr lang="en-US" sz="2400" dirty="0">
                <a:effectLst/>
                <a:latin typeface="UTM Flamenco" panose="02040603050506020204" pitchFamily="18" charset="0"/>
                <a:ea typeface="Times New Roman" panose="02020603050405020304" pitchFamily="18" charset="0"/>
              </a:rPr>
              <a:t> </a:t>
            </a:r>
            <a:r>
              <a:rPr lang="en-US" sz="2400" dirty="0" err="1">
                <a:effectLst/>
                <a:latin typeface="UTM Flamenco" panose="02040603050506020204" pitchFamily="18" charset="0"/>
                <a:ea typeface="Times New Roman" panose="02020603050405020304" pitchFamily="18" charset="0"/>
              </a:rPr>
              <a:t>thức</a:t>
            </a:r>
            <a:r>
              <a:rPr lang="en-US" sz="2400" dirty="0">
                <a:effectLst/>
                <a:latin typeface="UTM Flamenco" panose="02040603050506020204" pitchFamily="18" charset="0"/>
                <a:ea typeface="Times New Roman" panose="02020603050405020304" pitchFamily="18" charset="0"/>
              </a:rPr>
              <a:t>, </a:t>
            </a:r>
            <a:r>
              <a:rPr lang="en-US" sz="2400" dirty="0" err="1">
                <a:effectLst/>
                <a:latin typeface="UTM Flamenco" panose="02040603050506020204" pitchFamily="18" charset="0"/>
                <a:ea typeface="Times New Roman" panose="02020603050405020304" pitchFamily="18" charset="0"/>
              </a:rPr>
              <a:t>xác</a:t>
            </a:r>
            <a:r>
              <a:rPr lang="en-US" sz="2400" dirty="0">
                <a:effectLst/>
                <a:latin typeface="UTM Flamenco" panose="02040603050506020204" pitchFamily="18" charset="0"/>
                <a:ea typeface="Times New Roman" panose="02020603050405020304" pitchFamily="18" charset="0"/>
              </a:rPr>
              <a:t> </a:t>
            </a:r>
            <a:r>
              <a:rPr lang="en-US" sz="2400" dirty="0" err="1">
                <a:effectLst/>
                <a:latin typeface="UTM Flamenco" panose="02040603050506020204" pitchFamily="18" charset="0"/>
                <a:ea typeface="Times New Roman" panose="02020603050405020304" pitchFamily="18" charset="0"/>
              </a:rPr>
              <a:t>định</a:t>
            </a:r>
            <a:r>
              <a:rPr lang="en-US" sz="2400" dirty="0">
                <a:effectLst/>
                <a:latin typeface="UTM Flamenco" panose="02040603050506020204" pitchFamily="18" charset="0"/>
                <a:ea typeface="Times New Roman" panose="02020603050405020304" pitchFamily="18" charset="0"/>
              </a:rPr>
              <a:t> </a:t>
            </a:r>
            <a:r>
              <a:rPr lang="en-US" sz="2400" dirty="0" err="1">
                <a:effectLst/>
                <a:latin typeface="UTM Flamenco" panose="02040603050506020204" pitchFamily="18" charset="0"/>
                <a:ea typeface="Times New Roman" panose="02020603050405020304" pitchFamily="18" charset="0"/>
              </a:rPr>
              <a:t>giá</a:t>
            </a:r>
            <a:r>
              <a:rPr lang="en-US" sz="2400" dirty="0">
                <a:effectLst/>
                <a:latin typeface="UTM Flamenco" panose="02040603050506020204" pitchFamily="18" charset="0"/>
                <a:ea typeface="Times New Roman" panose="02020603050405020304" pitchFamily="18" charset="0"/>
              </a:rPr>
              <a:t> </a:t>
            </a:r>
            <a:r>
              <a:rPr lang="en-US" sz="2400" dirty="0" err="1">
                <a:effectLst/>
                <a:latin typeface="UTM Flamenco" panose="02040603050506020204" pitchFamily="18" charset="0"/>
                <a:ea typeface="Times New Roman" panose="02020603050405020304" pitchFamily="18" charset="0"/>
              </a:rPr>
              <a:t>trị</a:t>
            </a:r>
            <a:r>
              <a:rPr lang="en-US" sz="2400" dirty="0">
                <a:effectLst/>
                <a:latin typeface="UTM Flamenco" panose="02040603050506020204" pitchFamily="18" charset="0"/>
                <a:ea typeface="Times New Roman" panose="02020603050405020304" pitchFamily="18" charset="0"/>
              </a:rPr>
              <a:t> </a:t>
            </a:r>
            <a:r>
              <a:rPr lang="en-US" sz="2400" dirty="0" err="1">
                <a:effectLst/>
                <a:latin typeface="UTM Flamenco" panose="02040603050506020204" pitchFamily="18" charset="0"/>
                <a:ea typeface="Times New Roman" panose="02020603050405020304" pitchFamily="18" charset="0"/>
              </a:rPr>
              <a:t>cá</a:t>
            </a:r>
            <a:r>
              <a:rPr lang="en-US" sz="2400" dirty="0">
                <a:effectLst/>
                <a:latin typeface="UTM Flamenco" panose="02040603050506020204" pitchFamily="18" charset="0"/>
                <a:ea typeface="Times New Roman" panose="02020603050405020304" pitchFamily="18" charset="0"/>
              </a:rPr>
              <a:t> </a:t>
            </a:r>
            <a:r>
              <a:rPr lang="en-US" sz="2400" dirty="0" err="1">
                <a:effectLst/>
                <a:latin typeface="UTM Flamenco" panose="02040603050506020204" pitchFamily="18" charset="0"/>
                <a:ea typeface="Times New Roman" panose="02020603050405020304" pitchFamily="18" charset="0"/>
              </a:rPr>
              <a:t>nhân</a:t>
            </a:r>
            <a:r>
              <a:rPr lang="en-US" sz="2400" dirty="0">
                <a:effectLst/>
                <a:latin typeface="UTM Flamenco" panose="02040603050506020204" pitchFamily="18" charset="0"/>
                <a:ea typeface="Times New Roman" panose="02020603050405020304" pitchFamily="18" charset="0"/>
              </a:rPr>
              <a:t>, </a:t>
            </a:r>
            <a:r>
              <a:rPr lang="en-US" sz="2400" dirty="0" err="1">
                <a:effectLst/>
                <a:latin typeface="UTM Flamenco" panose="02040603050506020204" pitchFamily="18" charset="0"/>
                <a:ea typeface="Times New Roman" panose="02020603050405020304" pitchFamily="18" charset="0"/>
              </a:rPr>
              <a:t>hợp</a:t>
            </a:r>
            <a:r>
              <a:rPr lang="en-US" sz="2400" dirty="0">
                <a:effectLst/>
                <a:latin typeface="UTM Flamenco" panose="02040603050506020204" pitchFamily="18" charset="0"/>
                <a:ea typeface="Times New Roman" panose="02020603050405020304" pitchFamily="18" charset="0"/>
              </a:rPr>
              <a:t> </a:t>
            </a:r>
            <a:r>
              <a:rPr lang="en-US" sz="2400" dirty="0" err="1">
                <a:effectLst/>
                <a:latin typeface="UTM Flamenco" panose="02040603050506020204" pitchFamily="18" charset="0"/>
                <a:ea typeface="Times New Roman" panose="02020603050405020304" pitchFamily="18" charset="0"/>
              </a:rPr>
              <a:t>tác</a:t>
            </a:r>
            <a:r>
              <a:rPr lang="en-US" sz="2400" dirty="0">
                <a:effectLst/>
                <a:latin typeface="UTM Flamenco" panose="02040603050506020204" pitchFamily="18" charset="0"/>
                <a:ea typeface="Times New Roman" panose="02020603050405020304" pitchFamily="18" charset="0"/>
              </a:rPr>
              <a:t>, </a:t>
            </a:r>
            <a:r>
              <a:rPr lang="en-US" sz="2400" dirty="0" err="1">
                <a:effectLst/>
                <a:latin typeface="UTM Flamenco" panose="02040603050506020204" pitchFamily="18" charset="0"/>
                <a:ea typeface="Times New Roman" panose="02020603050405020304" pitchFamily="18" charset="0"/>
              </a:rPr>
              <a:t>đảm</a:t>
            </a:r>
            <a:r>
              <a:rPr lang="en-US" sz="2400" dirty="0">
                <a:effectLst/>
                <a:latin typeface="UTM Flamenco" panose="02040603050506020204" pitchFamily="18" charset="0"/>
                <a:ea typeface="Times New Roman" panose="02020603050405020304" pitchFamily="18" charset="0"/>
              </a:rPr>
              <a:t> </a:t>
            </a:r>
            <a:r>
              <a:rPr lang="en-US" sz="2400" dirty="0" err="1">
                <a:effectLst/>
                <a:latin typeface="UTM Flamenco" panose="02040603050506020204" pitchFamily="18" charset="0"/>
                <a:ea typeface="Times New Roman" panose="02020603050405020304" pitchFamily="18" charset="0"/>
              </a:rPr>
              <a:t>nhận</a:t>
            </a:r>
            <a:r>
              <a:rPr lang="en-US" sz="2400" dirty="0">
                <a:effectLst/>
                <a:latin typeface="UTM Flamenco" panose="02040603050506020204" pitchFamily="18" charset="0"/>
                <a:ea typeface="Times New Roman" panose="02020603050405020304" pitchFamily="18" charset="0"/>
              </a:rPr>
              <a:t> </a:t>
            </a:r>
            <a:r>
              <a:rPr lang="en-US" sz="2400" dirty="0" err="1">
                <a:effectLst/>
                <a:latin typeface="UTM Flamenco" panose="02040603050506020204" pitchFamily="18" charset="0"/>
                <a:ea typeface="Times New Roman" panose="02020603050405020304" pitchFamily="18" charset="0"/>
              </a:rPr>
              <a:t>trách</a:t>
            </a:r>
            <a:r>
              <a:rPr lang="en-US" sz="2400" dirty="0">
                <a:effectLst/>
                <a:latin typeface="UTM Flamenco" panose="02040603050506020204" pitchFamily="18" charset="0"/>
                <a:ea typeface="Times New Roman" panose="02020603050405020304" pitchFamily="18" charset="0"/>
              </a:rPr>
              <a:t> </a:t>
            </a:r>
            <a:r>
              <a:rPr lang="en-US" sz="2400" dirty="0" err="1">
                <a:effectLst/>
                <a:latin typeface="UTM Flamenco" panose="02040603050506020204" pitchFamily="18" charset="0"/>
                <a:ea typeface="Times New Roman" panose="02020603050405020304" pitchFamily="18" charset="0"/>
              </a:rPr>
              <a:t>nhiệm</a:t>
            </a:r>
            <a:r>
              <a:rPr lang="en-US" sz="2400" dirty="0">
                <a:effectLst/>
                <a:latin typeface="UTM Flamenco" panose="02040603050506020204" pitchFamily="18" charset="0"/>
                <a:ea typeface="Times New Roman" panose="02020603050405020304" pitchFamily="18" charset="0"/>
              </a:rPr>
              <a:t>.</a:t>
            </a:r>
            <a:endParaRPr lang="en-US" sz="2400" dirty="0">
              <a:latin typeface="UTM Flamenco" panose="020406030505060202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Effect transition="in" filter="barn(inVertical)">
                                      <p:cBhvr>
                                        <p:cTn id="19" dur="500"/>
                                        <p:tgtEl>
                                          <p:spTgt spid="1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9">
                                            <p:txEl>
                                              <p:pRg st="1" end="1"/>
                                            </p:txEl>
                                          </p:spTgt>
                                        </p:tgtEl>
                                        <p:attrNameLst>
                                          <p:attrName>style.visibility</p:attrName>
                                        </p:attrNameLst>
                                      </p:cBhvr>
                                      <p:to>
                                        <p:strVal val="visible"/>
                                      </p:to>
                                    </p:set>
                                    <p:animEffect transition="in" filter="barn(inVertical)">
                                      <p:cBhvr>
                                        <p:cTn id="24" dur="500"/>
                                        <p:tgtEl>
                                          <p:spTgt spid="19">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9">
                                            <p:txEl>
                                              <p:pRg st="2" end="2"/>
                                            </p:txEl>
                                          </p:spTgt>
                                        </p:tgtEl>
                                        <p:attrNameLst>
                                          <p:attrName>style.visibility</p:attrName>
                                        </p:attrNameLst>
                                      </p:cBhvr>
                                      <p:to>
                                        <p:strVal val="visible"/>
                                      </p:to>
                                    </p:set>
                                    <p:animEffect transition="in" filter="barn(inVertical)">
                                      <p:cBhvr>
                                        <p:cTn id="29" dur="500"/>
                                        <p:tgtEl>
                                          <p:spTgt spid="19">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9">
                                            <p:txEl>
                                              <p:pRg st="3" end="3"/>
                                            </p:txEl>
                                          </p:spTgt>
                                        </p:tgtEl>
                                        <p:attrNameLst>
                                          <p:attrName>style.visibility</p:attrName>
                                        </p:attrNameLst>
                                      </p:cBhvr>
                                      <p:to>
                                        <p:strVal val="visible"/>
                                      </p:to>
                                    </p:set>
                                    <p:animEffect transition="in" filter="barn(inVertical)">
                                      <p:cBhvr>
                                        <p:cTn id="34"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9" name="图片 32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 y="141"/>
            <a:ext cx="9143499" cy="5143218"/>
          </a:xfrm>
          <a:prstGeom prst="rect">
            <a:avLst/>
          </a:prstGeom>
        </p:spPr>
      </p:pic>
      <p:pic>
        <p:nvPicPr>
          <p:cNvPr id="2" name="图片 1"/>
          <p:cNvPicPr>
            <a:picLocks noChangeAspect="1"/>
          </p:cNvPicPr>
          <p:nvPr/>
        </p:nvPicPr>
        <p:blipFill rotWithShape="1">
          <a:blip r:embed="rId6" cstate="print">
            <a:extLst>
              <a:ext uri="{28A0092B-C50C-407E-A947-70E740481C1C}">
                <a14:useLocalDpi xmlns:a14="http://schemas.microsoft.com/office/drawing/2010/main" val="0"/>
              </a:ext>
            </a:extLst>
          </a:blip>
          <a:srcRect t="48009"/>
          <a:stretch/>
        </p:blipFill>
        <p:spPr>
          <a:xfrm>
            <a:off x="251" y="2469338"/>
            <a:ext cx="9143499" cy="2674020"/>
          </a:xfrm>
          <a:prstGeom prst="rect">
            <a:avLst/>
          </a:prstGeom>
        </p:spPr>
      </p:pic>
      <p:pic>
        <p:nvPicPr>
          <p:cNvPr id="3" name="可爱背景音乐">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355254" y="-641296"/>
            <a:ext cx="433493" cy="433493"/>
          </a:xfrm>
          <a:prstGeom prst="rect">
            <a:avLst/>
          </a:prstGeom>
        </p:spPr>
      </p:pic>
      <p:sp>
        <p:nvSpPr>
          <p:cNvPr id="9" name="TextBox 8">
            <a:extLst>
              <a:ext uri="{FF2B5EF4-FFF2-40B4-BE49-F238E27FC236}">
                <a16:creationId xmlns:a16="http://schemas.microsoft.com/office/drawing/2014/main" xmlns="" id="{A2D061C4-0CEA-46FE-8CF7-C42BBC48E1CA}"/>
              </a:ext>
            </a:extLst>
          </p:cNvPr>
          <p:cNvSpPr txBox="1"/>
          <p:nvPr/>
        </p:nvSpPr>
        <p:spPr>
          <a:xfrm>
            <a:off x="2852057" y="1700864"/>
            <a:ext cx="4034971" cy="923330"/>
          </a:xfrm>
          <a:prstGeom prst="rect">
            <a:avLst/>
          </a:prstGeom>
          <a:noFill/>
        </p:spPr>
        <p:txBody>
          <a:bodyPr wrap="square">
            <a:spAutoFit/>
          </a:bodyPr>
          <a:lstStyle/>
          <a:p>
            <a:r>
              <a:rPr lang="en-US" sz="5400" dirty="0">
                <a:solidFill>
                  <a:schemeClr val="accent6">
                    <a:lumMod val="50000"/>
                  </a:schemeClr>
                </a:solidFill>
                <a:effectLst>
                  <a:glow rad="228600">
                    <a:schemeClr val="accent6">
                      <a:satMod val="175000"/>
                      <a:alpha val="40000"/>
                    </a:schemeClr>
                  </a:glow>
                  <a:reflection blurRad="6350" stA="55000" endA="300" endPos="45500" dir="5400000" sy="-100000" algn="bl" rotWithShape="0"/>
                </a:effectLst>
                <a:latin typeface="UTM Cookies" panose="02040603050506020204" pitchFamily="18" charset="0"/>
              </a:rPr>
              <a:t>LUYỆN ĐỌC</a:t>
            </a:r>
          </a:p>
        </p:txBody>
      </p:sp>
      <p:sp>
        <p:nvSpPr>
          <p:cNvPr id="10" name="椭圆 15">
            <a:extLst>
              <a:ext uri="{FF2B5EF4-FFF2-40B4-BE49-F238E27FC236}">
                <a16:creationId xmlns:a16="http://schemas.microsoft.com/office/drawing/2014/main" xmlns="" id="{0E4A229C-AECF-4105-BAC2-8B2FE1DAD3DB}"/>
              </a:ext>
            </a:extLst>
          </p:cNvPr>
          <p:cNvSpPr/>
          <p:nvPr/>
        </p:nvSpPr>
        <p:spPr>
          <a:xfrm>
            <a:off x="3769954" y="560671"/>
            <a:ext cx="1604091" cy="108012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latin typeface="UTM Cookies" panose="02040603050506020204" pitchFamily="18" charset="0"/>
              </a:rPr>
              <a:t>01</a:t>
            </a:r>
            <a:endParaRPr lang="zh-CN" altLang="en-US" sz="5400" dirty="0">
              <a:latin typeface="UTM Cookies" panose="02040603050506020204" pitchFamily="18" charset="0"/>
            </a:endParaRPr>
          </a:p>
        </p:txBody>
      </p:sp>
    </p:spTree>
    <p:extLst>
      <p:ext uri="{BB962C8B-B14F-4D97-AF65-F5344CB8AC3E}">
        <p14:creationId xmlns:p14="http://schemas.microsoft.com/office/powerpoint/2010/main" val="2166214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2" presetClass="entr" presetSubtype="4" fill="hold" nodeType="afterEffect">
                                  <p:stCondLst>
                                    <p:cond delay="0"/>
                                  </p:stCondLst>
                                  <p:childTnLst>
                                    <p:set>
                                      <p:cBhvr>
                                        <p:cTn id="9" dur="1" fill="hold">
                                          <p:stCondLst>
                                            <p:cond delay="0"/>
                                          </p:stCondLst>
                                        </p:cTn>
                                        <p:tgtEl>
                                          <p:spTgt spid="3239"/>
                                        </p:tgtEl>
                                        <p:attrNameLst>
                                          <p:attrName>style.visibility</p:attrName>
                                        </p:attrNameLst>
                                      </p:cBhvr>
                                      <p:to>
                                        <p:strVal val="visible"/>
                                      </p:to>
                                    </p:set>
                                    <p:anim calcmode="lin" valueType="num">
                                      <p:cBhvr additive="base">
                                        <p:cTn id="10" dur="500" fill="hold"/>
                                        <p:tgtEl>
                                          <p:spTgt spid="3239"/>
                                        </p:tgtEl>
                                        <p:attrNameLst>
                                          <p:attrName>ppt_x</p:attrName>
                                        </p:attrNameLst>
                                      </p:cBhvr>
                                      <p:tavLst>
                                        <p:tav tm="0">
                                          <p:val>
                                            <p:strVal val="#ppt_x"/>
                                          </p:val>
                                        </p:tav>
                                        <p:tav tm="100000">
                                          <p:val>
                                            <p:strVal val="#ppt_x"/>
                                          </p:val>
                                        </p:tav>
                                      </p:tavLst>
                                    </p:anim>
                                    <p:anim calcmode="lin" valueType="num">
                                      <p:cBhvr additive="base">
                                        <p:cTn id="11" dur="500" fill="hold"/>
                                        <p:tgtEl>
                                          <p:spTgt spid="3239"/>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4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0-#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8" repeatCount="indefinite" fill="remove" display="0">
                  <p:stCondLst>
                    <p:cond delay="indefinite"/>
                  </p:stCondLst>
                  <p:endCondLst>
                    <p:cond evt="onStopAudio" delay="0">
                      <p:tgtEl>
                        <p:sldTgt/>
                      </p:tgtEl>
                    </p:cond>
                  </p:endCondLst>
                </p:cTn>
                <p:tgtEl>
                  <p:spTgt spid="3"/>
                </p:tgtEl>
              </p:cMediaNode>
            </p:audio>
          </p:childTnLst>
        </p:cTn>
      </p:par>
    </p:tnLst>
    <p:bldLst>
      <p:bldP spid="9"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73990" y="359410"/>
            <a:ext cx="8836660" cy="4445635"/>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9" name="组合 8"/>
          <p:cNvGrpSpPr/>
          <p:nvPr userDrawn="1"/>
        </p:nvGrpSpPr>
        <p:grpSpPr>
          <a:xfrm>
            <a:off x="0" y="3590291"/>
            <a:ext cx="9144000" cy="1564904"/>
            <a:chOff x="0" y="4495800"/>
            <a:chExt cx="12192000" cy="2362200"/>
          </a:xfrm>
        </p:grpSpPr>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t="79486"/>
            <a:stretch>
              <a:fillRect/>
            </a:stretch>
          </p:blipFill>
          <p:spPr>
            <a:xfrm>
              <a:off x="0" y="5607583"/>
              <a:ext cx="12192000" cy="1250417"/>
            </a:xfrm>
            <a:prstGeom prst="rect">
              <a:avLst/>
            </a:prstGeom>
          </p:spPr>
        </p:pic>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t="73753"/>
            <a:stretch>
              <a:fillRect/>
            </a:stretch>
          </p:blipFill>
          <p:spPr>
            <a:xfrm>
              <a:off x="0" y="5258230"/>
              <a:ext cx="12192000" cy="1599770"/>
            </a:xfrm>
            <a:prstGeom prst="rect">
              <a:avLst/>
            </a:prstGeom>
          </p:spPr>
        </p:pic>
        <p:pic>
          <p:nvPicPr>
            <p:cNvPr id="12" name="图片 11"/>
            <p:cNvPicPr>
              <a:picLocks noChangeAspect="1"/>
            </p:cNvPicPr>
            <p:nvPr/>
          </p:nvPicPr>
          <p:blipFill rotWithShape="1">
            <a:blip r:embed="rId5" cstate="print">
              <a:extLst>
                <a:ext uri="{28A0092B-C50C-407E-A947-70E740481C1C}">
                  <a14:useLocalDpi xmlns:a14="http://schemas.microsoft.com/office/drawing/2010/main" val="0"/>
                </a:ext>
              </a:extLst>
            </a:blip>
            <a:srcRect t="61245"/>
            <a:stretch>
              <a:fillRect/>
            </a:stretch>
          </p:blipFill>
          <p:spPr>
            <a:xfrm>
              <a:off x="0" y="4495800"/>
              <a:ext cx="12192000" cy="2362200"/>
            </a:xfrm>
            <a:prstGeom prst="rect">
              <a:avLst/>
            </a:prstGeom>
          </p:spPr>
        </p:pic>
      </p:grpSp>
      <p:pic>
        <p:nvPicPr>
          <p:cNvPr id="13" name="图片 12" descr="图片包含 玩具, 玩偶, 室内&#10;&#10;已生成极高可信度的说明"/>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496807" y="4463412"/>
            <a:ext cx="2647193" cy="715464"/>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3435" y="108546"/>
            <a:ext cx="1137573" cy="1137573"/>
          </a:xfrm>
          <a:prstGeom prst="rect">
            <a:avLst/>
          </a:prstGeom>
        </p:spPr>
      </p:pic>
      <p:pic>
        <p:nvPicPr>
          <p:cNvPr id="16" name="图片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7150735" y="108585"/>
            <a:ext cx="1993265" cy="1444625"/>
          </a:xfrm>
          <a:prstGeom prst="rect">
            <a:avLst/>
          </a:prstGeom>
        </p:spPr>
      </p:pic>
      <p:pic>
        <p:nvPicPr>
          <p:cNvPr id="14" name="Picture 13" descr="Shape&#10;&#10;Description automatically generated">
            <a:extLst>
              <a:ext uri="{FF2B5EF4-FFF2-40B4-BE49-F238E27FC236}">
                <a16:creationId xmlns:a16="http://schemas.microsoft.com/office/drawing/2014/main" xmlns="" id="{BD43D014-A780-46E7-8E1F-059FB8B71C9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22556"/>
          <a:stretch/>
        </p:blipFill>
        <p:spPr>
          <a:xfrm>
            <a:off x="1401328" y="-72938"/>
            <a:ext cx="6063712" cy="1019859"/>
          </a:xfrm>
          <a:prstGeom prst="rect">
            <a:avLst/>
          </a:prstGeom>
        </p:spPr>
      </p:pic>
      <p:sp>
        <p:nvSpPr>
          <p:cNvPr id="15" name="TextBox 14">
            <a:extLst>
              <a:ext uri="{FF2B5EF4-FFF2-40B4-BE49-F238E27FC236}">
                <a16:creationId xmlns:a16="http://schemas.microsoft.com/office/drawing/2014/main" xmlns="" id="{662E9844-6254-4C4F-9132-166502C806DB}"/>
              </a:ext>
            </a:extLst>
          </p:cNvPr>
          <p:cNvSpPr txBox="1"/>
          <p:nvPr/>
        </p:nvSpPr>
        <p:spPr>
          <a:xfrm>
            <a:off x="2893267" y="108546"/>
            <a:ext cx="3248720" cy="769441"/>
          </a:xfrm>
          <a:prstGeom prst="rect">
            <a:avLst/>
          </a:prstGeom>
          <a:noFill/>
        </p:spPr>
        <p:txBody>
          <a:bodyPr wrap="square">
            <a:spAutoFit/>
          </a:bodyPr>
          <a:lstStyle/>
          <a:p>
            <a:r>
              <a:rPr lang="en-US" sz="4400" dirty="0">
                <a:solidFill>
                  <a:schemeClr val="accent6">
                    <a:lumMod val="50000"/>
                  </a:schemeClr>
                </a:solidFill>
                <a:effectLst>
                  <a:glow rad="228600">
                    <a:schemeClr val="accent6">
                      <a:satMod val="175000"/>
                      <a:alpha val="40000"/>
                    </a:schemeClr>
                  </a:glow>
                  <a:reflection blurRad="6350" stA="55000" endA="300" endPos="45500" dir="5400000" sy="-100000" algn="bl" rotWithShape="0"/>
                </a:effectLst>
                <a:latin typeface="UTM Cookies" panose="02040603050506020204" pitchFamily="18" charset="0"/>
              </a:rPr>
              <a:t>Chia </a:t>
            </a:r>
            <a:r>
              <a:rPr lang="en-US" sz="4400" dirty="0" err="1">
                <a:solidFill>
                  <a:schemeClr val="accent6">
                    <a:lumMod val="50000"/>
                  </a:schemeClr>
                </a:solidFill>
                <a:effectLst>
                  <a:glow rad="228600">
                    <a:schemeClr val="accent6">
                      <a:satMod val="175000"/>
                      <a:alpha val="40000"/>
                    </a:schemeClr>
                  </a:glow>
                  <a:reflection blurRad="6350" stA="55000" endA="300" endPos="45500" dir="5400000" sy="-100000" algn="bl" rotWithShape="0"/>
                </a:effectLst>
                <a:latin typeface="UTM Cookies" panose="02040603050506020204" pitchFamily="18" charset="0"/>
              </a:rPr>
              <a:t>đoạn</a:t>
            </a:r>
            <a:endParaRPr lang="en-US" sz="4400" dirty="0">
              <a:solidFill>
                <a:schemeClr val="accent6">
                  <a:lumMod val="50000"/>
                </a:schemeClr>
              </a:solidFill>
              <a:effectLst>
                <a:glow rad="228600">
                  <a:schemeClr val="accent6">
                    <a:satMod val="175000"/>
                    <a:alpha val="40000"/>
                  </a:schemeClr>
                </a:glow>
                <a:reflection blurRad="6350" stA="55000" endA="300" endPos="45500" dir="5400000" sy="-100000" algn="bl" rotWithShape="0"/>
              </a:effectLst>
              <a:latin typeface="UTM Cookies" panose="02040603050506020204" pitchFamily="18" charset="0"/>
            </a:endParaRPr>
          </a:p>
        </p:txBody>
      </p:sp>
      <p:grpSp>
        <p:nvGrpSpPr>
          <p:cNvPr id="18" name="组合 8">
            <a:extLst>
              <a:ext uri="{FF2B5EF4-FFF2-40B4-BE49-F238E27FC236}">
                <a16:creationId xmlns:a16="http://schemas.microsoft.com/office/drawing/2014/main" xmlns="" id="{1BC564CF-A693-459D-BF85-3675D76312B1}"/>
              </a:ext>
            </a:extLst>
          </p:cNvPr>
          <p:cNvGrpSpPr/>
          <p:nvPr/>
        </p:nvGrpSpPr>
        <p:grpSpPr>
          <a:xfrm>
            <a:off x="1321620" y="3234942"/>
            <a:ext cx="924694" cy="591825"/>
            <a:chOff x="8725271" y="2191426"/>
            <a:chExt cx="2249940" cy="1639127"/>
          </a:xfrm>
        </p:grpSpPr>
        <p:sp>
          <p:nvSpPr>
            <p:cNvPr id="19" name="云形 47">
              <a:extLst>
                <a:ext uri="{FF2B5EF4-FFF2-40B4-BE49-F238E27FC236}">
                  <a16:creationId xmlns:a16="http://schemas.microsoft.com/office/drawing/2014/main" xmlns="" id="{AA183BA4-AB96-41F0-B1D1-1F4FD08B1C4E}"/>
                </a:ext>
              </a:extLst>
            </p:cNvPr>
            <p:cNvSpPr/>
            <p:nvPr/>
          </p:nvSpPr>
          <p:spPr>
            <a:xfrm>
              <a:off x="8725271" y="2191426"/>
              <a:ext cx="2249940" cy="1639127"/>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pic>
          <p:nvPicPr>
            <p:cNvPr id="20" name="图片 2">
              <a:extLst>
                <a:ext uri="{FF2B5EF4-FFF2-40B4-BE49-F238E27FC236}">
                  <a16:creationId xmlns:a16="http://schemas.microsoft.com/office/drawing/2014/main" xmlns="" id="{6DD1EB70-15EA-4ADD-B595-C776EB64512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128677" y="2337259"/>
              <a:ext cx="1244836" cy="1136135"/>
            </a:xfrm>
            <a:prstGeom prst="rect">
              <a:avLst/>
            </a:prstGeom>
          </p:spPr>
        </p:pic>
      </p:grpSp>
      <p:grpSp>
        <p:nvGrpSpPr>
          <p:cNvPr id="21" name="组合 12">
            <a:extLst>
              <a:ext uri="{FF2B5EF4-FFF2-40B4-BE49-F238E27FC236}">
                <a16:creationId xmlns:a16="http://schemas.microsoft.com/office/drawing/2014/main" xmlns="" id="{A46200C2-33D5-452E-82CE-D6B921FBE02B}"/>
              </a:ext>
            </a:extLst>
          </p:cNvPr>
          <p:cNvGrpSpPr/>
          <p:nvPr/>
        </p:nvGrpSpPr>
        <p:grpSpPr>
          <a:xfrm>
            <a:off x="1861036" y="1855652"/>
            <a:ext cx="906770" cy="591824"/>
            <a:chOff x="3240023" y="2208279"/>
            <a:chExt cx="2249940" cy="1639127"/>
          </a:xfrm>
        </p:grpSpPr>
        <p:sp>
          <p:nvSpPr>
            <p:cNvPr id="22" name="云形 44">
              <a:extLst>
                <a:ext uri="{FF2B5EF4-FFF2-40B4-BE49-F238E27FC236}">
                  <a16:creationId xmlns:a16="http://schemas.microsoft.com/office/drawing/2014/main" xmlns="" id="{AB3D3D2B-F15F-4197-932E-09775CBBC7A8}"/>
                </a:ext>
              </a:extLst>
            </p:cNvPr>
            <p:cNvSpPr/>
            <p:nvPr/>
          </p:nvSpPr>
          <p:spPr>
            <a:xfrm>
              <a:off x="3240023" y="2208279"/>
              <a:ext cx="2249940" cy="1639127"/>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pic>
          <p:nvPicPr>
            <p:cNvPr id="23" name="图片 3">
              <a:extLst>
                <a:ext uri="{FF2B5EF4-FFF2-40B4-BE49-F238E27FC236}">
                  <a16:creationId xmlns:a16="http://schemas.microsoft.com/office/drawing/2014/main" xmlns="" id="{F21DDE1B-9FEA-4B72-AE57-43ED6B2D741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35840" y="2326444"/>
              <a:ext cx="1124890" cy="1282284"/>
            </a:xfrm>
            <a:prstGeom prst="rect">
              <a:avLst/>
            </a:prstGeom>
          </p:spPr>
        </p:pic>
      </p:grpSp>
      <p:grpSp>
        <p:nvGrpSpPr>
          <p:cNvPr id="24" name="组合 13">
            <a:extLst>
              <a:ext uri="{FF2B5EF4-FFF2-40B4-BE49-F238E27FC236}">
                <a16:creationId xmlns:a16="http://schemas.microsoft.com/office/drawing/2014/main" xmlns="" id="{6644EBF1-EE38-4E90-A1B1-63F26AA380A9}"/>
              </a:ext>
            </a:extLst>
          </p:cNvPr>
          <p:cNvGrpSpPr/>
          <p:nvPr/>
        </p:nvGrpSpPr>
        <p:grpSpPr>
          <a:xfrm>
            <a:off x="782988" y="1118956"/>
            <a:ext cx="903237" cy="591824"/>
            <a:chOff x="703406" y="2142481"/>
            <a:chExt cx="2249940" cy="1639127"/>
          </a:xfrm>
        </p:grpSpPr>
        <p:sp>
          <p:nvSpPr>
            <p:cNvPr id="25" name="云形 34">
              <a:extLst>
                <a:ext uri="{FF2B5EF4-FFF2-40B4-BE49-F238E27FC236}">
                  <a16:creationId xmlns:a16="http://schemas.microsoft.com/office/drawing/2014/main" xmlns="" id="{F227579B-CF12-497C-BD04-96F62EAA80A9}"/>
                </a:ext>
              </a:extLst>
            </p:cNvPr>
            <p:cNvSpPr/>
            <p:nvPr/>
          </p:nvSpPr>
          <p:spPr>
            <a:xfrm>
              <a:off x="703406" y="2142481"/>
              <a:ext cx="2249940" cy="1639127"/>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pic>
          <p:nvPicPr>
            <p:cNvPr id="26" name="图片 5">
              <a:extLst>
                <a:ext uri="{FF2B5EF4-FFF2-40B4-BE49-F238E27FC236}">
                  <a16:creationId xmlns:a16="http://schemas.microsoft.com/office/drawing/2014/main" xmlns="" id="{8D62954D-6904-450C-8827-B6AE0F6AB35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69677" y="2235826"/>
              <a:ext cx="1392906" cy="1392906"/>
            </a:xfrm>
            <a:prstGeom prst="rect">
              <a:avLst/>
            </a:prstGeom>
          </p:spPr>
        </p:pic>
      </p:grpSp>
      <p:grpSp>
        <p:nvGrpSpPr>
          <p:cNvPr id="27" name="组合 9">
            <a:extLst>
              <a:ext uri="{FF2B5EF4-FFF2-40B4-BE49-F238E27FC236}">
                <a16:creationId xmlns:a16="http://schemas.microsoft.com/office/drawing/2014/main" xmlns="" id="{771223A7-3C5B-4A27-B9D5-A5816501DE57}"/>
              </a:ext>
            </a:extLst>
          </p:cNvPr>
          <p:cNvGrpSpPr/>
          <p:nvPr/>
        </p:nvGrpSpPr>
        <p:grpSpPr>
          <a:xfrm>
            <a:off x="705221" y="2504363"/>
            <a:ext cx="903237" cy="591825"/>
            <a:chOff x="5886505" y="2191427"/>
            <a:chExt cx="2249940" cy="1639127"/>
          </a:xfrm>
        </p:grpSpPr>
        <p:sp>
          <p:nvSpPr>
            <p:cNvPr id="28" name="云形 46">
              <a:extLst>
                <a:ext uri="{FF2B5EF4-FFF2-40B4-BE49-F238E27FC236}">
                  <a16:creationId xmlns:a16="http://schemas.microsoft.com/office/drawing/2014/main" xmlns="" id="{A92CD01B-5BDE-4B31-96CD-BB07E8C4F0F9}"/>
                </a:ext>
              </a:extLst>
            </p:cNvPr>
            <p:cNvSpPr/>
            <p:nvPr/>
          </p:nvSpPr>
          <p:spPr>
            <a:xfrm>
              <a:off x="5886505" y="2191427"/>
              <a:ext cx="2249940" cy="1639127"/>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pic>
          <p:nvPicPr>
            <p:cNvPr id="29" name="图片 7">
              <a:extLst>
                <a:ext uri="{FF2B5EF4-FFF2-40B4-BE49-F238E27FC236}">
                  <a16:creationId xmlns:a16="http://schemas.microsoft.com/office/drawing/2014/main" xmlns="" id="{AE0F2329-A4C2-4B3F-9902-187E9360FA1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440098" y="2420796"/>
              <a:ext cx="1180390" cy="1180390"/>
            </a:xfrm>
            <a:prstGeom prst="rect">
              <a:avLst/>
            </a:prstGeom>
          </p:spPr>
        </p:pic>
      </p:grpSp>
      <p:grpSp>
        <p:nvGrpSpPr>
          <p:cNvPr id="30" name="组合 8">
            <a:extLst>
              <a:ext uri="{FF2B5EF4-FFF2-40B4-BE49-F238E27FC236}">
                <a16:creationId xmlns:a16="http://schemas.microsoft.com/office/drawing/2014/main" xmlns="" id="{19BF1882-E429-476A-B161-58C74DD786B9}"/>
              </a:ext>
            </a:extLst>
          </p:cNvPr>
          <p:cNvGrpSpPr/>
          <p:nvPr/>
        </p:nvGrpSpPr>
        <p:grpSpPr>
          <a:xfrm>
            <a:off x="2740081" y="3919729"/>
            <a:ext cx="903237" cy="591824"/>
            <a:chOff x="8874767" y="3060246"/>
            <a:chExt cx="2249940" cy="1639128"/>
          </a:xfrm>
        </p:grpSpPr>
        <p:sp>
          <p:nvSpPr>
            <p:cNvPr id="31" name="云形 47">
              <a:extLst>
                <a:ext uri="{FF2B5EF4-FFF2-40B4-BE49-F238E27FC236}">
                  <a16:creationId xmlns:a16="http://schemas.microsoft.com/office/drawing/2014/main" xmlns="" id="{4D365472-7232-4533-844F-2A6BE2F48A0E}"/>
                </a:ext>
              </a:extLst>
            </p:cNvPr>
            <p:cNvSpPr/>
            <p:nvPr/>
          </p:nvSpPr>
          <p:spPr>
            <a:xfrm>
              <a:off x="8874767" y="3060246"/>
              <a:ext cx="2249940" cy="1639128"/>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pic>
          <p:nvPicPr>
            <p:cNvPr id="32" name="图片 2">
              <a:extLst>
                <a:ext uri="{FF2B5EF4-FFF2-40B4-BE49-F238E27FC236}">
                  <a16:creationId xmlns:a16="http://schemas.microsoft.com/office/drawing/2014/main" xmlns="" id="{5AF8D386-CEC3-4848-A519-A733AF38583E}"/>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9377316" y="3302967"/>
              <a:ext cx="1244837" cy="1121945"/>
            </a:xfrm>
            <a:prstGeom prst="rect">
              <a:avLst/>
            </a:prstGeom>
          </p:spPr>
        </p:pic>
      </p:grpSp>
      <p:sp>
        <p:nvSpPr>
          <p:cNvPr id="34" name="文本框 5">
            <a:extLst>
              <a:ext uri="{FF2B5EF4-FFF2-40B4-BE49-F238E27FC236}">
                <a16:creationId xmlns:a16="http://schemas.microsoft.com/office/drawing/2014/main" xmlns="" id="{DB008C0F-B91C-498E-AE6C-167FC3F60A1A}"/>
              </a:ext>
            </a:extLst>
          </p:cNvPr>
          <p:cNvSpPr txBox="1"/>
          <p:nvPr/>
        </p:nvSpPr>
        <p:spPr>
          <a:xfrm>
            <a:off x="1811687" y="1182050"/>
            <a:ext cx="4685120" cy="523220"/>
          </a:xfrm>
          <a:custGeom>
            <a:avLst/>
            <a:gdLst>
              <a:gd name="connsiteX0" fmla="*/ 0 w 4685120"/>
              <a:gd name="connsiteY0" fmla="*/ 0 h 523220"/>
              <a:gd name="connsiteX1" fmla="*/ 669303 w 4685120"/>
              <a:gd name="connsiteY1" fmla="*/ 0 h 523220"/>
              <a:gd name="connsiteX2" fmla="*/ 1385457 w 4685120"/>
              <a:gd name="connsiteY2" fmla="*/ 0 h 523220"/>
              <a:gd name="connsiteX3" fmla="*/ 2101611 w 4685120"/>
              <a:gd name="connsiteY3" fmla="*/ 0 h 523220"/>
              <a:gd name="connsiteX4" fmla="*/ 2770914 w 4685120"/>
              <a:gd name="connsiteY4" fmla="*/ 0 h 523220"/>
              <a:gd name="connsiteX5" fmla="*/ 3533919 w 4685120"/>
              <a:gd name="connsiteY5" fmla="*/ 0 h 523220"/>
              <a:gd name="connsiteX6" fmla="*/ 4109520 w 4685120"/>
              <a:gd name="connsiteY6" fmla="*/ 0 h 523220"/>
              <a:gd name="connsiteX7" fmla="*/ 4685120 w 4685120"/>
              <a:gd name="connsiteY7" fmla="*/ 0 h 523220"/>
              <a:gd name="connsiteX8" fmla="*/ 4685120 w 4685120"/>
              <a:gd name="connsiteY8" fmla="*/ 523220 h 523220"/>
              <a:gd name="connsiteX9" fmla="*/ 4109520 w 4685120"/>
              <a:gd name="connsiteY9" fmla="*/ 523220 h 523220"/>
              <a:gd name="connsiteX10" fmla="*/ 3393365 w 4685120"/>
              <a:gd name="connsiteY10" fmla="*/ 523220 h 523220"/>
              <a:gd name="connsiteX11" fmla="*/ 2677211 w 4685120"/>
              <a:gd name="connsiteY11" fmla="*/ 523220 h 523220"/>
              <a:gd name="connsiteX12" fmla="*/ 2007909 w 4685120"/>
              <a:gd name="connsiteY12" fmla="*/ 523220 h 523220"/>
              <a:gd name="connsiteX13" fmla="*/ 1291755 w 4685120"/>
              <a:gd name="connsiteY13" fmla="*/ 523220 h 523220"/>
              <a:gd name="connsiteX14" fmla="*/ 716154 w 4685120"/>
              <a:gd name="connsiteY14" fmla="*/ 523220 h 523220"/>
              <a:gd name="connsiteX15" fmla="*/ 0 w 4685120"/>
              <a:gd name="connsiteY15" fmla="*/ 523220 h 523220"/>
              <a:gd name="connsiteX16" fmla="*/ 0 w 4685120"/>
              <a:gd name="connsiteY16"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85120" h="523220" fill="none" extrusionOk="0">
                <a:moveTo>
                  <a:pt x="0" y="0"/>
                </a:moveTo>
                <a:cubicBezTo>
                  <a:pt x="145591" y="-16141"/>
                  <a:pt x="461989" y="5568"/>
                  <a:pt x="669303" y="0"/>
                </a:cubicBezTo>
                <a:cubicBezTo>
                  <a:pt x="876617" y="-5568"/>
                  <a:pt x="1148139" y="-31424"/>
                  <a:pt x="1385457" y="0"/>
                </a:cubicBezTo>
                <a:cubicBezTo>
                  <a:pt x="1622775" y="31424"/>
                  <a:pt x="1861844" y="-24813"/>
                  <a:pt x="2101611" y="0"/>
                </a:cubicBezTo>
                <a:cubicBezTo>
                  <a:pt x="2341378" y="24813"/>
                  <a:pt x="2441940" y="30744"/>
                  <a:pt x="2770914" y="0"/>
                </a:cubicBezTo>
                <a:cubicBezTo>
                  <a:pt x="3099888" y="-30744"/>
                  <a:pt x="3293823" y="-19003"/>
                  <a:pt x="3533919" y="0"/>
                </a:cubicBezTo>
                <a:cubicBezTo>
                  <a:pt x="3774015" y="19003"/>
                  <a:pt x="3939763" y="-4164"/>
                  <a:pt x="4109520" y="0"/>
                </a:cubicBezTo>
                <a:cubicBezTo>
                  <a:pt x="4279277" y="4164"/>
                  <a:pt x="4534652" y="-1127"/>
                  <a:pt x="4685120" y="0"/>
                </a:cubicBezTo>
                <a:cubicBezTo>
                  <a:pt x="4702468" y="162280"/>
                  <a:pt x="4691800" y="399675"/>
                  <a:pt x="4685120" y="523220"/>
                </a:cubicBezTo>
                <a:cubicBezTo>
                  <a:pt x="4466345" y="499253"/>
                  <a:pt x="4303994" y="545322"/>
                  <a:pt x="4109520" y="523220"/>
                </a:cubicBezTo>
                <a:cubicBezTo>
                  <a:pt x="3915046" y="501118"/>
                  <a:pt x="3613173" y="535439"/>
                  <a:pt x="3393365" y="523220"/>
                </a:cubicBezTo>
                <a:cubicBezTo>
                  <a:pt x="3173557" y="511001"/>
                  <a:pt x="2959717" y="515714"/>
                  <a:pt x="2677211" y="523220"/>
                </a:cubicBezTo>
                <a:cubicBezTo>
                  <a:pt x="2394705" y="530726"/>
                  <a:pt x="2188985" y="545742"/>
                  <a:pt x="2007909" y="523220"/>
                </a:cubicBezTo>
                <a:cubicBezTo>
                  <a:pt x="1826833" y="500698"/>
                  <a:pt x="1488043" y="522878"/>
                  <a:pt x="1291755" y="523220"/>
                </a:cubicBezTo>
                <a:cubicBezTo>
                  <a:pt x="1095467" y="523562"/>
                  <a:pt x="991706" y="548208"/>
                  <a:pt x="716154" y="523220"/>
                </a:cubicBezTo>
                <a:cubicBezTo>
                  <a:pt x="440602" y="498232"/>
                  <a:pt x="306046" y="531366"/>
                  <a:pt x="0" y="523220"/>
                </a:cubicBezTo>
                <a:cubicBezTo>
                  <a:pt x="-14665" y="334460"/>
                  <a:pt x="-18571" y="164511"/>
                  <a:pt x="0" y="0"/>
                </a:cubicBezTo>
                <a:close/>
              </a:path>
              <a:path w="4685120" h="523220" stroke="0" extrusionOk="0">
                <a:moveTo>
                  <a:pt x="0" y="0"/>
                </a:moveTo>
                <a:cubicBezTo>
                  <a:pt x="164816" y="-16688"/>
                  <a:pt x="589671" y="6807"/>
                  <a:pt x="763005" y="0"/>
                </a:cubicBezTo>
                <a:cubicBezTo>
                  <a:pt x="936340" y="-6807"/>
                  <a:pt x="1245937" y="18545"/>
                  <a:pt x="1526011" y="0"/>
                </a:cubicBezTo>
                <a:cubicBezTo>
                  <a:pt x="1806085" y="-18545"/>
                  <a:pt x="1823887" y="-24297"/>
                  <a:pt x="2101611" y="0"/>
                </a:cubicBezTo>
                <a:cubicBezTo>
                  <a:pt x="2379335" y="24297"/>
                  <a:pt x="2556936" y="-23374"/>
                  <a:pt x="2677211" y="0"/>
                </a:cubicBezTo>
                <a:cubicBezTo>
                  <a:pt x="2797486" y="23374"/>
                  <a:pt x="3148292" y="-767"/>
                  <a:pt x="3299663" y="0"/>
                </a:cubicBezTo>
                <a:cubicBezTo>
                  <a:pt x="3451034" y="767"/>
                  <a:pt x="3596339" y="19579"/>
                  <a:pt x="3828412" y="0"/>
                </a:cubicBezTo>
                <a:cubicBezTo>
                  <a:pt x="4060485" y="-19579"/>
                  <a:pt x="4462203" y="-7033"/>
                  <a:pt x="4685120" y="0"/>
                </a:cubicBezTo>
                <a:cubicBezTo>
                  <a:pt x="4692589" y="236305"/>
                  <a:pt x="4676610" y="342960"/>
                  <a:pt x="4685120" y="523220"/>
                </a:cubicBezTo>
                <a:cubicBezTo>
                  <a:pt x="4578169" y="548471"/>
                  <a:pt x="4283503" y="501218"/>
                  <a:pt x="4156371" y="523220"/>
                </a:cubicBezTo>
                <a:cubicBezTo>
                  <a:pt x="4029239" y="545222"/>
                  <a:pt x="3831990" y="516789"/>
                  <a:pt x="3627621" y="523220"/>
                </a:cubicBezTo>
                <a:cubicBezTo>
                  <a:pt x="3423252" y="529652"/>
                  <a:pt x="3224662" y="516805"/>
                  <a:pt x="2958319" y="523220"/>
                </a:cubicBezTo>
                <a:cubicBezTo>
                  <a:pt x="2691976" y="529635"/>
                  <a:pt x="2487029" y="503027"/>
                  <a:pt x="2242165" y="523220"/>
                </a:cubicBezTo>
                <a:cubicBezTo>
                  <a:pt x="1997301" y="543413"/>
                  <a:pt x="1948406" y="523406"/>
                  <a:pt x="1666564" y="523220"/>
                </a:cubicBezTo>
                <a:cubicBezTo>
                  <a:pt x="1384722" y="523034"/>
                  <a:pt x="1128415" y="531342"/>
                  <a:pt x="903559" y="523220"/>
                </a:cubicBezTo>
                <a:cubicBezTo>
                  <a:pt x="678703" y="515098"/>
                  <a:pt x="225727" y="488962"/>
                  <a:pt x="0" y="523220"/>
                </a:cubicBezTo>
                <a:cubicBezTo>
                  <a:pt x="12357" y="369712"/>
                  <a:pt x="-528" y="129191"/>
                  <a:pt x="0" y="0"/>
                </a:cubicBezTo>
                <a:close/>
              </a:path>
            </a:pathLst>
          </a:custGeom>
          <a:solidFill>
            <a:schemeClr val="accent4">
              <a:lumMod val="20000"/>
              <a:lumOff val="80000"/>
            </a:schemeClr>
          </a:solidFill>
          <a:ln w="28575">
            <a:extLst>
              <a:ext uri="{C807C97D-BFC1-408E-A445-0C87EB9F89A2}">
                <ask:lineSketchStyleProps xmlns:ask="http://schemas.microsoft.com/office/drawing/2018/sketchyshapes" xmlns="" sd="3871379894">
                  <a:prstGeom prst="rect">
                    <a:avLst/>
                  </a:prstGeom>
                  <ask:type>
                    <ask:lineSketchFreehan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r>
              <a:rPr kumimoji="1" lang="en-US" altLang="zh-CN"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Từ</a:t>
            </a:r>
            <a:r>
              <a:rPr kumimoji="1" lang="en-US" altLang="zh-CN"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kumimoji="1" lang="en-US" altLang="zh-CN"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đầu</a:t>
            </a:r>
            <a:r>
              <a:rPr kumimoji="1" lang="en-US" altLang="zh-CN"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 </a:t>
            </a:r>
            <a:r>
              <a:rPr kumimoji="1" lang="en-US" altLang="zh-CN"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tinh</a:t>
            </a:r>
            <a:r>
              <a:rPr kumimoji="1" lang="en-US" altLang="zh-CN"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kumimoji="1" lang="en-US" altLang="zh-CN"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thông</a:t>
            </a:r>
            <a:r>
              <a:rPr kumimoji="1" lang="en-US" altLang="zh-CN"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kumimoji="1" lang="en-US" altLang="zh-CN"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võ</a:t>
            </a:r>
            <a:r>
              <a:rPr kumimoji="1" lang="en-US" altLang="zh-CN"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kumimoji="1" lang="en-US" altLang="zh-CN"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nghệ</a:t>
            </a:r>
            <a:r>
              <a:rPr kumimoji="1" lang="en-US" altLang="zh-CN"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a:t>
            </a:r>
            <a:endParaRPr kumimoji="1" lang="zh-CN" altLang="en-US" sz="2800" b="1" dirty="0">
              <a:solidFill>
                <a:srgbClr val="002060"/>
              </a:solidFill>
              <a:latin typeface="Times New Roman" panose="02020603050405020304" pitchFamily="18" charset="0"/>
              <a:ea typeface="萝莉体 第二版" panose="02000500000000000000" pitchFamily="2" charset="-122"/>
              <a:cs typeface="Times New Roman" panose="02020603050405020304" pitchFamily="18" charset="0"/>
            </a:endParaRPr>
          </a:p>
        </p:txBody>
      </p:sp>
      <p:sp>
        <p:nvSpPr>
          <p:cNvPr id="35" name="文本框 5">
            <a:extLst>
              <a:ext uri="{FF2B5EF4-FFF2-40B4-BE49-F238E27FC236}">
                <a16:creationId xmlns:a16="http://schemas.microsoft.com/office/drawing/2014/main" xmlns="" id="{C37CF78E-589B-4241-82A5-9DF2A7E3EC26}"/>
              </a:ext>
            </a:extLst>
          </p:cNvPr>
          <p:cNvSpPr txBox="1"/>
          <p:nvPr/>
        </p:nvSpPr>
        <p:spPr>
          <a:xfrm>
            <a:off x="2893267" y="1886677"/>
            <a:ext cx="4213405" cy="523220"/>
          </a:xfrm>
          <a:custGeom>
            <a:avLst/>
            <a:gdLst>
              <a:gd name="connsiteX0" fmla="*/ 0 w 4213405"/>
              <a:gd name="connsiteY0" fmla="*/ 0 h 523220"/>
              <a:gd name="connsiteX1" fmla="*/ 601915 w 4213405"/>
              <a:gd name="connsiteY1" fmla="*/ 0 h 523220"/>
              <a:gd name="connsiteX2" fmla="*/ 1245964 w 4213405"/>
              <a:gd name="connsiteY2" fmla="*/ 0 h 523220"/>
              <a:gd name="connsiteX3" fmla="*/ 1890013 w 4213405"/>
              <a:gd name="connsiteY3" fmla="*/ 0 h 523220"/>
              <a:gd name="connsiteX4" fmla="*/ 2491928 w 4213405"/>
              <a:gd name="connsiteY4" fmla="*/ 0 h 523220"/>
              <a:gd name="connsiteX5" fmla="*/ 3178111 w 4213405"/>
              <a:gd name="connsiteY5" fmla="*/ 0 h 523220"/>
              <a:gd name="connsiteX6" fmla="*/ 3695758 w 4213405"/>
              <a:gd name="connsiteY6" fmla="*/ 0 h 523220"/>
              <a:gd name="connsiteX7" fmla="*/ 4213405 w 4213405"/>
              <a:gd name="connsiteY7" fmla="*/ 0 h 523220"/>
              <a:gd name="connsiteX8" fmla="*/ 4213405 w 4213405"/>
              <a:gd name="connsiteY8" fmla="*/ 523220 h 523220"/>
              <a:gd name="connsiteX9" fmla="*/ 3695758 w 4213405"/>
              <a:gd name="connsiteY9" fmla="*/ 523220 h 523220"/>
              <a:gd name="connsiteX10" fmla="*/ 3051709 w 4213405"/>
              <a:gd name="connsiteY10" fmla="*/ 523220 h 523220"/>
              <a:gd name="connsiteX11" fmla="*/ 2407660 w 4213405"/>
              <a:gd name="connsiteY11" fmla="*/ 523220 h 523220"/>
              <a:gd name="connsiteX12" fmla="*/ 1805745 w 4213405"/>
              <a:gd name="connsiteY12" fmla="*/ 523220 h 523220"/>
              <a:gd name="connsiteX13" fmla="*/ 1161696 w 4213405"/>
              <a:gd name="connsiteY13" fmla="*/ 523220 h 523220"/>
              <a:gd name="connsiteX14" fmla="*/ 644049 w 4213405"/>
              <a:gd name="connsiteY14" fmla="*/ 523220 h 523220"/>
              <a:gd name="connsiteX15" fmla="*/ 0 w 4213405"/>
              <a:gd name="connsiteY15" fmla="*/ 523220 h 523220"/>
              <a:gd name="connsiteX16" fmla="*/ 0 w 4213405"/>
              <a:gd name="connsiteY16"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13405" h="523220" fill="none" extrusionOk="0">
                <a:moveTo>
                  <a:pt x="0" y="0"/>
                </a:moveTo>
                <a:cubicBezTo>
                  <a:pt x="152783" y="16624"/>
                  <a:pt x="437687" y="21405"/>
                  <a:pt x="601915" y="0"/>
                </a:cubicBezTo>
                <a:cubicBezTo>
                  <a:pt x="766143" y="-21405"/>
                  <a:pt x="974246" y="-2182"/>
                  <a:pt x="1245964" y="0"/>
                </a:cubicBezTo>
                <a:cubicBezTo>
                  <a:pt x="1517682" y="2182"/>
                  <a:pt x="1627633" y="27346"/>
                  <a:pt x="1890013" y="0"/>
                </a:cubicBezTo>
                <a:cubicBezTo>
                  <a:pt x="2152393" y="-27346"/>
                  <a:pt x="2237451" y="22804"/>
                  <a:pt x="2491928" y="0"/>
                </a:cubicBezTo>
                <a:cubicBezTo>
                  <a:pt x="2746406" y="-22804"/>
                  <a:pt x="3006659" y="23804"/>
                  <a:pt x="3178111" y="0"/>
                </a:cubicBezTo>
                <a:cubicBezTo>
                  <a:pt x="3349563" y="-23804"/>
                  <a:pt x="3467918" y="906"/>
                  <a:pt x="3695758" y="0"/>
                </a:cubicBezTo>
                <a:cubicBezTo>
                  <a:pt x="3923598" y="-906"/>
                  <a:pt x="3992774" y="-22099"/>
                  <a:pt x="4213405" y="0"/>
                </a:cubicBezTo>
                <a:cubicBezTo>
                  <a:pt x="4230753" y="162280"/>
                  <a:pt x="4220085" y="399675"/>
                  <a:pt x="4213405" y="523220"/>
                </a:cubicBezTo>
                <a:cubicBezTo>
                  <a:pt x="3959032" y="539657"/>
                  <a:pt x="3883132" y="532630"/>
                  <a:pt x="3695758" y="523220"/>
                </a:cubicBezTo>
                <a:cubicBezTo>
                  <a:pt x="3508384" y="513810"/>
                  <a:pt x="3217737" y="497250"/>
                  <a:pt x="3051709" y="523220"/>
                </a:cubicBezTo>
                <a:cubicBezTo>
                  <a:pt x="2885681" y="549190"/>
                  <a:pt x="2548861" y="520567"/>
                  <a:pt x="2407660" y="523220"/>
                </a:cubicBezTo>
                <a:cubicBezTo>
                  <a:pt x="2266459" y="525873"/>
                  <a:pt x="2045927" y="552205"/>
                  <a:pt x="1805745" y="523220"/>
                </a:cubicBezTo>
                <a:cubicBezTo>
                  <a:pt x="1565563" y="494235"/>
                  <a:pt x="1419947" y="550256"/>
                  <a:pt x="1161696" y="523220"/>
                </a:cubicBezTo>
                <a:cubicBezTo>
                  <a:pt x="903445" y="496184"/>
                  <a:pt x="808828" y="522893"/>
                  <a:pt x="644049" y="523220"/>
                </a:cubicBezTo>
                <a:cubicBezTo>
                  <a:pt x="479270" y="523547"/>
                  <a:pt x="310558" y="511788"/>
                  <a:pt x="0" y="523220"/>
                </a:cubicBezTo>
                <a:cubicBezTo>
                  <a:pt x="-14665" y="334460"/>
                  <a:pt x="-18571" y="164511"/>
                  <a:pt x="0" y="0"/>
                </a:cubicBezTo>
                <a:close/>
              </a:path>
              <a:path w="4213405" h="523220" stroke="0" extrusionOk="0">
                <a:moveTo>
                  <a:pt x="0" y="0"/>
                </a:moveTo>
                <a:cubicBezTo>
                  <a:pt x="264414" y="13458"/>
                  <a:pt x="369306" y="7839"/>
                  <a:pt x="686183" y="0"/>
                </a:cubicBezTo>
                <a:cubicBezTo>
                  <a:pt x="1003060" y="-7839"/>
                  <a:pt x="1172845" y="-31787"/>
                  <a:pt x="1372366" y="0"/>
                </a:cubicBezTo>
                <a:cubicBezTo>
                  <a:pt x="1571887" y="31787"/>
                  <a:pt x="1690208" y="24444"/>
                  <a:pt x="1890013" y="0"/>
                </a:cubicBezTo>
                <a:cubicBezTo>
                  <a:pt x="2089818" y="-24444"/>
                  <a:pt x="2201562" y="-11034"/>
                  <a:pt x="2407660" y="0"/>
                </a:cubicBezTo>
                <a:cubicBezTo>
                  <a:pt x="2613758" y="11034"/>
                  <a:pt x="2714640" y="-16564"/>
                  <a:pt x="2967441" y="0"/>
                </a:cubicBezTo>
                <a:cubicBezTo>
                  <a:pt x="3220242" y="16564"/>
                  <a:pt x="3205342" y="-16969"/>
                  <a:pt x="3442954" y="0"/>
                </a:cubicBezTo>
                <a:cubicBezTo>
                  <a:pt x="3680566" y="16969"/>
                  <a:pt x="3857619" y="-3506"/>
                  <a:pt x="4213405" y="0"/>
                </a:cubicBezTo>
                <a:cubicBezTo>
                  <a:pt x="4220874" y="236305"/>
                  <a:pt x="4204895" y="342960"/>
                  <a:pt x="4213405" y="523220"/>
                </a:cubicBezTo>
                <a:cubicBezTo>
                  <a:pt x="4043653" y="509584"/>
                  <a:pt x="3844115" y="520000"/>
                  <a:pt x="3737892" y="523220"/>
                </a:cubicBezTo>
                <a:cubicBezTo>
                  <a:pt x="3631669" y="526440"/>
                  <a:pt x="3446793" y="515716"/>
                  <a:pt x="3262379" y="523220"/>
                </a:cubicBezTo>
                <a:cubicBezTo>
                  <a:pt x="3077965" y="530724"/>
                  <a:pt x="2804873" y="517581"/>
                  <a:pt x="2660464" y="523220"/>
                </a:cubicBezTo>
                <a:cubicBezTo>
                  <a:pt x="2516055" y="528859"/>
                  <a:pt x="2304502" y="520972"/>
                  <a:pt x="2016415" y="523220"/>
                </a:cubicBezTo>
                <a:cubicBezTo>
                  <a:pt x="1728328" y="525468"/>
                  <a:pt x="1623922" y="522872"/>
                  <a:pt x="1498768" y="523220"/>
                </a:cubicBezTo>
                <a:cubicBezTo>
                  <a:pt x="1373614" y="523568"/>
                  <a:pt x="1053287" y="500537"/>
                  <a:pt x="812585" y="523220"/>
                </a:cubicBezTo>
                <a:cubicBezTo>
                  <a:pt x="571883" y="545903"/>
                  <a:pt x="316424" y="489038"/>
                  <a:pt x="0" y="523220"/>
                </a:cubicBezTo>
                <a:cubicBezTo>
                  <a:pt x="12357" y="369712"/>
                  <a:pt x="-528" y="129191"/>
                  <a:pt x="0" y="0"/>
                </a:cubicBezTo>
                <a:close/>
              </a:path>
            </a:pathLst>
          </a:custGeom>
          <a:solidFill>
            <a:schemeClr val="accent4">
              <a:lumMod val="20000"/>
              <a:lumOff val="80000"/>
            </a:schemeClr>
          </a:solidFill>
          <a:ln w="28575">
            <a:extLst>
              <a:ext uri="{C807C97D-BFC1-408E-A445-0C87EB9F89A2}">
                <ask:lineSketchStyleProps xmlns:ask="http://schemas.microsoft.com/office/drawing/2018/sketchyshapes" xmlns="" sd="3871379894">
                  <a:prstGeom prst="rect">
                    <a:avLst/>
                  </a:prstGeom>
                  <ask:type>
                    <ask:lineSketchFreehan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r>
              <a:rPr kumimoji="1" lang="en-US" altLang="zh-CN"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Hồi</a:t>
            </a:r>
            <a:r>
              <a:rPr kumimoji="1" lang="en-US" altLang="zh-CN"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kumimoji="1" lang="en-US" altLang="zh-CN"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ấy</a:t>
            </a:r>
            <a:r>
              <a:rPr kumimoji="1" lang="en-US" altLang="zh-CN"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 </a:t>
            </a:r>
            <a:r>
              <a:rPr kumimoji="1" lang="en-US" altLang="zh-CN"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diệt</a:t>
            </a:r>
            <a:r>
              <a:rPr kumimoji="1" lang="en-US" altLang="zh-CN"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kumimoji="1" lang="en-US" altLang="zh-CN"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trừ</a:t>
            </a:r>
            <a:r>
              <a:rPr kumimoji="1" lang="en-US" altLang="zh-CN"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kumimoji="1" lang="en-US" altLang="zh-CN"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yêu</a:t>
            </a:r>
            <a:r>
              <a:rPr kumimoji="1" lang="en-US" altLang="zh-CN"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kumimoji="1" lang="en-US" altLang="zh-CN"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tinh</a:t>
            </a:r>
            <a:r>
              <a:rPr kumimoji="1" lang="en-US" altLang="zh-CN"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a:t>
            </a:r>
            <a:endParaRPr kumimoji="1" lang="zh-CN" altLang="en-US" sz="2800" b="1" dirty="0">
              <a:solidFill>
                <a:srgbClr val="002060"/>
              </a:solidFill>
              <a:latin typeface="Times New Roman" panose="02020603050405020304" pitchFamily="18" charset="0"/>
              <a:ea typeface="萝莉体 第二版" panose="02000500000000000000" pitchFamily="2" charset="-122"/>
              <a:cs typeface="Times New Roman" panose="02020603050405020304" pitchFamily="18" charset="0"/>
            </a:endParaRPr>
          </a:p>
        </p:txBody>
      </p:sp>
      <p:sp>
        <p:nvSpPr>
          <p:cNvPr id="36" name="文本框 5">
            <a:extLst>
              <a:ext uri="{FF2B5EF4-FFF2-40B4-BE49-F238E27FC236}">
                <a16:creationId xmlns:a16="http://schemas.microsoft.com/office/drawing/2014/main" xmlns="" id="{80D81A15-6F2D-4DD9-9B0A-0DF5B262E3C3}"/>
              </a:ext>
            </a:extLst>
          </p:cNvPr>
          <p:cNvSpPr txBox="1"/>
          <p:nvPr/>
        </p:nvSpPr>
        <p:spPr>
          <a:xfrm>
            <a:off x="1623568" y="2549805"/>
            <a:ext cx="6282286" cy="523220"/>
          </a:xfrm>
          <a:custGeom>
            <a:avLst/>
            <a:gdLst>
              <a:gd name="connsiteX0" fmla="*/ 0 w 6282286"/>
              <a:gd name="connsiteY0" fmla="*/ 0 h 523220"/>
              <a:gd name="connsiteX1" fmla="*/ 509563 w 6282286"/>
              <a:gd name="connsiteY1" fmla="*/ 0 h 523220"/>
              <a:gd name="connsiteX2" fmla="*/ 1333241 w 6282286"/>
              <a:gd name="connsiteY2" fmla="*/ 0 h 523220"/>
              <a:gd name="connsiteX3" fmla="*/ 1842804 w 6282286"/>
              <a:gd name="connsiteY3" fmla="*/ 0 h 523220"/>
              <a:gd name="connsiteX4" fmla="*/ 2603659 w 6282286"/>
              <a:gd name="connsiteY4" fmla="*/ 0 h 523220"/>
              <a:gd name="connsiteX5" fmla="*/ 3301690 w 6282286"/>
              <a:gd name="connsiteY5" fmla="*/ 0 h 523220"/>
              <a:gd name="connsiteX6" fmla="*/ 3811254 w 6282286"/>
              <a:gd name="connsiteY6" fmla="*/ 0 h 523220"/>
              <a:gd name="connsiteX7" fmla="*/ 4509285 w 6282286"/>
              <a:gd name="connsiteY7" fmla="*/ 0 h 523220"/>
              <a:gd name="connsiteX8" fmla="*/ 5207317 w 6282286"/>
              <a:gd name="connsiteY8" fmla="*/ 0 h 523220"/>
              <a:gd name="connsiteX9" fmla="*/ 6282286 w 6282286"/>
              <a:gd name="connsiteY9" fmla="*/ 0 h 523220"/>
              <a:gd name="connsiteX10" fmla="*/ 6282286 w 6282286"/>
              <a:gd name="connsiteY10" fmla="*/ 523220 h 523220"/>
              <a:gd name="connsiteX11" fmla="*/ 5772723 w 6282286"/>
              <a:gd name="connsiteY11" fmla="*/ 523220 h 523220"/>
              <a:gd name="connsiteX12" fmla="*/ 5200337 w 6282286"/>
              <a:gd name="connsiteY12" fmla="*/ 523220 h 523220"/>
              <a:gd name="connsiteX13" fmla="*/ 4565128 w 6282286"/>
              <a:gd name="connsiteY13" fmla="*/ 523220 h 523220"/>
              <a:gd name="connsiteX14" fmla="*/ 3929919 w 6282286"/>
              <a:gd name="connsiteY14" fmla="*/ 523220 h 523220"/>
              <a:gd name="connsiteX15" fmla="*/ 3169064 w 6282286"/>
              <a:gd name="connsiteY15" fmla="*/ 523220 h 523220"/>
              <a:gd name="connsiteX16" fmla="*/ 2659501 w 6282286"/>
              <a:gd name="connsiteY16" fmla="*/ 523220 h 523220"/>
              <a:gd name="connsiteX17" fmla="*/ 2149938 w 6282286"/>
              <a:gd name="connsiteY17" fmla="*/ 523220 h 523220"/>
              <a:gd name="connsiteX18" fmla="*/ 1389083 w 6282286"/>
              <a:gd name="connsiteY18" fmla="*/ 523220 h 523220"/>
              <a:gd name="connsiteX19" fmla="*/ 0 w 6282286"/>
              <a:gd name="connsiteY19" fmla="*/ 523220 h 523220"/>
              <a:gd name="connsiteX20" fmla="*/ 0 w 6282286"/>
              <a:gd name="connsiteY20"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82286" h="523220" fill="none" extrusionOk="0">
                <a:moveTo>
                  <a:pt x="0" y="0"/>
                </a:moveTo>
                <a:cubicBezTo>
                  <a:pt x="229434" y="17934"/>
                  <a:pt x="271177" y="16056"/>
                  <a:pt x="509563" y="0"/>
                </a:cubicBezTo>
                <a:cubicBezTo>
                  <a:pt x="747949" y="-16056"/>
                  <a:pt x="946411" y="18055"/>
                  <a:pt x="1333241" y="0"/>
                </a:cubicBezTo>
                <a:cubicBezTo>
                  <a:pt x="1720071" y="-18055"/>
                  <a:pt x="1623474" y="6219"/>
                  <a:pt x="1842804" y="0"/>
                </a:cubicBezTo>
                <a:cubicBezTo>
                  <a:pt x="2062134" y="-6219"/>
                  <a:pt x="2227206" y="-17604"/>
                  <a:pt x="2603659" y="0"/>
                </a:cubicBezTo>
                <a:cubicBezTo>
                  <a:pt x="2980113" y="17604"/>
                  <a:pt x="3010919" y="-9585"/>
                  <a:pt x="3301690" y="0"/>
                </a:cubicBezTo>
                <a:cubicBezTo>
                  <a:pt x="3592461" y="9585"/>
                  <a:pt x="3590982" y="-23757"/>
                  <a:pt x="3811254" y="0"/>
                </a:cubicBezTo>
                <a:cubicBezTo>
                  <a:pt x="4031526" y="23757"/>
                  <a:pt x="4206810" y="9376"/>
                  <a:pt x="4509285" y="0"/>
                </a:cubicBezTo>
                <a:cubicBezTo>
                  <a:pt x="4811760" y="-9376"/>
                  <a:pt x="4937829" y="-24051"/>
                  <a:pt x="5207317" y="0"/>
                </a:cubicBezTo>
                <a:cubicBezTo>
                  <a:pt x="5476805" y="24051"/>
                  <a:pt x="5999210" y="172"/>
                  <a:pt x="6282286" y="0"/>
                </a:cubicBezTo>
                <a:cubicBezTo>
                  <a:pt x="6267681" y="185554"/>
                  <a:pt x="6274156" y="385395"/>
                  <a:pt x="6282286" y="523220"/>
                </a:cubicBezTo>
                <a:cubicBezTo>
                  <a:pt x="6158701" y="499566"/>
                  <a:pt x="5879542" y="513476"/>
                  <a:pt x="5772723" y="523220"/>
                </a:cubicBezTo>
                <a:cubicBezTo>
                  <a:pt x="5665904" y="532964"/>
                  <a:pt x="5420376" y="516582"/>
                  <a:pt x="5200337" y="523220"/>
                </a:cubicBezTo>
                <a:cubicBezTo>
                  <a:pt x="4980298" y="529858"/>
                  <a:pt x="4870890" y="516017"/>
                  <a:pt x="4565128" y="523220"/>
                </a:cubicBezTo>
                <a:cubicBezTo>
                  <a:pt x="4259366" y="530423"/>
                  <a:pt x="4076636" y="517972"/>
                  <a:pt x="3929919" y="523220"/>
                </a:cubicBezTo>
                <a:cubicBezTo>
                  <a:pt x="3783202" y="528468"/>
                  <a:pt x="3533535" y="517735"/>
                  <a:pt x="3169064" y="523220"/>
                </a:cubicBezTo>
                <a:cubicBezTo>
                  <a:pt x="2804593" y="528705"/>
                  <a:pt x="2807982" y="513804"/>
                  <a:pt x="2659501" y="523220"/>
                </a:cubicBezTo>
                <a:cubicBezTo>
                  <a:pt x="2511020" y="532636"/>
                  <a:pt x="2330761" y="513506"/>
                  <a:pt x="2149938" y="523220"/>
                </a:cubicBezTo>
                <a:cubicBezTo>
                  <a:pt x="1969115" y="532934"/>
                  <a:pt x="1570255" y="501652"/>
                  <a:pt x="1389083" y="523220"/>
                </a:cubicBezTo>
                <a:cubicBezTo>
                  <a:pt x="1207912" y="544788"/>
                  <a:pt x="568503" y="488973"/>
                  <a:pt x="0" y="523220"/>
                </a:cubicBezTo>
                <a:cubicBezTo>
                  <a:pt x="1403" y="360938"/>
                  <a:pt x="6154" y="131052"/>
                  <a:pt x="0" y="0"/>
                </a:cubicBezTo>
                <a:close/>
              </a:path>
              <a:path w="6282286" h="523220" stroke="0" extrusionOk="0">
                <a:moveTo>
                  <a:pt x="0" y="0"/>
                </a:moveTo>
                <a:cubicBezTo>
                  <a:pt x="178135" y="-22332"/>
                  <a:pt x="522513" y="-17702"/>
                  <a:pt x="823677" y="0"/>
                </a:cubicBezTo>
                <a:cubicBezTo>
                  <a:pt x="1124841" y="17702"/>
                  <a:pt x="1237825" y="-15141"/>
                  <a:pt x="1647355" y="0"/>
                </a:cubicBezTo>
                <a:cubicBezTo>
                  <a:pt x="2056885" y="15141"/>
                  <a:pt x="1965070" y="-20421"/>
                  <a:pt x="2219741" y="0"/>
                </a:cubicBezTo>
                <a:cubicBezTo>
                  <a:pt x="2474412" y="20421"/>
                  <a:pt x="2518992" y="15958"/>
                  <a:pt x="2792127" y="0"/>
                </a:cubicBezTo>
                <a:cubicBezTo>
                  <a:pt x="3065262" y="-15958"/>
                  <a:pt x="3130318" y="806"/>
                  <a:pt x="3427336" y="0"/>
                </a:cubicBezTo>
                <a:cubicBezTo>
                  <a:pt x="3724354" y="-806"/>
                  <a:pt x="3830645" y="17173"/>
                  <a:pt x="3936899" y="0"/>
                </a:cubicBezTo>
                <a:cubicBezTo>
                  <a:pt x="4043153" y="-17173"/>
                  <a:pt x="4230918" y="-11853"/>
                  <a:pt x="4446462" y="0"/>
                </a:cubicBezTo>
                <a:cubicBezTo>
                  <a:pt x="4662006" y="11853"/>
                  <a:pt x="4766939" y="-24445"/>
                  <a:pt x="5081671" y="0"/>
                </a:cubicBezTo>
                <a:cubicBezTo>
                  <a:pt x="5396403" y="24445"/>
                  <a:pt x="5534509" y="25597"/>
                  <a:pt x="5654057" y="0"/>
                </a:cubicBezTo>
                <a:cubicBezTo>
                  <a:pt x="5773605" y="-25597"/>
                  <a:pt x="6113079" y="29396"/>
                  <a:pt x="6282286" y="0"/>
                </a:cubicBezTo>
                <a:cubicBezTo>
                  <a:pt x="6298753" y="253993"/>
                  <a:pt x="6275670" y="307206"/>
                  <a:pt x="6282286" y="523220"/>
                </a:cubicBezTo>
                <a:cubicBezTo>
                  <a:pt x="6053022" y="528497"/>
                  <a:pt x="5863825" y="511610"/>
                  <a:pt x="5709900" y="523220"/>
                </a:cubicBezTo>
                <a:cubicBezTo>
                  <a:pt x="5555975" y="534830"/>
                  <a:pt x="5296303" y="508993"/>
                  <a:pt x="5137514" y="523220"/>
                </a:cubicBezTo>
                <a:cubicBezTo>
                  <a:pt x="4978725" y="537447"/>
                  <a:pt x="4599553" y="529751"/>
                  <a:pt x="4313836" y="523220"/>
                </a:cubicBezTo>
                <a:cubicBezTo>
                  <a:pt x="4028119" y="516689"/>
                  <a:pt x="3957095" y="493623"/>
                  <a:pt x="3615805" y="523220"/>
                </a:cubicBezTo>
                <a:cubicBezTo>
                  <a:pt x="3274515" y="552817"/>
                  <a:pt x="3224301" y="533175"/>
                  <a:pt x="3043419" y="523220"/>
                </a:cubicBezTo>
                <a:cubicBezTo>
                  <a:pt x="2862537" y="513265"/>
                  <a:pt x="2748796" y="526975"/>
                  <a:pt x="2533855" y="523220"/>
                </a:cubicBezTo>
                <a:cubicBezTo>
                  <a:pt x="2318914" y="519465"/>
                  <a:pt x="2052519" y="504462"/>
                  <a:pt x="1773001" y="523220"/>
                </a:cubicBezTo>
                <a:cubicBezTo>
                  <a:pt x="1493483" y="541978"/>
                  <a:pt x="1365474" y="508569"/>
                  <a:pt x="1263438" y="523220"/>
                </a:cubicBezTo>
                <a:cubicBezTo>
                  <a:pt x="1161402" y="537871"/>
                  <a:pt x="352413" y="501149"/>
                  <a:pt x="0" y="523220"/>
                </a:cubicBezTo>
                <a:cubicBezTo>
                  <a:pt x="8836" y="297937"/>
                  <a:pt x="-12788" y="171544"/>
                  <a:pt x="0" y="0"/>
                </a:cubicBezTo>
                <a:close/>
              </a:path>
            </a:pathLst>
          </a:custGeom>
          <a:solidFill>
            <a:schemeClr val="accent4">
              <a:lumMod val="20000"/>
              <a:lumOff val="80000"/>
            </a:schemeClr>
          </a:solidFill>
          <a:ln w="28575">
            <a:extLst>
              <a:ext uri="{C807C97D-BFC1-408E-A445-0C87EB9F89A2}">
                <ask:lineSketchStyleProps xmlns:ask="http://schemas.microsoft.com/office/drawing/2018/sketchyshapes" xmlns="" sd="3871379894">
                  <a:prstGeom prst="rect">
                    <a:avLst/>
                  </a:prstGeom>
                  <ask:type>
                    <ask:lineSketchFreehan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r>
              <a:rPr kumimoji="1" lang="en-US" altLang="zh-CN"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Đến</a:t>
            </a:r>
            <a:r>
              <a:rPr kumimoji="1" lang="en-US" altLang="zh-CN"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kumimoji="1" lang="en-US" altLang="zh-CN"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một</a:t>
            </a:r>
            <a:r>
              <a:rPr kumimoji="1" lang="en-US" altLang="zh-CN"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kumimoji="1" lang="en-US" altLang="zh-CN"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cánh</a:t>
            </a:r>
            <a:r>
              <a:rPr kumimoji="1" lang="en-US" altLang="zh-CN"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kumimoji="1" lang="en-US" altLang="zh-CN"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đồng</a:t>
            </a:r>
            <a:r>
              <a:rPr kumimoji="1" lang="en-US" altLang="zh-CN"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kumimoji="1" lang="en-US" altLang="zh-CN"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diệt</a:t>
            </a:r>
            <a:r>
              <a:rPr kumimoji="1" lang="en-US" altLang="zh-CN"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kumimoji="1" lang="en-US" altLang="zh-CN"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trừ</a:t>
            </a:r>
            <a:r>
              <a:rPr kumimoji="1" lang="en-US" altLang="zh-CN"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kumimoji="1" lang="en-US" altLang="zh-CN"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yêu</a:t>
            </a:r>
            <a:r>
              <a:rPr kumimoji="1" lang="en-US" altLang="zh-CN"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kumimoji="1" lang="en-US" altLang="zh-CN"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tinh</a:t>
            </a:r>
            <a:r>
              <a:rPr kumimoji="1" lang="en-US" altLang="zh-CN"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a:t>
            </a:r>
            <a:endParaRPr kumimoji="1" lang="zh-CN" altLang="en-US" sz="2800" b="1" dirty="0">
              <a:solidFill>
                <a:srgbClr val="002060"/>
              </a:solidFill>
              <a:latin typeface="Times New Roman" panose="02020603050405020304" pitchFamily="18" charset="0"/>
              <a:ea typeface="萝莉体 第二版" panose="02000500000000000000" pitchFamily="2" charset="-122"/>
              <a:cs typeface="Times New Roman" panose="02020603050405020304" pitchFamily="18" charset="0"/>
            </a:endParaRPr>
          </a:p>
        </p:txBody>
      </p:sp>
      <p:sp>
        <p:nvSpPr>
          <p:cNvPr id="37" name="文本框 5">
            <a:extLst>
              <a:ext uri="{FF2B5EF4-FFF2-40B4-BE49-F238E27FC236}">
                <a16:creationId xmlns:a16="http://schemas.microsoft.com/office/drawing/2014/main" xmlns="" id="{179C04F6-F59A-4005-8798-A8BB9DB28ECD}"/>
              </a:ext>
            </a:extLst>
          </p:cNvPr>
          <p:cNvSpPr txBox="1"/>
          <p:nvPr/>
        </p:nvSpPr>
        <p:spPr>
          <a:xfrm>
            <a:off x="2335652" y="3273483"/>
            <a:ext cx="6368007" cy="523220"/>
          </a:xfrm>
          <a:custGeom>
            <a:avLst/>
            <a:gdLst>
              <a:gd name="connsiteX0" fmla="*/ 0 w 6368007"/>
              <a:gd name="connsiteY0" fmla="*/ 0 h 523220"/>
              <a:gd name="connsiteX1" fmla="*/ 445760 w 6368007"/>
              <a:gd name="connsiteY1" fmla="*/ 0 h 523220"/>
              <a:gd name="connsiteX2" fmla="*/ 1082561 w 6368007"/>
              <a:gd name="connsiteY2" fmla="*/ 0 h 523220"/>
              <a:gd name="connsiteX3" fmla="*/ 1528322 w 6368007"/>
              <a:gd name="connsiteY3" fmla="*/ 0 h 523220"/>
              <a:gd name="connsiteX4" fmla="*/ 2165122 w 6368007"/>
              <a:gd name="connsiteY4" fmla="*/ 0 h 523220"/>
              <a:gd name="connsiteX5" fmla="*/ 2801923 w 6368007"/>
              <a:gd name="connsiteY5" fmla="*/ 0 h 523220"/>
              <a:gd name="connsiteX6" fmla="*/ 3566084 w 6368007"/>
              <a:gd name="connsiteY6" fmla="*/ 0 h 523220"/>
              <a:gd name="connsiteX7" fmla="*/ 4075524 w 6368007"/>
              <a:gd name="connsiteY7" fmla="*/ 0 h 523220"/>
              <a:gd name="connsiteX8" fmla="*/ 4839685 w 6368007"/>
              <a:gd name="connsiteY8" fmla="*/ 0 h 523220"/>
              <a:gd name="connsiteX9" fmla="*/ 5285446 w 6368007"/>
              <a:gd name="connsiteY9" fmla="*/ 0 h 523220"/>
              <a:gd name="connsiteX10" fmla="*/ 5731206 w 6368007"/>
              <a:gd name="connsiteY10" fmla="*/ 0 h 523220"/>
              <a:gd name="connsiteX11" fmla="*/ 6368007 w 6368007"/>
              <a:gd name="connsiteY11" fmla="*/ 0 h 523220"/>
              <a:gd name="connsiteX12" fmla="*/ 6368007 w 6368007"/>
              <a:gd name="connsiteY12" fmla="*/ 523220 h 523220"/>
              <a:gd name="connsiteX13" fmla="*/ 5731206 w 6368007"/>
              <a:gd name="connsiteY13" fmla="*/ 523220 h 523220"/>
              <a:gd name="connsiteX14" fmla="*/ 5285446 w 6368007"/>
              <a:gd name="connsiteY14" fmla="*/ 523220 h 523220"/>
              <a:gd name="connsiteX15" fmla="*/ 4584965 w 6368007"/>
              <a:gd name="connsiteY15" fmla="*/ 523220 h 523220"/>
              <a:gd name="connsiteX16" fmla="*/ 3820804 w 6368007"/>
              <a:gd name="connsiteY16" fmla="*/ 523220 h 523220"/>
              <a:gd name="connsiteX17" fmla="*/ 3247684 w 6368007"/>
              <a:gd name="connsiteY17" fmla="*/ 523220 h 523220"/>
              <a:gd name="connsiteX18" fmla="*/ 2547203 w 6368007"/>
              <a:gd name="connsiteY18" fmla="*/ 523220 h 523220"/>
              <a:gd name="connsiteX19" fmla="*/ 1846722 w 6368007"/>
              <a:gd name="connsiteY19" fmla="*/ 523220 h 523220"/>
              <a:gd name="connsiteX20" fmla="*/ 1337281 w 6368007"/>
              <a:gd name="connsiteY20" fmla="*/ 523220 h 523220"/>
              <a:gd name="connsiteX21" fmla="*/ 573121 w 6368007"/>
              <a:gd name="connsiteY21" fmla="*/ 523220 h 523220"/>
              <a:gd name="connsiteX22" fmla="*/ 0 w 6368007"/>
              <a:gd name="connsiteY22" fmla="*/ 523220 h 523220"/>
              <a:gd name="connsiteX23" fmla="*/ 0 w 6368007"/>
              <a:gd name="connsiteY23"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68007" h="523220" fill="none" extrusionOk="0">
                <a:moveTo>
                  <a:pt x="0" y="0"/>
                </a:moveTo>
                <a:cubicBezTo>
                  <a:pt x="221631" y="18314"/>
                  <a:pt x="288263" y="-18421"/>
                  <a:pt x="445760" y="0"/>
                </a:cubicBezTo>
                <a:cubicBezTo>
                  <a:pt x="603257" y="18421"/>
                  <a:pt x="854459" y="31300"/>
                  <a:pt x="1082561" y="0"/>
                </a:cubicBezTo>
                <a:cubicBezTo>
                  <a:pt x="1310663" y="-31300"/>
                  <a:pt x="1377586" y="9343"/>
                  <a:pt x="1528322" y="0"/>
                </a:cubicBezTo>
                <a:cubicBezTo>
                  <a:pt x="1679058" y="-9343"/>
                  <a:pt x="1929647" y="-6587"/>
                  <a:pt x="2165122" y="0"/>
                </a:cubicBezTo>
                <a:cubicBezTo>
                  <a:pt x="2400597" y="6587"/>
                  <a:pt x="2500388" y="26130"/>
                  <a:pt x="2801923" y="0"/>
                </a:cubicBezTo>
                <a:cubicBezTo>
                  <a:pt x="3103458" y="-26130"/>
                  <a:pt x="3346465" y="-24008"/>
                  <a:pt x="3566084" y="0"/>
                </a:cubicBezTo>
                <a:cubicBezTo>
                  <a:pt x="3785703" y="24008"/>
                  <a:pt x="3917276" y="1350"/>
                  <a:pt x="4075524" y="0"/>
                </a:cubicBezTo>
                <a:cubicBezTo>
                  <a:pt x="4233772" y="-1350"/>
                  <a:pt x="4580302" y="-16373"/>
                  <a:pt x="4839685" y="0"/>
                </a:cubicBezTo>
                <a:cubicBezTo>
                  <a:pt x="5099068" y="16373"/>
                  <a:pt x="5100302" y="-13195"/>
                  <a:pt x="5285446" y="0"/>
                </a:cubicBezTo>
                <a:cubicBezTo>
                  <a:pt x="5470590" y="13195"/>
                  <a:pt x="5597019" y="-1256"/>
                  <a:pt x="5731206" y="0"/>
                </a:cubicBezTo>
                <a:cubicBezTo>
                  <a:pt x="5865393" y="1256"/>
                  <a:pt x="6238546" y="1613"/>
                  <a:pt x="6368007" y="0"/>
                </a:cubicBezTo>
                <a:cubicBezTo>
                  <a:pt x="6350838" y="195888"/>
                  <a:pt x="6385394" y="297944"/>
                  <a:pt x="6368007" y="523220"/>
                </a:cubicBezTo>
                <a:cubicBezTo>
                  <a:pt x="6114078" y="550406"/>
                  <a:pt x="5941959" y="546769"/>
                  <a:pt x="5731206" y="523220"/>
                </a:cubicBezTo>
                <a:cubicBezTo>
                  <a:pt x="5520453" y="499671"/>
                  <a:pt x="5496736" y="525468"/>
                  <a:pt x="5285446" y="523220"/>
                </a:cubicBezTo>
                <a:cubicBezTo>
                  <a:pt x="5074156" y="520972"/>
                  <a:pt x="4885731" y="552801"/>
                  <a:pt x="4584965" y="523220"/>
                </a:cubicBezTo>
                <a:cubicBezTo>
                  <a:pt x="4284199" y="493639"/>
                  <a:pt x="4036173" y="537877"/>
                  <a:pt x="3820804" y="523220"/>
                </a:cubicBezTo>
                <a:cubicBezTo>
                  <a:pt x="3605435" y="508563"/>
                  <a:pt x="3464969" y="522592"/>
                  <a:pt x="3247684" y="523220"/>
                </a:cubicBezTo>
                <a:cubicBezTo>
                  <a:pt x="3030399" y="523848"/>
                  <a:pt x="2813957" y="551740"/>
                  <a:pt x="2547203" y="523220"/>
                </a:cubicBezTo>
                <a:cubicBezTo>
                  <a:pt x="2280449" y="494700"/>
                  <a:pt x="2183914" y="550623"/>
                  <a:pt x="1846722" y="523220"/>
                </a:cubicBezTo>
                <a:cubicBezTo>
                  <a:pt x="1509530" y="495817"/>
                  <a:pt x="1445495" y="539056"/>
                  <a:pt x="1337281" y="523220"/>
                </a:cubicBezTo>
                <a:cubicBezTo>
                  <a:pt x="1229067" y="507384"/>
                  <a:pt x="941796" y="543070"/>
                  <a:pt x="573121" y="523220"/>
                </a:cubicBezTo>
                <a:cubicBezTo>
                  <a:pt x="204446" y="503370"/>
                  <a:pt x="246000" y="541449"/>
                  <a:pt x="0" y="523220"/>
                </a:cubicBezTo>
                <a:cubicBezTo>
                  <a:pt x="-14430" y="291339"/>
                  <a:pt x="-17927" y="221734"/>
                  <a:pt x="0" y="0"/>
                </a:cubicBezTo>
                <a:close/>
              </a:path>
              <a:path w="6368007" h="523220" stroke="0" extrusionOk="0">
                <a:moveTo>
                  <a:pt x="0" y="0"/>
                </a:moveTo>
                <a:cubicBezTo>
                  <a:pt x="216128" y="-15957"/>
                  <a:pt x="466326" y="-34973"/>
                  <a:pt x="764161" y="0"/>
                </a:cubicBezTo>
                <a:cubicBezTo>
                  <a:pt x="1061996" y="34973"/>
                  <a:pt x="1196006" y="25129"/>
                  <a:pt x="1528322" y="0"/>
                </a:cubicBezTo>
                <a:cubicBezTo>
                  <a:pt x="1860638" y="-25129"/>
                  <a:pt x="1843220" y="-22845"/>
                  <a:pt x="2037762" y="0"/>
                </a:cubicBezTo>
                <a:cubicBezTo>
                  <a:pt x="2232304" y="22845"/>
                  <a:pt x="2438477" y="-20271"/>
                  <a:pt x="2547203" y="0"/>
                </a:cubicBezTo>
                <a:cubicBezTo>
                  <a:pt x="2655929" y="20271"/>
                  <a:pt x="2901852" y="5433"/>
                  <a:pt x="3120323" y="0"/>
                </a:cubicBezTo>
                <a:cubicBezTo>
                  <a:pt x="3338794" y="-5433"/>
                  <a:pt x="3447172" y="-17808"/>
                  <a:pt x="3566084" y="0"/>
                </a:cubicBezTo>
                <a:cubicBezTo>
                  <a:pt x="3684996" y="17808"/>
                  <a:pt x="3822462" y="11886"/>
                  <a:pt x="4011844" y="0"/>
                </a:cubicBezTo>
                <a:cubicBezTo>
                  <a:pt x="4201226" y="-11886"/>
                  <a:pt x="4417292" y="13512"/>
                  <a:pt x="4584965" y="0"/>
                </a:cubicBezTo>
                <a:cubicBezTo>
                  <a:pt x="4752638" y="-13512"/>
                  <a:pt x="4885391" y="-21571"/>
                  <a:pt x="5094406" y="0"/>
                </a:cubicBezTo>
                <a:cubicBezTo>
                  <a:pt x="5303421" y="21571"/>
                  <a:pt x="5407507" y="-12029"/>
                  <a:pt x="5540166" y="0"/>
                </a:cubicBezTo>
                <a:cubicBezTo>
                  <a:pt x="5672825" y="12029"/>
                  <a:pt x="6183413" y="-29988"/>
                  <a:pt x="6368007" y="0"/>
                </a:cubicBezTo>
                <a:cubicBezTo>
                  <a:pt x="6363599" y="222240"/>
                  <a:pt x="6353554" y="262410"/>
                  <a:pt x="6368007" y="523220"/>
                </a:cubicBezTo>
                <a:cubicBezTo>
                  <a:pt x="6132996" y="548279"/>
                  <a:pt x="5962305" y="534214"/>
                  <a:pt x="5858566" y="523220"/>
                </a:cubicBezTo>
                <a:cubicBezTo>
                  <a:pt x="5754827" y="512226"/>
                  <a:pt x="5370124" y="496024"/>
                  <a:pt x="5094406" y="523220"/>
                </a:cubicBezTo>
                <a:cubicBezTo>
                  <a:pt x="4818688" y="550416"/>
                  <a:pt x="4661637" y="520294"/>
                  <a:pt x="4457605" y="523220"/>
                </a:cubicBezTo>
                <a:cubicBezTo>
                  <a:pt x="4253573" y="526146"/>
                  <a:pt x="4058623" y="520917"/>
                  <a:pt x="3948164" y="523220"/>
                </a:cubicBezTo>
                <a:cubicBezTo>
                  <a:pt x="3837705" y="525523"/>
                  <a:pt x="3646328" y="526829"/>
                  <a:pt x="3502404" y="523220"/>
                </a:cubicBezTo>
                <a:cubicBezTo>
                  <a:pt x="3358480" y="519611"/>
                  <a:pt x="2973628" y="525990"/>
                  <a:pt x="2801923" y="523220"/>
                </a:cubicBezTo>
                <a:cubicBezTo>
                  <a:pt x="2630218" y="520450"/>
                  <a:pt x="2446513" y="539661"/>
                  <a:pt x="2356163" y="523220"/>
                </a:cubicBezTo>
                <a:cubicBezTo>
                  <a:pt x="2265813" y="506779"/>
                  <a:pt x="1937671" y="511278"/>
                  <a:pt x="1655682" y="523220"/>
                </a:cubicBezTo>
                <a:cubicBezTo>
                  <a:pt x="1373693" y="535162"/>
                  <a:pt x="1300256" y="526754"/>
                  <a:pt x="1209921" y="523220"/>
                </a:cubicBezTo>
                <a:cubicBezTo>
                  <a:pt x="1119586" y="519686"/>
                  <a:pt x="826691" y="539316"/>
                  <a:pt x="573121" y="523220"/>
                </a:cubicBezTo>
                <a:cubicBezTo>
                  <a:pt x="319551" y="507124"/>
                  <a:pt x="124352" y="533865"/>
                  <a:pt x="0" y="523220"/>
                </a:cubicBezTo>
                <a:cubicBezTo>
                  <a:pt x="-3480" y="273048"/>
                  <a:pt x="-95" y="179308"/>
                  <a:pt x="0" y="0"/>
                </a:cubicBezTo>
                <a:close/>
              </a:path>
            </a:pathLst>
          </a:custGeom>
          <a:solidFill>
            <a:schemeClr val="accent4">
              <a:lumMod val="20000"/>
              <a:lumOff val="80000"/>
            </a:schemeClr>
          </a:solidFill>
          <a:ln w="28575">
            <a:extLst>
              <a:ext uri="{C807C97D-BFC1-408E-A445-0C87EB9F89A2}">
                <ask:lineSketchStyleProps xmlns:ask="http://schemas.microsoft.com/office/drawing/2018/sketchyshapes" xmlns="" sd="3871379894">
                  <a:prstGeom prst="rect">
                    <a:avLst/>
                  </a:prstGeom>
                  <ask:type>
                    <ask:lineSketchFreehan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r>
              <a:rPr kumimoji="1" lang="en-US" altLang="zh-CN"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Đến</a:t>
            </a:r>
            <a:r>
              <a:rPr kumimoji="1" lang="en-US" altLang="zh-CN"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kumimoji="1" lang="en-US" altLang="zh-CN"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một</a:t>
            </a:r>
            <a:r>
              <a:rPr kumimoji="1" lang="en-US" altLang="zh-CN"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kumimoji="1" lang="en-US" altLang="zh-CN"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vùng</a:t>
            </a:r>
            <a:r>
              <a:rPr kumimoji="1" lang="en-US" altLang="zh-CN"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kumimoji="1" lang="en-US" altLang="zh-CN"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khác</a:t>
            </a:r>
            <a:r>
              <a:rPr kumimoji="1" lang="en-US" altLang="zh-CN"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kumimoji="1" lang="en-US" altLang="zh-CN"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hai</a:t>
            </a:r>
            <a:r>
              <a:rPr kumimoji="1" lang="en-US" altLang="zh-CN"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kumimoji="1" lang="en-US" altLang="zh-CN"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bạn</a:t>
            </a:r>
            <a:r>
              <a:rPr kumimoji="1" lang="en-US" altLang="zh-CN"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kumimoji="1" lang="en-US" altLang="zh-CN"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lên</a:t>
            </a:r>
            <a:r>
              <a:rPr kumimoji="1" lang="en-US" altLang="zh-CN"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kumimoji="1" lang="en-US" altLang="zh-CN"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đường</a:t>
            </a:r>
            <a:r>
              <a:rPr kumimoji="1" lang="en-US" altLang="zh-CN"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a:t>
            </a:r>
            <a:endParaRPr kumimoji="1" lang="zh-CN" altLang="en-US" sz="2800" b="1" dirty="0">
              <a:solidFill>
                <a:srgbClr val="002060"/>
              </a:solidFill>
              <a:latin typeface="Times New Roman" panose="02020603050405020304" pitchFamily="18" charset="0"/>
              <a:ea typeface="萝莉体 第二版" panose="02000500000000000000" pitchFamily="2" charset="-122"/>
              <a:cs typeface="Times New Roman" panose="02020603050405020304" pitchFamily="18" charset="0"/>
            </a:endParaRPr>
          </a:p>
        </p:txBody>
      </p:sp>
      <p:sp>
        <p:nvSpPr>
          <p:cNvPr id="38" name="文本框 5">
            <a:extLst>
              <a:ext uri="{FF2B5EF4-FFF2-40B4-BE49-F238E27FC236}">
                <a16:creationId xmlns:a16="http://schemas.microsoft.com/office/drawing/2014/main" xmlns="" id="{C87CF984-9771-4161-A13A-CA8F6CBB09C7}"/>
              </a:ext>
            </a:extLst>
          </p:cNvPr>
          <p:cNvSpPr txBox="1"/>
          <p:nvPr/>
        </p:nvSpPr>
        <p:spPr>
          <a:xfrm>
            <a:off x="3683873" y="3970908"/>
            <a:ext cx="2201667" cy="523220"/>
          </a:xfrm>
          <a:custGeom>
            <a:avLst/>
            <a:gdLst>
              <a:gd name="connsiteX0" fmla="*/ 0 w 2201667"/>
              <a:gd name="connsiteY0" fmla="*/ 0 h 523220"/>
              <a:gd name="connsiteX1" fmla="*/ 572433 w 2201667"/>
              <a:gd name="connsiteY1" fmla="*/ 0 h 523220"/>
              <a:gd name="connsiteX2" fmla="*/ 1078817 w 2201667"/>
              <a:gd name="connsiteY2" fmla="*/ 0 h 523220"/>
              <a:gd name="connsiteX3" fmla="*/ 1607217 w 2201667"/>
              <a:gd name="connsiteY3" fmla="*/ 0 h 523220"/>
              <a:gd name="connsiteX4" fmla="*/ 2201667 w 2201667"/>
              <a:gd name="connsiteY4" fmla="*/ 0 h 523220"/>
              <a:gd name="connsiteX5" fmla="*/ 2201667 w 2201667"/>
              <a:gd name="connsiteY5" fmla="*/ 523220 h 523220"/>
              <a:gd name="connsiteX6" fmla="*/ 1629234 w 2201667"/>
              <a:gd name="connsiteY6" fmla="*/ 523220 h 523220"/>
              <a:gd name="connsiteX7" fmla="*/ 1078817 w 2201667"/>
              <a:gd name="connsiteY7" fmla="*/ 523220 h 523220"/>
              <a:gd name="connsiteX8" fmla="*/ 528400 w 2201667"/>
              <a:gd name="connsiteY8" fmla="*/ 523220 h 523220"/>
              <a:gd name="connsiteX9" fmla="*/ 0 w 2201667"/>
              <a:gd name="connsiteY9" fmla="*/ 523220 h 523220"/>
              <a:gd name="connsiteX10" fmla="*/ 0 w 2201667"/>
              <a:gd name="connsiteY10"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1667" h="523220" fill="none" extrusionOk="0">
                <a:moveTo>
                  <a:pt x="0" y="0"/>
                </a:moveTo>
                <a:cubicBezTo>
                  <a:pt x="254177" y="13378"/>
                  <a:pt x="444586" y="24769"/>
                  <a:pt x="572433" y="0"/>
                </a:cubicBezTo>
                <a:cubicBezTo>
                  <a:pt x="700280" y="-24769"/>
                  <a:pt x="944851" y="13259"/>
                  <a:pt x="1078817" y="0"/>
                </a:cubicBezTo>
                <a:cubicBezTo>
                  <a:pt x="1212783" y="-13259"/>
                  <a:pt x="1429455" y="-11693"/>
                  <a:pt x="1607217" y="0"/>
                </a:cubicBezTo>
                <a:cubicBezTo>
                  <a:pt x="1784979" y="11693"/>
                  <a:pt x="2061047" y="-409"/>
                  <a:pt x="2201667" y="0"/>
                </a:cubicBezTo>
                <a:cubicBezTo>
                  <a:pt x="2225056" y="224603"/>
                  <a:pt x="2186673" y="286717"/>
                  <a:pt x="2201667" y="523220"/>
                </a:cubicBezTo>
                <a:cubicBezTo>
                  <a:pt x="2026143" y="514249"/>
                  <a:pt x="1889738" y="499305"/>
                  <a:pt x="1629234" y="523220"/>
                </a:cubicBezTo>
                <a:cubicBezTo>
                  <a:pt x="1368730" y="547135"/>
                  <a:pt x="1242518" y="543187"/>
                  <a:pt x="1078817" y="523220"/>
                </a:cubicBezTo>
                <a:cubicBezTo>
                  <a:pt x="915116" y="503253"/>
                  <a:pt x="649968" y="519748"/>
                  <a:pt x="528400" y="523220"/>
                </a:cubicBezTo>
                <a:cubicBezTo>
                  <a:pt x="406832" y="526692"/>
                  <a:pt x="177665" y="497281"/>
                  <a:pt x="0" y="523220"/>
                </a:cubicBezTo>
                <a:cubicBezTo>
                  <a:pt x="-23720" y="269373"/>
                  <a:pt x="25116" y="108342"/>
                  <a:pt x="0" y="0"/>
                </a:cubicBezTo>
                <a:close/>
              </a:path>
              <a:path w="2201667" h="523220" stroke="0" extrusionOk="0">
                <a:moveTo>
                  <a:pt x="0" y="0"/>
                </a:moveTo>
                <a:cubicBezTo>
                  <a:pt x="182305" y="5173"/>
                  <a:pt x="379568" y="3042"/>
                  <a:pt x="594450" y="0"/>
                </a:cubicBezTo>
                <a:cubicBezTo>
                  <a:pt x="809332" y="-3042"/>
                  <a:pt x="968724" y="-27039"/>
                  <a:pt x="1188900" y="0"/>
                </a:cubicBezTo>
                <a:cubicBezTo>
                  <a:pt x="1409076" y="27039"/>
                  <a:pt x="1536044" y="-11006"/>
                  <a:pt x="1695284" y="0"/>
                </a:cubicBezTo>
                <a:cubicBezTo>
                  <a:pt x="1854524" y="11006"/>
                  <a:pt x="2049601" y="24433"/>
                  <a:pt x="2201667" y="0"/>
                </a:cubicBezTo>
                <a:cubicBezTo>
                  <a:pt x="2181755" y="259056"/>
                  <a:pt x="2206295" y="283757"/>
                  <a:pt x="2201667" y="523220"/>
                </a:cubicBezTo>
                <a:cubicBezTo>
                  <a:pt x="2019719" y="523339"/>
                  <a:pt x="1777894" y="550276"/>
                  <a:pt x="1629234" y="523220"/>
                </a:cubicBezTo>
                <a:cubicBezTo>
                  <a:pt x="1480574" y="496164"/>
                  <a:pt x="1328921" y="551139"/>
                  <a:pt x="1056800" y="523220"/>
                </a:cubicBezTo>
                <a:cubicBezTo>
                  <a:pt x="784679" y="495301"/>
                  <a:pt x="719100" y="523232"/>
                  <a:pt x="506383" y="523220"/>
                </a:cubicBezTo>
                <a:cubicBezTo>
                  <a:pt x="293666" y="523208"/>
                  <a:pt x="246098" y="538104"/>
                  <a:pt x="0" y="523220"/>
                </a:cubicBezTo>
                <a:cubicBezTo>
                  <a:pt x="-23918" y="278832"/>
                  <a:pt x="4408" y="144014"/>
                  <a:pt x="0" y="0"/>
                </a:cubicBezTo>
                <a:close/>
              </a:path>
            </a:pathLst>
          </a:custGeom>
          <a:solidFill>
            <a:schemeClr val="accent4">
              <a:lumMod val="20000"/>
              <a:lumOff val="80000"/>
            </a:schemeClr>
          </a:solidFill>
          <a:ln w="28575">
            <a:extLst>
              <a:ext uri="{C807C97D-BFC1-408E-A445-0C87EB9F89A2}">
                <ask:lineSketchStyleProps xmlns:ask="http://schemas.microsoft.com/office/drawing/2018/sketchyshapes" xmlns="" sd="3871379894">
                  <a:prstGeom prst="rect">
                    <a:avLst/>
                  </a:prstGeom>
                  <ask:type>
                    <ask:lineSketchFreehan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r>
              <a:rPr kumimoji="1" lang="en-US" altLang="zh-CN"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Phần</a:t>
            </a:r>
            <a:r>
              <a:rPr kumimoji="1" lang="en-US" altLang="zh-CN"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kumimoji="1" lang="en-US" altLang="zh-CN"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còn</a:t>
            </a:r>
            <a:r>
              <a:rPr kumimoji="1" lang="en-US" altLang="zh-CN"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kumimoji="1" lang="en-US" altLang="zh-CN"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lại</a:t>
            </a:r>
            <a:r>
              <a:rPr kumimoji="1" lang="en-US" altLang="zh-CN"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a:t>
            </a:r>
            <a:endParaRPr kumimoji="1" lang="zh-CN" altLang="en-US" sz="2800" b="1" dirty="0">
              <a:solidFill>
                <a:srgbClr val="002060"/>
              </a:solidFill>
              <a:latin typeface="Times New Roman" panose="02020603050405020304" pitchFamily="18" charset="0"/>
              <a:ea typeface="萝莉体 第二版" panose="02000500000000000000" pitchFamily="2" charset="-122"/>
              <a:cs typeface="Times New Roman" panose="02020603050405020304"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left)">
                                      <p:cBhvr>
                                        <p:cTn id="20" dur="5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500"/>
                                        <p:tgtEl>
                                          <p:spTgt spid="35"/>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1000"/>
                                        <p:tgtEl>
                                          <p:spTgt spid="27"/>
                                        </p:tgtEl>
                                      </p:cBhvr>
                                    </p:animEffect>
                                    <p:anim calcmode="lin" valueType="num">
                                      <p:cBhvr>
                                        <p:cTn id="37" dur="1000" fill="hold"/>
                                        <p:tgtEl>
                                          <p:spTgt spid="27"/>
                                        </p:tgtEl>
                                        <p:attrNameLst>
                                          <p:attrName>ppt_x</p:attrName>
                                        </p:attrNameLst>
                                      </p:cBhvr>
                                      <p:tavLst>
                                        <p:tav tm="0">
                                          <p:val>
                                            <p:strVal val="#ppt_x"/>
                                          </p:val>
                                        </p:tav>
                                        <p:tav tm="100000">
                                          <p:val>
                                            <p:strVal val="#ppt_x"/>
                                          </p:val>
                                        </p:tav>
                                      </p:tavLst>
                                    </p:anim>
                                    <p:anim calcmode="lin" valueType="num">
                                      <p:cBhvr>
                                        <p:cTn id="38" dur="1000" fill="hold"/>
                                        <p:tgtEl>
                                          <p:spTgt spid="27"/>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left)">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wipe(left)">
                                      <p:cBhvr>
                                        <p:cTn id="53" dur="500"/>
                                        <p:tgtEl>
                                          <p:spTgt spid="37"/>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anim calcmode="lin" valueType="num">
                                      <p:cBhvr>
                                        <p:cTn id="59" dur="1000" fill="hold"/>
                                        <p:tgtEl>
                                          <p:spTgt spid="30"/>
                                        </p:tgtEl>
                                        <p:attrNameLst>
                                          <p:attrName>ppt_x</p:attrName>
                                        </p:attrNameLst>
                                      </p:cBhvr>
                                      <p:tavLst>
                                        <p:tav tm="0">
                                          <p:val>
                                            <p:strVal val="#ppt_x"/>
                                          </p:val>
                                        </p:tav>
                                        <p:tav tm="100000">
                                          <p:val>
                                            <p:strVal val="#ppt_x"/>
                                          </p:val>
                                        </p:tav>
                                      </p:tavLst>
                                    </p:anim>
                                    <p:anim calcmode="lin" valueType="num">
                                      <p:cBhvr>
                                        <p:cTn id="60" dur="1000" fill="hold"/>
                                        <p:tgtEl>
                                          <p:spTgt spid="30"/>
                                        </p:tgtEl>
                                        <p:attrNameLst>
                                          <p:attrName>ppt_y</p:attrName>
                                        </p:attrNameLst>
                                      </p:cBhvr>
                                      <p:tavLst>
                                        <p:tav tm="0">
                                          <p:val>
                                            <p:strVal val="#ppt_y+.1"/>
                                          </p:val>
                                        </p:tav>
                                        <p:tav tm="100000">
                                          <p:val>
                                            <p:strVal val="#ppt_y"/>
                                          </p:val>
                                        </p:tav>
                                      </p:tavLst>
                                    </p:anim>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wipe(left)">
                                      <p:cBhvr>
                                        <p:cTn id="6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userDrawn="1"/>
        </p:nvSpPr>
        <p:spPr>
          <a:xfrm>
            <a:off x="173990" y="359410"/>
            <a:ext cx="8836660" cy="4784090"/>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101" name="文本框 4100"/>
          <p:cNvSpPr txBox="1"/>
          <p:nvPr/>
        </p:nvSpPr>
        <p:spPr>
          <a:xfrm>
            <a:off x="3385982" y="63680"/>
            <a:ext cx="2519408" cy="424732"/>
          </a:xfrm>
          <a:prstGeom prst="rect">
            <a:avLst/>
          </a:prstGeom>
          <a:noFill/>
          <a:ln w="9525">
            <a:noFill/>
          </a:ln>
        </p:spPr>
        <p:txBody>
          <a:bodyPr vert="horz" wrap="square">
            <a:spAutoFit/>
          </a:bodyPr>
          <a:lstStyle/>
          <a:p>
            <a:pPr marL="342900" indent="-342900">
              <a:lnSpc>
                <a:spcPct val="90000"/>
              </a:lnSpc>
              <a:spcBef>
                <a:spcPct val="50000"/>
              </a:spcBef>
              <a:buClr>
                <a:schemeClr val="bg1"/>
              </a:buClr>
            </a:pPr>
            <a:r>
              <a:rPr lang="en-US" altLang="zh-CN" sz="2400" b="1" dirty="0">
                <a:solidFill>
                  <a:srgbClr val="538241"/>
                </a:solidFill>
                <a:latin typeface="UTM Androgyne" panose="02040603050506020204" pitchFamily="18" charset="0"/>
                <a:ea typeface="微软雅黑" panose="020B0503020204020204" charset="-122"/>
              </a:rPr>
              <a:t>BỐN ANH TÀI</a:t>
            </a:r>
            <a:endParaRPr lang="zh-CN" altLang="en-US" sz="2400" b="1" dirty="0">
              <a:solidFill>
                <a:srgbClr val="538241"/>
              </a:solidFill>
              <a:effectLst/>
              <a:latin typeface="UTM Androgyne" panose="02040603050506020204" pitchFamily="18" charset="0"/>
              <a:ea typeface="微软雅黑" panose="020B0503020204020204" charset="-122"/>
            </a:endParaRPr>
          </a:p>
        </p:txBody>
      </p:sp>
      <p:sp>
        <p:nvSpPr>
          <p:cNvPr id="26" name="TextBox 25">
            <a:extLst>
              <a:ext uri="{FF2B5EF4-FFF2-40B4-BE49-F238E27FC236}">
                <a16:creationId xmlns:a16="http://schemas.microsoft.com/office/drawing/2014/main" xmlns="" id="{CD46125C-A9A2-4DD9-9321-933B1450C8B6}"/>
              </a:ext>
            </a:extLst>
          </p:cNvPr>
          <p:cNvSpPr txBox="1"/>
          <p:nvPr/>
        </p:nvSpPr>
        <p:spPr>
          <a:xfrm>
            <a:off x="173991" y="359410"/>
            <a:ext cx="8836660" cy="4801314"/>
          </a:xfrm>
          <a:prstGeom prst="rect">
            <a:avLst/>
          </a:prstGeom>
          <a:noFill/>
        </p:spPr>
        <p:txBody>
          <a:bodyPr wrap="square">
            <a:spAutoFit/>
          </a:bodyPr>
          <a:lstStyle/>
          <a:p>
            <a:pPr algn="just"/>
            <a:r>
              <a:rPr lang="vi-VN" b="0" i="0" dirty="0">
                <a:solidFill>
                  <a:srgbClr val="000000"/>
                </a:solidFill>
                <a:effectLst/>
                <a:latin typeface="OpenSans"/>
              </a:rPr>
              <a:t> </a:t>
            </a:r>
            <a:r>
              <a:rPr lang="en-US" b="0" i="0" dirty="0">
                <a:solidFill>
                  <a:srgbClr val="000000"/>
                </a:solidFill>
                <a:effectLst/>
                <a:latin typeface="OpenSans"/>
              </a:rPr>
              <a:t>   </a:t>
            </a:r>
            <a:r>
              <a:rPr lang="vi-VN" b="0" i="0" dirty="0">
                <a:solidFill>
                  <a:srgbClr val="C00000"/>
                </a:solidFill>
                <a:effectLst/>
                <a:latin typeface="OpenSans"/>
              </a:rPr>
              <a:t>Ngày xưa, ở bản kia có một chú bé tuy nhỏ người nhưng ăn một lúc hết chín chõ xôi. Dân bản đặt tên cho chú là Cẩu Khây. Cẩu Khây lên mười tuổi, sức đã bằng trai mười tám; mười lăm tuổi đã tinh thông võ nghệ.</a:t>
            </a:r>
          </a:p>
          <a:p>
            <a:pPr algn="just"/>
            <a:r>
              <a:rPr lang="vi-VN" b="0" i="0" dirty="0">
                <a:solidFill>
                  <a:srgbClr val="000000"/>
                </a:solidFill>
                <a:effectLst/>
                <a:latin typeface="OpenSans"/>
              </a:rPr>
              <a:t>   </a:t>
            </a:r>
            <a:r>
              <a:rPr lang="vi-VN" b="0" i="0" dirty="0">
                <a:solidFill>
                  <a:srgbClr val="0070C0"/>
                </a:solidFill>
                <a:effectLst/>
                <a:latin typeface="OpenSans"/>
              </a:rPr>
              <a:t>Hồi ấy, trong vùng xuất hiện một con yêu tinh chuyên bắt người và súc vật. Chẳng mấy chốc, làng bản tan hoang, nhiều nơi không còn ai sống sót. Thương dân bản, Cẩu Khây quyết chí lên đường diệt trừ yêu tinh.</a:t>
            </a:r>
          </a:p>
          <a:p>
            <a:pPr algn="just"/>
            <a:r>
              <a:rPr lang="vi-VN" b="0" i="0" dirty="0">
                <a:solidFill>
                  <a:srgbClr val="000000"/>
                </a:solidFill>
                <a:effectLst/>
                <a:latin typeface="OpenSans"/>
              </a:rPr>
              <a:t>   </a:t>
            </a:r>
            <a:r>
              <a:rPr lang="vi-VN" b="0" i="0" dirty="0">
                <a:solidFill>
                  <a:schemeClr val="accent4"/>
                </a:solidFill>
                <a:effectLst/>
                <a:latin typeface="OpenSans"/>
              </a:rPr>
              <a:t>Đến một cánh đồng khô cạn, Cẩu Khây thấy một cậu bé vạm vỡ đang dùng tay làm vồ đóng cọc để đắp đập dẫn nước vào ruộng. Mỗi quả đấm của cậu giáng xuống, cọc tre thụt sâu hàng gang tay. Hỏi chuyện, Cẩu Khây biết tên cậu là Nắm Tay Đóng Cọc. Nắm Tay Đóng Cọc sốt sắng xin được cùng Cẩu Khây đi diệt trừ yêu tinh.</a:t>
            </a:r>
          </a:p>
          <a:p>
            <a:pPr algn="just"/>
            <a:r>
              <a:rPr lang="vi-VN" b="0" i="0" dirty="0">
                <a:solidFill>
                  <a:srgbClr val="000000"/>
                </a:solidFill>
                <a:effectLst/>
                <a:latin typeface="OpenSans"/>
              </a:rPr>
              <a:t>   </a:t>
            </a:r>
            <a:r>
              <a:rPr lang="vi-VN" b="0" i="0" dirty="0">
                <a:solidFill>
                  <a:srgbClr val="7030A0"/>
                </a:solidFill>
                <a:effectLst/>
                <a:latin typeface="OpenSans"/>
              </a:rPr>
              <a:t>Đến một vùng khác, hai người nghe có tiếng tát nước ầm ầm. Họ ngạc nhiên thấy một cậu bé đang lấy vành tai tát nước suối lên một thửa ruộng cao bằng mái nhà. Nghe Cẩu Khây nói chuyện, Lấy Tai Tát Nước hăm hở cùng hai bạn lên đường.</a:t>
            </a:r>
          </a:p>
          <a:p>
            <a:pPr algn="just"/>
            <a:r>
              <a:rPr lang="vi-VN" b="0" i="0" dirty="0">
                <a:solidFill>
                  <a:srgbClr val="000000"/>
                </a:solidFill>
                <a:effectLst/>
                <a:latin typeface="OpenSans"/>
              </a:rPr>
              <a:t>   </a:t>
            </a:r>
            <a:r>
              <a:rPr lang="vi-VN" b="0" i="0" dirty="0">
                <a:solidFill>
                  <a:srgbClr val="00B050"/>
                </a:solidFill>
                <a:effectLst/>
                <a:latin typeface="OpenSans"/>
              </a:rPr>
              <a:t>Đi được ít lâu, ba người lại gặp một cậu bé đang ngồi dưới gốc cây, lấy móng tay đục gỗ thành lòng máng dẫn nước vào ruộng. Cẩu Khây cùng các bạn đến làm quen và nói rõ chí hướng của ba người. Móng Tay Đục Máng hăng hái xin được làm em út đi theo.</a:t>
            </a:r>
            <a:endParaRPr lang="en-US" b="0" i="0" dirty="0">
              <a:solidFill>
                <a:srgbClr val="00B050"/>
              </a:solidFill>
              <a:effectLst/>
              <a:latin typeface="OpenSans"/>
            </a:endParaRPr>
          </a:p>
          <a:p>
            <a:pPr algn="r"/>
            <a:r>
              <a:rPr lang="vi-VN" b="0" i="0" dirty="0">
                <a:solidFill>
                  <a:srgbClr val="000000"/>
                </a:solidFill>
                <a:effectLst/>
                <a:latin typeface="OpenSans"/>
              </a:rPr>
              <a:t>(còn nữa)</a:t>
            </a:r>
            <a:r>
              <a:rPr lang="vi-VN" b="1" i="0" dirty="0">
                <a:solidFill>
                  <a:srgbClr val="000000"/>
                </a:solidFill>
                <a:effectLst/>
                <a:latin typeface="OpenSans"/>
              </a:rPr>
              <a:t>TRUYỆN CỔ DÂN TỘC TÀY</a:t>
            </a:r>
            <a:endParaRPr lang="vi-VN" b="0" i="0" dirty="0">
              <a:solidFill>
                <a:srgbClr val="000000"/>
              </a:solidFill>
              <a:effectLst/>
              <a:latin typeface="OpenSans"/>
            </a:endParaRPr>
          </a:p>
        </p:txBody>
      </p:sp>
    </p:spTree>
    <p:extLst>
      <p:ext uri="{BB962C8B-B14F-4D97-AF65-F5344CB8AC3E}">
        <p14:creationId xmlns:p14="http://schemas.microsoft.com/office/powerpoint/2010/main" val="18492921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9" name="图片 32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 y="141"/>
            <a:ext cx="9143499" cy="5143218"/>
          </a:xfrm>
          <a:prstGeom prst="rect">
            <a:avLst/>
          </a:prstGeom>
        </p:spPr>
      </p:pic>
      <p:pic>
        <p:nvPicPr>
          <p:cNvPr id="2" name="图片 1"/>
          <p:cNvPicPr>
            <a:picLocks noChangeAspect="1"/>
          </p:cNvPicPr>
          <p:nvPr/>
        </p:nvPicPr>
        <p:blipFill rotWithShape="1">
          <a:blip r:embed="rId6" cstate="print">
            <a:extLst>
              <a:ext uri="{28A0092B-C50C-407E-A947-70E740481C1C}">
                <a14:useLocalDpi xmlns:a14="http://schemas.microsoft.com/office/drawing/2010/main" val="0"/>
              </a:ext>
            </a:extLst>
          </a:blip>
          <a:srcRect t="48009"/>
          <a:stretch/>
        </p:blipFill>
        <p:spPr>
          <a:xfrm>
            <a:off x="251" y="2469338"/>
            <a:ext cx="9143499" cy="2674020"/>
          </a:xfrm>
          <a:prstGeom prst="rect">
            <a:avLst/>
          </a:prstGeom>
        </p:spPr>
      </p:pic>
      <p:pic>
        <p:nvPicPr>
          <p:cNvPr id="3" name="可爱背景音乐">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355254" y="-641296"/>
            <a:ext cx="433493" cy="433493"/>
          </a:xfrm>
          <a:prstGeom prst="rect">
            <a:avLst/>
          </a:prstGeom>
        </p:spPr>
      </p:pic>
      <p:sp>
        <p:nvSpPr>
          <p:cNvPr id="9" name="TextBox 8">
            <a:extLst>
              <a:ext uri="{FF2B5EF4-FFF2-40B4-BE49-F238E27FC236}">
                <a16:creationId xmlns:a16="http://schemas.microsoft.com/office/drawing/2014/main" xmlns="" id="{A2D061C4-0CEA-46FE-8CF7-C42BBC48E1CA}"/>
              </a:ext>
            </a:extLst>
          </p:cNvPr>
          <p:cNvSpPr txBox="1"/>
          <p:nvPr/>
        </p:nvSpPr>
        <p:spPr>
          <a:xfrm>
            <a:off x="2620883" y="1848735"/>
            <a:ext cx="4335727" cy="923330"/>
          </a:xfrm>
          <a:prstGeom prst="rect">
            <a:avLst/>
          </a:prstGeom>
          <a:noFill/>
        </p:spPr>
        <p:txBody>
          <a:bodyPr wrap="square">
            <a:spAutoFit/>
          </a:bodyPr>
          <a:lstStyle/>
          <a:p>
            <a:r>
              <a:rPr lang="en-US" sz="5400" dirty="0">
                <a:solidFill>
                  <a:schemeClr val="accent6">
                    <a:lumMod val="50000"/>
                  </a:schemeClr>
                </a:solidFill>
                <a:effectLst>
                  <a:glow rad="228600">
                    <a:schemeClr val="accent6">
                      <a:satMod val="175000"/>
                      <a:alpha val="40000"/>
                    </a:schemeClr>
                  </a:glow>
                  <a:reflection blurRad="6350" stA="55000" endA="300" endPos="45500" dir="5400000" sy="-100000" algn="bl" rotWithShape="0"/>
                </a:effectLst>
                <a:latin typeface="UTM Cookies" panose="02040603050506020204" pitchFamily="18" charset="0"/>
              </a:rPr>
              <a:t>TÌM HIỂU BÀI</a:t>
            </a:r>
          </a:p>
        </p:txBody>
      </p:sp>
      <p:sp>
        <p:nvSpPr>
          <p:cNvPr id="10" name="椭圆 15">
            <a:extLst>
              <a:ext uri="{FF2B5EF4-FFF2-40B4-BE49-F238E27FC236}">
                <a16:creationId xmlns:a16="http://schemas.microsoft.com/office/drawing/2014/main" xmlns="" id="{0E4A229C-AECF-4105-BAC2-8B2FE1DAD3DB}"/>
              </a:ext>
            </a:extLst>
          </p:cNvPr>
          <p:cNvSpPr/>
          <p:nvPr/>
        </p:nvSpPr>
        <p:spPr>
          <a:xfrm>
            <a:off x="3979241" y="560671"/>
            <a:ext cx="1619010" cy="108012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latin typeface="UTM Cookies" panose="02040603050506020204" pitchFamily="18" charset="0"/>
              </a:rPr>
              <a:t>02</a:t>
            </a:r>
            <a:endParaRPr lang="zh-CN" altLang="en-US" sz="5400" dirty="0">
              <a:latin typeface="UTM Cookies" panose="02040603050506020204" pitchFamily="18" charset="0"/>
            </a:endParaRPr>
          </a:p>
        </p:txBody>
      </p:sp>
    </p:spTree>
    <p:extLst>
      <p:ext uri="{BB962C8B-B14F-4D97-AF65-F5344CB8AC3E}">
        <p14:creationId xmlns:p14="http://schemas.microsoft.com/office/powerpoint/2010/main" val="103277149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2" presetClass="entr" presetSubtype="4" fill="hold" nodeType="afterEffect">
                                  <p:stCondLst>
                                    <p:cond delay="0"/>
                                  </p:stCondLst>
                                  <p:childTnLst>
                                    <p:set>
                                      <p:cBhvr>
                                        <p:cTn id="9" dur="1" fill="hold">
                                          <p:stCondLst>
                                            <p:cond delay="0"/>
                                          </p:stCondLst>
                                        </p:cTn>
                                        <p:tgtEl>
                                          <p:spTgt spid="3239"/>
                                        </p:tgtEl>
                                        <p:attrNameLst>
                                          <p:attrName>style.visibility</p:attrName>
                                        </p:attrNameLst>
                                      </p:cBhvr>
                                      <p:to>
                                        <p:strVal val="visible"/>
                                      </p:to>
                                    </p:set>
                                    <p:anim calcmode="lin" valueType="num">
                                      <p:cBhvr additive="base">
                                        <p:cTn id="10" dur="500" fill="hold"/>
                                        <p:tgtEl>
                                          <p:spTgt spid="3239"/>
                                        </p:tgtEl>
                                        <p:attrNameLst>
                                          <p:attrName>ppt_x</p:attrName>
                                        </p:attrNameLst>
                                      </p:cBhvr>
                                      <p:tavLst>
                                        <p:tav tm="0">
                                          <p:val>
                                            <p:strVal val="#ppt_x"/>
                                          </p:val>
                                        </p:tav>
                                        <p:tav tm="100000">
                                          <p:val>
                                            <p:strVal val="#ppt_x"/>
                                          </p:val>
                                        </p:tav>
                                      </p:tavLst>
                                    </p:anim>
                                    <p:anim calcmode="lin" valueType="num">
                                      <p:cBhvr additive="base">
                                        <p:cTn id="11" dur="500" fill="hold"/>
                                        <p:tgtEl>
                                          <p:spTgt spid="3239"/>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4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0-#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0" repeatCount="indefinite" fill="remove" display="0">
                  <p:stCondLst>
                    <p:cond delay="indefinite"/>
                  </p:stCondLst>
                  <p:endCondLst>
                    <p:cond evt="onStopAudio" delay="0">
                      <p:tgtEl>
                        <p:sldTgt/>
                      </p:tgtEl>
                    </p:cond>
                  </p:endCondLst>
                </p:cTn>
                <p:tgtEl>
                  <p:spTgt spid="3"/>
                </p:tgtEl>
              </p:cMediaNode>
            </p:audio>
          </p:childTnLst>
        </p:cTn>
      </p:par>
    </p:tnLst>
    <p:bldLst>
      <p:bldP spid="9"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userDrawn="1"/>
        </p:nvSpPr>
        <p:spPr>
          <a:xfrm>
            <a:off x="173990" y="359410"/>
            <a:ext cx="8836660" cy="4445635"/>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150735" y="108585"/>
            <a:ext cx="1993265" cy="1444625"/>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435" y="108546"/>
            <a:ext cx="1137573" cy="1137573"/>
          </a:xfrm>
          <a:prstGeom prst="rect">
            <a:avLst/>
          </a:prstGeom>
        </p:spPr>
      </p:pic>
      <p:grpSp>
        <p:nvGrpSpPr>
          <p:cNvPr id="9" name="组合 8"/>
          <p:cNvGrpSpPr/>
          <p:nvPr userDrawn="1"/>
        </p:nvGrpSpPr>
        <p:grpSpPr>
          <a:xfrm>
            <a:off x="0" y="3372440"/>
            <a:ext cx="9144000" cy="1771960"/>
            <a:chOff x="0" y="4495800"/>
            <a:chExt cx="12192000" cy="2362200"/>
          </a:xfrm>
        </p:grpSpPr>
        <p:pic>
          <p:nvPicPr>
            <p:cNvPr id="10" name="图片 9"/>
            <p:cNvPicPr>
              <a:picLocks noChangeAspect="1"/>
            </p:cNvPicPr>
            <p:nvPr/>
          </p:nvPicPr>
          <p:blipFill rotWithShape="1">
            <a:blip r:embed="rId5" cstate="print">
              <a:extLst>
                <a:ext uri="{28A0092B-C50C-407E-A947-70E740481C1C}">
                  <a14:useLocalDpi xmlns:a14="http://schemas.microsoft.com/office/drawing/2010/main" val="0"/>
                </a:ext>
              </a:extLst>
            </a:blip>
            <a:srcRect t="79486"/>
            <a:stretch>
              <a:fillRect/>
            </a:stretch>
          </p:blipFill>
          <p:spPr>
            <a:xfrm>
              <a:off x="0" y="5607583"/>
              <a:ext cx="12192000" cy="1250417"/>
            </a:xfrm>
            <a:prstGeom prst="rect">
              <a:avLst/>
            </a:prstGeom>
          </p:spPr>
        </p:pic>
        <p:pic>
          <p:nvPicPr>
            <p:cNvPr id="11" name="图片 10"/>
            <p:cNvPicPr>
              <a:picLocks noChangeAspect="1"/>
            </p:cNvPicPr>
            <p:nvPr/>
          </p:nvPicPr>
          <p:blipFill rotWithShape="1">
            <a:blip r:embed="rId6" cstate="print">
              <a:extLst>
                <a:ext uri="{28A0092B-C50C-407E-A947-70E740481C1C}">
                  <a14:useLocalDpi xmlns:a14="http://schemas.microsoft.com/office/drawing/2010/main" val="0"/>
                </a:ext>
              </a:extLst>
            </a:blip>
            <a:srcRect t="73753"/>
            <a:stretch>
              <a:fillRect/>
            </a:stretch>
          </p:blipFill>
          <p:spPr>
            <a:xfrm>
              <a:off x="0" y="5258230"/>
              <a:ext cx="12192000" cy="1599770"/>
            </a:xfrm>
            <a:prstGeom prst="rect">
              <a:avLst/>
            </a:prstGeom>
          </p:spPr>
        </p:pic>
        <p:pic>
          <p:nvPicPr>
            <p:cNvPr id="12" name="图片 11"/>
            <p:cNvPicPr>
              <a:picLocks noChangeAspect="1"/>
            </p:cNvPicPr>
            <p:nvPr/>
          </p:nvPicPr>
          <p:blipFill rotWithShape="1">
            <a:blip r:embed="rId7" cstate="print">
              <a:extLst>
                <a:ext uri="{28A0092B-C50C-407E-A947-70E740481C1C}">
                  <a14:useLocalDpi xmlns:a14="http://schemas.microsoft.com/office/drawing/2010/main" val="0"/>
                </a:ext>
              </a:extLst>
            </a:blip>
            <a:srcRect t="61245"/>
            <a:stretch>
              <a:fillRect/>
            </a:stretch>
          </p:blipFill>
          <p:spPr>
            <a:xfrm>
              <a:off x="0" y="4495800"/>
              <a:ext cx="12192000" cy="2362200"/>
            </a:xfrm>
            <a:prstGeom prst="rect">
              <a:avLst/>
            </a:prstGeom>
          </p:spPr>
        </p:pic>
      </p:grpSp>
      <p:sp>
        <p:nvSpPr>
          <p:cNvPr id="19" name="Rectangle: Rounded Corners 18">
            <a:extLst>
              <a:ext uri="{FF2B5EF4-FFF2-40B4-BE49-F238E27FC236}">
                <a16:creationId xmlns:a16="http://schemas.microsoft.com/office/drawing/2014/main" xmlns="" id="{21AC0486-18CD-4EA1-A10A-FFF744DB3507}"/>
              </a:ext>
            </a:extLst>
          </p:cNvPr>
          <p:cNvSpPr/>
          <p:nvPr/>
        </p:nvSpPr>
        <p:spPr>
          <a:xfrm>
            <a:off x="477811" y="549375"/>
            <a:ext cx="8216484" cy="1558348"/>
          </a:xfrm>
          <a:prstGeom prst="roundRect">
            <a:avLst/>
          </a:prstGeom>
          <a:solidFill>
            <a:schemeClr val="accent6">
              <a:lumMod val="20000"/>
              <a:lumOff val="80000"/>
              <a:alpha val="42000"/>
            </a:schemeClr>
          </a:solidFill>
          <a:ln w="28575">
            <a:prstDash val="dash"/>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400" dirty="0">
                <a:solidFill>
                  <a:srgbClr val="000000"/>
                </a:solidFill>
                <a:latin typeface="OpenSans"/>
              </a:rPr>
              <a:t> </a:t>
            </a:r>
            <a:r>
              <a:rPr lang="en-US" sz="2400" dirty="0">
                <a:solidFill>
                  <a:srgbClr val="000000"/>
                </a:solidFill>
                <a:latin typeface="UTM Androgyne" panose="02040603050506020204" pitchFamily="18" charset="0"/>
              </a:rPr>
              <a:t>   </a:t>
            </a:r>
            <a:r>
              <a:rPr lang="vi-VN" sz="2400" dirty="0">
                <a:solidFill>
                  <a:srgbClr val="C00000"/>
                </a:solidFill>
                <a:latin typeface="OpenSans"/>
              </a:rPr>
              <a:t>Ngày xưa, ở bản kia có một chú bé tuy nhỏ người nhưng ăn một lúc hết chín chõ xôi. Dân bản đặt tên cho chú là Cẩu Khây. Cẩu Khây lên mười tuổi, sức đã bằng trai mười tám; mười lăm tuổi đã tinh thông võ nghệ.</a:t>
            </a:r>
          </a:p>
        </p:txBody>
      </p:sp>
      <p:pic>
        <p:nvPicPr>
          <p:cNvPr id="23" name="图片 14">
            <a:extLst>
              <a:ext uri="{FF2B5EF4-FFF2-40B4-BE49-F238E27FC236}">
                <a16:creationId xmlns:a16="http://schemas.microsoft.com/office/drawing/2014/main" xmlns="" id="{A498B632-2C52-43EB-A042-E8D7597788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55740" y="3010252"/>
            <a:ext cx="3383254" cy="2130282"/>
          </a:xfrm>
          <a:prstGeom prst="rect">
            <a:avLst/>
          </a:prstGeom>
        </p:spPr>
      </p:pic>
      <p:grpSp>
        <p:nvGrpSpPr>
          <p:cNvPr id="13" name="组合 12">
            <a:extLst>
              <a:ext uri="{FF2B5EF4-FFF2-40B4-BE49-F238E27FC236}">
                <a16:creationId xmlns:a16="http://schemas.microsoft.com/office/drawing/2014/main" xmlns="" id="{451C303F-9DAF-4581-99BE-E2CEB013739B}"/>
              </a:ext>
            </a:extLst>
          </p:cNvPr>
          <p:cNvGrpSpPr/>
          <p:nvPr/>
        </p:nvGrpSpPr>
        <p:grpSpPr>
          <a:xfrm>
            <a:off x="377144" y="2762054"/>
            <a:ext cx="6985189" cy="2169442"/>
            <a:chOff x="1032801" y="2488604"/>
            <a:chExt cx="4467456" cy="2960726"/>
          </a:xfrm>
          <a:effectLst>
            <a:outerShdw blurRad="190500" dist="63500" dir="2700000" algn="tl" rotWithShape="0">
              <a:prstClr val="black">
                <a:alpha val="20000"/>
              </a:prstClr>
            </a:outerShdw>
          </a:effectLst>
        </p:grpSpPr>
        <p:sp>
          <p:nvSpPr>
            <p:cNvPr id="14" name="矩形 15">
              <a:extLst>
                <a:ext uri="{FF2B5EF4-FFF2-40B4-BE49-F238E27FC236}">
                  <a16:creationId xmlns:a16="http://schemas.microsoft.com/office/drawing/2014/main" xmlns="" id="{3177D9F9-C7FF-4F5D-9D3A-C1714ED84067}"/>
                </a:ext>
              </a:extLst>
            </p:cNvPr>
            <p:cNvSpPr/>
            <p:nvPr/>
          </p:nvSpPr>
          <p:spPr>
            <a:xfrm>
              <a:off x="1619489" y="2749767"/>
              <a:ext cx="3616036" cy="243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500"/>
            </a:p>
          </p:txBody>
        </p:sp>
        <p:pic>
          <p:nvPicPr>
            <p:cNvPr id="15" name="图片 16">
              <a:extLst>
                <a:ext uri="{FF2B5EF4-FFF2-40B4-BE49-F238E27FC236}">
                  <a16:creationId xmlns:a16="http://schemas.microsoft.com/office/drawing/2014/main" xmlns="" id="{D5F58E11-6616-467A-B3D3-B6C68CF7CB7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2801" y="2488604"/>
              <a:ext cx="4467456" cy="2960726"/>
            </a:xfrm>
            <a:prstGeom prst="rect">
              <a:avLst/>
            </a:prstGeom>
          </p:spPr>
        </p:pic>
      </p:grpSp>
      <p:sp>
        <p:nvSpPr>
          <p:cNvPr id="18" name="TextBox 17">
            <a:extLst>
              <a:ext uri="{FF2B5EF4-FFF2-40B4-BE49-F238E27FC236}">
                <a16:creationId xmlns:a16="http://schemas.microsoft.com/office/drawing/2014/main" xmlns="" id="{03508911-3864-4747-AFE4-6639D376205F}"/>
              </a:ext>
            </a:extLst>
          </p:cNvPr>
          <p:cNvSpPr txBox="1"/>
          <p:nvPr/>
        </p:nvSpPr>
        <p:spPr>
          <a:xfrm>
            <a:off x="1428535" y="3241329"/>
            <a:ext cx="5424751" cy="1077218"/>
          </a:xfrm>
          <a:prstGeom prst="rect">
            <a:avLst/>
          </a:prstGeom>
          <a:noFill/>
        </p:spPr>
        <p:txBody>
          <a:bodyPr wrap="square" rtlCol="0">
            <a:spAutoFit/>
          </a:bodyPr>
          <a:lstStyle/>
          <a:p>
            <a:r>
              <a:rPr lang="en-US" sz="3200" dirty="0" err="1">
                <a:solidFill>
                  <a:srgbClr val="C00000"/>
                </a:solidFill>
                <a:latin typeface="UTM Androgyne" panose="02040603050506020204" pitchFamily="18" charset="0"/>
              </a:rPr>
              <a:t>Đoạn</a:t>
            </a:r>
            <a:r>
              <a:rPr lang="en-US" sz="3200" dirty="0">
                <a:solidFill>
                  <a:srgbClr val="C00000"/>
                </a:solidFill>
                <a:latin typeface="UTM Androgyne" panose="02040603050506020204" pitchFamily="18" charset="0"/>
              </a:rPr>
              <a:t> 1: </a:t>
            </a:r>
            <a:r>
              <a:rPr lang="en-US" sz="3200" dirty="0" err="1">
                <a:latin typeface="UTM Androgyne" panose="02040603050506020204" pitchFamily="18" charset="0"/>
              </a:rPr>
              <a:t>Sức</a:t>
            </a:r>
            <a:r>
              <a:rPr lang="en-US" sz="3200" dirty="0">
                <a:latin typeface="UTM Androgyne" panose="02040603050506020204" pitchFamily="18" charset="0"/>
              </a:rPr>
              <a:t> </a:t>
            </a:r>
            <a:r>
              <a:rPr lang="en-US" sz="3200" dirty="0" err="1">
                <a:latin typeface="UTM Androgyne" panose="02040603050506020204" pitchFamily="18" charset="0"/>
              </a:rPr>
              <a:t>khỏe</a:t>
            </a:r>
            <a:r>
              <a:rPr lang="en-US" sz="3200" dirty="0">
                <a:latin typeface="UTM Androgyne" panose="02040603050506020204" pitchFamily="18" charset="0"/>
              </a:rPr>
              <a:t> </a:t>
            </a:r>
            <a:r>
              <a:rPr lang="en-US" sz="3200" dirty="0" err="1">
                <a:latin typeface="UTM Androgyne" panose="02040603050506020204" pitchFamily="18" charset="0"/>
              </a:rPr>
              <a:t>và</a:t>
            </a:r>
            <a:r>
              <a:rPr lang="en-US" sz="3200" dirty="0">
                <a:latin typeface="UTM Androgyne" panose="02040603050506020204" pitchFamily="18" charset="0"/>
              </a:rPr>
              <a:t> </a:t>
            </a:r>
            <a:r>
              <a:rPr lang="en-US" sz="3200" dirty="0" err="1">
                <a:latin typeface="UTM Androgyne" panose="02040603050506020204" pitchFamily="18" charset="0"/>
              </a:rPr>
              <a:t>tài</a:t>
            </a:r>
            <a:r>
              <a:rPr lang="en-US" sz="3200" dirty="0">
                <a:latin typeface="UTM Androgyne" panose="02040603050506020204" pitchFamily="18" charset="0"/>
              </a:rPr>
              <a:t> </a:t>
            </a:r>
            <a:r>
              <a:rPr lang="en-US" sz="3200" dirty="0" err="1">
                <a:latin typeface="UTM Androgyne" panose="02040603050506020204" pitchFamily="18" charset="0"/>
              </a:rPr>
              <a:t>năng</a:t>
            </a:r>
            <a:r>
              <a:rPr lang="en-US" sz="3200" dirty="0">
                <a:latin typeface="UTM Androgyne" panose="02040603050506020204" pitchFamily="18" charset="0"/>
              </a:rPr>
              <a:t> </a:t>
            </a:r>
            <a:r>
              <a:rPr lang="en-US" sz="3200" dirty="0" err="1">
                <a:latin typeface="UTM Androgyne" panose="02040603050506020204" pitchFamily="18" charset="0"/>
              </a:rPr>
              <a:t>đặc</a:t>
            </a:r>
            <a:r>
              <a:rPr lang="en-US" sz="3200" dirty="0">
                <a:latin typeface="UTM Androgyne" panose="02040603050506020204" pitchFamily="18" charset="0"/>
              </a:rPr>
              <a:t> </a:t>
            </a:r>
            <a:r>
              <a:rPr lang="en-US" sz="3200" dirty="0" err="1">
                <a:latin typeface="UTM Androgyne" panose="02040603050506020204" pitchFamily="18" charset="0"/>
              </a:rPr>
              <a:t>biệt</a:t>
            </a:r>
            <a:r>
              <a:rPr lang="en-US" sz="3200" dirty="0">
                <a:latin typeface="UTM Androgyne" panose="02040603050506020204" pitchFamily="18" charset="0"/>
              </a:rPr>
              <a:t> </a:t>
            </a:r>
            <a:r>
              <a:rPr lang="en-US" sz="3200" dirty="0" err="1">
                <a:latin typeface="UTM Androgyne" panose="02040603050506020204" pitchFamily="18" charset="0"/>
              </a:rPr>
              <a:t>của</a:t>
            </a:r>
            <a:r>
              <a:rPr lang="en-US" sz="3200" dirty="0">
                <a:latin typeface="UTM Androgyne" panose="02040603050506020204" pitchFamily="18" charset="0"/>
              </a:rPr>
              <a:t> </a:t>
            </a:r>
            <a:r>
              <a:rPr lang="en-US" sz="3200" dirty="0" err="1">
                <a:latin typeface="UTM Androgyne" panose="02040603050506020204" pitchFamily="18" charset="0"/>
              </a:rPr>
              <a:t>Cẩu</a:t>
            </a:r>
            <a:r>
              <a:rPr lang="en-US" sz="3200" dirty="0">
                <a:latin typeface="UTM Androgyne" panose="02040603050506020204" pitchFamily="18" charset="0"/>
              </a:rPr>
              <a:t> </a:t>
            </a:r>
            <a:r>
              <a:rPr lang="en-US" sz="3200" dirty="0" err="1">
                <a:latin typeface="UTM Androgyne" panose="02040603050506020204" pitchFamily="18" charset="0"/>
              </a:rPr>
              <a:t>Khây</a:t>
            </a:r>
            <a:endParaRPr lang="en-US" sz="3200" dirty="0">
              <a:latin typeface="UTM Androgyne" panose="02040603050506020204" pitchFamily="18" charset="0"/>
            </a:endParaRPr>
          </a:p>
        </p:txBody>
      </p:sp>
      <p:sp>
        <p:nvSpPr>
          <p:cNvPr id="22" name="Rectangle 3">
            <a:extLst>
              <a:ext uri="{FF2B5EF4-FFF2-40B4-BE49-F238E27FC236}">
                <a16:creationId xmlns:a16="http://schemas.microsoft.com/office/drawing/2014/main" xmlns="" id="{86E52AE9-49C5-48F1-93DB-C55997B0C0C4}"/>
              </a:ext>
            </a:extLst>
          </p:cNvPr>
          <p:cNvSpPr>
            <a:spLocks noChangeArrowheads="1"/>
          </p:cNvSpPr>
          <p:nvPr/>
        </p:nvSpPr>
        <p:spPr bwMode="auto">
          <a:xfrm>
            <a:off x="636692" y="2196004"/>
            <a:ext cx="4387795" cy="523220"/>
          </a:xfrm>
          <a:prstGeom prst="rect">
            <a:avLst/>
          </a:prstGeom>
          <a:noFill/>
          <a:ln>
            <a:noFill/>
          </a:ln>
        </p:spPr>
        <p:txBody>
          <a:bodyPr wrap="square">
            <a:spAutoFit/>
          </a:bodyPr>
          <a:lstStyle/>
          <a:p>
            <a:pPr>
              <a:defRPr/>
            </a:pPr>
            <a:r>
              <a:rPr lang="en-US" sz="2800" b="1" i="1" dirty="0" err="1">
                <a:solidFill>
                  <a:srgbClr val="FF0000"/>
                </a:solidFill>
                <a:effectLst>
                  <a:outerShdw blurRad="38100" dist="38100" dir="2700000" algn="tl">
                    <a:srgbClr val="000000">
                      <a:alpha val="43137"/>
                    </a:srgbClr>
                  </a:outerShdw>
                </a:effectLst>
                <a:latin typeface="UTM Androgyne" panose="02040603050506020204" pitchFamily="18" charset="0"/>
              </a:rPr>
              <a:t>Đoạn</a:t>
            </a:r>
            <a:r>
              <a:rPr lang="en-US" sz="2800" b="1" i="1" dirty="0">
                <a:solidFill>
                  <a:srgbClr val="FF0000"/>
                </a:solidFill>
                <a:effectLst>
                  <a:outerShdw blurRad="38100" dist="38100" dir="2700000" algn="tl">
                    <a:srgbClr val="000000">
                      <a:alpha val="43137"/>
                    </a:srgbClr>
                  </a:outerShdw>
                </a:effectLst>
                <a:latin typeface="UTM Androgyne" panose="02040603050506020204" pitchFamily="18" charset="0"/>
              </a:rPr>
              <a:t> 1 </a:t>
            </a:r>
            <a:r>
              <a:rPr lang="en-US" sz="2800" b="1" i="1" dirty="0" err="1">
                <a:solidFill>
                  <a:srgbClr val="FF0000"/>
                </a:solidFill>
                <a:effectLst>
                  <a:outerShdw blurRad="38100" dist="38100" dir="2700000" algn="tl">
                    <a:srgbClr val="000000">
                      <a:alpha val="43137"/>
                    </a:srgbClr>
                  </a:outerShdw>
                </a:effectLst>
                <a:latin typeface="UTM Androgyne" panose="02040603050506020204" pitchFamily="18" charset="0"/>
              </a:rPr>
              <a:t>nói</a:t>
            </a:r>
            <a:r>
              <a:rPr lang="en-US" sz="2800" b="1" i="1" dirty="0">
                <a:solidFill>
                  <a:srgbClr val="FF0000"/>
                </a:solidFill>
                <a:effectLst>
                  <a:outerShdw blurRad="38100" dist="38100" dir="2700000" algn="tl">
                    <a:srgbClr val="000000">
                      <a:alpha val="43137"/>
                    </a:srgbClr>
                  </a:outerShdw>
                </a:effectLst>
                <a:latin typeface="UTM Androgyne" panose="02040603050506020204" pitchFamily="18" charset="0"/>
              </a:rPr>
              <a:t> </a:t>
            </a:r>
            <a:r>
              <a:rPr lang="en-US" sz="2800" b="1" i="1" dirty="0" err="1">
                <a:solidFill>
                  <a:srgbClr val="FF0000"/>
                </a:solidFill>
                <a:effectLst>
                  <a:outerShdw blurRad="38100" dist="38100" dir="2700000" algn="tl">
                    <a:srgbClr val="000000">
                      <a:alpha val="43137"/>
                    </a:srgbClr>
                  </a:outerShdw>
                </a:effectLst>
                <a:latin typeface="UTM Androgyne" panose="02040603050506020204" pitchFamily="18" charset="0"/>
              </a:rPr>
              <a:t>lên</a:t>
            </a:r>
            <a:r>
              <a:rPr lang="en-US" sz="2800" b="1" i="1" dirty="0">
                <a:solidFill>
                  <a:srgbClr val="FF0000"/>
                </a:solidFill>
                <a:effectLst>
                  <a:outerShdw blurRad="38100" dist="38100" dir="2700000" algn="tl">
                    <a:srgbClr val="000000">
                      <a:alpha val="43137"/>
                    </a:srgbClr>
                  </a:outerShdw>
                </a:effectLst>
                <a:latin typeface="UTM Androgyne" panose="02040603050506020204" pitchFamily="18" charset="0"/>
              </a:rPr>
              <a:t> </a:t>
            </a:r>
            <a:r>
              <a:rPr lang="en-US" sz="2800" b="1" i="1" dirty="0" err="1">
                <a:solidFill>
                  <a:srgbClr val="FF0000"/>
                </a:solidFill>
                <a:effectLst>
                  <a:outerShdw blurRad="38100" dist="38100" dir="2700000" algn="tl">
                    <a:srgbClr val="000000">
                      <a:alpha val="43137"/>
                    </a:srgbClr>
                  </a:outerShdw>
                </a:effectLst>
                <a:latin typeface="UTM Androgyne" panose="02040603050506020204" pitchFamily="18" charset="0"/>
              </a:rPr>
              <a:t>điều</a:t>
            </a:r>
            <a:r>
              <a:rPr lang="en-US" sz="2800" b="1" i="1" dirty="0">
                <a:solidFill>
                  <a:srgbClr val="FF0000"/>
                </a:solidFill>
                <a:effectLst>
                  <a:outerShdw blurRad="38100" dist="38100" dir="2700000" algn="tl">
                    <a:srgbClr val="000000">
                      <a:alpha val="43137"/>
                    </a:srgbClr>
                  </a:outerShdw>
                </a:effectLst>
                <a:latin typeface="UTM Androgyne" panose="02040603050506020204" pitchFamily="18" charset="0"/>
              </a:rPr>
              <a:t> </a:t>
            </a:r>
            <a:r>
              <a:rPr lang="en-US" sz="2800" b="1" i="1" dirty="0" err="1">
                <a:solidFill>
                  <a:srgbClr val="FF0000"/>
                </a:solidFill>
                <a:effectLst>
                  <a:outerShdw blurRad="38100" dist="38100" dir="2700000" algn="tl">
                    <a:srgbClr val="000000">
                      <a:alpha val="43137"/>
                    </a:srgbClr>
                  </a:outerShdw>
                </a:effectLst>
                <a:latin typeface="UTM Androgyne" panose="02040603050506020204" pitchFamily="18" charset="0"/>
              </a:rPr>
              <a:t>gì</a:t>
            </a:r>
            <a:r>
              <a:rPr lang="en-US" sz="2800" b="1" i="1" dirty="0">
                <a:solidFill>
                  <a:srgbClr val="FF0000"/>
                </a:solidFill>
                <a:effectLst>
                  <a:outerShdw blurRad="38100" dist="38100" dir="2700000" algn="tl">
                    <a:srgbClr val="000000">
                      <a:alpha val="43137"/>
                    </a:srgbClr>
                  </a:outerShdw>
                </a:effectLst>
                <a:latin typeface="UTM Androgyne" panose="02040603050506020204" pitchFamily="18" charset="0"/>
              </a:rPr>
              <a:t>?</a:t>
            </a:r>
          </a:p>
        </p:txBody>
      </p:sp>
    </p:spTree>
    <p:extLst>
      <p:ext uri="{BB962C8B-B14F-4D97-AF65-F5344CB8AC3E}">
        <p14:creationId xmlns:p14="http://schemas.microsoft.com/office/powerpoint/2010/main" val="32019900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73990" y="359410"/>
            <a:ext cx="8836660" cy="4445635"/>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9" name="组合 8"/>
          <p:cNvGrpSpPr/>
          <p:nvPr userDrawn="1"/>
        </p:nvGrpSpPr>
        <p:grpSpPr>
          <a:xfrm>
            <a:off x="0" y="3372440"/>
            <a:ext cx="9144000" cy="1771960"/>
            <a:chOff x="0" y="4495800"/>
            <a:chExt cx="12192000" cy="2362200"/>
          </a:xfrm>
        </p:grpSpPr>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t="79486"/>
            <a:stretch>
              <a:fillRect/>
            </a:stretch>
          </p:blipFill>
          <p:spPr>
            <a:xfrm>
              <a:off x="0" y="5607583"/>
              <a:ext cx="12192000" cy="1250417"/>
            </a:xfrm>
            <a:prstGeom prst="rect">
              <a:avLst/>
            </a:prstGeom>
          </p:spPr>
        </p:pic>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t="73753"/>
            <a:stretch>
              <a:fillRect/>
            </a:stretch>
          </p:blipFill>
          <p:spPr>
            <a:xfrm>
              <a:off x="0" y="5258230"/>
              <a:ext cx="12192000" cy="1599770"/>
            </a:xfrm>
            <a:prstGeom prst="rect">
              <a:avLst/>
            </a:prstGeom>
          </p:spPr>
        </p:pic>
        <p:pic>
          <p:nvPicPr>
            <p:cNvPr id="12" name="图片 11"/>
            <p:cNvPicPr>
              <a:picLocks noChangeAspect="1"/>
            </p:cNvPicPr>
            <p:nvPr/>
          </p:nvPicPr>
          <p:blipFill rotWithShape="1">
            <a:blip r:embed="rId5" cstate="print">
              <a:extLst>
                <a:ext uri="{28A0092B-C50C-407E-A947-70E740481C1C}">
                  <a14:useLocalDpi xmlns:a14="http://schemas.microsoft.com/office/drawing/2010/main" val="0"/>
                </a:ext>
              </a:extLst>
            </a:blip>
            <a:srcRect t="61245"/>
            <a:stretch>
              <a:fillRect/>
            </a:stretch>
          </p:blipFill>
          <p:spPr>
            <a:xfrm>
              <a:off x="0" y="4495800"/>
              <a:ext cx="12192000" cy="2362200"/>
            </a:xfrm>
            <a:prstGeom prst="rect">
              <a:avLst/>
            </a:prstGeom>
          </p:spPr>
        </p:pic>
      </p:grpSp>
      <p:pic>
        <p:nvPicPr>
          <p:cNvPr id="13" name="图片 12" descr="图片包含 玩具, 玩偶, 室内&#10;&#10;已生成极高可信度的说明"/>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240011" y="4223409"/>
            <a:ext cx="2647193" cy="834537"/>
          </a:xfrm>
          <a:prstGeom prst="rect">
            <a:avLst/>
          </a:prstGeom>
        </p:spPr>
      </p:pic>
      <p:pic>
        <p:nvPicPr>
          <p:cNvPr id="16" name="图片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150735" y="108585"/>
            <a:ext cx="1993265" cy="1444625"/>
          </a:xfrm>
          <a:prstGeom prst="rect">
            <a:avLst/>
          </a:prstGeom>
        </p:spPr>
      </p:pic>
      <p:pic>
        <p:nvPicPr>
          <p:cNvPr id="17" name="图片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3435" y="108546"/>
            <a:ext cx="1137573" cy="1137573"/>
          </a:xfrm>
          <a:prstGeom prst="rect">
            <a:avLst/>
          </a:prstGeom>
        </p:spPr>
      </p:pic>
      <p:grpSp>
        <p:nvGrpSpPr>
          <p:cNvPr id="18" name="组合 12">
            <a:extLst>
              <a:ext uri="{FF2B5EF4-FFF2-40B4-BE49-F238E27FC236}">
                <a16:creationId xmlns:a16="http://schemas.microsoft.com/office/drawing/2014/main" xmlns="" id="{004C1334-0D4B-4E01-A2F0-2E8198A619E1}"/>
              </a:ext>
            </a:extLst>
          </p:cNvPr>
          <p:cNvGrpSpPr/>
          <p:nvPr/>
        </p:nvGrpSpPr>
        <p:grpSpPr>
          <a:xfrm>
            <a:off x="377145" y="2762054"/>
            <a:ext cx="5986312" cy="2169442"/>
            <a:chOff x="1032801" y="2488604"/>
            <a:chExt cx="4467456" cy="2960726"/>
          </a:xfrm>
          <a:effectLst>
            <a:outerShdw blurRad="190500" dist="63500" dir="2700000" algn="tl" rotWithShape="0">
              <a:prstClr val="black">
                <a:alpha val="20000"/>
              </a:prstClr>
            </a:outerShdw>
          </a:effectLst>
        </p:grpSpPr>
        <p:sp>
          <p:nvSpPr>
            <p:cNvPr id="20" name="矩形 15">
              <a:extLst>
                <a:ext uri="{FF2B5EF4-FFF2-40B4-BE49-F238E27FC236}">
                  <a16:creationId xmlns:a16="http://schemas.microsoft.com/office/drawing/2014/main" xmlns="" id="{A9040400-6754-480B-A9F6-D3A1CC1049C0}"/>
                </a:ext>
              </a:extLst>
            </p:cNvPr>
            <p:cNvSpPr/>
            <p:nvPr/>
          </p:nvSpPr>
          <p:spPr>
            <a:xfrm>
              <a:off x="1619489" y="2749767"/>
              <a:ext cx="3616036" cy="243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500"/>
            </a:p>
          </p:txBody>
        </p:sp>
        <p:pic>
          <p:nvPicPr>
            <p:cNvPr id="21" name="图片 16">
              <a:extLst>
                <a:ext uri="{FF2B5EF4-FFF2-40B4-BE49-F238E27FC236}">
                  <a16:creationId xmlns:a16="http://schemas.microsoft.com/office/drawing/2014/main" xmlns="" id="{1BCDF377-8869-4A47-B927-B74D4C4AA6A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2801" y="2488604"/>
              <a:ext cx="4467456" cy="2960726"/>
            </a:xfrm>
            <a:prstGeom prst="rect">
              <a:avLst/>
            </a:prstGeom>
          </p:spPr>
        </p:pic>
      </p:grpSp>
      <p:sp>
        <p:nvSpPr>
          <p:cNvPr id="22" name="Rectangle: Rounded Corners 21">
            <a:extLst>
              <a:ext uri="{FF2B5EF4-FFF2-40B4-BE49-F238E27FC236}">
                <a16:creationId xmlns:a16="http://schemas.microsoft.com/office/drawing/2014/main" xmlns="" id="{6F798CA3-82C8-47AD-B87F-D8B5A9DE10DA}"/>
              </a:ext>
            </a:extLst>
          </p:cNvPr>
          <p:cNvSpPr/>
          <p:nvPr/>
        </p:nvSpPr>
        <p:spPr>
          <a:xfrm>
            <a:off x="477811" y="549375"/>
            <a:ext cx="8216484" cy="1558348"/>
          </a:xfrm>
          <a:prstGeom prst="roundRect">
            <a:avLst/>
          </a:prstGeom>
          <a:solidFill>
            <a:schemeClr val="accent6">
              <a:lumMod val="20000"/>
              <a:lumOff val="80000"/>
              <a:alpha val="42000"/>
            </a:schemeClr>
          </a:solidFill>
          <a:ln w="28575">
            <a:prstDash val="dash"/>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400" dirty="0">
                <a:solidFill>
                  <a:srgbClr val="000000"/>
                </a:solidFill>
                <a:latin typeface="OpenSans"/>
              </a:rPr>
              <a:t> </a:t>
            </a:r>
            <a:r>
              <a:rPr lang="en-US" sz="2400" dirty="0">
                <a:solidFill>
                  <a:srgbClr val="000000"/>
                </a:solidFill>
                <a:latin typeface="UTM Androgyne" panose="02040603050506020204" pitchFamily="18" charset="0"/>
              </a:rPr>
              <a:t>   </a:t>
            </a:r>
            <a:r>
              <a:rPr lang="vi-VN" sz="2400" dirty="0">
                <a:solidFill>
                  <a:srgbClr val="0070C0"/>
                </a:solidFill>
                <a:latin typeface="OpenSans"/>
              </a:rPr>
              <a:t>Hồi ấy, trong vùng xuất hiện một con yêu tinh chuyên bắt người và súc vật. Chẳng mấy chốc, làng bản tan hoang, nhiều nơi không còn ai sống sót. Thương dân bản, Cẩu Khây quyết chí lên đường diệt trừ yêu tinh.</a:t>
            </a:r>
          </a:p>
        </p:txBody>
      </p:sp>
      <p:sp>
        <p:nvSpPr>
          <p:cNvPr id="4" name="TextBox 3">
            <a:extLst>
              <a:ext uri="{FF2B5EF4-FFF2-40B4-BE49-F238E27FC236}">
                <a16:creationId xmlns:a16="http://schemas.microsoft.com/office/drawing/2014/main" xmlns="" id="{E5840C6F-3FBB-43C8-97E3-B029EE636DF0}"/>
              </a:ext>
            </a:extLst>
          </p:cNvPr>
          <p:cNvSpPr txBox="1"/>
          <p:nvPr/>
        </p:nvSpPr>
        <p:spPr>
          <a:xfrm>
            <a:off x="1400256" y="3250756"/>
            <a:ext cx="4385124" cy="1077218"/>
          </a:xfrm>
          <a:prstGeom prst="rect">
            <a:avLst/>
          </a:prstGeom>
          <a:noFill/>
        </p:spPr>
        <p:txBody>
          <a:bodyPr wrap="square" rtlCol="0">
            <a:spAutoFit/>
          </a:bodyPr>
          <a:lstStyle/>
          <a:p>
            <a:r>
              <a:rPr lang="en-US" sz="3200" dirty="0" err="1">
                <a:solidFill>
                  <a:srgbClr val="C00000"/>
                </a:solidFill>
                <a:latin typeface="UTM Androgyne" panose="02040603050506020204" pitchFamily="18" charset="0"/>
              </a:rPr>
              <a:t>Đoạn</a:t>
            </a:r>
            <a:r>
              <a:rPr lang="en-US" sz="3200" dirty="0">
                <a:solidFill>
                  <a:srgbClr val="C00000"/>
                </a:solidFill>
                <a:latin typeface="UTM Androgyne" panose="02040603050506020204" pitchFamily="18" charset="0"/>
              </a:rPr>
              <a:t> 2: </a:t>
            </a:r>
            <a:r>
              <a:rPr lang="en-US" sz="3200" dirty="0">
                <a:latin typeface="UTM Androgyne" panose="02040603050506020204" pitchFamily="18" charset="0"/>
              </a:rPr>
              <a:t>Ý </a:t>
            </a:r>
            <a:r>
              <a:rPr lang="en-US" sz="3200" dirty="0" err="1">
                <a:latin typeface="UTM Androgyne" panose="02040603050506020204" pitchFamily="18" charset="0"/>
              </a:rPr>
              <a:t>chí</a:t>
            </a:r>
            <a:r>
              <a:rPr lang="en-US" sz="3200" dirty="0">
                <a:latin typeface="UTM Androgyne" panose="02040603050506020204" pitchFamily="18" charset="0"/>
              </a:rPr>
              <a:t> </a:t>
            </a:r>
            <a:r>
              <a:rPr lang="en-US" sz="3200" dirty="0" err="1">
                <a:latin typeface="UTM Androgyne" panose="02040603050506020204" pitchFamily="18" charset="0"/>
              </a:rPr>
              <a:t>diệt</a:t>
            </a:r>
            <a:r>
              <a:rPr lang="en-US" sz="3200" dirty="0">
                <a:latin typeface="UTM Androgyne" panose="02040603050506020204" pitchFamily="18" charset="0"/>
              </a:rPr>
              <a:t> </a:t>
            </a:r>
            <a:r>
              <a:rPr lang="en-US" sz="3200" dirty="0" err="1">
                <a:latin typeface="UTM Androgyne" panose="02040603050506020204" pitchFamily="18" charset="0"/>
              </a:rPr>
              <a:t>trừ</a:t>
            </a:r>
            <a:r>
              <a:rPr lang="en-US" sz="3200" dirty="0">
                <a:latin typeface="UTM Androgyne" panose="02040603050506020204" pitchFamily="18" charset="0"/>
              </a:rPr>
              <a:t> </a:t>
            </a:r>
            <a:r>
              <a:rPr lang="en-US" sz="3200" dirty="0" err="1">
                <a:latin typeface="UTM Androgyne" panose="02040603050506020204" pitchFamily="18" charset="0"/>
              </a:rPr>
              <a:t>yêu</a:t>
            </a:r>
            <a:r>
              <a:rPr lang="en-US" sz="3200" dirty="0">
                <a:latin typeface="UTM Androgyne" panose="02040603050506020204" pitchFamily="18" charset="0"/>
              </a:rPr>
              <a:t> </a:t>
            </a:r>
            <a:r>
              <a:rPr lang="en-US" sz="3200" dirty="0" err="1">
                <a:latin typeface="UTM Androgyne" panose="02040603050506020204" pitchFamily="18" charset="0"/>
              </a:rPr>
              <a:t>tinh</a:t>
            </a:r>
            <a:r>
              <a:rPr lang="en-US" sz="3200" dirty="0">
                <a:latin typeface="UTM Androgyne" panose="02040603050506020204" pitchFamily="18" charset="0"/>
              </a:rPr>
              <a:t> </a:t>
            </a:r>
            <a:r>
              <a:rPr lang="en-US" sz="3200" dirty="0" err="1">
                <a:latin typeface="UTM Androgyne" panose="02040603050506020204" pitchFamily="18" charset="0"/>
              </a:rPr>
              <a:t>của</a:t>
            </a:r>
            <a:r>
              <a:rPr lang="en-US" sz="3200" dirty="0">
                <a:latin typeface="UTM Androgyne" panose="02040603050506020204" pitchFamily="18" charset="0"/>
              </a:rPr>
              <a:t> </a:t>
            </a:r>
            <a:r>
              <a:rPr lang="en-US" sz="3200" dirty="0" err="1">
                <a:latin typeface="UTM Androgyne" panose="02040603050506020204" pitchFamily="18" charset="0"/>
              </a:rPr>
              <a:t>Cẩu</a:t>
            </a:r>
            <a:r>
              <a:rPr lang="en-US" sz="3200" dirty="0">
                <a:latin typeface="UTM Androgyne" panose="02040603050506020204" pitchFamily="18" charset="0"/>
              </a:rPr>
              <a:t> </a:t>
            </a:r>
            <a:r>
              <a:rPr lang="en-US" sz="3200" dirty="0" err="1">
                <a:latin typeface="UTM Androgyne" panose="02040603050506020204" pitchFamily="18" charset="0"/>
              </a:rPr>
              <a:t>Khây</a:t>
            </a:r>
            <a:endParaRPr lang="en-US" sz="3200" dirty="0">
              <a:latin typeface="UTM Androgyne" panose="02040603050506020204" pitchFamily="18" charset="0"/>
            </a:endParaRPr>
          </a:p>
        </p:txBody>
      </p:sp>
      <p:sp>
        <p:nvSpPr>
          <p:cNvPr id="23" name="Rectangle 3">
            <a:extLst>
              <a:ext uri="{FF2B5EF4-FFF2-40B4-BE49-F238E27FC236}">
                <a16:creationId xmlns:a16="http://schemas.microsoft.com/office/drawing/2014/main" xmlns="" id="{D8300938-CC33-4EDD-AD46-2A2B587A68F5}"/>
              </a:ext>
            </a:extLst>
          </p:cNvPr>
          <p:cNvSpPr>
            <a:spLocks noChangeArrowheads="1"/>
          </p:cNvSpPr>
          <p:nvPr/>
        </p:nvSpPr>
        <p:spPr bwMode="auto">
          <a:xfrm>
            <a:off x="636692" y="2196004"/>
            <a:ext cx="4387795" cy="523220"/>
          </a:xfrm>
          <a:prstGeom prst="rect">
            <a:avLst/>
          </a:prstGeom>
          <a:noFill/>
          <a:ln>
            <a:noFill/>
          </a:ln>
        </p:spPr>
        <p:txBody>
          <a:bodyPr wrap="square">
            <a:spAutoFit/>
          </a:bodyPr>
          <a:lstStyle/>
          <a:p>
            <a:pPr>
              <a:defRPr/>
            </a:pPr>
            <a:r>
              <a:rPr lang="en-US" sz="2800" b="1" i="1" dirty="0" err="1">
                <a:solidFill>
                  <a:srgbClr val="FF0000"/>
                </a:solidFill>
                <a:effectLst>
                  <a:outerShdw blurRad="38100" dist="38100" dir="2700000" algn="tl">
                    <a:srgbClr val="000000">
                      <a:alpha val="43137"/>
                    </a:srgbClr>
                  </a:outerShdw>
                </a:effectLst>
                <a:latin typeface="UTM Androgyne" panose="02040603050506020204" pitchFamily="18" charset="0"/>
              </a:rPr>
              <a:t>Đoạn</a:t>
            </a:r>
            <a:r>
              <a:rPr lang="en-US" sz="2800" b="1" i="1" dirty="0">
                <a:solidFill>
                  <a:srgbClr val="FF0000"/>
                </a:solidFill>
                <a:effectLst>
                  <a:outerShdw blurRad="38100" dist="38100" dir="2700000" algn="tl">
                    <a:srgbClr val="000000">
                      <a:alpha val="43137"/>
                    </a:srgbClr>
                  </a:outerShdw>
                </a:effectLst>
                <a:latin typeface="UTM Androgyne" panose="02040603050506020204" pitchFamily="18" charset="0"/>
              </a:rPr>
              <a:t> 2 </a:t>
            </a:r>
            <a:r>
              <a:rPr lang="en-US" sz="2800" b="1" i="1" dirty="0" err="1">
                <a:solidFill>
                  <a:srgbClr val="FF0000"/>
                </a:solidFill>
                <a:effectLst>
                  <a:outerShdw blurRad="38100" dist="38100" dir="2700000" algn="tl">
                    <a:srgbClr val="000000">
                      <a:alpha val="43137"/>
                    </a:srgbClr>
                  </a:outerShdw>
                </a:effectLst>
                <a:latin typeface="UTM Androgyne" panose="02040603050506020204" pitchFamily="18" charset="0"/>
              </a:rPr>
              <a:t>nói</a:t>
            </a:r>
            <a:r>
              <a:rPr lang="en-US" sz="2800" b="1" i="1" dirty="0">
                <a:solidFill>
                  <a:srgbClr val="FF0000"/>
                </a:solidFill>
                <a:effectLst>
                  <a:outerShdw blurRad="38100" dist="38100" dir="2700000" algn="tl">
                    <a:srgbClr val="000000">
                      <a:alpha val="43137"/>
                    </a:srgbClr>
                  </a:outerShdw>
                </a:effectLst>
                <a:latin typeface="UTM Androgyne" panose="02040603050506020204" pitchFamily="18" charset="0"/>
              </a:rPr>
              <a:t> </a:t>
            </a:r>
            <a:r>
              <a:rPr lang="en-US" sz="2800" b="1" i="1" dirty="0" err="1">
                <a:solidFill>
                  <a:srgbClr val="FF0000"/>
                </a:solidFill>
                <a:effectLst>
                  <a:outerShdw blurRad="38100" dist="38100" dir="2700000" algn="tl">
                    <a:srgbClr val="000000">
                      <a:alpha val="43137"/>
                    </a:srgbClr>
                  </a:outerShdw>
                </a:effectLst>
                <a:latin typeface="UTM Androgyne" panose="02040603050506020204" pitchFamily="18" charset="0"/>
              </a:rPr>
              <a:t>lên</a:t>
            </a:r>
            <a:r>
              <a:rPr lang="en-US" sz="2800" b="1" i="1" dirty="0">
                <a:solidFill>
                  <a:srgbClr val="FF0000"/>
                </a:solidFill>
                <a:effectLst>
                  <a:outerShdw blurRad="38100" dist="38100" dir="2700000" algn="tl">
                    <a:srgbClr val="000000">
                      <a:alpha val="43137"/>
                    </a:srgbClr>
                  </a:outerShdw>
                </a:effectLst>
                <a:latin typeface="UTM Androgyne" panose="02040603050506020204" pitchFamily="18" charset="0"/>
              </a:rPr>
              <a:t> </a:t>
            </a:r>
            <a:r>
              <a:rPr lang="en-US" sz="2800" b="1" i="1" dirty="0" err="1">
                <a:solidFill>
                  <a:srgbClr val="FF0000"/>
                </a:solidFill>
                <a:effectLst>
                  <a:outerShdw blurRad="38100" dist="38100" dir="2700000" algn="tl">
                    <a:srgbClr val="000000">
                      <a:alpha val="43137"/>
                    </a:srgbClr>
                  </a:outerShdw>
                </a:effectLst>
                <a:latin typeface="UTM Androgyne" panose="02040603050506020204" pitchFamily="18" charset="0"/>
              </a:rPr>
              <a:t>điều</a:t>
            </a:r>
            <a:r>
              <a:rPr lang="en-US" sz="2800" b="1" i="1" dirty="0">
                <a:solidFill>
                  <a:srgbClr val="FF0000"/>
                </a:solidFill>
                <a:effectLst>
                  <a:outerShdw blurRad="38100" dist="38100" dir="2700000" algn="tl">
                    <a:srgbClr val="000000">
                      <a:alpha val="43137"/>
                    </a:srgbClr>
                  </a:outerShdw>
                </a:effectLst>
                <a:latin typeface="UTM Androgyne" panose="02040603050506020204" pitchFamily="18" charset="0"/>
              </a:rPr>
              <a:t> </a:t>
            </a:r>
            <a:r>
              <a:rPr lang="en-US" sz="2800" b="1" i="1" dirty="0" err="1">
                <a:solidFill>
                  <a:srgbClr val="FF0000"/>
                </a:solidFill>
                <a:effectLst>
                  <a:outerShdw blurRad="38100" dist="38100" dir="2700000" algn="tl">
                    <a:srgbClr val="000000">
                      <a:alpha val="43137"/>
                    </a:srgbClr>
                  </a:outerShdw>
                </a:effectLst>
                <a:latin typeface="UTM Androgyne" panose="02040603050506020204" pitchFamily="18" charset="0"/>
              </a:rPr>
              <a:t>gì</a:t>
            </a:r>
            <a:r>
              <a:rPr lang="en-US" sz="2800" b="1" i="1" dirty="0">
                <a:solidFill>
                  <a:srgbClr val="FF0000"/>
                </a:solidFill>
                <a:effectLst>
                  <a:outerShdw blurRad="38100" dist="38100" dir="2700000" algn="tl">
                    <a:srgbClr val="000000">
                      <a:alpha val="43137"/>
                    </a:srgbClr>
                  </a:outerShdw>
                </a:effectLst>
                <a:latin typeface="UTM Androgyne" panose="02040603050506020204" pitchFamily="18" charset="0"/>
              </a:rPr>
              <a:t>?</a:t>
            </a:r>
          </a:p>
        </p:txBody>
      </p:sp>
    </p:spTree>
    <p:extLst>
      <p:ext uri="{BB962C8B-B14F-4D97-AF65-F5344CB8AC3E}">
        <p14:creationId xmlns:p14="http://schemas.microsoft.com/office/powerpoint/2010/main" val="21118568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userDrawn="1"/>
        </p:nvSpPr>
        <p:spPr>
          <a:xfrm>
            <a:off x="173990" y="359410"/>
            <a:ext cx="8836660" cy="4445635"/>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9" name="组合 8"/>
          <p:cNvGrpSpPr/>
          <p:nvPr userDrawn="1"/>
        </p:nvGrpSpPr>
        <p:grpSpPr>
          <a:xfrm>
            <a:off x="0" y="3372440"/>
            <a:ext cx="9144000" cy="1771960"/>
            <a:chOff x="0" y="4495800"/>
            <a:chExt cx="12192000" cy="2362200"/>
          </a:xfrm>
        </p:grpSpPr>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t="79486"/>
            <a:stretch>
              <a:fillRect/>
            </a:stretch>
          </p:blipFill>
          <p:spPr>
            <a:xfrm>
              <a:off x="0" y="5607583"/>
              <a:ext cx="12192000" cy="1250417"/>
            </a:xfrm>
            <a:prstGeom prst="rect">
              <a:avLst/>
            </a:prstGeom>
          </p:spPr>
        </p:pic>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t="73753"/>
            <a:stretch>
              <a:fillRect/>
            </a:stretch>
          </p:blipFill>
          <p:spPr>
            <a:xfrm>
              <a:off x="0" y="5258230"/>
              <a:ext cx="12192000" cy="1599770"/>
            </a:xfrm>
            <a:prstGeom prst="rect">
              <a:avLst/>
            </a:prstGeom>
          </p:spPr>
        </p:pic>
        <p:pic>
          <p:nvPicPr>
            <p:cNvPr id="12" name="图片 11"/>
            <p:cNvPicPr>
              <a:picLocks noChangeAspect="1"/>
            </p:cNvPicPr>
            <p:nvPr/>
          </p:nvPicPr>
          <p:blipFill rotWithShape="1">
            <a:blip r:embed="rId5" cstate="print">
              <a:extLst>
                <a:ext uri="{28A0092B-C50C-407E-A947-70E740481C1C}">
                  <a14:useLocalDpi xmlns:a14="http://schemas.microsoft.com/office/drawing/2010/main" val="0"/>
                </a:ext>
              </a:extLst>
            </a:blip>
            <a:srcRect t="61245"/>
            <a:stretch>
              <a:fillRect/>
            </a:stretch>
          </p:blipFill>
          <p:spPr>
            <a:xfrm>
              <a:off x="0" y="4495800"/>
              <a:ext cx="12192000" cy="2362200"/>
            </a:xfrm>
            <a:prstGeom prst="rect">
              <a:avLst/>
            </a:prstGeom>
          </p:spPr>
        </p:pic>
      </p:grpSp>
      <p:pic>
        <p:nvPicPr>
          <p:cNvPr id="16" name="图片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150735" y="108585"/>
            <a:ext cx="1993265" cy="1444625"/>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3435" y="108546"/>
            <a:ext cx="1137573" cy="1137573"/>
          </a:xfrm>
          <a:prstGeom prst="rect">
            <a:avLst/>
          </a:prstGeom>
        </p:spPr>
      </p:pic>
      <p:pic>
        <p:nvPicPr>
          <p:cNvPr id="18" name="Picture 17" descr="A group of people in clothing&#10;&#10;Description automatically generated with low confidence">
            <a:extLst>
              <a:ext uri="{FF2B5EF4-FFF2-40B4-BE49-F238E27FC236}">
                <a16:creationId xmlns:a16="http://schemas.microsoft.com/office/drawing/2014/main" xmlns="" id="{4938FEAE-4E0C-4A8A-9664-D3C2C5FDCC7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41825" y="3312221"/>
            <a:ext cx="3552531" cy="1892397"/>
          </a:xfrm>
          <a:prstGeom prst="rect">
            <a:avLst/>
          </a:prstGeom>
        </p:spPr>
      </p:pic>
      <p:pic>
        <p:nvPicPr>
          <p:cNvPr id="20" name="Picture 19">
            <a:extLst>
              <a:ext uri="{FF2B5EF4-FFF2-40B4-BE49-F238E27FC236}">
                <a16:creationId xmlns:a16="http://schemas.microsoft.com/office/drawing/2014/main" xmlns="" id="{74E9FD94-6F62-42AB-9AA1-31AD2460C91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1126328"/>
            <a:ext cx="4101758" cy="2570827"/>
          </a:xfrm>
          <a:prstGeom prst="rect">
            <a:avLst/>
          </a:prstGeom>
        </p:spPr>
      </p:pic>
      <p:sp>
        <p:nvSpPr>
          <p:cNvPr id="21" name="TextBox 20">
            <a:extLst>
              <a:ext uri="{FF2B5EF4-FFF2-40B4-BE49-F238E27FC236}">
                <a16:creationId xmlns:a16="http://schemas.microsoft.com/office/drawing/2014/main" xmlns="" id="{1D97AF4F-81F1-4416-B131-33B5CE6DAB15}"/>
              </a:ext>
            </a:extLst>
          </p:cNvPr>
          <p:cNvSpPr txBox="1"/>
          <p:nvPr/>
        </p:nvSpPr>
        <p:spPr>
          <a:xfrm>
            <a:off x="382456" y="1746113"/>
            <a:ext cx="3336846" cy="1384995"/>
          </a:xfrm>
          <a:prstGeom prst="rect">
            <a:avLst/>
          </a:prstGeom>
          <a:noFill/>
        </p:spPr>
        <p:txBody>
          <a:bodyPr wrap="square" rtlCol="0">
            <a:spAutoFit/>
          </a:bodyPr>
          <a:lstStyle/>
          <a:p>
            <a:pPr algn="ctr"/>
            <a:r>
              <a:rPr lang="en-US" sz="2800" dirty="0" err="1">
                <a:latin typeface="UTM Androgyne" panose="02040603050506020204" pitchFamily="18" charset="0"/>
              </a:rPr>
              <a:t>Cẩu</a:t>
            </a:r>
            <a:r>
              <a:rPr lang="en-US" sz="2800" dirty="0">
                <a:latin typeface="UTM Androgyne" panose="02040603050506020204" pitchFamily="18" charset="0"/>
              </a:rPr>
              <a:t> </a:t>
            </a:r>
            <a:r>
              <a:rPr lang="en-US" sz="2800" dirty="0" err="1">
                <a:latin typeface="UTM Androgyne" panose="02040603050506020204" pitchFamily="18" charset="0"/>
              </a:rPr>
              <a:t>Khây</a:t>
            </a:r>
            <a:r>
              <a:rPr lang="en-US" sz="2800" dirty="0">
                <a:latin typeface="UTM Androgyne" panose="02040603050506020204" pitchFamily="18" charset="0"/>
              </a:rPr>
              <a:t> đi </a:t>
            </a:r>
            <a:r>
              <a:rPr lang="en-US" sz="2800" dirty="0" err="1">
                <a:latin typeface="UTM Androgyne" panose="02040603050506020204" pitchFamily="18" charset="0"/>
              </a:rPr>
              <a:t>diệt</a:t>
            </a:r>
            <a:r>
              <a:rPr lang="en-US" sz="2800" dirty="0">
                <a:latin typeface="UTM Androgyne" panose="02040603050506020204" pitchFamily="18" charset="0"/>
              </a:rPr>
              <a:t> </a:t>
            </a:r>
            <a:r>
              <a:rPr lang="en-US" sz="2800" dirty="0" err="1">
                <a:latin typeface="UTM Androgyne" panose="02040603050506020204" pitchFamily="18" charset="0"/>
              </a:rPr>
              <a:t>trừ</a:t>
            </a:r>
            <a:r>
              <a:rPr lang="en-US" sz="2800" dirty="0">
                <a:latin typeface="UTM Androgyne" panose="02040603050506020204" pitchFamily="18" charset="0"/>
              </a:rPr>
              <a:t> </a:t>
            </a:r>
            <a:r>
              <a:rPr lang="en-US" sz="2800" dirty="0" err="1">
                <a:latin typeface="UTM Androgyne" panose="02040603050506020204" pitchFamily="18" charset="0"/>
              </a:rPr>
              <a:t>yêu</a:t>
            </a:r>
            <a:r>
              <a:rPr lang="en-US" sz="2800" dirty="0">
                <a:latin typeface="UTM Androgyne" panose="02040603050506020204" pitchFamily="18" charset="0"/>
              </a:rPr>
              <a:t> </a:t>
            </a:r>
            <a:r>
              <a:rPr lang="en-US" sz="2800" dirty="0" err="1">
                <a:latin typeface="UTM Androgyne" panose="02040603050506020204" pitchFamily="18" charset="0"/>
              </a:rPr>
              <a:t>tinh</a:t>
            </a:r>
            <a:r>
              <a:rPr lang="en-US" sz="2800" dirty="0">
                <a:latin typeface="UTM Androgyne" panose="02040603050506020204" pitchFamily="18" charset="0"/>
              </a:rPr>
              <a:t> </a:t>
            </a:r>
            <a:r>
              <a:rPr lang="en-US" sz="2800" dirty="0" err="1">
                <a:latin typeface="UTM Androgyne" panose="02040603050506020204" pitchFamily="18" charset="0"/>
              </a:rPr>
              <a:t>gồm</a:t>
            </a:r>
            <a:r>
              <a:rPr lang="en-US" sz="2800" dirty="0">
                <a:latin typeface="UTM Androgyne" panose="02040603050506020204" pitchFamily="18" charset="0"/>
              </a:rPr>
              <a:t> </a:t>
            </a:r>
            <a:r>
              <a:rPr lang="en-US" sz="2800" dirty="0" err="1">
                <a:latin typeface="UTM Androgyne" panose="02040603050506020204" pitchFamily="18" charset="0"/>
              </a:rPr>
              <a:t>những</a:t>
            </a:r>
            <a:r>
              <a:rPr lang="en-US" sz="2800" dirty="0">
                <a:latin typeface="UTM Androgyne" panose="02040603050506020204" pitchFamily="18" charset="0"/>
              </a:rPr>
              <a:t> ai?</a:t>
            </a:r>
          </a:p>
        </p:txBody>
      </p:sp>
      <p:cxnSp>
        <p:nvCxnSpPr>
          <p:cNvPr id="7" name="Straight Arrow Connector 6">
            <a:extLst>
              <a:ext uri="{FF2B5EF4-FFF2-40B4-BE49-F238E27FC236}">
                <a16:creationId xmlns:a16="http://schemas.microsoft.com/office/drawing/2014/main" xmlns="" id="{7087461C-F046-4906-9294-D44858232045}"/>
              </a:ext>
            </a:extLst>
          </p:cNvPr>
          <p:cNvCxnSpPr>
            <a:cxnSpLocks/>
          </p:cNvCxnSpPr>
          <p:nvPr/>
        </p:nvCxnSpPr>
        <p:spPr>
          <a:xfrm flipV="1">
            <a:off x="4064066" y="1188077"/>
            <a:ext cx="1130103" cy="903494"/>
          </a:xfrm>
          <a:prstGeom prst="straightConnector1">
            <a:avLst/>
          </a:prstGeom>
          <a:ln w="57150">
            <a:solidFill>
              <a:srgbClr val="53824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xmlns="" id="{BD28D2A1-C1CC-42B2-92CA-94B472E1F37A}"/>
              </a:ext>
            </a:extLst>
          </p:cNvPr>
          <p:cNvCxnSpPr>
            <a:cxnSpLocks/>
          </p:cNvCxnSpPr>
          <p:nvPr/>
        </p:nvCxnSpPr>
        <p:spPr>
          <a:xfrm>
            <a:off x="4073493" y="2129339"/>
            <a:ext cx="1252651" cy="0"/>
          </a:xfrm>
          <a:prstGeom prst="straightConnector1">
            <a:avLst/>
          </a:prstGeom>
          <a:ln w="57150">
            <a:solidFill>
              <a:srgbClr val="53824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F6E3B807-7BE4-4335-AD12-D838AC1486BD}"/>
              </a:ext>
            </a:extLst>
          </p:cNvPr>
          <p:cNvCxnSpPr>
            <a:cxnSpLocks/>
          </p:cNvCxnSpPr>
          <p:nvPr/>
        </p:nvCxnSpPr>
        <p:spPr>
          <a:xfrm>
            <a:off x="4028753" y="2140007"/>
            <a:ext cx="1165416" cy="772875"/>
          </a:xfrm>
          <a:prstGeom prst="straightConnector1">
            <a:avLst/>
          </a:prstGeom>
          <a:ln w="57150">
            <a:solidFill>
              <a:srgbClr val="538241"/>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xmlns="" id="{FE87A080-6351-411B-BAEB-1A8E9F7F7EF4}"/>
              </a:ext>
            </a:extLst>
          </p:cNvPr>
          <p:cNvSpPr/>
          <p:nvPr/>
        </p:nvSpPr>
        <p:spPr>
          <a:xfrm>
            <a:off x="5326144" y="844136"/>
            <a:ext cx="3552531" cy="622169"/>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UTM Androgyne" panose="02040603050506020204" pitchFamily="18" charset="0"/>
              </a:rPr>
              <a:t>Móng</a:t>
            </a:r>
            <a:r>
              <a:rPr lang="en-US" sz="2800" dirty="0">
                <a:latin typeface="UTM Androgyne" panose="02040603050506020204" pitchFamily="18" charset="0"/>
              </a:rPr>
              <a:t> Tay </a:t>
            </a:r>
            <a:r>
              <a:rPr lang="en-US" sz="2800" dirty="0" err="1">
                <a:latin typeface="UTM Androgyne" panose="02040603050506020204" pitchFamily="18" charset="0"/>
              </a:rPr>
              <a:t>Đóng</a:t>
            </a:r>
            <a:r>
              <a:rPr lang="en-US" sz="2800" dirty="0">
                <a:latin typeface="UTM Androgyne" panose="02040603050506020204" pitchFamily="18" charset="0"/>
              </a:rPr>
              <a:t> </a:t>
            </a:r>
            <a:r>
              <a:rPr lang="en-US" sz="2800" dirty="0" err="1">
                <a:latin typeface="UTM Androgyne" panose="02040603050506020204" pitchFamily="18" charset="0"/>
              </a:rPr>
              <a:t>Cọc</a:t>
            </a:r>
            <a:endParaRPr lang="en-US" sz="2800" dirty="0">
              <a:latin typeface="UTM Androgyne" panose="02040603050506020204" pitchFamily="18" charset="0"/>
            </a:endParaRPr>
          </a:p>
        </p:txBody>
      </p:sp>
      <p:sp>
        <p:nvSpPr>
          <p:cNvPr id="31" name="Rectangle: Rounded Corners 30">
            <a:extLst>
              <a:ext uri="{FF2B5EF4-FFF2-40B4-BE49-F238E27FC236}">
                <a16:creationId xmlns:a16="http://schemas.microsoft.com/office/drawing/2014/main" xmlns="" id="{BE6BD729-5D8F-4564-9E6B-49245CB4FAD6}"/>
              </a:ext>
            </a:extLst>
          </p:cNvPr>
          <p:cNvSpPr/>
          <p:nvPr/>
        </p:nvSpPr>
        <p:spPr>
          <a:xfrm>
            <a:off x="5366699" y="1736984"/>
            <a:ext cx="3552531" cy="622169"/>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UTM Androgyne" panose="02040603050506020204" pitchFamily="18" charset="0"/>
              </a:rPr>
              <a:t>Lấy</a:t>
            </a:r>
            <a:r>
              <a:rPr lang="en-US" sz="2800" dirty="0">
                <a:latin typeface="UTM Androgyne" panose="02040603050506020204" pitchFamily="18" charset="0"/>
              </a:rPr>
              <a:t> Tai </a:t>
            </a:r>
            <a:r>
              <a:rPr lang="en-US" sz="2800" dirty="0" err="1">
                <a:latin typeface="UTM Androgyne" panose="02040603050506020204" pitchFamily="18" charset="0"/>
              </a:rPr>
              <a:t>Tát</a:t>
            </a:r>
            <a:r>
              <a:rPr lang="en-US" sz="2800" dirty="0">
                <a:latin typeface="UTM Androgyne" panose="02040603050506020204" pitchFamily="18" charset="0"/>
              </a:rPr>
              <a:t> </a:t>
            </a:r>
            <a:r>
              <a:rPr lang="en-US" sz="2800" dirty="0" err="1">
                <a:latin typeface="UTM Androgyne" panose="02040603050506020204" pitchFamily="18" charset="0"/>
              </a:rPr>
              <a:t>Nước</a:t>
            </a:r>
            <a:endParaRPr lang="en-US" sz="2800" dirty="0">
              <a:latin typeface="UTM Androgyne" panose="02040603050506020204" pitchFamily="18" charset="0"/>
            </a:endParaRPr>
          </a:p>
        </p:txBody>
      </p:sp>
      <p:sp>
        <p:nvSpPr>
          <p:cNvPr id="33" name="Rectangle: Rounded Corners 32">
            <a:extLst>
              <a:ext uri="{FF2B5EF4-FFF2-40B4-BE49-F238E27FC236}">
                <a16:creationId xmlns:a16="http://schemas.microsoft.com/office/drawing/2014/main" xmlns="" id="{3BA426F9-C569-47E6-BAB3-9122B5563E6A}"/>
              </a:ext>
            </a:extLst>
          </p:cNvPr>
          <p:cNvSpPr/>
          <p:nvPr/>
        </p:nvSpPr>
        <p:spPr>
          <a:xfrm>
            <a:off x="5366699" y="2600485"/>
            <a:ext cx="3552531" cy="622169"/>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UTM Androgyne" panose="02040603050506020204" pitchFamily="18" charset="0"/>
              </a:rPr>
              <a:t>Móng</a:t>
            </a:r>
            <a:r>
              <a:rPr lang="en-US" sz="2800" dirty="0">
                <a:latin typeface="UTM Androgyne" panose="02040603050506020204" pitchFamily="18" charset="0"/>
              </a:rPr>
              <a:t> Tay </a:t>
            </a:r>
            <a:r>
              <a:rPr lang="en-US" sz="2800" dirty="0" err="1">
                <a:latin typeface="UTM Androgyne" panose="02040603050506020204" pitchFamily="18" charset="0"/>
              </a:rPr>
              <a:t>Đục</a:t>
            </a:r>
            <a:r>
              <a:rPr lang="en-US" sz="2800" dirty="0">
                <a:latin typeface="UTM Androgyne" panose="02040603050506020204" pitchFamily="18" charset="0"/>
              </a:rPr>
              <a:t> </a:t>
            </a:r>
            <a:r>
              <a:rPr lang="en-US" sz="2800" dirty="0" err="1">
                <a:latin typeface="UTM Androgyne" panose="02040603050506020204" pitchFamily="18" charset="0"/>
              </a:rPr>
              <a:t>Máng</a:t>
            </a:r>
            <a:endParaRPr lang="en-US" sz="2800" dirty="0">
              <a:latin typeface="UTM Androgyne" panose="020406030505060202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down)">
                                      <p:cBhvr>
                                        <p:cTn id="14" dur="500"/>
                                        <p:tgtEl>
                                          <p:spTgt spid="20"/>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inVertical)">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down)">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arn(inVertical)">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down)">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barn(inVertical)">
                                      <p:cBhvr>
                                        <p:cTn id="4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animBg="1"/>
      <p:bldP spid="31" grpId="0" animBg="1"/>
      <p:bldP spid="3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393</TotalTime>
  <Words>471</Words>
  <Application>Microsoft Office PowerPoint</Application>
  <PresentationFormat>On-screen Show (16:9)</PresentationFormat>
  <Paragraphs>63</Paragraphs>
  <Slides>13</Slides>
  <Notes>13</Notes>
  <HiddenSlides>0</HiddenSlides>
  <MMClips>2</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13</vt:i4>
      </vt:variant>
    </vt:vector>
  </HeadingPairs>
  <TitlesOfParts>
    <vt:vector size="33" baseType="lpstr">
      <vt:lpstr>Arial</vt:lpstr>
      <vt:lpstr>UTM Khuccamta</vt:lpstr>
      <vt:lpstr>#9Slide06 SVNWendi</vt:lpstr>
      <vt:lpstr>UTM Flamenco</vt:lpstr>
      <vt:lpstr>UTM Cookies</vt:lpstr>
      <vt:lpstr>萝莉体 第二版</vt:lpstr>
      <vt:lpstr>Calibri Light</vt:lpstr>
      <vt:lpstr>微软雅黑</vt:lpstr>
      <vt:lpstr>宋体</vt:lpstr>
      <vt:lpstr>UTM Androgyne</vt:lpstr>
      <vt:lpstr>仓耳玄三M W05</vt:lpstr>
      <vt:lpstr>Lato Hairline</vt:lpstr>
      <vt:lpstr>Lato Light</vt:lpstr>
      <vt:lpstr>Times New Roman</vt:lpstr>
      <vt:lpstr>Lato Regular</vt:lpstr>
      <vt:lpstr>Calibri</vt:lpstr>
      <vt:lpstr>Tahoma</vt:lpstr>
      <vt:lpstr>OpenSans</vt:lpstr>
      <vt:lpstr>UTM Flavour</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HẢI YẾN</dc:creator>
  <cp:keywords>Mangnonteam</cp:keywords>
  <dc:description>http://www.ypppt.com/</dc:description>
  <cp:lastModifiedBy>THANH HUONG</cp:lastModifiedBy>
  <cp:revision>25</cp:revision>
  <dcterms:created xsi:type="dcterms:W3CDTF">2017-07-25T02:42:00Z</dcterms:created>
  <dcterms:modified xsi:type="dcterms:W3CDTF">2023-01-15T08:43:07Z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