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24"/>
  </p:notesMasterIdLst>
  <p:sldIdLst>
    <p:sldId id="527" r:id="rId2"/>
    <p:sldId id="528" r:id="rId3"/>
    <p:sldId id="531" r:id="rId4"/>
    <p:sldId id="537" r:id="rId5"/>
    <p:sldId id="535" r:id="rId6"/>
    <p:sldId id="420" r:id="rId7"/>
    <p:sldId id="538" r:id="rId8"/>
    <p:sldId id="540" r:id="rId9"/>
    <p:sldId id="545" r:id="rId10"/>
    <p:sldId id="542" r:id="rId11"/>
    <p:sldId id="546" r:id="rId12"/>
    <p:sldId id="547" r:id="rId13"/>
    <p:sldId id="548" r:id="rId14"/>
    <p:sldId id="549" r:id="rId15"/>
    <p:sldId id="551" r:id="rId16"/>
    <p:sldId id="557" r:id="rId17"/>
    <p:sldId id="552" r:id="rId18"/>
    <p:sldId id="553" r:id="rId19"/>
    <p:sldId id="554" r:id="rId20"/>
    <p:sldId id="555" r:id="rId21"/>
    <p:sldId id="591" r:id="rId22"/>
    <p:sldId id="590" r:id="rId23"/>
  </p:sldIdLst>
  <p:sldSz cx="18002250" cy="10117138"/>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801688" indent="-344488"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1604963" indent="-690563"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2408238" indent="-1036638"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3211513" indent="-1382713"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8000"/>
    <a:srgbClr val="1D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autoAdjust="0"/>
    <p:restoredTop sz="94630" autoAdjust="0"/>
  </p:normalViewPr>
  <p:slideViewPr>
    <p:cSldViewPr>
      <p:cViewPr>
        <p:scale>
          <a:sx n="49" d="100"/>
          <a:sy n="49" d="100"/>
        </p:scale>
        <p:origin x="-196" y="284"/>
      </p:cViewPr>
      <p:guideLst>
        <p:guide orient="horz" pos="3186"/>
        <p:guide pos="56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CD64A46-7799-4BED-A8AB-8654BF48EB02}" type="datetimeFigureOut">
              <a:rPr lang="en-US"/>
              <a:pPr>
                <a:defRPr/>
              </a:pPr>
              <a:t>1/15/2023</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3311CA1-AE87-42F6-B68D-464A7D9AA1A1}" type="slidenum">
              <a:rPr lang="en-US" altLang="en-US"/>
              <a:pPr/>
              <a:t>‹#›</a:t>
            </a:fld>
            <a:endParaRPr lang="en-US" altLang="en-US"/>
          </a:p>
        </p:txBody>
      </p:sp>
    </p:spTree>
    <p:extLst>
      <p:ext uri="{BB962C8B-B14F-4D97-AF65-F5344CB8AC3E}">
        <p14:creationId xmlns:p14="http://schemas.microsoft.com/office/powerpoint/2010/main" val="3675555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100" kern="1200">
        <a:solidFill>
          <a:schemeClr val="tx1"/>
        </a:solidFill>
        <a:latin typeface="+mn-lt"/>
        <a:ea typeface="+mn-ea"/>
        <a:cs typeface="+mn-cs"/>
      </a:defRPr>
    </a:lvl1pPr>
    <a:lvl2pPr marL="801688" algn="l" rtl="0" eaLnBrk="0" fontAlgn="base" hangingPunct="0">
      <a:spcBef>
        <a:spcPct val="30000"/>
      </a:spcBef>
      <a:spcAft>
        <a:spcPct val="0"/>
      </a:spcAft>
      <a:defRPr sz="2100" kern="1200">
        <a:solidFill>
          <a:schemeClr val="tx1"/>
        </a:solidFill>
        <a:latin typeface="+mn-lt"/>
        <a:ea typeface="+mn-ea"/>
        <a:cs typeface="+mn-cs"/>
      </a:defRPr>
    </a:lvl2pPr>
    <a:lvl3pPr marL="1604963" algn="l" rtl="0" eaLnBrk="0" fontAlgn="base" hangingPunct="0">
      <a:spcBef>
        <a:spcPct val="30000"/>
      </a:spcBef>
      <a:spcAft>
        <a:spcPct val="0"/>
      </a:spcAft>
      <a:defRPr sz="2100" kern="1200">
        <a:solidFill>
          <a:schemeClr val="tx1"/>
        </a:solidFill>
        <a:latin typeface="+mn-lt"/>
        <a:ea typeface="+mn-ea"/>
        <a:cs typeface="+mn-cs"/>
      </a:defRPr>
    </a:lvl3pPr>
    <a:lvl4pPr marL="2408238" algn="l" rtl="0" eaLnBrk="0" fontAlgn="base" hangingPunct="0">
      <a:spcBef>
        <a:spcPct val="30000"/>
      </a:spcBef>
      <a:spcAft>
        <a:spcPct val="0"/>
      </a:spcAft>
      <a:defRPr sz="2100" kern="1200">
        <a:solidFill>
          <a:schemeClr val="tx1"/>
        </a:solidFill>
        <a:latin typeface="+mn-lt"/>
        <a:ea typeface="+mn-ea"/>
        <a:cs typeface="+mn-cs"/>
      </a:defRPr>
    </a:lvl4pPr>
    <a:lvl5pPr marL="3211513" algn="l" rtl="0" eaLnBrk="0" fontAlgn="base" hangingPunct="0">
      <a:spcBef>
        <a:spcPct val="30000"/>
      </a:spcBef>
      <a:spcAft>
        <a:spcPct val="0"/>
      </a:spcAft>
      <a:defRPr sz="2100" kern="1200">
        <a:solidFill>
          <a:schemeClr val="tx1"/>
        </a:solidFill>
        <a:latin typeface="+mn-lt"/>
        <a:ea typeface="+mn-ea"/>
        <a:cs typeface="+mn-cs"/>
      </a:defRPr>
    </a:lvl5pPr>
    <a:lvl6pPr marL="4016344" algn="l" defTabSz="1606538" rtl="0" eaLnBrk="1" latinLnBrk="0" hangingPunct="1">
      <a:defRPr sz="2100" kern="1200">
        <a:solidFill>
          <a:schemeClr val="tx1"/>
        </a:solidFill>
        <a:latin typeface="+mn-lt"/>
        <a:ea typeface="+mn-ea"/>
        <a:cs typeface="+mn-cs"/>
      </a:defRPr>
    </a:lvl6pPr>
    <a:lvl7pPr marL="4819613" algn="l" defTabSz="1606538" rtl="0" eaLnBrk="1" latinLnBrk="0" hangingPunct="1">
      <a:defRPr sz="2100" kern="1200">
        <a:solidFill>
          <a:schemeClr val="tx1"/>
        </a:solidFill>
        <a:latin typeface="+mn-lt"/>
        <a:ea typeface="+mn-ea"/>
        <a:cs typeface="+mn-cs"/>
      </a:defRPr>
    </a:lvl7pPr>
    <a:lvl8pPr marL="5622882" algn="l" defTabSz="1606538" rtl="0" eaLnBrk="1" latinLnBrk="0" hangingPunct="1">
      <a:defRPr sz="2100" kern="1200">
        <a:solidFill>
          <a:schemeClr val="tx1"/>
        </a:solidFill>
        <a:latin typeface="+mn-lt"/>
        <a:ea typeface="+mn-ea"/>
        <a:cs typeface="+mn-cs"/>
      </a:defRPr>
    </a:lvl8pPr>
    <a:lvl9pPr marL="6426151" algn="l" defTabSz="1606538"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Calibri" pitchFamily="34" charset="0"/>
              </a:defRPr>
            </a:lvl1pPr>
            <a:lvl2pPr marL="742950" indent="-285750">
              <a:defRPr sz="2100">
                <a:solidFill>
                  <a:schemeClr val="tx1"/>
                </a:solidFill>
                <a:latin typeface="Calibri" pitchFamily="34" charset="0"/>
              </a:defRPr>
            </a:lvl2pPr>
            <a:lvl3pPr marL="1143000" indent="-228600">
              <a:defRPr sz="2100">
                <a:solidFill>
                  <a:schemeClr val="tx1"/>
                </a:solidFill>
                <a:latin typeface="Calibri" pitchFamily="34" charset="0"/>
              </a:defRPr>
            </a:lvl3pPr>
            <a:lvl4pPr marL="1600200" indent="-228600">
              <a:defRPr sz="2100">
                <a:solidFill>
                  <a:schemeClr val="tx1"/>
                </a:solidFill>
                <a:latin typeface="Calibri" pitchFamily="34" charset="0"/>
              </a:defRPr>
            </a:lvl4pPr>
            <a:lvl5pPr marL="2057400" indent="-228600">
              <a:defRPr sz="2100">
                <a:solidFill>
                  <a:schemeClr val="tx1"/>
                </a:solidFill>
                <a:latin typeface="Calibri" pitchFamily="34" charset="0"/>
              </a:defRPr>
            </a:lvl5pPr>
            <a:lvl6pPr marL="2514600" indent="-228600" eaLnBrk="0" fontAlgn="base" hangingPunct="0">
              <a:spcBef>
                <a:spcPct val="30000"/>
              </a:spcBef>
              <a:spcAft>
                <a:spcPct val="0"/>
              </a:spcAft>
              <a:defRPr sz="2100">
                <a:solidFill>
                  <a:schemeClr val="tx1"/>
                </a:solidFill>
                <a:latin typeface="Calibri" pitchFamily="34" charset="0"/>
              </a:defRPr>
            </a:lvl6pPr>
            <a:lvl7pPr marL="2971800" indent="-228600" eaLnBrk="0" fontAlgn="base" hangingPunct="0">
              <a:spcBef>
                <a:spcPct val="30000"/>
              </a:spcBef>
              <a:spcAft>
                <a:spcPct val="0"/>
              </a:spcAft>
              <a:defRPr sz="2100">
                <a:solidFill>
                  <a:schemeClr val="tx1"/>
                </a:solidFill>
                <a:latin typeface="Calibri" pitchFamily="34" charset="0"/>
              </a:defRPr>
            </a:lvl7pPr>
            <a:lvl8pPr marL="3429000" indent="-228600" eaLnBrk="0" fontAlgn="base" hangingPunct="0">
              <a:spcBef>
                <a:spcPct val="30000"/>
              </a:spcBef>
              <a:spcAft>
                <a:spcPct val="0"/>
              </a:spcAft>
              <a:defRPr sz="2100">
                <a:solidFill>
                  <a:schemeClr val="tx1"/>
                </a:solidFill>
                <a:latin typeface="Calibri" pitchFamily="34" charset="0"/>
              </a:defRPr>
            </a:lvl8pPr>
            <a:lvl9pPr marL="3886200" indent="-228600" eaLnBrk="0" fontAlgn="base" hangingPunct="0">
              <a:spcBef>
                <a:spcPct val="30000"/>
              </a:spcBef>
              <a:spcAft>
                <a:spcPct val="0"/>
              </a:spcAft>
              <a:defRPr sz="2100">
                <a:solidFill>
                  <a:schemeClr val="tx1"/>
                </a:solidFill>
                <a:latin typeface="Calibri" pitchFamily="34" charset="0"/>
              </a:defRPr>
            </a:lvl9pPr>
          </a:lstStyle>
          <a:p>
            <a:fld id="{C1E7500A-A25A-4359-9436-F152BD22B2A3}" type="slidenum">
              <a:rPr lang="zh-CN" altLang="en-US" sz="1200">
                <a:solidFill>
                  <a:srgbClr val="000000"/>
                </a:solidFill>
                <a:latin typeface="等线"/>
                <a:ea typeface="等线"/>
                <a:cs typeface="等线"/>
              </a:rPr>
              <a:pPr/>
              <a:t>1</a:t>
            </a:fld>
            <a:endParaRPr lang="zh-CN" altLang="en-US" sz="1200">
              <a:solidFill>
                <a:srgbClr val="000000"/>
              </a:solidFill>
              <a:latin typeface="等线"/>
              <a:ea typeface="等线"/>
              <a:cs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87339" y="4879115"/>
            <a:ext cx="14011948" cy="2168627"/>
          </a:xfrm>
        </p:spPr>
        <p:txBody>
          <a:bodyPr anchor="b"/>
          <a:lstStyle>
            <a:lvl1pPr>
              <a:defRPr sz="7000"/>
            </a:lvl1pPr>
          </a:lstStyle>
          <a:p>
            <a:r>
              <a:rPr lang="en-US"/>
              <a:t>Click to edit Master title style</a:t>
            </a:r>
          </a:p>
        </p:txBody>
      </p:sp>
      <p:sp>
        <p:nvSpPr>
          <p:cNvPr id="3" name="Subtitle 2"/>
          <p:cNvSpPr>
            <a:spLocks noGrp="1"/>
          </p:cNvSpPr>
          <p:nvPr>
            <p:ph type="subTitle" idx="1"/>
          </p:nvPr>
        </p:nvSpPr>
        <p:spPr>
          <a:xfrm>
            <a:off x="1987339" y="7047742"/>
            <a:ext cx="14011948" cy="1270794"/>
          </a:xfrm>
        </p:spPr>
        <p:txBody>
          <a:bodyPr anchor="t">
            <a:normAutofit/>
          </a:bodyPr>
          <a:lstStyle>
            <a:lvl1pPr marL="0" indent="0" algn="l">
              <a:buNone/>
              <a:defRPr sz="3500">
                <a:solidFill>
                  <a:schemeClr val="tx2">
                    <a:lumMod val="25000"/>
                  </a:schemeClr>
                </a:solidFill>
              </a:defRPr>
            </a:lvl1pPr>
            <a:lvl2pPr marL="803392" indent="0" algn="ctr">
              <a:buNone/>
              <a:defRPr>
                <a:solidFill>
                  <a:schemeClr val="tx1">
                    <a:tint val="75000"/>
                  </a:schemeClr>
                </a:solidFill>
              </a:defRPr>
            </a:lvl2pPr>
            <a:lvl3pPr marL="1606784" indent="0" algn="ctr">
              <a:buNone/>
              <a:defRPr>
                <a:solidFill>
                  <a:schemeClr val="tx1">
                    <a:tint val="75000"/>
                  </a:schemeClr>
                </a:solidFill>
              </a:defRPr>
            </a:lvl3pPr>
            <a:lvl4pPr marL="2410176" indent="0" algn="ctr">
              <a:buNone/>
              <a:defRPr>
                <a:solidFill>
                  <a:schemeClr val="tx1">
                    <a:tint val="75000"/>
                  </a:schemeClr>
                </a:solidFill>
              </a:defRPr>
            </a:lvl4pPr>
            <a:lvl5pPr marL="3213567" indent="0" algn="ctr">
              <a:buNone/>
              <a:defRPr>
                <a:solidFill>
                  <a:schemeClr val="tx1">
                    <a:tint val="75000"/>
                  </a:schemeClr>
                </a:solidFill>
              </a:defRPr>
            </a:lvl5pPr>
            <a:lvl6pPr marL="4016959" indent="0" algn="ctr">
              <a:buNone/>
              <a:defRPr>
                <a:solidFill>
                  <a:schemeClr val="tx1">
                    <a:tint val="75000"/>
                  </a:schemeClr>
                </a:solidFill>
              </a:defRPr>
            </a:lvl6pPr>
            <a:lvl7pPr marL="4820351" indent="0" algn="ctr">
              <a:buNone/>
              <a:defRPr>
                <a:solidFill>
                  <a:schemeClr val="tx1">
                    <a:tint val="75000"/>
                  </a:schemeClr>
                </a:solidFill>
              </a:defRPr>
            </a:lvl7pPr>
            <a:lvl8pPr marL="5623743" indent="0" algn="ctr">
              <a:buNone/>
              <a:defRPr>
                <a:solidFill>
                  <a:schemeClr val="tx1">
                    <a:tint val="75000"/>
                  </a:schemeClr>
                </a:solidFill>
              </a:defRPr>
            </a:lvl8pPr>
            <a:lvl9pPr marL="64271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A462E97-E961-4F29-805C-0F87F41B0CE4}" type="datetimeFigureOut">
              <a:rPr lang="zh-CN" altLang="en-US"/>
              <a:pPr>
                <a:defRPr/>
              </a:pPr>
              <a:t>2023/1/15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2F70C6B6-A1D0-4EAE-97BC-0BF1A79CB39B}" type="slidenum">
              <a:rPr lang="zh-CN" altLang="en-US"/>
              <a:pPr/>
              <a:t>‹#›</a:t>
            </a:fld>
            <a:endParaRPr lang="zh-CN" altLang="en-US"/>
          </a:p>
        </p:txBody>
      </p:sp>
    </p:spTree>
    <p:extLst>
      <p:ext uri="{BB962C8B-B14F-4D97-AF65-F5344CB8AC3E}">
        <p14:creationId xmlns:p14="http://schemas.microsoft.com/office/powerpoint/2010/main" val="201521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87341" y="2666277"/>
            <a:ext cx="14023564" cy="59768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70201E-3C1A-42ED-97BE-2E5A568EFEF4}" type="datetimeFigureOut">
              <a:rPr lang="zh-CN" altLang="en-US"/>
              <a:pPr>
                <a:defRPr/>
              </a:pPr>
              <a:t>2023/1/15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CBB76841-88FB-4A09-A826-E8E316962D45}" type="slidenum">
              <a:rPr lang="zh-CN" altLang="en-US"/>
              <a:pPr/>
              <a:t>‹#›</a:t>
            </a:fld>
            <a:endParaRPr lang="zh-CN" altLang="en-US"/>
          </a:p>
        </p:txBody>
      </p:sp>
    </p:spTree>
    <p:extLst>
      <p:ext uri="{BB962C8B-B14F-4D97-AF65-F5344CB8AC3E}">
        <p14:creationId xmlns:p14="http://schemas.microsoft.com/office/powerpoint/2010/main" val="68612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11011" y="996848"/>
            <a:ext cx="2899894" cy="76495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87340" y="996849"/>
            <a:ext cx="10764253" cy="76495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37CE18-ACE3-4CA8-878A-8CDA4EC09064}" type="datetimeFigureOut">
              <a:rPr lang="zh-CN" altLang="en-US"/>
              <a:pPr>
                <a:defRPr/>
              </a:pPr>
              <a:t>2023/1/15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2E02210B-5E96-4A53-A4BC-595E5C24AAC2}" type="slidenum">
              <a:rPr lang="zh-CN" altLang="en-US"/>
              <a:pPr/>
              <a:t>‹#›</a:t>
            </a:fld>
            <a:endParaRPr lang="zh-CN" altLang="en-US"/>
          </a:p>
        </p:txBody>
      </p:sp>
    </p:spTree>
    <p:extLst>
      <p:ext uri="{BB962C8B-B14F-4D97-AF65-F5344CB8AC3E}">
        <p14:creationId xmlns:p14="http://schemas.microsoft.com/office/powerpoint/2010/main" val="3517324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0113" y="405154"/>
            <a:ext cx="16202025" cy="1686190"/>
          </a:xfrm>
        </p:spPr>
        <p:txBody>
          <a:bodyPr/>
          <a:lstStyle/>
          <a:p>
            <a:r>
              <a:rPr lang="en-US"/>
              <a:t>Click to edit Master title style</a:t>
            </a:r>
          </a:p>
        </p:txBody>
      </p:sp>
      <p:sp>
        <p:nvSpPr>
          <p:cNvPr id="3" name="ClipArt Placeholder 2"/>
          <p:cNvSpPr>
            <a:spLocks noGrp="1"/>
          </p:cNvSpPr>
          <p:nvPr>
            <p:ph type="clipArt" sz="half" idx="1"/>
          </p:nvPr>
        </p:nvSpPr>
        <p:spPr>
          <a:xfrm>
            <a:off x="900112" y="2360666"/>
            <a:ext cx="7950994" cy="6676843"/>
          </a:xfrm>
        </p:spPr>
        <p:txBody>
          <a:bodyPr rtlCol="0">
            <a:normAutofit/>
          </a:bodyPr>
          <a:lstStyle/>
          <a:p>
            <a:pPr lvl="0"/>
            <a:r>
              <a:rPr lang="en-US" noProof="0"/>
              <a:t>Click icon to add clip art</a:t>
            </a:r>
          </a:p>
        </p:txBody>
      </p:sp>
      <p:sp>
        <p:nvSpPr>
          <p:cNvPr id="4" name="Text Placeholder 3"/>
          <p:cNvSpPr>
            <a:spLocks noGrp="1"/>
          </p:cNvSpPr>
          <p:nvPr>
            <p:ph type="body" sz="half" idx="2"/>
          </p:nvPr>
        </p:nvSpPr>
        <p:spPr>
          <a:xfrm>
            <a:off x="9151144" y="2360666"/>
            <a:ext cx="7950994" cy="6676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F1C5955B-7550-4284-A517-58ED190478ED}" type="slidenum">
              <a:rPr lang="en-US" altLang="en-US"/>
              <a:pPr/>
              <a:t>‹#›</a:t>
            </a:fld>
            <a:endParaRPr lang="en-US" altLang="en-US"/>
          </a:p>
        </p:txBody>
      </p:sp>
    </p:spTree>
    <p:extLst>
      <p:ext uri="{BB962C8B-B14F-4D97-AF65-F5344CB8AC3E}">
        <p14:creationId xmlns:p14="http://schemas.microsoft.com/office/powerpoint/2010/main" val="389465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4418655" indent="-401696">
              <a:buClr>
                <a:schemeClr val="tx2"/>
              </a:buClr>
              <a:buSzPct val="101000"/>
              <a:buFont typeface="Courier New" pitchFamily="49" charset="0"/>
              <a:buChar char="o"/>
              <a:defRPr sz="2100"/>
            </a:lvl6pPr>
            <a:lvl7pPr marL="5222047" indent="-401696">
              <a:buClr>
                <a:schemeClr val="tx2"/>
              </a:buClr>
              <a:buFont typeface="Courier New" pitchFamily="49" charset="0"/>
              <a:buChar char="o"/>
              <a:defRPr sz="2100" baseline="0"/>
            </a:lvl7pPr>
            <a:lvl8pPr marL="6025439" indent="-401696">
              <a:buClr>
                <a:schemeClr val="tx2"/>
              </a:buClr>
              <a:buFont typeface="Courier New" pitchFamily="49" charset="0"/>
              <a:buChar char="o"/>
              <a:defRPr sz="2100" baseline="0"/>
            </a:lvl8pPr>
            <a:lvl9pPr marL="6828831" indent="-401696">
              <a:buClr>
                <a:schemeClr val="tx2"/>
              </a:buClr>
              <a:buFont typeface="Courier New" pitchFamily="49" charset="0"/>
              <a:buChar char="o"/>
              <a:defRPr sz="2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DB0FDF-F943-4E5E-882E-6D88BB519BCF}" type="datetimeFigureOut">
              <a:rPr lang="zh-CN" altLang="en-US"/>
              <a:pPr>
                <a:defRPr/>
              </a:pPr>
              <a:t>2023/1/15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4E859C52-5C77-4C60-91BA-D2E97729D0DA}" type="slidenum">
              <a:rPr lang="zh-CN" altLang="en-US"/>
              <a:pPr/>
              <a:t>‹#›</a:t>
            </a:fld>
            <a:endParaRPr lang="zh-CN" altLang="en-US"/>
          </a:p>
        </p:txBody>
      </p:sp>
    </p:spTree>
    <p:extLst>
      <p:ext uri="{BB962C8B-B14F-4D97-AF65-F5344CB8AC3E}">
        <p14:creationId xmlns:p14="http://schemas.microsoft.com/office/powerpoint/2010/main" val="38336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7341" y="4880923"/>
            <a:ext cx="14011944" cy="2166820"/>
          </a:xfrm>
        </p:spPr>
        <p:txBody>
          <a:bodyPr anchor="b"/>
          <a:lstStyle>
            <a:lvl1pPr algn="r">
              <a:defRPr sz="5600" b="0" cap="none"/>
            </a:lvl1pPr>
          </a:lstStyle>
          <a:p>
            <a:r>
              <a:rPr lang="en-US"/>
              <a:t>Click to edit Master title style</a:t>
            </a:r>
          </a:p>
        </p:txBody>
      </p:sp>
      <p:sp>
        <p:nvSpPr>
          <p:cNvPr id="3" name="Text Placeholder 2"/>
          <p:cNvSpPr>
            <a:spLocks noGrp="1"/>
          </p:cNvSpPr>
          <p:nvPr>
            <p:ph type="body" idx="1"/>
          </p:nvPr>
        </p:nvSpPr>
        <p:spPr>
          <a:xfrm>
            <a:off x="1987341" y="7047743"/>
            <a:ext cx="14011944" cy="1269289"/>
          </a:xfrm>
        </p:spPr>
        <p:txBody>
          <a:bodyPr anchor="t">
            <a:normAutofit/>
          </a:bodyPr>
          <a:lstStyle>
            <a:lvl1pPr marL="0" indent="0" algn="r">
              <a:buNone/>
              <a:defRPr sz="3200">
                <a:solidFill>
                  <a:schemeClr val="tx2">
                    <a:lumMod val="25000"/>
                  </a:schemeClr>
                </a:solidFill>
              </a:defRPr>
            </a:lvl1pPr>
            <a:lvl2pPr marL="803392" indent="0">
              <a:buNone/>
              <a:defRPr sz="3200">
                <a:solidFill>
                  <a:schemeClr val="tx1">
                    <a:tint val="75000"/>
                  </a:schemeClr>
                </a:solidFill>
              </a:defRPr>
            </a:lvl2pPr>
            <a:lvl3pPr marL="1606784" indent="0">
              <a:buNone/>
              <a:defRPr sz="2800">
                <a:solidFill>
                  <a:schemeClr val="tx1">
                    <a:tint val="75000"/>
                  </a:schemeClr>
                </a:solidFill>
              </a:defRPr>
            </a:lvl3pPr>
            <a:lvl4pPr marL="2410176" indent="0">
              <a:buNone/>
              <a:defRPr sz="2500">
                <a:solidFill>
                  <a:schemeClr val="tx1">
                    <a:tint val="75000"/>
                  </a:schemeClr>
                </a:solidFill>
              </a:defRPr>
            </a:lvl4pPr>
            <a:lvl5pPr marL="3213567" indent="0">
              <a:buNone/>
              <a:defRPr sz="2500">
                <a:solidFill>
                  <a:schemeClr val="tx1">
                    <a:tint val="75000"/>
                  </a:schemeClr>
                </a:solidFill>
              </a:defRPr>
            </a:lvl5pPr>
            <a:lvl6pPr marL="4016959" indent="0">
              <a:buNone/>
              <a:defRPr sz="2500">
                <a:solidFill>
                  <a:schemeClr val="tx1">
                    <a:tint val="75000"/>
                  </a:schemeClr>
                </a:solidFill>
              </a:defRPr>
            </a:lvl6pPr>
            <a:lvl7pPr marL="4820351" indent="0">
              <a:buNone/>
              <a:defRPr sz="2500">
                <a:solidFill>
                  <a:schemeClr val="tx1">
                    <a:tint val="75000"/>
                  </a:schemeClr>
                </a:solidFill>
              </a:defRPr>
            </a:lvl7pPr>
            <a:lvl8pPr marL="5623743" indent="0">
              <a:buNone/>
              <a:defRPr sz="2500">
                <a:solidFill>
                  <a:schemeClr val="tx1">
                    <a:tint val="75000"/>
                  </a:schemeClr>
                </a:solidFill>
              </a:defRPr>
            </a:lvl8pPr>
            <a:lvl9pPr marL="6427135"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BD5423-5E32-4A72-87DB-53DF7F790861}" type="datetimeFigureOut">
              <a:rPr lang="zh-CN" altLang="en-US"/>
              <a:pPr>
                <a:defRPr/>
              </a:pPr>
              <a:t>2023/1/15</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799859FE-1A67-46FE-9F20-F8533F8F6ADA}" type="slidenum">
              <a:rPr lang="zh-CN" altLang="en-US"/>
              <a:pPr/>
              <a:t>‹#›</a:t>
            </a:fld>
            <a:endParaRPr lang="zh-CN" altLang="en-US"/>
          </a:p>
        </p:txBody>
      </p:sp>
    </p:spTree>
    <p:extLst>
      <p:ext uri="{BB962C8B-B14F-4D97-AF65-F5344CB8AC3E}">
        <p14:creationId xmlns:p14="http://schemas.microsoft.com/office/powerpoint/2010/main" val="361348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341" y="996850"/>
            <a:ext cx="14023564" cy="1363815"/>
          </a:xfrm>
        </p:spPr>
        <p:txBody>
          <a:bodyPr/>
          <a:lstStyle/>
          <a:p>
            <a:r>
              <a:rPr lang="en-US"/>
              <a:t>Click to edit Master title style</a:t>
            </a:r>
          </a:p>
        </p:txBody>
      </p:sp>
      <p:sp>
        <p:nvSpPr>
          <p:cNvPr id="3" name="Content Placeholder 2"/>
          <p:cNvSpPr>
            <a:spLocks noGrp="1"/>
          </p:cNvSpPr>
          <p:nvPr>
            <p:ph sz="half" idx="1"/>
          </p:nvPr>
        </p:nvSpPr>
        <p:spPr>
          <a:xfrm>
            <a:off x="1987340" y="2669800"/>
            <a:ext cx="6834077" cy="5976607"/>
          </a:xfrm>
        </p:spPr>
        <p:txBody>
          <a:bodyPr>
            <a:normAutofit/>
          </a:bodyPr>
          <a:lstStyle>
            <a:lvl5pPr>
              <a:defRPr/>
            </a:lvl5pPr>
            <a:lvl6pPr marL="4418655" indent="-401696">
              <a:buClr>
                <a:schemeClr val="tx2"/>
              </a:buClr>
              <a:buSzPct val="101000"/>
              <a:buFont typeface="Courier New" pitchFamily="49" charset="0"/>
              <a:buChar char="o"/>
              <a:defRPr sz="2100"/>
            </a:lvl6pPr>
            <a:lvl7pPr marL="5222047" indent="-401696">
              <a:buClr>
                <a:schemeClr val="tx2"/>
              </a:buClr>
              <a:buFont typeface="Courier New" pitchFamily="49" charset="0"/>
              <a:buChar char="o"/>
              <a:defRPr sz="2100" baseline="0"/>
            </a:lvl7pPr>
            <a:lvl8pPr marL="6025439" indent="-401696">
              <a:buClr>
                <a:schemeClr val="tx2"/>
              </a:buClr>
              <a:buFont typeface="Courier New" pitchFamily="49" charset="0"/>
              <a:buChar char="o"/>
              <a:defRPr sz="2100" baseline="0"/>
            </a:lvl8pPr>
            <a:lvl9pPr marL="6828831" indent="-401696">
              <a:buClr>
                <a:schemeClr val="tx2"/>
              </a:buClr>
              <a:buFont typeface="Courier New" pitchFamily="49" charset="0"/>
              <a:buChar char="o"/>
              <a:defRPr sz="2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80835" y="2669799"/>
            <a:ext cx="6830070" cy="5976609"/>
          </a:xfrm>
        </p:spPr>
        <p:txBody>
          <a:bodyPr>
            <a:normAutofit/>
          </a:bodyPr>
          <a:lstStyle>
            <a:lvl5pPr>
              <a:defRPr/>
            </a:lvl5pPr>
            <a:lvl6pPr marL="4418655" indent="-401696">
              <a:buClr>
                <a:schemeClr val="tx2"/>
              </a:buClr>
              <a:buSzPct val="101000"/>
              <a:buFont typeface="Courier New" pitchFamily="49" charset="0"/>
              <a:buChar char="o"/>
              <a:defRPr sz="2100"/>
            </a:lvl6pPr>
            <a:lvl7pPr marL="5222047" indent="-401696">
              <a:buClr>
                <a:schemeClr val="tx2"/>
              </a:buClr>
              <a:buFont typeface="Courier New" pitchFamily="49" charset="0"/>
              <a:buChar char="o"/>
              <a:defRPr sz="2100" baseline="0"/>
            </a:lvl7pPr>
            <a:lvl8pPr marL="6025439" indent="-401696">
              <a:buClr>
                <a:schemeClr val="tx2"/>
              </a:buClr>
              <a:buFont typeface="Courier New" pitchFamily="49" charset="0"/>
              <a:buChar char="o"/>
              <a:defRPr sz="2100" baseline="0"/>
            </a:lvl8pPr>
            <a:lvl9pPr marL="6828831" indent="-401696">
              <a:buClr>
                <a:schemeClr val="tx2"/>
              </a:buClr>
              <a:buFont typeface="Courier New" pitchFamily="49" charset="0"/>
              <a:buChar char="o"/>
              <a:defRPr sz="2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087D4EC-8E1A-488C-993A-00184F3AF65A}" type="datetimeFigureOut">
              <a:rPr lang="zh-CN" altLang="en-US"/>
              <a:pPr>
                <a:defRPr/>
              </a:pPr>
              <a:t>2023/1/15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1BB77C37-95C6-4C6C-9355-8031164E75DD}" type="slidenum">
              <a:rPr lang="zh-CN" altLang="en-US"/>
              <a:pPr/>
              <a:t>‹#›</a:t>
            </a:fld>
            <a:endParaRPr lang="zh-CN" altLang="en-US"/>
          </a:p>
        </p:txBody>
      </p:sp>
    </p:spTree>
    <p:extLst>
      <p:ext uri="{BB962C8B-B14F-4D97-AF65-F5344CB8AC3E}">
        <p14:creationId xmlns:p14="http://schemas.microsoft.com/office/powerpoint/2010/main" val="422934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654316" y="2674487"/>
            <a:ext cx="6167098" cy="850120"/>
          </a:xfrm>
        </p:spPr>
        <p:txBody>
          <a:bodyPr anchor="b">
            <a:noAutofit/>
          </a:bodyPr>
          <a:lstStyle>
            <a:lvl1pPr marL="0" indent="0">
              <a:buNone/>
              <a:defRPr sz="4200" b="0"/>
            </a:lvl1pPr>
            <a:lvl2pPr marL="803392" indent="0">
              <a:buNone/>
              <a:defRPr sz="3500" b="1"/>
            </a:lvl2pPr>
            <a:lvl3pPr marL="1606784" indent="0">
              <a:buNone/>
              <a:defRPr sz="3200" b="1"/>
            </a:lvl3pPr>
            <a:lvl4pPr marL="2410176" indent="0">
              <a:buNone/>
              <a:defRPr sz="2800" b="1"/>
            </a:lvl4pPr>
            <a:lvl5pPr marL="3213567" indent="0">
              <a:buNone/>
              <a:defRPr sz="2800" b="1"/>
            </a:lvl5pPr>
            <a:lvl6pPr marL="4016959" indent="0">
              <a:buNone/>
              <a:defRPr sz="2800" b="1"/>
            </a:lvl6pPr>
            <a:lvl7pPr marL="4820351" indent="0">
              <a:buNone/>
              <a:defRPr sz="2800" b="1"/>
            </a:lvl7pPr>
            <a:lvl8pPr marL="5623743" indent="0">
              <a:buNone/>
              <a:defRPr sz="2800" b="1"/>
            </a:lvl8pPr>
            <a:lvl9pPr marL="6427135" indent="0">
              <a:buNone/>
              <a:defRPr sz="2800" b="1"/>
            </a:lvl9pPr>
          </a:lstStyle>
          <a:p>
            <a:pPr lvl="0"/>
            <a:r>
              <a:rPr lang="en-US"/>
              <a:t>Click to edit Master text styles</a:t>
            </a:r>
          </a:p>
        </p:txBody>
      </p:sp>
      <p:sp>
        <p:nvSpPr>
          <p:cNvPr id="4" name="Content Placeholder 3"/>
          <p:cNvSpPr>
            <a:spLocks noGrp="1"/>
          </p:cNvSpPr>
          <p:nvPr>
            <p:ph sz="half" idx="2"/>
          </p:nvPr>
        </p:nvSpPr>
        <p:spPr>
          <a:xfrm>
            <a:off x="1987340" y="3524608"/>
            <a:ext cx="6834077" cy="5121799"/>
          </a:xfrm>
        </p:spPr>
        <p:txBody>
          <a:bodyPr>
            <a:normAutofit/>
          </a:bodyPr>
          <a:lstStyle>
            <a:lvl5pPr>
              <a:defRPr/>
            </a:lvl5pPr>
            <a:lvl6pPr marL="4418655" indent="-401696">
              <a:buClr>
                <a:schemeClr val="tx2"/>
              </a:buClr>
              <a:buSzPct val="101000"/>
              <a:buFont typeface="Courier New" pitchFamily="49" charset="0"/>
              <a:buChar char="o"/>
              <a:defRPr sz="2100"/>
            </a:lvl6pPr>
            <a:lvl7pPr marL="5222047" indent="-401696">
              <a:buClr>
                <a:schemeClr val="tx2"/>
              </a:buClr>
              <a:buFont typeface="Courier New" pitchFamily="49" charset="0"/>
              <a:buChar char="o"/>
              <a:defRPr sz="2100" baseline="0"/>
            </a:lvl7pPr>
            <a:lvl8pPr marL="6025439" indent="-401696">
              <a:buClr>
                <a:schemeClr val="tx2"/>
              </a:buClr>
              <a:buFont typeface="Courier New" pitchFamily="49" charset="0"/>
              <a:buChar char="o"/>
              <a:defRPr sz="2100" baseline="0"/>
            </a:lvl8pPr>
            <a:lvl9pPr marL="6828831" indent="-401696">
              <a:buClr>
                <a:schemeClr val="tx2"/>
              </a:buClr>
              <a:buFont typeface="Courier New" pitchFamily="49" charset="0"/>
              <a:buChar char="o"/>
              <a:defRPr sz="2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846652" y="2674487"/>
            <a:ext cx="6168251" cy="850120"/>
          </a:xfrm>
        </p:spPr>
        <p:txBody>
          <a:bodyPr anchor="b">
            <a:noAutofit/>
          </a:bodyPr>
          <a:lstStyle>
            <a:lvl1pPr marL="0" indent="0">
              <a:buNone/>
              <a:defRPr sz="4200" b="0"/>
            </a:lvl1pPr>
            <a:lvl2pPr marL="803392" indent="0">
              <a:buNone/>
              <a:defRPr sz="3500" b="1"/>
            </a:lvl2pPr>
            <a:lvl3pPr marL="1606784" indent="0">
              <a:buNone/>
              <a:defRPr sz="3200" b="1"/>
            </a:lvl3pPr>
            <a:lvl4pPr marL="2410176" indent="0">
              <a:buNone/>
              <a:defRPr sz="2800" b="1"/>
            </a:lvl4pPr>
            <a:lvl5pPr marL="3213567" indent="0">
              <a:buNone/>
              <a:defRPr sz="2800" b="1"/>
            </a:lvl5pPr>
            <a:lvl6pPr marL="4016959" indent="0">
              <a:buNone/>
              <a:defRPr sz="2800" b="1"/>
            </a:lvl6pPr>
            <a:lvl7pPr marL="4820351" indent="0">
              <a:buNone/>
              <a:defRPr sz="2800" b="1"/>
            </a:lvl7pPr>
            <a:lvl8pPr marL="5623743" indent="0">
              <a:buNone/>
              <a:defRPr sz="2800" b="1"/>
            </a:lvl8pPr>
            <a:lvl9pPr marL="6427135" indent="0">
              <a:buNone/>
              <a:defRPr sz="2800" b="1"/>
            </a:lvl9pPr>
          </a:lstStyle>
          <a:p>
            <a:pPr lvl="0"/>
            <a:r>
              <a:rPr lang="en-US"/>
              <a:t>Click to edit Master text styles</a:t>
            </a:r>
          </a:p>
        </p:txBody>
      </p:sp>
      <p:sp>
        <p:nvSpPr>
          <p:cNvPr id="6" name="Content Placeholder 5"/>
          <p:cNvSpPr>
            <a:spLocks noGrp="1"/>
          </p:cNvSpPr>
          <p:nvPr>
            <p:ph sz="quarter" idx="4"/>
          </p:nvPr>
        </p:nvSpPr>
        <p:spPr>
          <a:xfrm>
            <a:off x="9180833" y="3524608"/>
            <a:ext cx="6834073" cy="5121799"/>
          </a:xfrm>
        </p:spPr>
        <p:txBody>
          <a:bodyPr>
            <a:normAutofit/>
          </a:bodyPr>
          <a:lstStyle>
            <a:lvl5pPr>
              <a:defRPr/>
            </a:lvl5pPr>
            <a:lvl6pPr marL="4418655" indent="-401696">
              <a:buClr>
                <a:schemeClr val="tx2"/>
              </a:buClr>
              <a:buSzPct val="101000"/>
              <a:buFont typeface="Courier New" pitchFamily="49" charset="0"/>
              <a:buChar char="o"/>
              <a:defRPr sz="2100"/>
            </a:lvl6pPr>
            <a:lvl7pPr marL="5222047" indent="-401696">
              <a:buClr>
                <a:schemeClr val="tx2"/>
              </a:buClr>
              <a:buFont typeface="Courier New" pitchFamily="49" charset="0"/>
              <a:buChar char="o"/>
              <a:defRPr sz="2100" baseline="0"/>
            </a:lvl7pPr>
            <a:lvl8pPr marL="6025439" indent="-401696">
              <a:buClr>
                <a:schemeClr val="tx2"/>
              </a:buClr>
              <a:buFont typeface="Courier New" pitchFamily="49" charset="0"/>
              <a:buChar char="o"/>
              <a:defRPr sz="2100" baseline="0"/>
            </a:lvl8pPr>
            <a:lvl9pPr marL="6828831" indent="-401696">
              <a:buClr>
                <a:schemeClr val="tx2"/>
              </a:buClr>
              <a:buFont typeface="Courier New" pitchFamily="49" charset="0"/>
              <a:buChar char="o"/>
              <a:defRPr sz="2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38CD2A3-2677-4B0A-A75F-BCC6A025F6B5}" type="datetimeFigureOut">
              <a:rPr lang="zh-CN" altLang="en-US"/>
              <a:pPr>
                <a:defRPr/>
              </a:pPr>
              <a:t>2023/1/15</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6CAFD7C1-FE21-4B5B-AB2A-3FAF3557D0B1}" type="slidenum">
              <a:rPr lang="zh-CN" altLang="en-US"/>
              <a:pPr/>
              <a:t>‹#›</a:t>
            </a:fld>
            <a:endParaRPr lang="zh-CN" altLang="en-US"/>
          </a:p>
        </p:txBody>
      </p:sp>
    </p:spTree>
    <p:extLst>
      <p:ext uri="{BB962C8B-B14F-4D97-AF65-F5344CB8AC3E}">
        <p14:creationId xmlns:p14="http://schemas.microsoft.com/office/powerpoint/2010/main" val="102342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562E85-DA55-4E32-95F8-AC26391D1080}" type="datetimeFigureOut">
              <a:rPr lang="zh-CN" altLang="en-US"/>
              <a:pPr>
                <a:defRPr/>
              </a:pPr>
              <a:t>2023/1/15</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89D27B2B-8EE6-427D-BAAD-D4AB2A12E64F}" type="slidenum">
              <a:rPr lang="zh-CN" altLang="en-US"/>
              <a:pPr/>
              <a:t>‹#›</a:t>
            </a:fld>
            <a:endParaRPr lang="zh-CN" altLang="en-US"/>
          </a:p>
        </p:txBody>
      </p:sp>
    </p:spTree>
    <p:extLst>
      <p:ext uri="{BB962C8B-B14F-4D97-AF65-F5344CB8AC3E}">
        <p14:creationId xmlns:p14="http://schemas.microsoft.com/office/powerpoint/2010/main" val="58421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DB26DF-6932-445B-952C-BA5EB0E8AD26}" type="datetimeFigureOut">
              <a:rPr lang="zh-CN" altLang="en-US"/>
              <a:pPr>
                <a:defRPr/>
              </a:pPr>
              <a:t>2023/1/15</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DFA5B76B-3012-4A03-A0B4-33CFE4E76A59}" type="slidenum">
              <a:rPr lang="zh-CN" altLang="en-US"/>
              <a:pPr/>
              <a:t>‹#›</a:t>
            </a:fld>
            <a:endParaRPr lang="zh-CN" altLang="en-US"/>
          </a:p>
        </p:txBody>
      </p:sp>
    </p:spTree>
    <p:extLst>
      <p:ext uri="{BB962C8B-B14F-4D97-AF65-F5344CB8AC3E}">
        <p14:creationId xmlns:p14="http://schemas.microsoft.com/office/powerpoint/2010/main" val="47992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7339" y="658082"/>
            <a:ext cx="5238155" cy="1749420"/>
          </a:xfrm>
        </p:spPr>
        <p:txBody>
          <a:bodyPr anchor="b"/>
          <a:lstStyle>
            <a:lvl1pPr algn="l">
              <a:defRPr sz="4200" b="0"/>
            </a:lvl1pPr>
          </a:lstStyle>
          <a:p>
            <a:r>
              <a:rPr lang="en-US"/>
              <a:t>Click to edit Master title style</a:t>
            </a:r>
          </a:p>
        </p:txBody>
      </p:sp>
      <p:sp>
        <p:nvSpPr>
          <p:cNvPr id="3" name="Content Placeholder 2"/>
          <p:cNvSpPr>
            <a:spLocks noGrp="1"/>
          </p:cNvSpPr>
          <p:nvPr>
            <p:ph idx="1"/>
          </p:nvPr>
        </p:nvSpPr>
        <p:spPr>
          <a:xfrm>
            <a:off x="7584914" y="658082"/>
            <a:ext cx="8425992" cy="7988324"/>
          </a:xfrm>
        </p:spPr>
        <p:txBody>
          <a:bodyPr>
            <a:normAutofit/>
          </a:bodyPr>
          <a:lstStyle>
            <a:lvl5pPr>
              <a:defRPr/>
            </a:lvl5pPr>
            <a:lvl6pPr marL="4418655" indent="-401696">
              <a:buClr>
                <a:schemeClr val="tx2"/>
              </a:buClr>
              <a:buSzPct val="101000"/>
              <a:buFont typeface="Courier New" pitchFamily="49" charset="0"/>
              <a:buChar char="o"/>
              <a:defRPr sz="2100"/>
            </a:lvl6pPr>
            <a:lvl7pPr marL="5222047" indent="-401696">
              <a:buClr>
                <a:schemeClr val="tx2"/>
              </a:buClr>
              <a:buFont typeface="Courier New" pitchFamily="49" charset="0"/>
              <a:buChar char="o"/>
              <a:defRPr sz="2100" baseline="0"/>
            </a:lvl7pPr>
            <a:lvl8pPr marL="6025439" indent="-401696">
              <a:buClr>
                <a:schemeClr val="tx2"/>
              </a:buClr>
              <a:buFont typeface="Courier New" pitchFamily="49" charset="0"/>
              <a:buChar char="o"/>
              <a:defRPr sz="2100" baseline="0"/>
            </a:lvl8pPr>
            <a:lvl9pPr marL="6828831" indent="-401696">
              <a:buClr>
                <a:schemeClr val="tx2"/>
              </a:buClr>
              <a:buFont typeface="Courier New" pitchFamily="49" charset="0"/>
              <a:buChar char="o"/>
              <a:defRPr sz="2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87339" y="2407504"/>
            <a:ext cx="5238155" cy="6238900"/>
          </a:xfrm>
        </p:spPr>
        <p:txBody>
          <a:bodyPr anchor="t">
            <a:normAutofit/>
          </a:bodyPr>
          <a:lstStyle>
            <a:lvl1pPr marL="0" indent="0">
              <a:buNone/>
              <a:defRPr sz="2100"/>
            </a:lvl1pPr>
            <a:lvl2pPr marL="803392" indent="0">
              <a:buNone/>
              <a:defRPr sz="2100"/>
            </a:lvl2pPr>
            <a:lvl3pPr marL="1606784" indent="0">
              <a:buNone/>
              <a:defRPr sz="1800"/>
            </a:lvl3pPr>
            <a:lvl4pPr marL="2410176" indent="0">
              <a:buNone/>
              <a:defRPr sz="1600"/>
            </a:lvl4pPr>
            <a:lvl5pPr marL="3213567" indent="0">
              <a:buNone/>
              <a:defRPr sz="1600"/>
            </a:lvl5pPr>
            <a:lvl6pPr marL="4016959" indent="0">
              <a:buNone/>
              <a:defRPr sz="1600"/>
            </a:lvl6pPr>
            <a:lvl7pPr marL="4820351" indent="0">
              <a:buNone/>
              <a:defRPr sz="1600"/>
            </a:lvl7pPr>
            <a:lvl8pPr marL="5623743" indent="0">
              <a:buNone/>
              <a:defRPr sz="1600"/>
            </a:lvl8pPr>
            <a:lvl9pPr marL="6427135" indent="0">
              <a:buNone/>
              <a:defRPr sz="1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9D6ACF-007A-49CB-986C-8B8261AF4889}" type="datetimeFigureOut">
              <a:rPr lang="zh-CN" altLang="en-US"/>
              <a:pPr>
                <a:defRPr/>
              </a:pPr>
              <a:t>2023/1/15</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21A1A985-1568-4651-BB77-DCAE566F1382}" type="slidenum">
              <a:rPr lang="zh-CN" altLang="en-US"/>
              <a:pPr/>
              <a:t>‹#›</a:t>
            </a:fld>
            <a:endParaRPr lang="zh-CN" altLang="en-US"/>
          </a:p>
        </p:txBody>
      </p:sp>
    </p:spTree>
    <p:extLst>
      <p:ext uri="{BB962C8B-B14F-4D97-AF65-F5344CB8AC3E}">
        <p14:creationId xmlns:p14="http://schemas.microsoft.com/office/powerpoint/2010/main" val="90058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p:cNvSpPr/>
          <p:nvPr/>
        </p:nvSpPr>
        <p:spPr>
          <a:xfrm>
            <a:off x="10787269" y="2119703"/>
            <a:ext cx="2139348" cy="1603065"/>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6" name="Oval 5"/>
          <p:cNvSpPr/>
          <p:nvPr/>
        </p:nvSpPr>
        <p:spPr>
          <a:xfrm>
            <a:off x="11124504" y="2082719"/>
            <a:ext cx="1634781" cy="122498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7" name="Oval 6"/>
          <p:cNvSpPr/>
          <p:nvPr/>
        </p:nvSpPr>
        <p:spPr>
          <a:xfrm>
            <a:off x="10348112" y="2794759"/>
            <a:ext cx="1185904" cy="88862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8" name="Oval 7"/>
          <p:cNvSpPr/>
          <p:nvPr/>
        </p:nvSpPr>
        <p:spPr>
          <a:xfrm>
            <a:off x="10678786" y="2672106"/>
            <a:ext cx="963876" cy="722256"/>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9" name="Oval 8"/>
          <p:cNvSpPr/>
          <p:nvPr/>
        </p:nvSpPr>
        <p:spPr>
          <a:xfrm>
            <a:off x="9290064" y="3073536"/>
            <a:ext cx="505183" cy="37854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10" name="Oval 9"/>
          <p:cNvSpPr/>
          <p:nvPr/>
        </p:nvSpPr>
        <p:spPr>
          <a:xfrm>
            <a:off x="12072555" y="1465016"/>
            <a:ext cx="505183" cy="37854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11" name="Oval 10"/>
          <p:cNvSpPr/>
          <p:nvPr/>
        </p:nvSpPr>
        <p:spPr>
          <a:xfrm>
            <a:off x="9961081" y="2794759"/>
            <a:ext cx="388708" cy="29126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12" name="Oval 11"/>
          <p:cNvSpPr/>
          <p:nvPr/>
        </p:nvSpPr>
        <p:spPr>
          <a:xfrm>
            <a:off x="12105453" y="1564621"/>
            <a:ext cx="388708" cy="29126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lIns="160678" tIns="80339" rIns="160678" bIns="80339" anchor="ctr"/>
          <a:lstStyle/>
          <a:p>
            <a:pPr algn="ctr">
              <a:defRPr/>
            </a:pPr>
            <a:endParaRPr lang="en-US"/>
          </a:p>
        </p:txBody>
      </p:sp>
      <p:sp>
        <p:nvSpPr>
          <p:cNvPr id="2" name="Title 1"/>
          <p:cNvSpPr>
            <a:spLocks noGrp="1"/>
          </p:cNvSpPr>
          <p:nvPr>
            <p:ph type="title"/>
          </p:nvPr>
        </p:nvSpPr>
        <p:spPr>
          <a:xfrm>
            <a:off x="1987340" y="2046232"/>
            <a:ext cx="6853981" cy="1642307"/>
          </a:xfrm>
        </p:spPr>
        <p:txBody>
          <a:bodyPr anchor="b">
            <a:normAutofit/>
          </a:bodyPr>
          <a:lstStyle>
            <a:lvl1pPr algn="l">
              <a:defRPr sz="4200" b="0"/>
            </a:lvl1pPr>
          </a:lstStyle>
          <a:p>
            <a:r>
              <a:rPr lang="en-US"/>
              <a:t>Click to edit Master title style</a:t>
            </a:r>
          </a:p>
        </p:txBody>
      </p:sp>
      <p:sp>
        <p:nvSpPr>
          <p:cNvPr id="4" name="Text Placeholder 3"/>
          <p:cNvSpPr>
            <a:spLocks noGrp="1"/>
          </p:cNvSpPr>
          <p:nvPr>
            <p:ph type="body" sz="half" idx="2"/>
          </p:nvPr>
        </p:nvSpPr>
        <p:spPr>
          <a:xfrm>
            <a:off x="1987340" y="3688539"/>
            <a:ext cx="6853981" cy="3732631"/>
          </a:xfrm>
        </p:spPr>
        <p:txBody>
          <a:bodyPr anchor="t">
            <a:normAutofit/>
          </a:bodyPr>
          <a:lstStyle>
            <a:lvl1pPr marL="0" indent="0">
              <a:buNone/>
              <a:defRPr sz="2100"/>
            </a:lvl1pPr>
            <a:lvl2pPr marL="803392" indent="0">
              <a:buNone/>
              <a:defRPr sz="2100"/>
            </a:lvl2pPr>
            <a:lvl3pPr marL="1606784" indent="0">
              <a:buNone/>
              <a:defRPr sz="1800"/>
            </a:lvl3pPr>
            <a:lvl4pPr marL="2410176" indent="0">
              <a:buNone/>
              <a:defRPr sz="1600"/>
            </a:lvl4pPr>
            <a:lvl5pPr marL="3213567" indent="0">
              <a:buNone/>
              <a:defRPr sz="1600"/>
            </a:lvl5pPr>
            <a:lvl6pPr marL="4016959" indent="0">
              <a:buNone/>
              <a:defRPr sz="1600"/>
            </a:lvl6pPr>
            <a:lvl7pPr marL="4820351" indent="0">
              <a:buNone/>
              <a:defRPr sz="1600"/>
            </a:lvl7pPr>
            <a:lvl8pPr marL="5623743" indent="0">
              <a:buNone/>
              <a:defRPr sz="1600"/>
            </a:lvl8pPr>
            <a:lvl9pPr marL="6427135" indent="0">
              <a:buNone/>
              <a:defRPr sz="1600"/>
            </a:lvl9pPr>
          </a:lstStyle>
          <a:p>
            <a:pPr lvl="0"/>
            <a:r>
              <a:rPr lang="en-US"/>
              <a:t>Click to edit Master text styles</a:t>
            </a:r>
          </a:p>
        </p:txBody>
      </p:sp>
      <p:sp>
        <p:nvSpPr>
          <p:cNvPr id="18" name="Picture Placeholder 17"/>
          <p:cNvSpPr>
            <a:spLocks noGrp="1"/>
          </p:cNvSpPr>
          <p:nvPr>
            <p:ph type="pic" sz="quarter" idx="14"/>
          </p:nvPr>
        </p:nvSpPr>
        <p:spPr>
          <a:xfrm>
            <a:off x="9601200" y="2360666"/>
            <a:ext cx="6750844" cy="5058569"/>
          </a:xfrm>
          <a:prstGeom prst="ellipse">
            <a:avLst/>
          </a:prstGeom>
          <a:ln w="76200">
            <a:solidFill>
              <a:schemeClr val="bg2">
                <a:lumMod val="75000"/>
              </a:schemeClr>
            </a:solidFill>
          </a:ln>
        </p:spPr>
        <p:txBody>
          <a:bodyPr rtlCol="0">
            <a:normAutofit/>
          </a:bodyPr>
          <a:lstStyle/>
          <a:p>
            <a:pPr lvl="0"/>
            <a:r>
              <a:rPr lang="en-US" noProof="0"/>
              <a:t>Click icon to add picture</a:t>
            </a:r>
          </a:p>
        </p:txBody>
      </p:sp>
      <p:sp>
        <p:nvSpPr>
          <p:cNvPr id="13" name="Date Placeholder 4"/>
          <p:cNvSpPr>
            <a:spLocks noGrp="1"/>
          </p:cNvSpPr>
          <p:nvPr>
            <p:ph type="dt" sz="half" idx="15"/>
          </p:nvPr>
        </p:nvSpPr>
        <p:spPr/>
        <p:txBody>
          <a:bodyPr/>
          <a:lstStyle>
            <a:lvl1pPr>
              <a:defRPr/>
            </a:lvl1pPr>
          </a:lstStyle>
          <a:p>
            <a:pPr>
              <a:defRPr/>
            </a:pPr>
            <a:fld id="{67A1477D-18C9-46A7-9210-36502A27A7AA}" type="datetimeFigureOut">
              <a:rPr lang="zh-CN" altLang="en-US"/>
              <a:pPr>
                <a:defRPr/>
              </a:pPr>
              <a:t>2023/1/15</a:t>
            </a:fld>
            <a:endParaRPr lang="zh-CN" altLang="en-US"/>
          </a:p>
        </p:txBody>
      </p:sp>
      <p:sp>
        <p:nvSpPr>
          <p:cNvPr id="14" name="Footer Placeholder 5"/>
          <p:cNvSpPr>
            <a:spLocks noGrp="1"/>
          </p:cNvSpPr>
          <p:nvPr>
            <p:ph type="ftr" sz="quarter" idx="16"/>
          </p:nvPr>
        </p:nvSpPr>
        <p:spPr/>
        <p:txBody>
          <a:bodyPr/>
          <a:lstStyle>
            <a:lvl1pPr>
              <a:defRPr/>
            </a:lvl1pPr>
          </a:lstStyle>
          <a:p>
            <a:pPr>
              <a:defRPr/>
            </a:pPr>
            <a:endParaRPr lang="zh-CN" altLang="en-US"/>
          </a:p>
        </p:txBody>
      </p:sp>
      <p:sp>
        <p:nvSpPr>
          <p:cNvPr id="15" name="Slide Number Placeholder 6"/>
          <p:cNvSpPr>
            <a:spLocks noGrp="1"/>
          </p:cNvSpPr>
          <p:nvPr>
            <p:ph type="sldNum" sz="quarter" idx="17"/>
          </p:nvPr>
        </p:nvSpPr>
        <p:spPr/>
        <p:txBody>
          <a:bodyPr/>
          <a:lstStyle>
            <a:lvl1pPr>
              <a:defRPr/>
            </a:lvl1pPr>
          </a:lstStyle>
          <a:p>
            <a:fld id="{BA5B39A2-34B6-4FE1-9C96-894286B42577}" type="slidenum">
              <a:rPr lang="zh-CN" altLang="en-US"/>
              <a:pPr/>
              <a:t>‹#›</a:t>
            </a:fld>
            <a:endParaRPr lang="zh-CN" altLang="en-US"/>
          </a:p>
        </p:txBody>
      </p:sp>
    </p:spTree>
    <p:extLst>
      <p:ext uri="{BB962C8B-B14F-4D97-AF65-F5344CB8AC3E}">
        <p14:creationId xmlns:p14="http://schemas.microsoft.com/office/powerpoint/2010/main" val="34862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5CFA2"/>
            </a:gs>
            <a:gs pos="92000">
              <a:srgbClr val="FFFFFF"/>
            </a:gs>
            <a:gs pos="100000">
              <a:srgbClr val="FFFFFF"/>
            </a:gs>
          </a:gsLst>
          <a:lin ang="5400000" scaled="1"/>
        </a:gradFill>
        <a:effectLst/>
      </p:bgPr>
    </p:bg>
    <p:spTree>
      <p:nvGrpSpPr>
        <p:cNvPr id="1" name=""/>
        <p:cNvGrpSpPr/>
        <p:nvPr/>
      </p:nvGrpSpPr>
      <p:grpSpPr>
        <a:xfrm>
          <a:off x="0" y="0"/>
          <a:ext cx="0" cy="0"/>
          <a:chOff x="0" y="0"/>
          <a:chExt cx="0" cy="0"/>
        </a:xfrm>
      </p:grpSpPr>
      <p:grpSp>
        <p:nvGrpSpPr>
          <p:cNvPr id="1026" name="Group 218"/>
          <p:cNvGrpSpPr>
            <a:grpSpLocks/>
          </p:cNvGrpSpPr>
          <p:nvPr/>
        </p:nvGrpSpPr>
        <p:grpSpPr bwMode="auto">
          <a:xfrm>
            <a:off x="12911138" y="98425"/>
            <a:ext cx="5070475" cy="10026650"/>
            <a:chOff x="6558164" y="66319"/>
            <a:chExt cx="2575511" cy="6797067"/>
          </a:xfrm>
        </p:grpSpPr>
        <p:grpSp>
          <p:nvGrpSpPr>
            <p:cNvPr id="1032" name="Group 62"/>
            <p:cNvGrpSpPr>
              <a:grpSpLocks/>
            </p:cNvGrpSpPr>
            <p:nvPr/>
          </p:nvGrpSpPr>
          <p:grpSpPr bwMode="auto">
            <a:xfrm>
              <a:off x="6924386" y="66319"/>
              <a:ext cx="2173634" cy="6673398"/>
              <a:chOff x="6924386" y="66319"/>
              <a:chExt cx="2173634" cy="6673398"/>
            </a:xfrm>
          </p:grpSpPr>
          <p:grpSp>
            <p:nvGrpSpPr>
              <p:cNvPr id="1040" name="Group 44"/>
              <p:cNvGrpSpPr>
                <a:grpSpLocks/>
              </p:cNvGrpSpPr>
              <p:nvPr/>
            </p:nvGrpSpPr>
            <p:grpSpPr bwMode="auto">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defTabSz="803392" eaLnBrk="1" hangingPunct="1">
                    <a:defRPr/>
                  </a:pPr>
                  <a:endParaRPr lang="en-US" sz="3200">
                    <a:latin typeface="+mn-lt"/>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a:lstStyle/>
                <a:p>
                  <a:pPr>
                    <a:defRPr/>
                  </a:pPr>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p:spPr>
              <p:txBody>
                <a:bodyPr/>
                <a:lstStyle/>
                <a:p>
                  <a:pPr>
                    <a:defRPr/>
                  </a:pPr>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a:lstStyle/>
                <a:p>
                  <a:pPr>
                    <a:defRPr/>
                  </a:pPr>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p:spPr>
              <p:txBody>
                <a:bodyPr/>
                <a:lstStyle/>
                <a:p>
                  <a:pPr>
                    <a:defRPr/>
                  </a:pPr>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p:spPr>
              <p:txBody>
                <a:bodyPr/>
                <a:lstStyle/>
                <a:p>
                  <a:pPr>
                    <a:defRPr/>
                  </a:pPr>
                  <a:endParaRPr lang="en-US"/>
                </a:p>
              </p:txBody>
            </p:sp>
          </p:grpSp>
          <p:grpSp>
            <p:nvGrpSpPr>
              <p:cNvPr id="1041" name="Group 50"/>
              <p:cNvGrpSpPr>
                <a:grpSpLocks/>
              </p:cNvGrpSpPr>
              <p:nvPr/>
            </p:nvGrpSpPr>
            <p:grpSpPr bwMode="auto">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a:lstStyle/>
                <a:p>
                  <a:pPr defTabSz="803392" eaLnBrk="1" hangingPunct="1">
                    <a:defRPr/>
                  </a:pPr>
                  <a:endParaRPr lang="en-US" sz="3200">
                    <a:latin typeface="+mn-lt"/>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a:lstStyle/>
                <a:p>
                  <a:pPr defTabSz="803392" eaLnBrk="1" hangingPunct="1">
                    <a:defRPr/>
                  </a:pPr>
                  <a:endParaRPr lang="en-US" sz="3200">
                    <a:latin typeface="+mn-lt"/>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a:defRPr/>
                  </a:pPr>
                  <a:endParaRPr lang="en-US"/>
                </a:p>
              </p:txBody>
            </p:sp>
            <p:sp>
              <p:nvSpPr>
                <p:cNvPr id="1056" name="Freeform 53"/>
                <p:cNvSpPr>
                  <a:spLocks noChangeAspect="1"/>
                </p:cNvSpPr>
                <p:nvPr/>
              </p:nvSpPr>
              <p:spPr bwMode="auto">
                <a:xfrm rot="1160251">
                  <a:off x="8324628" y="3308607"/>
                  <a:ext cx="491754" cy="561254"/>
                </a:xfrm>
                <a:custGeom>
                  <a:avLst/>
                  <a:gdLst>
                    <a:gd name="T0" fmla="*/ 2147483646 w 750"/>
                    <a:gd name="T1" fmla="*/ 2147483646 h 856"/>
                    <a:gd name="T2" fmla="*/ 2147483646 w 750"/>
                    <a:gd name="T3" fmla="*/ 2147483646 h 856"/>
                    <a:gd name="T4" fmla="*/ 2147483646 w 750"/>
                    <a:gd name="T5" fmla="*/ 2147483646 h 856"/>
                    <a:gd name="T6" fmla="*/ 2147483646 w 750"/>
                    <a:gd name="T7" fmla="*/ 2147483646 h 856"/>
                    <a:gd name="T8" fmla="*/ 2147483646 w 750"/>
                    <a:gd name="T9" fmla="*/ 2147483646 h 856"/>
                    <a:gd name="T10" fmla="*/ 2147483646 w 750"/>
                    <a:gd name="T11" fmla="*/ 2147483646 h 856"/>
                    <a:gd name="T12" fmla="*/ 2147483646 w 750"/>
                    <a:gd name="T13" fmla="*/ 2147483646 h 856"/>
                    <a:gd name="T14" fmla="*/ 2147483646 w 750"/>
                    <a:gd name="T15" fmla="*/ 2147483646 h 856"/>
                    <a:gd name="T16" fmla="*/ 2147483646 w 750"/>
                    <a:gd name="T17" fmla="*/ 2147483646 h 856"/>
                    <a:gd name="T18" fmla="*/ 2147483646 w 750"/>
                    <a:gd name="T19" fmla="*/ 2147483646 h 856"/>
                    <a:gd name="T20" fmla="*/ 2147483646 w 750"/>
                    <a:gd name="T21" fmla="*/ 2147483646 h 856"/>
                    <a:gd name="T22" fmla="*/ 2147483646 w 750"/>
                    <a:gd name="T23" fmla="*/ 2147483646 h 856"/>
                    <a:gd name="T24" fmla="*/ 2147483646 w 750"/>
                    <a:gd name="T25" fmla="*/ 2147483646 h 856"/>
                    <a:gd name="T26" fmla="*/ 2147483646 w 750"/>
                    <a:gd name="T27" fmla="*/ 2147483646 h 856"/>
                    <a:gd name="T28" fmla="*/ 2147483646 w 750"/>
                    <a:gd name="T29" fmla="*/ 2147483646 h 856"/>
                    <a:gd name="T30" fmla="*/ 2147483646 w 750"/>
                    <a:gd name="T31" fmla="*/ 0 h 856"/>
                    <a:gd name="T32" fmla="*/ 2147483646 w 750"/>
                    <a:gd name="T33" fmla="*/ 2147483646 h 856"/>
                    <a:gd name="T34" fmla="*/ 2147483646 w 750"/>
                    <a:gd name="T35" fmla="*/ 2147483646 h 856"/>
                    <a:gd name="T36" fmla="*/ 2147483646 w 750"/>
                    <a:gd name="T37" fmla="*/ 2147483646 h 856"/>
                    <a:gd name="T38" fmla="*/ 2147483646 w 750"/>
                    <a:gd name="T39" fmla="*/ 2147483646 h 856"/>
                    <a:gd name="T40" fmla="*/ 2147483646 w 750"/>
                    <a:gd name="T41" fmla="*/ 2147483646 h 856"/>
                    <a:gd name="T42" fmla="*/ 2147483646 w 750"/>
                    <a:gd name="T43" fmla="*/ 2147483646 h 856"/>
                    <a:gd name="T44" fmla="*/ 2147483646 w 750"/>
                    <a:gd name="T45" fmla="*/ 2147483646 h 856"/>
                    <a:gd name="T46" fmla="*/ 2147483646 w 750"/>
                    <a:gd name="T47" fmla="*/ 2147483646 h 856"/>
                    <a:gd name="T48" fmla="*/ 2147483646 w 750"/>
                    <a:gd name="T49" fmla="*/ 2147483646 h 856"/>
                    <a:gd name="T50" fmla="*/ 2147483646 w 750"/>
                    <a:gd name="T51" fmla="*/ 2147483646 h 856"/>
                    <a:gd name="T52" fmla="*/ 2147483646 w 750"/>
                    <a:gd name="T53" fmla="*/ 2147483646 h 856"/>
                    <a:gd name="T54" fmla="*/ 2147483646 w 750"/>
                    <a:gd name="T55" fmla="*/ 2147483646 h 856"/>
                    <a:gd name="T56" fmla="*/ 2147483646 w 750"/>
                    <a:gd name="T57" fmla="*/ 2147483646 h 856"/>
                    <a:gd name="T58" fmla="*/ 2147483646 w 750"/>
                    <a:gd name="T59" fmla="*/ 2147483646 h 856"/>
                    <a:gd name="T60" fmla="*/ 2147483646 w 750"/>
                    <a:gd name="T61" fmla="*/ 2147483646 h 856"/>
                    <a:gd name="T62" fmla="*/ 2147483646 w 750"/>
                    <a:gd name="T63" fmla="*/ 2147483646 h 856"/>
                    <a:gd name="T64" fmla="*/ 2147483646 w 750"/>
                    <a:gd name="T65" fmla="*/ 2147483646 h 856"/>
                    <a:gd name="T66" fmla="*/ 2147483646 w 750"/>
                    <a:gd name="T67" fmla="*/ 2147483646 h 856"/>
                    <a:gd name="T68" fmla="*/ 2147483646 w 750"/>
                    <a:gd name="T69" fmla="*/ 2147483646 h 856"/>
                    <a:gd name="T70" fmla="*/ 2147483646 w 750"/>
                    <a:gd name="T71" fmla="*/ 2147483646 h 856"/>
                    <a:gd name="T72" fmla="*/ 2147483646 w 750"/>
                    <a:gd name="T73" fmla="*/ 2147483646 h 856"/>
                    <a:gd name="T74" fmla="*/ 2147483646 w 750"/>
                    <a:gd name="T75" fmla="*/ 2147483646 h 856"/>
                    <a:gd name="T76" fmla="*/ 2147483646 w 750"/>
                    <a:gd name="T77" fmla="*/ 2147483646 h 856"/>
                    <a:gd name="T78" fmla="*/ 2147483646 w 750"/>
                    <a:gd name="T79" fmla="*/ 2147483646 h 856"/>
                    <a:gd name="T80" fmla="*/ 2147483646 w 750"/>
                    <a:gd name="T81" fmla="*/ 2147483646 h 856"/>
                    <a:gd name="T82" fmla="*/ 2147483646 w 750"/>
                    <a:gd name="T83" fmla="*/ 2147483646 h 856"/>
                    <a:gd name="T84" fmla="*/ 2147483646 w 750"/>
                    <a:gd name="T85" fmla="*/ 2147483646 h 856"/>
                    <a:gd name="T86" fmla="*/ 2147483646 w 750"/>
                    <a:gd name="T87" fmla="*/ 2147483646 h 856"/>
                    <a:gd name="T88" fmla="*/ 2147483646 w 750"/>
                    <a:gd name="T89" fmla="*/ 2147483646 h 856"/>
                    <a:gd name="T90" fmla="*/ 2147483646 w 750"/>
                    <a:gd name="T91" fmla="*/ 2147483646 h 856"/>
                    <a:gd name="T92" fmla="*/ 2147483646 w 750"/>
                    <a:gd name="T93" fmla="*/ 2147483646 h 856"/>
                    <a:gd name="T94" fmla="*/ 2147483646 w 750"/>
                    <a:gd name="T95" fmla="*/ 2147483646 h 856"/>
                    <a:gd name="T96" fmla="*/ 2147483646 w 750"/>
                    <a:gd name="T97" fmla="*/ 2147483646 h 856"/>
                    <a:gd name="T98" fmla="*/ 2147483646 w 750"/>
                    <a:gd name="T99" fmla="*/ 2147483646 h 856"/>
                    <a:gd name="T100" fmla="*/ 2147483646 w 750"/>
                    <a:gd name="T101" fmla="*/ 2147483646 h 856"/>
                    <a:gd name="T102" fmla="*/ 2147483646 w 750"/>
                    <a:gd name="T103" fmla="*/ 2147483646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53"/>
                <p:cNvSpPr>
                  <a:spLocks noChangeAspect="1"/>
                </p:cNvSpPr>
                <p:nvPr/>
              </p:nvSpPr>
              <p:spPr bwMode="auto">
                <a:xfrm rot="-608747">
                  <a:off x="8713407" y="888239"/>
                  <a:ext cx="384613" cy="438971"/>
                </a:xfrm>
                <a:custGeom>
                  <a:avLst/>
                  <a:gdLst>
                    <a:gd name="T0" fmla="*/ 2147483646 w 750"/>
                    <a:gd name="T1" fmla="*/ 2147483646 h 856"/>
                    <a:gd name="T2" fmla="*/ 2147483646 w 750"/>
                    <a:gd name="T3" fmla="*/ 2147483646 h 856"/>
                    <a:gd name="T4" fmla="*/ 2147483646 w 750"/>
                    <a:gd name="T5" fmla="*/ 2147483646 h 856"/>
                    <a:gd name="T6" fmla="*/ 2147483646 w 750"/>
                    <a:gd name="T7" fmla="*/ 2147483646 h 856"/>
                    <a:gd name="T8" fmla="*/ 2147483646 w 750"/>
                    <a:gd name="T9" fmla="*/ 2147483646 h 856"/>
                    <a:gd name="T10" fmla="*/ 2147483646 w 750"/>
                    <a:gd name="T11" fmla="*/ 2147483646 h 856"/>
                    <a:gd name="T12" fmla="*/ 2147483646 w 750"/>
                    <a:gd name="T13" fmla="*/ 2147483646 h 856"/>
                    <a:gd name="T14" fmla="*/ 2147483646 w 750"/>
                    <a:gd name="T15" fmla="*/ 2147483646 h 856"/>
                    <a:gd name="T16" fmla="*/ 2147483646 w 750"/>
                    <a:gd name="T17" fmla="*/ 2147483646 h 856"/>
                    <a:gd name="T18" fmla="*/ 2147483646 w 750"/>
                    <a:gd name="T19" fmla="*/ 2147483646 h 856"/>
                    <a:gd name="T20" fmla="*/ 2147483646 w 750"/>
                    <a:gd name="T21" fmla="*/ 2147483646 h 856"/>
                    <a:gd name="T22" fmla="*/ 2147483646 w 750"/>
                    <a:gd name="T23" fmla="*/ 2147483646 h 856"/>
                    <a:gd name="T24" fmla="*/ 2147483646 w 750"/>
                    <a:gd name="T25" fmla="*/ 2147483646 h 856"/>
                    <a:gd name="T26" fmla="*/ 2147483646 w 750"/>
                    <a:gd name="T27" fmla="*/ 2147483646 h 856"/>
                    <a:gd name="T28" fmla="*/ 2147483646 w 750"/>
                    <a:gd name="T29" fmla="*/ 2147483646 h 856"/>
                    <a:gd name="T30" fmla="*/ 2147483646 w 750"/>
                    <a:gd name="T31" fmla="*/ 0 h 856"/>
                    <a:gd name="T32" fmla="*/ 2147483646 w 750"/>
                    <a:gd name="T33" fmla="*/ 2147483646 h 856"/>
                    <a:gd name="T34" fmla="*/ 2147483646 w 750"/>
                    <a:gd name="T35" fmla="*/ 2147483646 h 856"/>
                    <a:gd name="T36" fmla="*/ 2147483646 w 750"/>
                    <a:gd name="T37" fmla="*/ 2147483646 h 856"/>
                    <a:gd name="T38" fmla="*/ 2147483646 w 750"/>
                    <a:gd name="T39" fmla="*/ 2147483646 h 856"/>
                    <a:gd name="T40" fmla="*/ 2147483646 w 750"/>
                    <a:gd name="T41" fmla="*/ 2147483646 h 856"/>
                    <a:gd name="T42" fmla="*/ 2147483646 w 750"/>
                    <a:gd name="T43" fmla="*/ 2147483646 h 856"/>
                    <a:gd name="T44" fmla="*/ 2147483646 w 750"/>
                    <a:gd name="T45" fmla="*/ 2147483646 h 856"/>
                    <a:gd name="T46" fmla="*/ 2147483646 w 750"/>
                    <a:gd name="T47" fmla="*/ 2147483646 h 856"/>
                    <a:gd name="T48" fmla="*/ 2147483646 w 750"/>
                    <a:gd name="T49" fmla="*/ 2147483646 h 856"/>
                    <a:gd name="T50" fmla="*/ 2147483646 w 750"/>
                    <a:gd name="T51" fmla="*/ 2147483646 h 856"/>
                    <a:gd name="T52" fmla="*/ 2147483646 w 750"/>
                    <a:gd name="T53" fmla="*/ 2147483646 h 856"/>
                    <a:gd name="T54" fmla="*/ 2147483646 w 750"/>
                    <a:gd name="T55" fmla="*/ 2147483646 h 856"/>
                    <a:gd name="T56" fmla="*/ 2147483646 w 750"/>
                    <a:gd name="T57" fmla="*/ 2147483646 h 856"/>
                    <a:gd name="T58" fmla="*/ 2147483646 w 750"/>
                    <a:gd name="T59" fmla="*/ 2147483646 h 856"/>
                    <a:gd name="T60" fmla="*/ 2147483646 w 750"/>
                    <a:gd name="T61" fmla="*/ 2147483646 h 856"/>
                    <a:gd name="T62" fmla="*/ 2147483646 w 750"/>
                    <a:gd name="T63" fmla="*/ 2147483646 h 856"/>
                    <a:gd name="T64" fmla="*/ 2147483646 w 750"/>
                    <a:gd name="T65" fmla="*/ 2147483646 h 856"/>
                    <a:gd name="T66" fmla="*/ 2147483646 w 750"/>
                    <a:gd name="T67" fmla="*/ 2147483646 h 856"/>
                    <a:gd name="T68" fmla="*/ 2147483646 w 750"/>
                    <a:gd name="T69" fmla="*/ 2147483646 h 856"/>
                    <a:gd name="T70" fmla="*/ 2147483646 w 750"/>
                    <a:gd name="T71" fmla="*/ 2147483646 h 856"/>
                    <a:gd name="T72" fmla="*/ 2147483646 w 750"/>
                    <a:gd name="T73" fmla="*/ 2147483646 h 856"/>
                    <a:gd name="T74" fmla="*/ 2147483646 w 750"/>
                    <a:gd name="T75" fmla="*/ 2147483646 h 856"/>
                    <a:gd name="T76" fmla="*/ 2147483646 w 750"/>
                    <a:gd name="T77" fmla="*/ 2147483646 h 856"/>
                    <a:gd name="T78" fmla="*/ 2147483646 w 750"/>
                    <a:gd name="T79" fmla="*/ 2147483646 h 856"/>
                    <a:gd name="T80" fmla="*/ 2147483646 w 750"/>
                    <a:gd name="T81" fmla="*/ 2147483646 h 856"/>
                    <a:gd name="T82" fmla="*/ 2147483646 w 750"/>
                    <a:gd name="T83" fmla="*/ 2147483646 h 856"/>
                    <a:gd name="T84" fmla="*/ 2147483646 w 750"/>
                    <a:gd name="T85" fmla="*/ 2147483646 h 856"/>
                    <a:gd name="T86" fmla="*/ 2147483646 w 750"/>
                    <a:gd name="T87" fmla="*/ 2147483646 h 856"/>
                    <a:gd name="T88" fmla="*/ 2147483646 w 750"/>
                    <a:gd name="T89" fmla="*/ 2147483646 h 856"/>
                    <a:gd name="T90" fmla="*/ 2147483646 w 750"/>
                    <a:gd name="T91" fmla="*/ 2147483646 h 856"/>
                    <a:gd name="T92" fmla="*/ 2147483646 w 750"/>
                    <a:gd name="T93" fmla="*/ 2147483646 h 856"/>
                    <a:gd name="T94" fmla="*/ 2147483646 w 750"/>
                    <a:gd name="T95" fmla="*/ 2147483646 h 856"/>
                    <a:gd name="T96" fmla="*/ 2147483646 w 750"/>
                    <a:gd name="T97" fmla="*/ 2147483646 h 856"/>
                    <a:gd name="T98" fmla="*/ 2147483646 w 750"/>
                    <a:gd name="T99" fmla="*/ 2147483646 h 856"/>
                    <a:gd name="T100" fmla="*/ 2147483646 w 750"/>
                    <a:gd name="T101" fmla="*/ 2147483646 h 856"/>
                    <a:gd name="T102" fmla="*/ 2147483646 w 750"/>
                    <a:gd name="T103" fmla="*/ 2147483646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42" name="Group 56"/>
              <p:cNvGrpSpPr>
                <a:grpSpLocks/>
              </p:cNvGrpSpPr>
              <p:nvPr/>
            </p:nvGrpSpPr>
            <p:grpSpPr bwMode="auto">
              <a:xfrm>
                <a:off x="7564131" y="154734"/>
                <a:ext cx="1470366" cy="5948886"/>
                <a:chOff x="7564131" y="154734"/>
                <a:chExt cx="1470366" cy="5948886"/>
              </a:xfrm>
            </p:grpSpPr>
            <p:sp>
              <p:nvSpPr>
                <p:cNvPr id="1043" name="Freeform 69"/>
                <p:cNvSpPr>
                  <a:spLocks noChangeAspect="1" noEditPoints="1"/>
                </p:cNvSpPr>
                <p:nvPr/>
              </p:nvSpPr>
              <p:spPr bwMode="auto">
                <a:xfrm rot="474405">
                  <a:off x="8001987" y="4921668"/>
                  <a:ext cx="1032510" cy="1181952"/>
                </a:xfrm>
                <a:custGeom>
                  <a:avLst/>
                  <a:gdLst>
                    <a:gd name="T0" fmla="*/ 2147483646 w 760"/>
                    <a:gd name="T1" fmla="*/ 2147483646 h 870"/>
                    <a:gd name="T2" fmla="*/ 2147483646 w 760"/>
                    <a:gd name="T3" fmla="*/ 2147483646 h 870"/>
                    <a:gd name="T4" fmla="*/ 2147483646 w 760"/>
                    <a:gd name="T5" fmla="*/ 2147483646 h 870"/>
                    <a:gd name="T6" fmla="*/ 2147483646 w 760"/>
                    <a:gd name="T7" fmla="*/ 2147483646 h 870"/>
                    <a:gd name="T8" fmla="*/ 2147483646 w 760"/>
                    <a:gd name="T9" fmla="*/ 2147483646 h 870"/>
                    <a:gd name="T10" fmla="*/ 2147483646 w 760"/>
                    <a:gd name="T11" fmla="*/ 2147483646 h 870"/>
                    <a:gd name="T12" fmla="*/ 2147483646 w 760"/>
                    <a:gd name="T13" fmla="*/ 2147483646 h 870"/>
                    <a:gd name="T14" fmla="*/ 2147483646 w 760"/>
                    <a:gd name="T15" fmla="*/ 2147483646 h 870"/>
                    <a:gd name="T16" fmla="*/ 2147483646 w 760"/>
                    <a:gd name="T17" fmla="*/ 2147483646 h 870"/>
                    <a:gd name="T18" fmla="*/ 2147483646 w 760"/>
                    <a:gd name="T19" fmla="*/ 2147483646 h 870"/>
                    <a:gd name="T20" fmla="*/ 2147483646 w 760"/>
                    <a:gd name="T21" fmla="*/ 2147483646 h 870"/>
                    <a:gd name="T22" fmla="*/ 2147483646 w 760"/>
                    <a:gd name="T23" fmla="*/ 2147483646 h 870"/>
                    <a:gd name="T24" fmla="*/ 2147483646 w 760"/>
                    <a:gd name="T25" fmla="*/ 2147483646 h 870"/>
                    <a:gd name="T26" fmla="*/ 2147483646 w 760"/>
                    <a:gd name="T27" fmla="*/ 2147483646 h 870"/>
                    <a:gd name="T28" fmla="*/ 2147483646 w 760"/>
                    <a:gd name="T29" fmla="*/ 2147483646 h 870"/>
                    <a:gd name="T30" fmla="*/ 2147483646 w 760"/>
                    <a:gd name="T31" fmla="*/ 2147483646 h 870"/>
                    <a:gd name="T32" fmla="*/ 2147483646 w 760"/>
                    <a:gd name="T33" fmla="*/ 2147483646 h 870"/>
                    <a:gd name="T34" fmla="*/ 2147483646 w 760"/>
                    <a:gd name="T35" fmla="*/ 2147483646 h 870"/>
                    <a:gd name="T36" fmla="*/ 2147483646 w 760"/>
                    <a:gd name="T37" fmla="*/ 2147483646 h 870"/>
                    <a:gd name="T38" fmla="*/ 2147483646 w 760"/>
                    <a:gd name="T39" fmla="*/ 2147483646 h 870"/>
                    <a:gd name="T40" fmla="*/ 2147483646 w 760"/>
                    <a:gd name="T41" fmla="*/ 2147483646 h 870"/>
                    <a:gd name="T42" fmla="*/ 2147483646 w 760"/>
                    <a:gd name="T43" fmla="*/ 2147483646 h 870"/>
                    <a:gd name="T44" fmla="*/ 2147483646 w 760"/>
                    <a:gd name="T45" fmla="*/ 2147483646 h 870"/>
                    <a:gd name="T46" fmla="*/ 2147483646 w 760"/>
                    <a:gd name="T47" fmla="*/ 2147483646 h 870"/>
                    <a:gd name="T48" fmla="*/ 2147483646 w 760"/>
                    <a:gd name="T49" fmla="*/ 2147483646 h 870"/>
                    <a:gd name="T50" fmla="*/ 2147483646 w 760"/>
                    <a:gd name="T51" fmla="*/ 2147483646 h 870"/>
                    <a:gd name="T52" fmla="*/ 2147483646 w 760"/>
                    <a:gd name="T53" fmla="*/ 2147483646 h 870"/>
                    <a:gd name="T54" fmla="*/ 2147483646 w 760"/>
                    <a:gd name="T55" fmla="*/ 2147483646 h 870"/>
                    <a:gd name="T56" fmla="*/ 2147483646 w 760"/>
                    <a:gd name="T57" fmla="*/ 2147483646 h 870"/>
                    <a:gd name="T58" fmla="*/ 2147483646 w 760"/>
                    <a:gd name="T59" fmla="*/ 2147483646 h 870"/>
                    <a:gd name="T60" fmla="*/ 2147483646 w 760"/>
                    <a:gd name="T61" fmla="*/ 2147483646 h 870"/>
                    <a:gd name="T62" fmla="*/ 2147483646 w 760"/>
                    <a:gd name="T63" fmla="*/ 2147483646 h 870"/>
                    <a:gd name="T64" fmla="*/ 2147483646 w 760"/>
                    <a:gd name="T65" fmla="*/ 2147483646 h 870"/>
                    <a:gd name="T66" fmla="*/ 2147483646 w 760"/>
                    <a:gd name="T67" fmla="*/ 2147483646 h 870"/>
                    <a:gd name="T68" fmla="*/ 2147483646 w 760"/>
                    <a:gd name="T69" fmla="*/ 2147483646 h 870"/>
                    <a:gd name="T70" fmla="*/ 2147483646 w 760"/>
                    <a:gd name="T71" fmla="*/ 2147483646 h 870"/>
                    <a:gd name="T72" fmla="*/ 2147483646 w 760"/>
                    <a:gd name="T73" fmla="*/ 2147483646 h 870"/>
                    <a:gd name="T74" fmla="*/ 2147483646 w 760"/>
                    <a:gd name="T75" fmla="*/ 2147483646 h 870"/>
                    <a:gd name="T76" fmla="*/ 2147483646 w 760"/>
                    <a:gd name="T77" fmla="*/ 2147483646 h 870"/>
                    <a:gd name="T78" fmla="*/ 2147483646 w 760"/>
                    <a:gd name="T79" fmla="*/ 2147483646 h 870"/>
                    <a:gd name="T80" fmla="*/ 2147483646 w 760"/>
                    <a:gd name="T81" fmla="*/ 2147483646 h 870"/>
                    <a:gd name="T82" fmla="*/ 2147483646 w 760"/>
                    <a:gd name="T83" fmla="*/ 2147483646 h 870"/>
                    <a:gd name="T84" fmla="*/ 2147483646 w 760"/>
                    <a:gd name="T85" fmla="*/ 2147483646 h 870"/>
                    <a:gd name="T86" fmla="*/ 2147483646 w 760"/>
                    <a:gd name="T87" fmla="*/ 2147483646 h 870"/>
                    <a:gd name="T88" fmla="*/ 2147483646 w 760"/>
                    <a:gd name="T89" fmla="*/ 2147483646 h 870"/>
                    <a:gd name="T90" fmla="*/ 2147483646 w 760"/>
                    <a:gd name="T91" fmla="*/ 2147483646 h 870"/>
                    <a:gd name="T92" fmla="*/ 2147483646 w 760"/>
                    <a:gd name="T93" fmla="*/ 2147483646 h 870"/>
                    <a:gd name="T94" fmla="*/ 2147483646 w 760"/>
                    <a:gd name="T95" fmla="*/ 2147483646 h 870"/>
                    <a:gd name="T96" fmla="*/ 2147483646 w 760"/>
                    <a:gd name="T97" fmla="*/ 2147483646 h 870"/>
                    <a:gd name="T98" fmla="*/ 2147483646 w 760"/>
                    <a:gd name="T99" fmla="*/ 2147483646 h 870"/>
                    <a:gd name="T100" fmla="*/ 2147483646 w 760"/>
                    <a:gd name="T101" fmla="*/ 2147483646 h 870"/>
                    <a:gd name="T102" fmla="*/ 2147483646 w 760"/>
                    <a:gd name="T103" fmla="*/ 2147483646 h 870"/>
                    <a:gd name="T104" fmla="*/ 2147483646 w 760"/>
                    <a:gd name="T105" fmla="*/ 2147483646 h 870"/>
                    <a:gd name="T106" fmla="*/ 2147483646 w 760"/>
                    <a:gd name="T107" fmla="*/ 2147483646 h 870"/>
                    <a:gd name="T108" fmla="*/ 2147483646 w 760"/>
                    <a:gd name="T109" fmla="*/ 2147483646 h 870"/>
                    <a:gd name="T110" fmla="*/ 2147483646 w 760"/>
                    <a:gd name="T111" fmla="*/ 2147483646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73"/>
                <p:cNvSpPr>
                  <a:spLocks noChangeAspect="1" noEditPoints="1"/>
                </p:cNvSpPr>
                <p:nvPr/>
              </p:nvSpPr>
              <p:spPr bwMode="auto">
                <a:xfrm rot="-1185563">
                  <a:off x="7564131" y="154734"/>
                  <a:ext cx="722936" cy="825205"/>
                </a:xfrm>
                <a:custGeom>
                  <a:avLst/>
                  <a:gdLst>
                    <a:gd name="T0" fmla="*/ 2147483646 w 820"/>
                    <a:gd name="T1" fmla="*/ 2147483646 h 936"/>
                    <a:gd name="T2" fmla="*/ 2147483646 w 820"/>
                    <a:gd name="T3" fmla="*/ 2147483646 h 936"/>
                    <a:gd name="T4" fmla="*/ 2147483646 w 820"/>
                    <a:gd name="T5" fmla="*/ 2147483646 h 936"/>
                    <a:gd name="T6" fmla="*/ 2147483646 w 820"/>
                    <a:gd name="T7" fmla="*/ 2147483646 h 936"/>
                    <a:gd name="T8" fmla="*/ 2147483646 w 820"/>
                    <a:gd name="T9" fmla="*/ 2147483646 h 936"/>
                    <a:gd name="T10" fmla="*/ 2147483646 w 820"/>
                    <a:gd name="T11" fmla="*/ 2147483646 h 936"/>
                    <a:gd name="T12" fmla="*/ 2147483646 w 820"/>
                    <a:gd name="T13" fmla="*/ 2147483646 h 936"/>
                    <a:gd name="T14" fmla="*/ 2147483646 w 820"/>
                    <a:gd name="T15" fmla="*/ 2147483646 h 936"/>
                    <a:gd name="T16" fmla="*/ 2147483646 w 820"/>
                    <a:gd name="T17" fmla="*/ 2147483646 h 936"/>
                    <a:gd name="T18" fmla="*/ 2147483646 w 820"/>
                    <a:gd name="T19" fmla="*/ 2147483646 h 936"/>
                    <a:gd name="T20" fmla="*/ 2147483646 w 820"/>
                    <a:gd name="T21" fmla="*/ 2147483646 h 936"/>
                    <a:gd name="T22" fmla="*/ 2147483646 w 820"/>
                    <a:gd name="T23" fmla="*/ 2147483646 h 936"/>
                    <a:gd name="T24" fmla="*/ 2147483646 w 820"/>
                    <a:gd name="T25" fmla="*/ 2147483646 h 936"/>
                    <a:gd name="T26" fmla="*/ 2147483646 w 820"/>
                    <a:gd name="T27" fmla="*/ 2147483646 h 936"/>
                    <a:gd name="T28" fmla="*/ 2147483646 w 820"/>
                    <a:gd name="T29" fmla="*/ 0 h 936"/>
                    <a:gd name="T30" fmla="*/ 2147483646 w 820"/>
                    <a:gd name="T31" fmla="*/ 2147483646 h 936"/>
                    <a:gd name="T32" fmla="*/ 2147483646 w 820"/>
                    <a:gd name="T33" fmla="*/ 2147483646 h 936"/>
                    <a:gd name="T34" fmla="*/ 2147483646 w 820"/>
                    <a:gd name="T35" fmla="*/ 2147483646 h 936"/>
                    <a:gd name="T36" fmla="*/ 2147483646 w 820"/>
                    <a:gd name="T37" fmla="*/ 2147483646 h 936"/>
                    <a:gd name="T38" fmla="*/ 2147483646 w 820"/>
                    <a:gd name="T39" fmla="*/ 2147483646 h 936"/>
                    <a:gd name="T40" fmla="*/ 2147483646 w 820"/>
                    <a:gd name="T41" fmla="*/ 2147483646 h 936"/>
                    <a:gd name="T42" fmla="*/ 2147483646 w 820"/>
                    <a:gd name="T43" fmla="*/ 2147483646 h 936"/>
                    <a:gd name="T44" fmla="*/ 2147483646 w 820"/>
                    <a:gd name="T45" fmla="*/ 2147483646 h 936"/>
                    <a:gd name="T46" fmla="*/ 2147483646 w 820"/>
                    <a:gd name="T47" fmla="*/ 2147483646 h 936"/>
                    <a:gd name="T48" fmla="*/ 2147483646 w 820"/>
                    <a:gd name="T49" fmla="*/ 2147483646 h 936"/>
                    <a:gd name="T50" fmla="*/ 2147483646 w 820"/>
                    <a:gd name="T51" fmla="*/ 2147483646 h 936"/>
                    <a:gd name="T52" fmla="*/ 2147483646 w 820"/>
                    <a:gd name="T53" fmla="*/ 2147483646 h 936"/>
                    <a:gd name="T54" fmla="*/ 2147483646 w 820"/>
                    <a:gd name="T55" fmla="*/ 2147483646 h 936"/>
                    <a:gd name="T56" fmla="*/ 2147483646 w 820"/>
                    <a:gd name="T57" fmla="*/ 2147483646 h 936"/>
                    <a:gd name="T58" fmla="*/ 2147483646 w 820"/>
                    <a:gd name="T59" fmla="*/ 2147483646 h 936"/>
                    <a:gd name="T60" fmla="*/ 2147483646 w 820"/>
                    <a:gd name="T61" fmla="*/ 2147483646 h 936"/>
                    <a:gd name="T62" fmla="*/ 2147483646 w 820"/>
                    <a:gd name="T63" fmla="*/ 2147483646 h 936"/>
                    <a:gd name="T64" fmla="*/ 2147483646 w 820"/>
                    <a:gd name="T65" fmla="*/ 2147483646 h 936"/>
                    <a:gd name="T66" fmla="*/ 2147483646 w 820"/>
                    <a:gd name="T67" fmla="*/ 2147483646 h 936"/>
                    <a:gd name="T68" fmla="*/ 2147483646 w 820"/>
                    <a:gd name="T69" fmla="*/ 2147483646 h 936"/>
                    <a:gd name="T70" fmla="*/ 2147483646 w 820"/>
                    <a:gd name="T71" fmla="*/ 2147483646 h 936"/>
                    <a:gd name="T72" fmla="*/ 2147483646 w 820"/>
                    <a:gd name="T73" fmla="*/ 2147483646 h 936"/>
                    <a:gd name="T74" fmla="*/ 2147483646 w 820"/>
                    <a:gd name="T75" fmla="*/ 2147483646 h 936"/>
                    <a:gd name="T76" fmla="*/ 2147483646 w 820"/>
                    <a:gd name="T77" fmla="*/ 2147483646 h 936"/>
                    <a:gd name="T78" fmla="*/ 2147483646 w 820"/>
                    <a:gd name="T79" fmla="*/ 2147483646 h 936"/>
                    <a:gd name="T80" fmla="*/ 2147483646 w 820"/>
                    <a:gd name="T81" fmla="*/ 2147483646 h 936"/>
                    <a:gd name="T82" fmla="*/ 2147483646 w 820"/>
                    <a:gd name="T83" fmla="*/ 2147483646 h 936"/>
                    <a:gd name="T84" fmla="*/ 2147483646 w 820"/>
                    <a:gd name="T85" fmla="*/ 2147483646 h 936"/>
                    <a:gd name="T86" fmla="*/ 2147483646 w 820"/>
                    <a:gd name="T87" fmla="*/ 2147483646 h 936"/>
                    <a:gd name="T88" fmla="*/ 2147483646 w 820"/>
                    <a:gd name="T89" fmla="*/ 2147483646 h 936"/>
                    <a:gd name="T90" fmla="*/ 2147483646 w 820"/>
                    <a:gd name="T91" fmla="*/ 2147483646 h 936"/>
                    <a:gd name="T92" fmla="*/ 2147483646 w 820"/>
                    <a:gd name="T93" fmla="*/ 2147483646 h 936"/>
                    <a:gd name="T94" fmla="*/ 2147483646 w 820"/>
                    <a:gd name="T95" fmla="*/ 2147483646 h 936"/>
                    <a:gd name="T96" fmla="*/ 2147483646 w 820"/>
                    <a:gd name="T97" fmla="*/ 2147483646 h 936"/>
                    <a:gd name="T98" fmla="*/ 2147483646 w 820"/>
                    <a:gd name="T99" fmla="*/ 2147483646 h 936"/>
                    <a:gd name="T100" fmla="*/ 2147483646 w 820"/>
                    <a:gd name="T101" fmla="*/ 2147483646 h 936"/>
                    <a:gd name="T102" fmla="*/ 2147483646 w 820"/>
                    <a:gd name="T103" fmla="*/ 2147483646 h 936"/>
                    <a:gd name="T104" fmla="*/ 2147483646 w 820"/>
                    <a:gd name="T105" fmla="*/ 2147483646 h 936"/>
                    <a:gd name="T106" fmla="*/ 2147483646 w 820"/>
                    <a:gd name="T107" fmla="*/ 2147483646 h 9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20" y="490"/>
                      </a:lnTo>
                      <a:lnTo>
                        <a:pt x="522" y="47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04" y="446"/>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6" y="452"/>
                      </a:lnTo>
                      <a:lnTo>
                        <a:pt x="340" y="436"/>
                      </a:lnTo>
                      <a:lnTo>
                        <a:pt x="348" y="424"/>
                      </a:lnTo>
                      <a:lnTo>
                        <a:pt x="358" y="412"/>
                      </a:lnTo>
                      <a:lnTo>
                        <a:pt x="368" y="402"/>
                      </a:lnTo>
                      <a:lnTo>
                        <a:pt x="382" y="394"/>
                      </a:lnTo>
                      <a:lnTo>
                        <a:pt x="396" y="390"/>
                      </a:lnTo>
                      <a:lnTo>
                        <a:pt x="412" y="388"/>
                      </a:lnTo>
                      <a:lnTo>
                        <a:pt x="428" y="390"/>
                      </a:lnTo>
                      <a:lnTo>
                        <a:pt x="442" y="394"/>
                      </a:lnTo>
                      <a:lnTo>
                        <a:pt x="456" y="402"/>
                      </a:lnTo>
                      <a:lnTo>
                        <a:pt x="468" y="412"/>
                      </a:lnTo>
                      <a:lnTo>
                        <a:pt x="478" y="424"/>
                      </a:lnTo>
                      <a:lnTo>
                        <a:pt x="484" y="436"/>
                      </a:lnTo>
                      <a:lnTo>
                        <a:pt x="490" y="452"/>
                      </a:lnTo>
                      <a:lnTo>
                        <a:pt x="490" y="468"/>
                      </a:lnTo>
                      <a:lnTo>
                        <a:pt x="490" y="482"/>
                      </a:lnTo>
                      <a:lnTo>
                        <a:pt x="484" y="498"/>
                      </a:lnTo>
                      <a:lnTo>
                        <a:pt x="478" y="510"/>
                      </a:lnTo>
                      <a:lnTo>
                        <a:pt x="468" y="522"/>
                      </a:lnTo>
                      <a:lnTo>
                        <a:pt x="456" y="532"/>
                      </a:lnTo>
                      <a:lnTo>
                        <a:pt x="442" y="540"/>
                      </a:lnTo>
                      <a:lnTo>
                        <a:pt x="428" y="544"/>
                      </a:lnTo>
                      <a:lnTo>
                        <a:pt x="412" y="54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77"/>
                <p:cNvSpPr>
                  <a:spLocks noChangeAspect="1" noEditPoints="1"/>
                </p:cNvSpPr>
                <p:nvPr/>
              </p:nvSpPr>
              <p:spPr bwMode="auto">
                <a:xfrm rot="-642487">
                  <a:off x="7869058" y="3830515"/>
                  <a:ext cx="639682" cy="729516"/>
                </a:xfrm>
                <a:custGeom>
                  <a:avLst/>
                  <a:gdLst>
                    <a:gd name="T0" fmla="*/ 2147483646 w 826"/>
                    <a:gd name="T1" fmla="*/ 2147483646 h 942"/>
                    <a:gd name="T2" fmla="*/ 2147483646 w 826"/>
                    <a:gd name="T3" fmla="*/ 2147483646 h 942"/>
                    <a:gd name="T4" fmla="*/ 2147483646 w 826"/>
                    <a:gd name="T5" fmla="*/ 2147483646 h 942"/>
                    <a:gd name="T6" fmla="*/ 2147483646 w 826"/>
                    <a:gd name="T7" fmla="*/ 2147483646 h 942"/>
                    <a:gd name="T8" fmla="*/ 2147483646 w 826"/>
                    <a:gd name="T9" fmla="*/ 2147483646 h 942"/>
                    <a:gd name="T10" fmla="*/ 2147483646 w 826"/>
                    <a:gd name="T11" fmla="*/ 2147483646 h 942"/>
                    <a:gd name="T12" fmla="*/ 2147483646 w 826"/>
                    <a:gd name="T13" fmla="*/ 2147483646 h 942"/>
                    <a:gd name="T14" fmla="*/ 2147483646 w 826"/>
                    <a:gd name="T15" fmla="*/ 2147483646 h 942"/>
                    <a:gd name="T16" fmla="*/ 2147483646 w 826"/>
                    <a:gd name="T17" fmla="*/ 2147483646 h 942"/>
                    <a:gd name="T18" fmla="*/ 2147483646 w 826"/>
                    <a:gd name="T19" fmla="*/ 2147483646 h 942"/>
                    <a:gd name="T20" fmla="*/ 2147483646 w 826"/>
                    <a:gd name="T21" fmla="*/ 2147483646 h 942"/>
                    <a:gd name="T22" fmla="*/ 2147483646 w 826"/>
                    <a:gd name="T23" fmla="*/ 2147483646 h 942"/>
                    <a:gd name="T24" fmla="*/ 2147483646 w 826"/>
                    <a:gd name="T25" fmla="*/ 2147483646 h 942"/>
                    <a:gd name="T26" fmla="*/ 2147483646 w 826"/>
                    <a:gd name="T27" fmla="*/ 2147483646 h 942"/>
                    <a:gd name="T28" fmla="*/ 2147483646 w 826"/>
                    <a:gd name="T29" fmla="*/ 2147483646 h 942"/>
                    <a:gd name="T30" fmla="*/ 2147483646 w 826"/>
                    <a:gd name="T31" fmla="*/ 2147483646 h 942"/>
                    <a:gd name="T32" fmla="*/ 2147483646 w 826"/>
                    <a:gd name="T33" fmla="*/ 2147483646 h 942"/>
                    <a:gd name="T34" fmla="*/ 2147483646 w 826"/>
                    <a:gd name="T35" fmla="*/ 2147483646 h 942"/>
                    <a:gd name="T36" fmla="*/ 2147483646 w 826"/>
                    <a:gd name="T37" fmla="*/ 2147483646 h 942"/>
                    <a:gd name="T38" fmla="*/ 2147483646 w 826"/>
                    <a:gd name="T39" fmla="*/ 2147483646 h 942"/>
                    <a:gd name="T40" fmla="*/ 2147483646 w 826"/>
                    <a:gd name="T41" fmla="*/ 2147483646 h 942"/>
                    <a:gd name="T42" fmla="*/ 2147483646 w 826"/>
                    <a:gd name="T43" fmla="*/ 2147483646 h 942"/>
                    <a:gd name="T44" fmla="*/ 2147483646 w 826"/>
                    <a:gd name="T45" fmla="*/ 2147483646 h 942"/>
                    <a:gd name="T46" fmla="*/ 2147483646 w 826"/>
                    <a:gd name="T47" fmla="*/ 2147483646 h 942"/>
                    <a:gd name="T48" fmla="*/ 2147483646 w 826"/>
                    <a:gd name="T49" fmla="*/ 2147483646 h 942"/>
                    <a:gd name="T50" fmla="*/ 2147483646 w 826"/>
                    <a:gd name="T51" fmla="*/ 2147483646 h 942"/>
                    <a:gd name="T52" fmla="*/ 2147483646 w 826"/>
                    <a:gd name="T53" fmla="*/ 2147483646 h 942"/>
                    <a:gd name="T54" fmla="*/ 2147483646 w 826"/>
                    <a:gd name="T55" fmla="*/ 2147483646 h 942"/>
                    <a:gd name="T56" fmla="*/ 2147483646 w 826"/>
                    <a:gd name="T57" fmla="*/ 2147483646 h 942"/>
                    <a:gd name="T58" fmla="*/ 2147483646 w 826"/>
                    <a:gd name="T59" fmla="*/ 2147483646 h 942"/>
                    <a:gd name="T60" fmla="*/ 2147483646 w 826"/>
                    <a:gd name="T61" fmla="*/ 2147483646 h 942"/>
                    <a:gd name="T62" fmla="*/ 2147483646 w 826"/>
                    <a:gd name="T63" fmla="*/ 2147483646 h 942"/>
                    <a:gd name="T64" fmla="*/ 2147483646 w 826"/>
                    <a:gd name="T65" fmla="*/ 2147483646 h 942"/>
                    <a:gd name="T66" fmla="*/ 2147483646 w 826"/>
                    <a:gd name="T67" fmla="*/ 2147483646 h 942"/>
                    <a:gd name="T68" fmla="*/ 2147483646 w 826"/>
                    <a:gd name="T69" fmla="*/ 2147483646 h 942"/>
                    <a:gd name="T70" fmla="*/ 2147483646 w 826"/>
                    <a:gd name="T71" fmla="*/ 2147483646 h 942"/>
                    <a:gd name="T72" fmla="*/ 2147483646 w 826"/>
                    <a:gd name="T73" fmla="*/ 2147483646 h 942"/>
                    <a:gd name="T74" fmla="*/ 2147483646 w 826"/>
                    <a:gd name="T75" fmla="*/ 2147483646 h 942"/>
                    <a:gd name="T76" fmla="*/ 2147483646 w 826"/>
                    <a:gd name="T77" fmla="*/ 2147483646 h 942"/>
                    <a:gd name="T78" fmla="*/ 2147483646 w 826"/>
                    <a:gd name="T79" fmla="*/ 2147483646 h 942"/>
                    <a:gd name="T80" fmla="*/ 2147483646 w 826"/>
                    <a:gd name="T81" fmla="*/ 2147483646 h 942"/>
                    <a:gd name="T82" fmla="*/ 2147483646 w 826"/>
                    <a:gd name="T83" fmla="*/ 2147483646 h 942"/>
                    <a:gd name="T84" fmla="*/ 2147483646 w 826"/>
                    <a:gd name="T85" fmla="*/ 2147483646 h 942"/>
                    <a:gd name="T86" fmla="*/ 2147483646 w 826"/>
                    <a:gd name="T87" fmla="*/ 2147483646 h 9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w="9525">
                  <a:solidFill>
                    <a:srgbClr val="FEFFFF">
                      <a:alpha val="25882"/>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6" name="Freeform 81"/>
                <p:cNvSpPr>
                  <a:spLocks noChangeAspect="1" noEditPoints="1"/>
                </p:cNvSpPr>
                <p:nvPr/>
              </p:nvSpPr>
              <p:spPr bwMode="auto">
                <a:xfrm rot="924218">
                  <a:off x="8027251" y="1799143"/>
                  <a:ext cx="766532" cy="869062"/>
                </a:xfrm>
                <a:custGeom>
                  <a:avLst/>
                  <a:gdLst>
                    <a:gd name="T0" fmla="*/ 2147483646 w 628"/>
                    <a:gd name="T1" fmla="*/ 2147483646 h 712"/>
                    <a:gd name="T2" fmla="*/ 2147483646 w 628"/>
                    <a:gd name="T3" fmla="*/ 2147483646 h 712"/>
                    <a:gd name="T4" fmla="*/ 2147483646 w 628"/>
                    <a:gd name="T5" fmla="*/ 2147483646 h 712"/>
                    <a:gd name="T6" fmla="*/ 2147483646 w 628"/>
                    <a:gd name="T7" fmla="*/ 2147483646 h 712"/>
                    <a:gd name="T8" fmla="*/ 2147483646 w 628"/>
                    <a:gd name="T9" fmla="*/ 2147483646 h 712"/>
                    <a:gd name="T10" fmla="*/ 2147483646 w 628"/>
                    <a:gd name="T11" fmla="*/ 2147483646 h 712"/>
                    <a:gd name="T12" fmla="*/ 2147483646 w 628"/>
                    <a:gd name="T13" fmla="*/ 2147483646 h 712"/>
                    <a:gd name="T14" fmla="*/ 2147483646 w 628"/>
                    <a:gd name="T15" fmla="*/ 2147483646 h 712"/>
                    <a:gd name="T16" fmla="*/ 2147483646 w 628"/>
                    <a:gd name="T17" fmla="*/ 2147483646 h 712"/>
                    <a:gd name="T18" fmla="*/ 2147483646 w 628"/>
                    <a:gd name="T19" fmla="*/ 2147483646 h 712"/>
                    <a:gd name="T20" fmla="*/ 2147483646 w 628"/>
                    <a:gd name="T21" fmla="*/ 2147483646 h 712"/>
                    <a:gd name="T22" fmla="*/ 2147483646 w 628"/>
                    <a:gd name="T23" fmla="*/ 2147483646 h 712"/>
                    <a:gd name="T24" fmla="*/ 2147483646 w 628"/>
                    <a:gd name="T25" fmla="*/ 2147483646 h 712"/>
                    <a:gd name="T26" fmla="*/ 2147483646 w 628"/>
                    <a:gd name="T27" fmla="*/ 2147483646 h 712"/>
                    <a:gd name="T28" fmla="*/ 2147483646 w 628"/>
                    <a:gd name="T29" fmla="*/ 2147483646 h 712"/>
                    <a:gd name="T30" fmla="*/ 2147483646 w 628"/>
                    <a:gd name="T31" fmla="*/ 0 h 712"/>
                    <a:gd name="T32" fmla="*/ 2147483646 w 628"/>
                    <a:gd name="T33" fmla="*/ 2147483646 h 712"/>
                    <a:gd name="T34" fmla="*/ 2147483646 w 628"/>
                    <a:gd name="T35" fmla="*/ 2147483646 h 712"/>
                    <a:gd name="T36" fmla="*/ 2147483646 w 628"/>
                    <a:gd name="T37" fmla="*/ 2147483646 h 712"/>
                    <a:gd name="T38" fmla="*/ 2147483646 w 628"/>
                    <a:gd name="T39" fmla="*/ 2147483646 h 712"/>
                    <a:gd name="T40" fmla="*/ 2147483646 w 628"/>
                    <a:gd name="T41" fmla="*/ 2147483646 h 712"/>
                    <a:gd name="T42" fmla="*/ 2147483646 w 628"/>
                    <a:gd name="T43" fmla="*/ 2147483646 h 712"/>
                    <a:gd name="T44" fmla="*/ 2147483646 w 628"/>
                    <a:gd name="T45" fmla="*/ 2147483646 h 712"/>
                    <a:gd name="T46" fmla="*/ 0 w 628"/>
                    <a:gd name="T47" fmla="*/ 2147483646 h 712"/>
                    <a:gd name="T48" fmla="*/ 2147483646 w 628"/>
                    <a:gd name="T49" fmla="*/ 2147483646 h 712"/>
                    <a:gd name="T50" fmla="*/ 2147483646 w 628"/>
                    <a:gd name="T51" fmla="*/ 2147483646 h 712"/>
                    <a:gd name="T52" fmla="*/ 2147483646 w 628"/>
                    <a:gd name="T53" fmla="*/ 2147483646 h 712"/>
                    <a:gd name="T54" fmla="*/ 2147483646 w 628"/>
                    <a:gd name="T55" fmla="*/ 2147483646 h 712"/>
                    <a:gd name="T56" fmla="*/ 2147483646 w 628"/>
                    <a:gd name="T57" fmla="*/ 2147483646 h 712"/>
                    <a:gd name="T58" fmla="*/ 2147483646 w 628"/>
                    <a:gd name="T59" fmla="*/ 2147483646 h 712"/>
                    <a:gd name="T60" fmla="*/ 2147483646 w 628"/>
                    <a:gd name="T61" fmla="*/ 2147483646 h 712"/>
                    <a:gd name="T62" fmla="*/ 0 w 628"/>
                    <a:gd name="T63" fmla="*/ 2147483646 h 712"/>
                    <a:gd name="T64" fmla="*/ 2147483646 w 628"/>
                    <a:gd name="T65" fmla="*/ 2147483646 h 712"/>
                    <a:gd name="T66" fmla="*/ 2147483646 w 628"/>
                    <a:gd name="T67" fmla="*/ 2147483646 h 712"/>
                    <a:gd name="T68" fmla="*/ 2147483646 w 628"/>
                    <a:gd name="T69" fmla="*/ 2147483646 h 712"/>
                    <a:gd name="T70" fmla="*/ 2147483646 w 628"/>
                    <a:gd name="T71" fmla="*/ 2147483646 h 712"/>
                    <a:gd name="T72" fmla="*/ 2147483646 w 628"/>
                    <a:gd name="T73" fmla="*/ 2147483646 h 712"/>
                    <a:gd name="T74" fmla="*/ 2147483646 w 628"/>
                    <a:gd name="T75" fmla="*/ 2147483646 h 712"/>
                    <a:gd name="T76" fmla="*/ 2147483646 w 628"/>
                    <a:gd name="T77" fmla="*/ 2147483646 h 712"/>
                    <a:gd name="T78" fmla="*/ 2147483646 w 628"/>
                    <a:gd name="T79" fmla="*/ 2147483646 h 712"/>
                    <a:gd name="T80" fmla="*/ 2147483646 w 628"/>
                    <a:gd name="T81" fmla="*/ 2147483646 h 712"/>
                    <a:gd name="T82" fmla="*/ 2147483646 w 628"/>
                    <a:gd name="T83" fmla="*/ 2147483646 h 712"/>
                    <a:gd name="T84" fmla="*/ 2147483646 w 628"/>
                    <a:gd name="T85" fmla="*/ 2147483646 h 712"/>
                    <a:gd name="T86" fmla="*/ 2147483646 w 628"/>
                    <a:gd name="T87" fmla="*/ 2147483646 h 712"/>
                    <a:gd name="T88" fmla="*/ 2147483646 w 628"/>
                    <a:gd name="T89" fmla="*/ 2147483646 h 712"/>
                    <a:gd name="T90" fmla="*/ 2147483646 w 628"/>
                    <a:gd name="T91" fmla="*/ 2147483646 h 712"/>
                    <a:gd name="T92" fmla="*/ 2147483646 w 628"/>
                    <a:gd name="T93" fmla="*/ 2147483646 h 712"/>
                    <a:gd name="T94" fmla="*/ 2147483646 w 628"/>
                    <a:gd name="T95" fmla="*/ 2147483646 h 712"/>
                    <a:gd name="T96" fmla="*/ 2147483646 w 628"/>
                    <a:gd name="T97" fmla="*/ 2147483646 h 712"/>
                    <a:gd name="T98" fmla="*/ 2147483646 w 628"/>
                    <a:gd name="T99" fmla="*/ 2147483646 h 712"/>
                    <a:gd name="T100" fmla="*/ 2147483646 w 628"/>
                    <a:gd name="T101" fmla="*/ 2147483646 h 712"/>
                    <a:gd name="T102" fmla="*/ 2147483646 w 628"/>
                    <a:gd name="T103" fmla="*/ 2147483646 h 712"/>
                    <a:gd name="T104" fmla="*/ 2147483646 w 628"/>
                    <a:gd name="T105" fmla="*/ 2147483646 h 712"/>
                    <a:gd name="T106" fmla="*/ 2147483646 w 628"/>
                    <a:gd name="T107" fmla="*/ 2147483646 h 712"/>
                    <a:gd name="T108" fmla="*/ 2147483646 w 628"/>
                    <a:gd name="T109" fmla="*/ 2147483646 h 712"/>
                    <a:gd name="T110" fmla="*/ 2147483646 w 628"/>
                    <a:gd name="T111" fmla="*/ 2147483646 h 712"/>
                    <a:gd name="T112" fmla="*/ 2147483646 w 628"/>
                    <a:gd name="T113" fmla="*/ 2147483646 h 712"/>
                    <a:gd name="T114" fmla="*/ 2147483646 w 628"/>
                    <a:gd name="T115" fmla="*/ 2147483646 h 712"/>
                    <a:gd name="T116" fmla="*/ 2147483646 w 628"/>
                    <a:gd name="T117" fmla="*/ 2147483646 h 712"/>
                    <a:gd name="T118" fmla="*/ 2147483646 w 628"/>
                    <a:gd name="T119" fmla="*/ 2147483646 h 712"/>
                    <a:gd name="T120" fmla="*/ 2147483646 w 628"/>
                    <a:gd name="T121" fmla="*/ 2147483646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42"/>
                      </a:lnTo>
                      <a:lnTo>
                        <a:pt x="264" y="332"/>
                      </a:lnTo>
                      <a:lnTo>
                        <a:pt x="268" y="322"/>
                      </a:lnTo>
                      <a:lnTo>
                        <a:pt x="276" y="314"/>
                      </a:lnTo>
                      <a:lnTo>
                        <a:pt x="284" y="308"/>
                      </a:lnTo>
                      <a:lnTo>
                        <a:pt x="294" y="302"/>
                      </a:lnTo>
                      <a:lnTo>
                        <a:pt x="304" y="300"/>
                      </a:lnTo>
                      <a:lnTo>
                        <a:pt x="314" y="298"/>
                      </a:lnTo>
                      <a:lnTo>
                        <a:pt x="326" y="300"/>
                      </a:lnTo>
                      <a:lnTo>
                        <a:pt x="336" y="302"/>
                      </a:lnTo>
                      <a:lnTo>
                        <a:pt x="346" y="308"/>
                      </a:lnTo>
                      <a:lnTo>
                        <a:pt x="354" y="314"/>
                      </a:lnTo>
                      <a:lnTo>
                        <a:pt x="362" y="322"/>
                      </a:lnTo>
                      <a:lnTo>
                        <a:pt x="366" y="332"/>
                      </a:lnTo>
                      <a:lnTo>
                        <a:pt x="370" y="342"/>
                      </a:lnTo>
                      <a:lnTo>
                        <a:pt x="370" y="354"/>
                      </a:lnTo>
                      <a:lnTo>
                        <a:pt x="370" y="364"/>
                      </a:lnTo>
                      <a:lnTo>
                        <a:pt x="366" y="376"/>
                      </a:lnTo>
                      <a:lnTo>
                        <a:pt x="362" y="384"/>
                      </a:lnTo>
                      <a:lnTo>
                        <a:pt x="354" y="394"/>
                      </a:lnTo>
                      <a:lnTo>
                        <a:pt x="346" y="400"/>
                      </a:lnTo>
                      <a:lnTo>
                        <a:pt x="336" y="406"/>
                      </a:lnTo>
                      <a:lnTo>
                        <a:pt x="326" y="408"/>
                      </a:lnTo>
                      <a:lnTo>
                        <a:pt x="314" y="41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a:lstStyle/>
            <a:p>
              <a:pPr defTabSz="803392" eaLnBrk="1" hangingPunct="1">
                <a:defRPr/>
              </a:pPr>
              <a:endParaRPr lang="en-US" sz="3200">
                <a:latin typeface="+mn-lt"/>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a:lstStyle/>
            <a:p>
              <a:pPr>
                <a:defRPr/>
              </a:pPr>
              <a:endParaRPr lang="en-US"/>
            </a:p>
          </p:txBody>
        </p:sp>
        <p:sp>
          <p:nvSpPr>
            <p:cNvPr id="1039" name="Freeform 16"/>
            <p:cNvSpPr>
              <a:spLocks noChangeAspect="1"/>
            </p:cNvSpPr>
            <p:nvPr/>
          </p:nvSpPr>
          <p:spPr bwMode="auto">
            <a:xfrm>
              <a:off x="8126715" y="6307559"/>
              <a:ext cx="976330" cy="550441"/>
            </a:xfrm>
            <a:custGeom>
              <a:avLst/>
              <a:gdLst>
                <a:gd name="T0" fmla="*/ 2147483646 w 972"/>
                <a:gd name="T1" fmla="*/ 2147483646 h 548"/>
                <a:gd name="T2" fmla="*/ 2147483646 w 972"/>
                <a:gd name="T3" fmla="*/ 2147483646 h 548"/>
                <a:gd name="T4" fmla="*/ 2147483646 w 972"/>
                <a:gd name="T5" fmla="*/ 2147483646 h 548"/>
                <a:gd name="T6" fmla="*/ 2147483646 w 972"/>
                <a:gd name="T7" fmla="*/ 2147483646 h 548"/>
                <a:gd name="T8" fmla="*/ 2147483646 w 972"/>
                <a:gd name="T9" fmla="*/ 2147483646 h 548"/>
                <a:gd name="T10" fmla="*/ 2147483646 w 972"/>
                <a:gd name="T11" fmla="*/ 2147483646 h 548"/>
                <a:gd name="T12" fmla="*/ 2147483646 w 972"/>
                <a:gd name="T13" fmla="*/ 2147483646 h 548"/>
                <a:gd name="T14" fmla="*/ 2147483646 w 972"/>
                <a:gd name="T15" fmla="*/ 2147483646 h 548"/>
                <a:gd name="T16" fmla="*/ 2147483646 w 972"/>
                <a:gd name="T17" fmla="*/ 2147483646 h 548"/>
                <a:gd name="T18" fmla="*/ 2147483646 w 972"/>
                <a:gd name="T19" fmla="*/ 2147483646 h 548"/>
                <a:gd name="T20" fmla="*/ 2147483646 w 972"/>
                <a:gd name="T21" fmla="*/ 2147483646 h 548"/>
                <a:gd name="T22" fmla="*/ 2147483646 w 972"/>
                <a:gd name="T23" fmla="*/ 2147483646 h 548"/>
                <a:gd name="T24" fmla="*/ 2147483646 w 972"/>
                <a:gd name="T25" fmla="*/ 2147483646 h 548"/>
                <a:gd name="T26" fmla="*/ 2147483646 w 972"/>
                <a:gd name="T27" fmla="*/ 2147483646 h 548"/>
                <a:gd name="T28" fmla="*/ 2147483646 w 972"/>
                <a:gd name="T29" fmla="*/ 2147483646 h 548"/>
                <a:gd name="T30" fmla="*/ 2147483646 w 972"/>
                <a:gd name="T31" fmla="*/ 2147483646 h 548"/>
                <a:gd name="T32" fmla="*/ 2147483646 w 972"/>
                <a:gd name="T33" fmla="*/ 0 h 548"/>
                <a:gd name="T34" fmla="*/ 2147483646 w 972"/>
                <a:gd name="T35" fmla="*/ 2147483646 h 548"/>
                <a:gd name="T36" fmla="*/ 2147483646 w 972"/>
                <a:gd name="T37" fmla="*/ 2147483646 h 548"/>
                <a:gd name="T38" fmla="*/ 2147483646 w 972"/>
                <a:gd name="T39" fmla="*/ 2147483646 h 548"/>
                <a:gd name="T40" fmla="*/ 2147483646 w 972"/>
                <a:gd name="T41" fmla="*/ 2147483646 h 548"/>
                <a:gd name="T42" fmla="*/ 2147483646 w 972"/>
                <a:gd name="T43" fmla="*/ 2147483646 h 548"/>
                <a:gd name="T44" fmla="*/ 2147483646 w 972"/>
                <a:gd name="T45" fmla="*/ 2147483646 h 548"/>
                <a:gd name="T46" fmla="*/ 2147483646 w 972"/>
                <a:gd name="T47" fmla="*/ 2147483646 h 548"/>
                <a:gd name="T48" fmla="*/ 2147483646 w 972"/>
                <a:gd name="T49" fmla="*/ 2147483646 h 548"/>
                <a:gd name="T50" fmla="*/ 2147483646 w 972"/>
                <a:gd name="T51" fmla="*/ 2147483646 h 548"/>
                <a:gd name="T52" fmla="*/ 2147483646 w 972"/>
                <a:gd name="T53" fmla="*/ 2147483646 h 548"/>
                <a:gd name="T54" fmla="*/ 2147483646 w 972"/>
                <a:gd name="T55" fmla="*/ 2147483646 h 548"/>
                <a:gd name="T56" fmla="*/ 2147483646 w 972"/>
                <a:gd name="T57" fmla="*/ 2147483646 h 548"/>
                <a:gd name="T58" fmla="*/ 2147483646 w 972"/>
                <a:gd name="T59" fmla="*/ 2147483646 h 548"/>
                <a:gd name="T60" fmla="*/ 2147483646 w 972"/>
                <a:gd name="T61" fmla="*/ 2147483646 h 548"/>
                <a:gd name="T62" fmla="*/ 0 w 972"/>
                <a:gd name="T63" fmla="*/ 2147483646 h 548"/>
                <a:gd name="T64" fmla="*/ 2147483646 w 972"/>
                <a:gd name="T65" fmla="*/ 2147483646 h 548"/>
                <a:gd name="T66" fmla="*/ 2147483646 w 972"/>
                <a:gd name="T67" fmla="*/ 2147483646 h 548"/>
                <a:gd name="T68" fmla="*/ 2147483646 w 972"/>
                <a:gd name="T69" fmla="*/ 2147483646 h 548"/>
                <a:gd name="T70" fmla="*/ 2147483646 w 972"/>
                <a:gd name="T71" fmla="*/ 2147483646 h 548"/>
                <a:gd name="T72" fmla="*/ 2147483646 w 972"/>
                <a:gd name="T73" fmla="*/ 2147483646 h 548"/>
                <a:gd name="T74" fmla="*/ 2147483646 w 972"/>
                <a:gd name="T75" fmla="*/ 2147483646 h 548"/>
                <a:gd name="T76" fmla="*/ 2147483646 w 972"/>
                <a:gd name="T77" fmla="*/ 2147483646 h 548"/>
                <a:gd name="T78" fmla="*/ 2147483646 w 972"/>
                <a:gd name="T79" fmla="*/ 2147483646 h 548"/>
                <a:gd name="T80" fmla="*/ 2147483646 w 972"/>
                <a:gd name="T81" fmla="*/ 2147483646 h 548"/>
                <a:gd name="T82" fmla="*/ 2147483646 w 972"/>
                <a:gd name="T83" fmla="*/ 2147483646 h 548"/>
                <a:gd name="T84" fmla="*/ 2147483646 w 972"/>
                <a:gd name="T85" fmla="*/ 2147483646 h 548"/>
                <a:gd name="T86" fmla="*/ 2147483646 w 972"/>
                <a:gd name="T87" fmla="*/ 2147483646 h 548"/>
                <a:gd name="T88" fmla="*/ 2147483646 w 972"/>
                <a:gd name="T89" fmla="*/ 2147483646 h 548"/>
                <a:gd name="T90" fmla="*/ 2147483646 w 972"/>
                <a:gd name="T91" fmla="*/ 2147483646 h 548"/>
                <a:gd name="T92" fmla="*/ 2147483646 w 972"/>
                <a:gd name="T93" fmla="*/ 2147483646 h 548"/>
                <a:gd name="T94" fmla="*/ 2147483646 w 972"/>
                <a:gd name="T95" fmla="*/ 2147483646 h 548"/>
                <a:gd name="T96" fmla="*/ 2147483646 w 972"/>
                <a:gd name="T97" fmla="*/ 2147483646 h 548"/>
                <a:gd name="T98" fmla="*/ 2147483646 w 972"/>
                <a:gd name="T99" fmla="*/ 2147483646 h 548"/>
                <a:gd name="T100" fmla="*/ 2147483646 w 972"/>
                <a:gd name="T101" fmla="*/ 2147483646 h 548"/>
                <a:gd name="T102" fmla="*/ 2147483646 w 972"/>
                <a:gd name="T103" fmla="*/ 2147483646 h 548"/>
                <a:gd name="T104" fmla="*/ 2147483646 w 972"/>
                <a:gd name="T105" fmla="*/ 2147483646 h 548"/>
                <a:gd name="T106" fmla="*/ 2147483646 w 972"/>
                <a:gd name="T107" fmla="*/ 2147483646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6" y="548"/>
                  </a:lnTo>
                  <a:lnTo>
                    <a:pt x="464" y="548"/>
                  </a:lnTo>
                  <a:lnTo>
                    <a:pt x="466" y="532"/>
                  </a:lnTo>
                  <a:lnTo>
                    <a:pt x="468" y="518"/>
                  </a:lnTo>
                  <a:lnTo>
                    <a:pt x="474" y="504"/>
                  </a:lnTo>
                  <a:lnTo>
                    <a:pt x="482" y="490"/>
                  </a:lnTo>
                  <a:lnTo>
                    <a:pt x="492" y="478"/>
                  </a:lnTo>
                  <a:lnTo>
                    <a:pt x="504" y="468"/>
                  </a:lnTo>
                  <a:lnTo>
                    <a:pt x="516" y="460"/>
                  </a:lnTo>
                  <a:lnTo>
                    <a:pt x="532" y="454"/>
                  </a:lnTo>
                  <a:lnTo>
                    <a:pt x="550" y="450"/>
                  </a:lnTo>
                  <a:lnTo>
                    <a:pt x="570" y="450"/>
                  </a:lnTo>
                  <a:lnTo>
                    <a:pt x="588" y="454"/>
                  </a:lnTo>
                  <a:lnTo>
                    <a:pt x="606" y="460"/>
                  </a:lnTo>
                  <a:lnTo>
                    <a:pt x="622" y="470"/>
                  </a:lnTo>
                  <a:lnTo>
                    <a:pt x="634" y="482"/>
                  </a:lnTo>
                  <a:lnTo>
                    <a:pt x="646" y="498"/>
                  </a:lnTo>
                  <a:lnTo>
                    <a:pt x="654" y="516"/>
                  </a:lnTo>
                  <a:lnTo>
                    <a:pt x="658" y="532"/>
                  </a:lnTo>
                  <a:lnTo>
                    <a:pt x="658" y="548"/>
                  </a:lnTo>
                  <a:lnTo>
                    <a:pt x="696" y="548"/>
                  </a:lnTo>
                  <a:lnTo>
                    <a:pt x="694" y="526"/>
                  </a:lnTo>
                  <a:lnTo>
                    <a:pt x="690" y="504"/>
                  </a:lnTo>
                  <a:lnTo>
                    <a:pt x="686" y="492"/>
                  </a:lnTo>
                  <a:lnTo>
                    <a:pt x="680" y="480"/>
                  </a:lnTo>
                  <a:lnTo>
                    <a:pt x="672" y="470"/>
                  </a:lnTo>
                  <a:lnTo>
                    <a:pt x="664" y="458"/>
                  </a:lnTo>
                  <a:lnTo>
                    <a:pt x="736" y="376"/>
                  </a:lnTo>
                  <a:lnTo>
                    <a:pt x="962" y="36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 name="Title Placeholder 1"/>
          <p:cNvSpPr>
            <a:spLocks noGrp="1"/>
          </p:cNvSpPr>
          <p:nvPr>
            <p:ph type="title"/>
          </p:nvPr>
        </p:nvSpPr>
        <p:spPr bwMode="auto">
          <a:xfrm>
            <a:off x="1987550" y="996950"/>
            <a:ext cx="140271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678" tIns="80339" rIns="160678" bIns="80339"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987550" y="2667000"/>
            <a:ext cx="140271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0678" tIns="80339" rIns="160678" bIns="80339"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2673013" y="8780463"/>
            <a:ext cx="4200525" cy="538162"/>
          </a:xfrm>
          <a:prstGeom prst="rect">
            <a:avLst/>
          </a:prstGeom>
        </p:spPr>
        <p:txBody>
          <a:bodyPr vert="horz" lIns="160678" tIns="80339" rIns="160678" bIns="80339" rtlCol="0" anchor="b"/>
          <a:lstStyle>
            <a:lvl1pPr algn="r" eaLnBrk="0" hangingPunct="0">
              <a:defRPr sz="1600">
                <a:solidFill>
                  <a:schemeClr val="tx1">
                    <a:tint val="75000"/>
                  </a:schemeClr>
                </a:solidFill>
              </a:defRPr>
            </a:lvl1pPr>
          </a:lstStyle>
          <a:p>
            <a:pPr>
              <a:defRPr/>
            </a:pPr>
            <a:fld id="{F013A467-B213-4398-A3B7-EA75441F7086}" type="datetimeFigureOut">
              <a:rPr lang="zh-CN" altLang="en-US"/>
              <a:pPr>
                <a:defRPr/>
              </a:pPr>
              <a:t>2023/1/15</a:t>
            </a:fld>
            <a:endParaRPr lang="zh-CN" altLang="en-US"/>
          </a:p>
        </p:txBody>
      </p:sp>
      <p:sp>
        <p:nvSpPr>
          <p:cNvPr id="5" name="Footer Placeholder 4"/>
          <p:cNvSpPr>
            <a:spLocks noGrp="1"/>
          </p:cNvSpPr>
          <p:nvPr>
            <p:ph type="ftr" sz="quarter" idx="3"/>
          </p:nvPr>
        </p:nvSpPr>
        <p:spPr>
          <a:xfrm>
            <a:off x="2325688" y="8780463"/>
            <a:ext cx="10347325" cy="538162"/>
          </a:xfrm>
          <a:prstGeom prst="rect">
            <a:avLst/>
          </a:prstGeom>
        </p:spPr>
        <p:txBody>
          <a:bodyPr vert="horz" lIns="160678" tIns="80339" rIns="160678" bIns="80339" rtlCol="0" anchor="b"/>
          <a:lstStyle>
            <a:lvl1pPr algn="l" eaLnBrk="0" hangingPunct="0">
              <a:defRPr sz="16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1127125" y="8780463"/>
            <a:ext cx="1198563" cy="538162"/>
          </a:xfrm>
          <a:prstGeom prst="rect">
            <a:avLst/>
          </a:prstGeom>
        </p:spPr>
        <p:txBody>
          <a:bodyPr vert="horz" wrap="square" lIns="160678" tIns="80339" rIns="160678" bIns="80339" numCol="1" anchor="b" anchorCtr="0" compatLnSpc="1">
            <a:prstTxWarp prst="textNoShape">
              <a:avLst/>
            </a:prstTxWarp>
          </a:bodyPr>
          <a:lstStyle>
            <a:lvl1pPr>
              <a:defRPr sz="3200">
                <a:solidFill>
                  <a:srgbClr val="FFFFFF"/>
                </a:solidFill>
              </a:defRPr>
            </a:lvl1pPr>
          </a:lstStyle>
          <a:p>
            <a:fld id="{AA49E0A2-B7E5-453A-92D4-6478DD89668F}" type="slidenum">
              <a:rPr lang="zh-CN" altLang="en-US"/>
              <a:pPr/>
              <a:t>‹#›</a:t>
            </a:fld>
            <a:endParaRPr lang="zh-CN" altLang="en-US"/>
          </a:p>
        </p:txBody>
      </p:sp>
    </p:spTree>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41" r:id="rId9"/>
    <p:sldLayoutId id="2147483839" r:id="rId10"/>
    <p:sldLayoutId id="2147483840" r:id="rId11"/>
    <p:sldLayoutId id="2147483842" r:id="rId12"/>
  </p:sldLayoutIdLst>
  <p:txStyles>
    <p:titleStyle>
      <a:lvl1pPr algn="l" defTabSz="803275" rtl="0" eaLnBrk="0" fontAlgn="base" hangingPunct="0">
        <a:spcBef>
          <a:spcPct val="0"/>
        </a:spcBef>
        <a:spcAft>
          <a:spcPct val="0"/>
        </a:spcAft>
        <a:defRPr sz="5600" kern="1200">
          <a:solidFill>
            <a:schemeClr val="tx1"/>
          </a:solidFill>
          <a:latin typeface="+mj-lt"/>
          <a:ea typeface="Trebuchet MS" pitchFamily="34" charset="0"/>
          <a:cs typeface="Trebuchet MS"/>
        </a:defRPr>
      </a:lvl1pPr>
      <a:lvl2pPr algn="l" defTabSz="803275" rtl="0" eaLnBrk="0" fontAlgn="base" hangingPunct="0">
        <a:spcBef>
          <a:spcPct val="0"/>
        </a:spcBef>
        <a:spcAft>
          <a:spcPct val="0"/>
        </a:spcAft>
        <a:defRPr sz="5600">
          <a:solidFill>
            <a:schemeClr val="tx1"/>
          </a:solidFill>
          <a:latin typeface="Verdana" pitchFamily="34" charset="0"/>
          <a:ea typeface="Trebuchet MS" pitchFamily="34" charset="0"/>
          <a:cs typeface="Trebuchet MS" pitchFamily="34" charset="0"/>
        </a:defRPr>
      </a:lvl2pPr>
      <a:lvl3pPr algn="l" defTabSz="803275" rtl="0" eaLnBrk="0" fontAlgn="base" hangingPunct="0">
        <a:spcBef>
          <a:spcPct val="0"/>
        </a:spcBef>
        <a:spcAft>
          <a:spcPct val="0"/>
        </a:spcAft>
        <a:defRPr sz="5600">
          <a:solidFill>
            <a:schemeClr val="tx1"/>
          </a:solidFill>
          <a:latin typeface="Verdana" pitchFamily="34" charset="0"/>
          <a:ea typeface="Trebuchet MS" pitchFamily="34" charset="0"/>
          <a:cs typeface="Trebuchet MS" pitchFamily="34" charset="0"/>
        </a:defRPr>
      </a:lvl3pPr>
      <a:lvl4pPr algn="l" defTabSz="803275" rtl="0" eaLnBrk="0" fontAlgn="base" hangingPunct="0">
        <a:spcBef>
          <a:spcPct val="0"/>
        </a:spcBef>
        <a:spcAft>
          <a:spcPct val="0"/>
        </a:spcAft>
        <a:defRPr sz="5600">
          <a:solidFill>
            <a:schemeClr val="tx1"/>
          </a:solidFill>
          <a:latin typeface="Verdana" pitchFamily="34" charset="0"/>
          <a:ea typeface="Trebuchet MS" pitchFamily="34" charset="0"/>
          <a:cs typeface="Trebuchet MS" pitchFamily="34" charset="0"/>
        </a:defRPr>
      </a:lvl4pPr>
      <a:lvl5pPr algn="l" defTabSz="803275" rtl="0" eaLnBrk="0" fontAlgn="base" hangingPunct="0">
        <a:spcBef>
          <a:spcPct val="0"/>
        </a:spcBef>
        <a:spcAft>
          <a:spcPct val="0"/>
        </a:spcAft>
        <a:defRPr sz="56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601663" indent="-601663" algn="l" defTabSz="803275" rtl="0" eaLnBrk="0" fontAlgn="base" hangingPunct="0">
        <a:spcBef>
          <a:spcPct val="20000"/>
        </a:spcBef>
        <a:spcAft>
          <a:spcPts val="1050"/>
        </a:spcAft>
        <a:buClr>
          <a:schemeClr val="tx2"/>
        </a:buClr>
        <a:buFont typeface="Wingdings 2" pitchFamily="18" charset="2"/>
        <a:buChar char=""/>
        <a:defRPr sz="3200" kern="1200">
          <a:solidFill>
            <a:schemeClr val="tx1"/>
          </a:solidFill>
          <a:latin typeface="+mn-lt"/>
          <a:ea typeface="+mn-ea"/>
          <a:cs typeface="+mn-cs"/>
        </a:defRPr>
      </a:lvl1pPr>
      <a:lvl2pPr marL="1304925" indent="-501650" algn="l" defTabSz="803275" rtl="0" eaLnBrk="0" fontAlgn="base" hangingPunct="0">
        <a:spcBef>
          <a:spcPct val="20000"/>
        </a:spcBef>
        <a:spcAft>
          <a:spcPts val="1050"/>
        </a:spcAft>
        <a:buClr>
          <a:schemeClr val="tx2"/>
        </a:buClr>
        <a:buFont typeface="Wingdings 2" pitchFamily="18" charset="2"/>
        <a:buChar char=""/>
        <a:defRPr sz="2800" kern="1200">
          <a:solidFill>
            <a:schemeClr val="tx1"/>
          </a:solidFill>
          <a:latin typeface="+mn-lt"/>
          <a:ea typeface="+mn-ea"/>
          <a:cs typeface="+mn-cs"/>
        </a:defRPr>
      </a:lvl2pPr>
      <a:lvl3pPr marL="2008188" indent="-401638" algn="l" defTabSz="803275" rtl="0" eaLnBrk="0" fontAlgn="base" hangingPunct="0">
        <a:spcBef>
          <a:spcPct val="20000"/>
        </a:spcBef>
        <a:spcAft>
          <a:spcPts val="1050"/>
        </a:spcAft>
        <a:buClr>
          <a:schemeClr val="tx2"/>
        </a:buClr>
        <a:buFont typeface="Wingdings 2" pitchFamily="18" charset="2"/>
        <a:buChar char=""/>
        <a:defRPr sz="2500" kern="1200">
          <a:solidFill>
            <a:schemeClr val="tx1"/>
          </a:solidFill>
          <a:latin typeface="+mn-lt"/>
          <a:ea typeface="+mn-ea"/>
          <a:cs typeface="+mn-cs"/>
        </a:defRPr>
      </a:lvl3pPr>
      <a:lvl4pPr marL="2811463" indent="-401638" algn="l" defTabSz="803275" rtl="0" eaLnBrk="0" fontAlgn="base" hangingPunct="0">
        <a:spcBef>
          <a:spcPct val="20000"/>
        </a:spcBef>
        <a:spcAft>
          <a:spcPts val="1050"/>
        </a:spcAft>
        <a:buClr>
          <a:schemeClr val="tx2"/>
        </a:buClr>
        <a:buFont typeface="Wingdings 2" pitchFamily="18" charset="2"/>
        <a:buChar char=""/>
        <a:defRPr sz="2100" kern="1200">
          <a:solidFill>
            <a:schemeClr val="tx1"/>
          </a:solidFill>
          <a:latin typeface="+mn-lt"/>
          <a:ea typeface="+mn-ea"/>
          <a:cs typeface="+mn-cs"/>
        </a:defRPr>
      </a:lvl4pPr>
      <a:lvl5pPr marL="3614738" indent="-401638" algn="l" defTabSz="803275" rtl="0" eaLnBrk="0" fontAlgn="base" hangingPunct="0">
        <a:spcBef>
          <a:spcPct val="20000"/>
        </a:spcBef>
        <a:spcAft>
          <a:spcPts val="1050"/>
        </a:spcAft>
        <a:buClr>
          <a:schemeClr val="tx2"/>
        </a:buClr>
        <a:buFont typeface="Wingdings 2" pitchFamily="18" charset="2"/>
        <a:buChar char=""/>
        <a:defRPr sz="2100" kern="1200">
          <a:solidFill>
            <a:schemeClr val="tx1"/>
          </a:solidFill>
          <a:latin typeface="+mn-lt"/>
          <a:ea typeface="+mn-ea"/>
          <a:cs typeface="+mn-cs"/>
        </a:defRPr>
      </a:lvl5pPr>
      <a:lvl6pPr marL="4418655" indent="-401696" algn="l" defTabSz="803392" rtl="0" eaLnBrk="1" latinLnBrk="0" hangingPunct="1">
        <a:spcBef>
          <a:spcPct val="20000"/>
        </a:spcBef>
        <a:buFont typeface="Arial"/>
        <a:buChar char="•"/>
        <a:defRPr sz="3500" kern="1200">
          <a:solidFill>
            <a:schemeClr val="tx1"/>
          </a:solidFill>
          <a:latin typeface="+mn-lt"/>
          <a:ea typeface="+mn-ea"/>
          <a:cs typeface="+mn-cs"/>
        </a:defRPr>
      </a:lvl6pPr>
      <a:lvl7pPr marL="5222047" indent="-401696" algn="l" defTabSz="803392" rtl="0" eaLnBrk="1" latinLnBrk="0" hangingPunct="1">
        <a:spcBef>
          <a:spcPct val="20000"/>
        </a:spcBef>
        <a:buFont typeface="Arial"/>
        <a:buChar char="•"/>
        <a:defRPr sz="3500" kern="1200">
          <a:solidFill>
            <a:schemeClr val="tx1"/>
          </a:solidFill>
          <a:latin typeface="+mn-lt"/>
          <a:ea typeface="+mn-ea"/>
          <a:cs typeface="+mn-cs"/>
        </a:defRPr>
      </a:lvl7pPr>
      <a:lvl8pPr marL="6025439" indent="-401696" algn="l" defTabSz="803392" rtl="0" eaLnBrk="1" latinLnBrk="0" hangingPunct="1">
        <a:spcBef>
          <a:spcPct val="20000"/>
        </a:spcBef>
        <a:buFont typeface="Arial"/>
        <a:buChar char="•"/>
        <a:defRPr sz="3500" kern="1200">
          <a:solidFill>
            <a:schemeClr val="tx1"/>
          </a:solidFill>
          <a:latin typeface="+mn-lt"/>
          <a:ea typeface="+mn-ea"/>
          <a:cs typeface="+mn-cs"/>
        </a:defRPr>
      </a:lvl8pPr>
      <a:lvl9pPr marL="6828831" indent="-401696" algn="l" defTabSz="803392" rtl="0" eaLnBrk="1" latinLnBrk="0" hangingPunct="1">
        <a:spcBef>
          <a:spcPct val="20000"/>
        </a:spcBef>
        <a:buFont typeface="Arial"/>
        <a:buChar char="•"/>
        <a:defRPr sz="3500" kern="1200">
          <a:solidFill>
            <a:schemeClr val="tx1"/>
          </a:solidFill>
          <a:latin typeface="+mn-lt"/>
          <a:ea typeface="+mn-ea"/>
          <a:cs typeface="+mn-cs"/>
        </a:defRPr>
      </a:lvl9pPr>
    </p:bodyStyle>
    <p:otherStyle>
      <a:defPPr>
        <a:defRPr lang="en-US"/>
      </a:defPPr>
      <a:lvl1pPr marL="0" algn="l" defTabSz="803392" rtl="0" eaLnBrk="1" latinLnBrk="0" hangingPunct="1">
        <a:defRPr sz="3200" kern="1200">
          <a:solidFill>
            <a:schemeClr val="tx1"/>
          </a:solidFill>
          <a:latin typeface="+mn-lt"/>
          <a:ea typeface="+mn-ea"/>
          <a:cs typeface="+mn-cs"/>
        </a:defRPr>
      </a:lvl1pPr>
      <a:lvl2pPr marL="803392" algn="l" defTabSz="803392" rtl="0" eaLnBrk="1" latinLnBrk="0" hangingPunct="1">
        <a:defRPr sz="3200" kern="1200">
          <a:solidFill>
            <a:schemeClr val="tx1"/>
          </a:solidFill>
          <a:latin typeface="+mn-lt"/>
          <a:ea typeface="+mn-ea"/>
          <a:cs typeface="+mn-cs"/>
        </a:defRPr>
      </a:lvl2pPr>
      <a:lvl3pPr marL="1606784" algn="l" defTabSz="803392" rtl="0" eaLnBrk="1" latinLnBrk="0" hangingPunct="1">
        <a:defRPr sz="3200" kern="1200">
          <a:solidFill>
            <a:schemeClr val="tx1"/>
          </a:solidFill>
          <a:latin typeface="+mn-lt"/>
          <a:ea typeface="+mn-ea"/>
          <a:cs typeface="+mn-cs"/>
        </a:defRPr>
      </a:lvl3pPr>
      <a:lvl4pPr marL="2410176" algn="l" defTabSz="803392" rtl="0" eaLnBrk="1" latinLnBrk="0" hangingPunct="1">
        <a:defRPr sz="3200" kern="1200">
          <a:solidFill>
            <a:schemeClr val="tx1"/>
          </a:solidFill>
          <a:latin typeface="+mn-lt"/>
          <a:ea typeface="+mn-ea"/>
          <a:cs typeface="+mn-cs"/>
        </a:defRPr>
      </a:lvl4pPr>
      <a:lvl5pPr marL="3213567" algn="l" defTabSz="803392" rtl="0" eaLnBrk="1" latinLnBrk="0" hangingPunct="1">
        <a:defRPr sz="3200" kern="1200">
          <a:solidFill>
            <a:schemeClr val="tx1"/>
          </a:solidFill>
          <a:latin typeface="+mn-lt"/>
          <a:ea typeface="+mn-ea"/>
          <a:cs typeface="+mn-cs"/>
        </a:defRPr>
      </a:lvl5pPr>
      <a:lvl6pPr marL="4016959" algn="l" defTabSz="803392" rtl="0" eaLnBrk="1" latinLnBrk="0" hangingPunct="1">
        <a:defRPr sz="3200" kern="1200">
          <a:solidFill>
            <a:schemeClr val="tx1"/>
          </a:solidFill>
          <a:latin typeface="+mn-lt"/>
          <a:ea typeface="+mn-ea"/>
          <a:cs typeface="+mn-cs"/>
        </a:defRPr>
      </a:lvl6pPr>
      <a:lvl7pPr marL="4820351" algn="l" defTabSz="803392" rtl="0" eaLnBrk="1" latinLnBrk="0" hangingPunct="1">
        <a:defRPr sz="3200" kern="1200">
          <a:solidFill>
            <a:schemeClr val="tx1"/>
          </a:solidFill>
          <a:latin typeface="+mn-lt"/>
          <a:ea typeface="+mn-ea"/>
          <a:cs typeface="+mn-cs"/>
        </a:defRPr>
      </a:lvl7pPr>
      <a:lvl8pPr marL="5623743" algn="l" defTabSz="803392" rtl="0" eaLnBrk="1" latinLnBrk="0" hangingPunct="1">
        <a:defRPr sz="3200" kern="1200">
          <a:solidFill>
            <a:schemeClr val="tx1"/>
          </a:solidFill>
          <a:latin typeface="+mn-lt"/>
          <a:ea typeface="+mn-ea"/>
          <a:cs typeface="+mn-cs"/>
        </a:defRPr>
      </a:lvl8pPr>
      <a:lvl9pPr marL="6427135" algn="l" defTabSz="80339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gif"/><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slide" Target="slide20.xml"/><Relationship Id="rId9" Type="http://schemas.openxmlformats.org/officeDocument/2006/relationships/image" Target="../media/image29.gif"/></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gif"/><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10" Type="http://schemas.openxmlformats.org/officeDocument/2006/relationships/image" Target="../media/image30.gif"/><Relationship Id="rId4" Type="http://schemas.openxmlformats.org/officeDocument/2006/relationships/slide" Target="slide20.xml"/><Relationship Id="rId9" Type="http://schemas.openxmlformats.org/officeDocument/2006/relationships/image" Target="../media/image29.gi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3.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7938" y="7015163"/>
            <a:ext cx="13281025" cy="3101975"/>
          </a:xfrm>
          <a:custGeom>
            <a:avLst/>
            <a:gdLst>
              <a:gd name="connsiteX0" fmla="*/ 1060241 w 9002980"/>
              <a:gd name="connsiteY0" fmla="*/ 886 h 2102397"/>
              <a:gd name="connsiteX1" fmla="*/ 8684938 w 9002980"/>
              <a:gd name="connsiteY1" fmla="*/ 1940374 h 2102397"/>
              <a:gd name="connsiteX2" fmla="*/ 9002980 w 9002980"/>
              <a:gd name="connsiteY2" fmla="*/ 2102397 h 2102397"/>
              <a:gd name="connsiteX3" fmla="*/ 0 w 9002980"/>
              <a:gd name="connsiteY3" fmla="*/ 2102397 h 2102397"/>
              <a:gd name="connsiteX4" fmla="*/ 0 w 9002980"/>
              <a:gd name="connsiteY4" fmla="*/ 32064 h 2102397"/>
              <a:gd name="connsiteX5" fmla="*/ 193750 w 9002980"/>
              <a:gd name="connsiteY5" fmla="*/ 18566 h 2102397"/>
              <a:gd name="connsiteX6" fmla="*/ 1060241 w 9002980"/>
              <a:gd name="connsiteY6" fmla="*/ 886 h 210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2980" h="2102397">
                <a:moveTo>
                  <a:pt x="1060241" y="886"/>
                </a:moveTo>
                <a:cubicBezTo>
                  <a:pt x="4073031" y="34875"/>
                  <a:pt x="6853769" y="1041211"/>
                  <a:pt x="8684938" y="1940374"/>
                </a:cubicBezTo>
                <a:lnTo>
                  <a:pt x="9002980" y="2102397"/>
                </a:lnTo>
                <a:lnTo>
                  <a:pt x="0" y="2102397"/>
                </a:lnTo>
                <a:lnTo>
                  <a:pt x="0" y="32064"/>
                </a:lnTo>
                <a:lnTo>
                  <a:pt x="193750" y="18566"/>
                </a:lnTo>
                <a:cubicBezTo>
                  <a:pt x="484272" y="3232"/>
                  <a:pt x="773309" y="-2351"/>
                  <a:pt x="1060241" y="886"/>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48923" eaLnBrk="1" fontAlgn="auto" hangingPunct="1">
              <a:spcBef>
                <a:spcPts val="0"/>
              </a:spcBef>
              <a:spcAft>
                <a:spcPts val="0"/>
              </a:spcAft>
              <a:defRPr/>
            </a:pPr>
            <a:endParaRPr lang="zh-CN" altLang="en-US" sz="2655">
              <a:solidFill>
                <a:prstClr val="white"/>
              </a:solidFill>
            </a:endParaRPr>
          </a:p>
        </p:txBody>
      </p:sp>
      <p:sp>
        <p:nvSpPr>
          <p:cNvPr id="12" name="任意多边形 11"/>
          <p:cNvSpPr/>
          <p:nvPr/>
        </p:nvSpPr>
        <p:spPr>
          <a:xfrm flipH="1">
            <a:off x="8767763" y="7700963"/>
            <a:ext cx="9226550" cy="2416175"/>
          </a:xfrm>
          <a:custGeom>
            <a:avLst/>
            <a:gdLst>
              <a:gd name="connsiteX0" fmla="*/ 340839 w 6254668"/>
              <a:gd name="connsiteY0" fmla="*/ 0 h 1496241"/>
              <a:gd name="connsiteX1" fmla="*/ 0 w 6254668"/>
              <a:gd name="connsiteY1" fmla="*/ 6077 h 1496241"/>
              <a:gd name="connsiteX2" fmla="*/ 0 w 6254668"/>
              <a:gd name="connsiteY2" fmla="*/ 1496241 h 1496241"/>
              <a:gd name="connsiteX3" fmla="*/ 6254668 w 6254668"/>
              <a:gd name="connsiteY3" fmla="*/ 1496241 h 1496241"/>
              <a:gd name="connsiteX4" fmla="*/ 6083117 w 6254668"/>
              <a:gd name="connsiteY4" fmla="*/ 1397546 h 1496241"/>
              <a:gd name="connsiteX5" fmla="*/ 340839 w 6254668"/>
              <a:gd name="connsiteY5" fmla="*/ 0 h 14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668" h="1496241">
                <a:moveTo>
                  <a:pt x="340839" y="0"/>
                </a:moveTo>
                <a:lnTo>
                  <a:pt x="0" y="6077"/>
                </a:lnTo>
                <a:lnTo>
                  <a:pt x="0" y="1496241"/>
                </a:lnTo>
                <a:lnTo>
                  <a:pt x="6254668" y="1496241"/>
                </a:lnTo>
                <a:lnTo>
                  <a:pt x="6083117" y="1397546"/>
                </a:lnTo>
                <a:cubicBezTo>
                  <a:pt x="4905108" y="764495"/>
                  <a:pt x="2520923" y="18998"/>
                  <a:pt x="340839" y="0"/>
                </a:cubicBezTo>
                <a:close/>
              </a:path>
            </a:pathLst>
          </a:custGeom>
          <a:solidFill>
            <a:srgbClr val="A3C7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48923" eaLnBrk="1" fontAlgn="auto" hangingPunct="1">
              <a:spcBef>
                <a:spcPts val="0"/>
              </a:spcBef>
              <a:spcAft>
                <a:spcPts val="0"/>
              </a:spcAft>
              <a:defRPr/>
            </a:pPr>
            <a:endParaRPr lang="zh-CN" altLang="en-US" sz="2655">
              <a:solidFill>
                <a:prstClr val="white"/>
              </a:solidFill>
            </a:endParaRPr>
          </a:p>
        </p:txBody>
      </p:sp>
      <p:pic>
        <p:nvPicPr>
          <p:cNvPr id="5124" name="图片 13"/>
          <p:cNvPicPr>
            <a:picLocks noChangeAspect="1" noChangeArrowheads="1"/>
          </p:cNvPicPr>
          <p:nvPr/>
        </p:nvPicPr>
        <p:blipFill>
          <a:blip r:embed="rId3">
            <a:extLst>
              <a:ext uri="{28A0092B-C50C-407E-A947-70E740481C1C}">
                <a14:useLocalDpi xmlns:a14="http://schemas.microsoft.com/office/drawing/2010/main" val="0"/>
              </a:ext>
            </a:extLst>
          </a:blip>
          <a:srcRect b="11664"/>
          <a:stretch>
            <a:fillRect/>
          </a:stretch>
        </p:blipFill>
        <p:spPr bwMode="auto">
          <a:xfrm>
            <a:off x="7938" y="5397500"/>
            <a:ext cx="17986375"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513" y="6713538"/>
            <a:ext cx="6119812"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组合 29"/>
          <p:cNvGrpSpPr>
            <a:grpSpLocks/>
          </p:cNvGrpSpPr>
          <p:nvPr/>
        </p:nvGrpSpPr>
        <p:grpSpPr bwMode="auto">
          <a:xfrm>
            <a:off x="331788" y="1519238"/>
            <a:ext cx="17006887" cy="4821237"/>
            <a:chOff x="219125" y="1029965"/>
            <a:chExt cx="11528969" cy="3268491"/>
          </a:xfrm>
        </p:grpSpPr>
        <p:pic>
          <p:nvPicPr>
            <p:cNvPr id="5129" name="图片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4221" y="2152770"/>
              <a:ext cx="1733873" cy="9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1864" y="3120168"/>
              <a:ext cx="1387571" cy="67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25"/>
            <p:cNvPicPr>
              <a:picLocks noChangeAspect="1" noChangeArrowheads="1"/>
            </p:cNvPicPr>
            <p:nvPr/>
          </p:nvPicPr>
          <p:blipFill>
            <a:blip r:embed="rId7">
              <a:extLst>
                <a:ext uri="{28A0092B-C50C-407E-A947-70E740481C1C}">
                  <a14:useLocalDpi xmlns:a14="http://schemas.microsoft.com/office/drawing/2010/main" val="0"/>
                </a:ext>
              </a:extLst>
            </a:blip>
            <a:srcRect l="71101"/>
            <a:stretch>
              <a:fillRect/>
            </a:stretch>
          </p:blipFill>
          <p:spPr bwMode="auto">
            <a:xfrm>
              <a:off x="748630" y="1592340"/>
              <a:ext cx="781502" cy="9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02124" y="3922028"/>
              <a:ext cx="325559" cy="376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图片 27"/>
            <p:cNvPicPr>
              <a:picLocks noChangeAspect="1" noChangeArrowheads="1"/>
            </p:cNvPicPr>
            <p:nvPr/>
          </p:nvPicPr>
          <p:blipFill>
            <a:blip r:embed="rId7">
              <a:extLst>
                <a:ext uri="{28A0092B-C50C-407E-A947-70E740481C1C}">
                  <a14:useLocalDpi xmlns:a14="http://schemas.microsoft.com/office/drawing/2010/main" val="0"/>
                </a:ext>
              </a:extLst>
            </a:blip>
            <a:srcRect r="40649"/>
            <a:stretch>
              <a:fillRect/>
            </a:stretch>
          </p:blipFill>
          <p:spPr bwMode="auto">
            <a:xfrm>
              <a:off x="219125" y="1029965"/>
              <a:ext cx="1267469" cy="71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7" name="TextBox 28"/>
          <p:cNvSpPr txBox="1">
            <a:spLocks noChangeArrowheads="1"/>
          </p:cNvSpPr>
          <p:nvPr/>
        </p:nvSpPr>
        <p:spPr bwMode="auto">
          <a:xfrm>
            <a:off x="3521075" y="365125"/>
            <a:ext cx="9934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endParaRPr lang="en-US" altLang="en-US" sz="7200" b="1">
              <a:solidFill>
                <a:srgbClr val="002060"/>
              </a:solidFill>
              <a:latin typeface="Times New Roman" pitchFamily="18" charset="0"/>
              <a:cs typeface="Times New Roman" pitchFamily="18" charset="0"/>
            </a:endParaRPr>
          </a:p>
          <a:p>
            <a:pPr algn="ctr" eaLnBrk="1" hangingPunct="1"/>
            <a:r>
              <a:rPr lang="en-US" altLang="en-US" sz="7200" b="1">
                <a:solidFill>
                  <a:srgbClr val="002060"/>
                </a:solidFill>
                <a:latin typeface="Times New Roman" pitchFamily="18" charset="0"/>
                <a:cs typeface="Times New Roman" pitchFamily="18" charset="0"/>
              </a:rPr>
              <a:t>MÔN: KHOA HỌC</a:t>
            </a:r>
          </a:p>
        </p:txBody>
      </p:sp>
      <p:sp>
        <p:nvSpPr>
          <p:cNvPr id="17" name="TextBox 29"/>
          <p:cNvSpPr txBox="1">
            <a:spLocks noChangeArrowheads="1"/>
          </p:cNvSpPr>
          <p:nvPr/>
        </p:nvSpPr>
        <p:spPr bwMode="auto">
          <a:xfrm>
            <a:off x="3530536" y="3817593"/>
            <a:ext cx="13030200" cy="1569660"/>
          </a:xfrm>
          <a:prstGeom prst="rect">
            <a:avLst/>
          </a:prstGeom>
          <a:noFill/>
          <a:ln>
            <a:noFill/>
          </a:ln>
        </p:spPr>
        <p:txBody>
          <a:bodyPr>
            <a:spAutoFit/>
          </a:bodyPr>
          <a:lstStyle/>
          <a:p>
            <a:pPr>
              <a:defRPr/>
            </a:pPr>
            <a:r>
              <a:rPr lang="en-US" sz="9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9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37: </a:t>
            </a:r>
            <a:r>
              <a:rPr lang="en-US" sz="9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Tại</a:t>
            </a:r>
            <a:r>
              <a:rPr lang="en-US" sz="9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9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sao</a:t>
            </a:r>
            <a:r>
              <a:rPr lang="en-US" sz="9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9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có</a:t>
            </a:r>
            <a:r>
              <a:rPr lang="en-US" sz="9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9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gió</a:t>
            </a:r>
            <a:r>
              <a:rPr lang="en-US" sz="9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Ảnh 3" descr="1.jpg"/>
          <p:cNvPicPr>
            <a:picLocks noChangeAspect="1"/>
          </p:cNvPicPr>
          <p:nvPr/>
        </p:nvPicPr>
        <p:blipFill>
          <a:blip r:embed="rId2">
            <a:extLst>
              <a:ext uri="{28A0092B-C50C-407E-A947-70E740481C1C}">
                <a14:useLocalDpi xmlns:a14="http://schemas.microsoft.com/office/drawing/2010/main" val="0"/>
              </a:ext>
            </a:extLst>
          </a:blip>
          <a:srcRect l="15833" t="7777" b="5556"/>
          <a:stretch>
            <a:fillRect/>
          </a:stretch>
        </p:blipFill>
        <p:spPr bwMode="auto">
          <a:xfrm>
            <a:off x="-12700" y="0"/>
            <a:ext cx="18622963"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7" descr="E:\PICTURE\anhgif\zeichen\licht\kerzen\cand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21275" y="6632575"/>
            <a:ext cx="16875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Oval 13"/>
          <p:cNvSpPr>
            <a:spLocks noChangeArrowheads="1"/>
          </p:cNvSpPr>
          <p:nvPr/>
        </p:nvSpPr>
        <p:spPr bwMode="auto">
          <a:xfrm>
            <a:off x="10501313" y="8205788"/>
            <a:ext cx="2538412" cy="5619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algn="ctr" eaLnBrk="1" hangingPunct="1"/>
            <a:endParaRPr lang="en-US" altLang="en-US">
              <a:solidFill>
                <a:srgbClr val="FF3300"/>
              </a:solidFill>
            </a:endParaRPr>
          </a:p>
        </p:txBody>
      </p:sp>
      <p:pic>
        <p:nvPicPr>
          <p:cNvPr id="15365" name="Ảnh 4" descr="1.jpg"/>
          <p:cNvPicPr>
            <a:picLocks noChangeAspect="1"/>
          </p:cNvPicPr>
          <p:nvPr/>
        </p:nvPicPr>
        <p:blipFill>
          <a:blip r:embed="rId2">
            <a:extLst>
              <a:ext uri="{28A0092B-C50C-407E-A947-70E740481C1C}">
                <a14:useLocalDpi xmlns:a14="http://schemas.microsoft.com/office/drawing/2010/main" val="0"/>
              </a:ext>
            </a:extLst>
          </a:blip>
          <a:srcRect l="71796" t="79144" r="16483" b="17513"/>
          <a:stretch>
            <a:fillRect/>
          </a:stretch>
        </p:blipFill>
        <p:spPr bwMode="auto">
          <a:xfrm>
            <a:off x="11077575" y="8262938"/>
            <a:ext cx="17319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9" name="AutoShape 15"/>
          <p:cNvSpPr>
            <a:spLocks noChangeArrowheads="1"/>
          </p:cNvSpPr>
          <p:nvPr/>
        </p:nvSpPr>
        <p:spPr bwMode="auto">
          <a:xfrm rot="5400000">
            <a:off x="10581481" y="2859882"/>
            <a:ext cx="1685925" cy="461962"/>
          </a:xfrm>
          <a:prstGeom prst="notchedRightArrow">
            <a:avLst>
              <a:gd name="adj1" fmla="val 40630"/>
              <a:gd name="adj2" fmla="val 154563"/>
            </a:avLst>
          </a:prstGeom>
          <a:solidFill>
            <a:schemeClr val="bg1">
              <a:alpha val="89803"/>
            </a:scheme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eaLnBrk="1" hangingPunct="1"/>
            <a:endParaRPr lang="en-US" altLang="en-US"/>
          </a:p>
        </p:txBody>
      </p:sp>
      <p:sp>
        <p:nvSpPr>
          <p:cNvPr id="82960" name="AutoShape 16"/>
          <p:cNvSpPr>
            <a:spLocks noChangeArrowheads="1"/>
          </p:cNvSpPr>
          <p:nvPr/>
        </p:nvSpPr>
        <p:spPr bwMode="auto">
          <a:xfrm rot="5400000">
            <a:off x="10697369" y="5220494"/>
            <a:ext cx="1685925" cy="461963"/>
          </a:xfrm>
          <a:prstGeom prst="notchedRightArrow">
            <a:avLst>
              <a:gd name="adj1" fmla="val 40630"/>
              <a:gd name="adj2" fmla="val 154562"/>
            </a:avLst>
          </a:prstGeom>
          <a:solidFill>
            <a:schemeClr val="bg1">
              <a:alpha val="89803"/>
            </a:scheme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eaLnBrk="1" hangingPunct="1"/>
            <a:endParaRPr lang="en-US" altLang="en-US"/>
          </a:p>
        </p:txBody>
      </p:sp>
      <p:sp>
        <p:nvSpPr>
          <p:cNvPr id="82961" name="AutoShape 17"/>
          <p:cNvSpPr>
            <a:spLocks noChangeArrowheads="1"/>
          </p:cNvSpPr>
          <p:nvPr/>
        </p:nvSpPr>
        <p:spPr bwMode="auto">
          <a:xfrm rot="5400000">
            <a:off x="10939463" y="6959600"/>
            <a:ext cx="1200150" cy="692150"/>
          </a:xfrm>
          <a:prstGeom prst="notchedRightArrow">
            <a:avLst>
              <a:gd name="adj1" fmla="val 42407"/>
              <a:gd name="adj2" fmla="val 89242"/>
            </a:avLst>
          </a:prstGeom>
          <a:solidFill>
            <a:schemeClr val="bg1">
              <a:alpha val="89803"/>
            </a:scheme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eaLnBrk="1" hangingPunct="1"/>
            <a:endParaRPr lang="en-US" altLang="en-US"/>
          </a:p>
        </p:txBody>
      </p:sp>
      <p:sp>
        <p:nvSpPr>
          <p:cNvPr id="82962" name="AutoShape 18"/>
          <p:cNvSpPr>
            <a:spLocks noChangeArrowheads="1"/>
          </p:cNvSpPr>
          <p:nvPr/>
        </p:nvSpPr>
        <p:spPr bwMode="auto">
          <a:xfrm rot="-9931783">
            <a:off x="8770938" y="7419975"/>
            <a:ext cx="1730375" cy="449263"/>
          </a:xfrm>
          <a:prstGeom prst="notchedRightArrow">
            <a:avLst>
              <a:gd name="adj1" fmla="val 40630"/>
              <a:gd name="adj2" fmla="val 154777"/>
            </a:avLst>
          </a:prstGeom>
          <a:solidFill>
            <a:schemeClr val="bg1">
              <a:alpha val="89803"/>
            </a:scheme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eaLnBrk="1" hangingPunct="1"/>
            <a:endParaRPr lang="en-US" altLang="en-US"/>
          </a:p>
        </p:txBody>
      </p:sp>
      <p:sp>
        <p:nvSpPr>
          <p:cNvPr id="82963" name="AutoShape 19"/>
          <p:cNvSpPr>
            <a:spLocks noChangeArrowheads="1"/>
          </p:cNvSpPr>
          <p:nvPr/>
        </p:nvSpPr>
        <p:spPr bwMode="auto">
          <a:xfrm rot="-8906195">
            <a:off x="6057900" y="7362825"/>
            <a:ext cx="1731963" cy="449263"/>
          </a:xfrm>
          <a:prstGeom prst="notchedRightArrow">
            <a:avLst>
              <a:gd name="adj1" fmla="val 40630"/>
              <a:gd name="adj2" fmla="val 154919"/>
            </a:avLst>
          </a:prstGeom>
          <a:solidFill>
            <a:schemeClr val="bg1">
              <a:alpha val="89803"/>
            </a:scheme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eaLnBrk="1" hangingPunct="1"/>
            <a:endParaRPr lang="en-US" altLang="en-US"/>
          </a:p>
        </p:txBody>
      </p:sp>
      <p:sp>
        <p:nvSpPr>
          <p:cNvPr id="82964" name="AutoShape 20"/>
          <p:cNvSpPr>
            <a:spLocks noChangeArrowheads="1"/>
          </p:cNvSpPr>
          <p:nvPr/>
        </p:nvSpPr>
        <p:spPr bwMode="auto">
          <a:xfrm rot="-5400000">
            <a:off x="5042694" y="5220494"/>
            <a:ext cx="1685925" cy="461963"/>
          </a:xfrm>
          <a:prstGeom prst="notchedRightArrow">
            <a:avLst>
              <a:gd name="adj1" fmla="val 40630"/>
              <a:gd name="adj2" fmla="val 154562"/>
            </a:avLst>
          </a:prstGeom>
          <a:solidFill>
            <a:schemeClr val="bg1">
              <a:alpha val="89803"/>
            </a:scheme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eaLnBrk="1" hangingPunct="1"/>
            <a:endParaRPr lang="en-US" altLang="en-US"/>
          </a:p>
        </p:txBody>
      </p:sp>
      <p:sp>
        <p:nvSpPr>
          <p:cNvPr id="82965" name="AutoShape 21"/>
          <p:cNvSpPr>
            <a:spLocks noChangeArrowheads="1"/>
          </p:cNvSpPr>
          <p:nvPr/>
        </p:nvSpPr>
        <p:spPr bwMode="auto">
          <a:xfrm rot="-5400000">
            <a:off x="4926806" y="2859882"/>
            <a:ext cx="1685925" cy="461962"/>
          </a:xfrm>
          <a:prstGeom prst="notchedRightArrow">
            <a:avLst>
              <a:gd name="adj1" fmla="val 40630"/>
              <a:gd name="adj2" fmla="val 154563"/>
            </a:avLst>
          </a:prstGeom>
          <a:solidFill>
            <a:schemeClr val="bg1">
              <a:alpha val="89803"/>
            </a:schemeClr>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7160" tIns="68580" rIns="137160" bIns="68580" anchor="ctr"/>
          <a:lstStyle/>
          <a:p>
            <a:pPr eaLnBrk="1" hangingPunct="1"/>
            <a:endParaRPr lang="en-US" altLang="en-US"/>
          </a:p>
        </p:txBody>
      </p:sp>
      <p:sp>
        <p:nvSpPr>
          <p:cNvPr id="15" name="AutoShape 8"/>
          <p:cNvSpPr>
            <a:spLocks noChangeArrowheads="1"/>
          </p:cNvSpPr>
          <p:nvPr/>
        </p:nvSpPr>
        <p:spPr bwMode="auto">
          <a:xfrm>
            <a:off x="5997575" y="563563"/>
            <a:ext cx="6113463" cy="3683000"/>
          </a:xfrm>
          <a:prstGeom prst="cloudCallout">
            <a:avLst>
              <a:gd name="adj1" fmla="val 25801"/>
              <a:gd name="adj2" fmla="val 81523"/>
            </a:avLst>
          </a:prstGeom>
          <a:noFill/>
          <a:ln w="9525">
            <a:solidFill>
              <a:srgbClr val="00B0F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60678" tIns="80339" rIns="160678" bIns="80339"/>
          <a:lstStyle/>
          <a:p>
            <a:pPr algn="ctr"/>
            <a:r>
              <a:rPr lang="en-US" altLang="en-US" sz="4900" b="1" i="1">
                <a:solidFill>
                  <a:srgbClr val="FF0000"/>
                </a:solidFill>
                <a:latin typeface="Times New Roman" pitchFamily="18" charset="0"/>
                <a:cs typeface="Times New Roman" pitchFamily="18" charset="0"/>
              </a:rPr>
              <a:t>Khói đi từ mẫu hương cháy vào ống A và bay lên</a:t>
            </a:r>
          </a:p>
          <a:p>
            <a:pPr algn="ctr"/>
            <a:endParaRPr lang="en-US" altLang="en-US" sz="49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repeatCount="indefinite" fill="hold" nodeType="withEffect">
                                  <p:stCondLst>
                                    <p:cond delay="0"/>
                                  </p:stCondLst>
                                  <p:childTnLst>
                                    <p:set>
                                      <p:cBhvr>
                                        <p:cTn id="6" dur="1" fill="hold">
                                          <p:stCondLst>
                                            <p:cond delay="0"/>
                                          </p:stCondLst>
                                        </p:cTn>
                                        <p:tgtEl>
                                          <p:spTgt spid="82959"/>
                                        </p:tgtEl>
                                        <p:attrNameLst>
                                          <p:attrName>style.visibility</p:attrName>
                                        </p:attrNameLst>
                                      </p:cBhvr>
                                      <p:to>
                                        <p:strVal val="visible"/>
                                      </p:to>
                                    </p:set>
                                    <p:animEffect transition="in" filter="slide(fromTop)">
                                      <p:cBhvr>
                                        <p:cTn id="7" dur="2000"/>
                                        <p:tgtEl>
                                          <p:spTgt spid="82959"/>
                                        </p:tgtEl>
                                      </p:cBhvr>
                                    </p:animEffect>
                                  </p:childTnLst>
                                </p:cTn>
                              </p:par>
                              <p:par>
                                <p:cTn id="8" presetID="12" presetClass="entr" presetSubtype="1" repeatCount="indefinite" fill="hold" nodeType="withEffect">
                                  <p:stCondLst>
                                    <p:cond delay="0"/>
                                  </p:stCondLst>
                                  <p:childTnLst>
                                    <p:set>
                                      <p:cBhvr>
                                        <p:cTn id="9" dur="1" fill="hold">
                                          <p:stCondLst>
                                            <p:cond delay="0"/>
                                          </p:stCondLst>
                                        </p:cTn>
                                        <p:tgtEl>
                                          <p:spTgt spid="82960"/>
                                        </p:tgtEl>
                                        <p:attrNameLst>
                                          <p:attrName>style.visibility</p:attrName>
                                        </p:attrNameLst>
                                      </p:cBhvr>
                                      <p:to>
                                        <p:strVal val="visible"/>
                                      </p:to>
                                    </p:set>
                                    <p:animEffect transition="in" filter="slide(fromTop)">
                                      <p:cBhvr>
                                        <p:cTn id="10" dur="2000"/>
                                        <p:tgtEl>
                                          <p:spTgt spid="82960"/>
                                        </p:tgtEl>
                                      </p:cBhvr>
                                    </p:animEffect>
                                  </p:childTnLst>
                                </p:cTn>
                              </p:par>
                              <p:par>
                                <p:cTn id="11" presetID="12" presetClass="entr" presetSubtype="1" repeatCount="indefinite" fill="hold" nodeType="withEffect">
                                  <p:stCondLst>
                                    <p:cond delay="0"/>
                                  </p:stCondLst>
                                  <p:childTnLst>
                                    <p:set>
                                      <p:cBhvr>
                                        <p:cTn id="12" dur="1" fill="hold">
                                          <p:stCondLst>
                                            <p:cond delay="0"/>
                                          </p:stCondLst>
                                        </p:cTn>
                                        <p:tgtEl>
                                          <p:spTgt spid="82961"/>
                                        </p:tgtEl>
                                        <p:attrNameLst>
                                          <p:attrName>style.visibility</p:attrName>
                                        </p:attrNameLst>
                                      </p:cBhvr>
                                      <p:to>
                                        <p:strVal val="visible"/>
                                      </p:to>
                                    </p:set>
                                    <p:animEffect transition="in" filter="slide(fromTop)">
                                      <p:cBhvr>
                                        <p:cTn id="13" dur="2000"/>
                                        <p:tgtEl>
                                          <p:spTgt spid="82961"/>
                                        </p:tgtEl>
                                      </p:cBhvr>
                                    </p:animEffect>
                                  </p:childTnLst>
                                </p:cTn>
                              </p:par>
                              <p:par>
                                <p:cTn id="14" presetID="12" presetClass="entr" presetSubtype="2" repeatCount="indefinite" fill="hold" nodeType="withEffect">
                                  <p:stCondLst>
                                    <p:cond delay="0"/>
                                  </p:stCondLst>
                                  <p:childTnLst>
                                    <p:set>
                                      <p:cBhvr>
                                        <p:cTn id="15" dur="1" fill="hold">
                                          <p:stCondLst>
                                            <p:cond delay="0"/>
                                          </p:stCondLst>
                                        </p:cTn>
                                        <p:tgtEl>
                                          <p:spTgt spid="82962"/>
                                        </p:tgtEl>
                                        <p:attrNameLst>
                                          <p:attrName>style.visibility</p:attrName>
                                        </p:attrNameLst>
                                      </p:cBhvr>
                                      <p:to>
                                        <p:strVal val="visible"/>
                                      </p:to>
                                    </p:set>
                                    <p:animEffect transition="in" filter="slide(fromRight)">
                                      <p:cBhvr>
                                        <p:cTn id="16" dur="2000"/>
                                        <p:tgtEl>
                                          <p:spTgt spid="82962"/>
                                        </p:tgtEl>
                                      </p:cBhvr>
                                    </p:animEffect>
                                  </p:childTnLst>
                                </p:cTn>
                              </p:par>
                              <p:par>
                                <p:cTn id="17" presetID="12" presetClass="entr" presetSubtype="2" repeatCount="indefinite" fill="hold" nodeType="withEffect">
                                  <p:stCondLst>
                                    <p:cond delay="0"/>
                                  </p:stCondLst>
                                  <p:childTnLst>
                                    <p:set>
                                      <p:cBhvr>
                                        <p:cTn id="18" dur="1" fill="hold">
                                          <p:stCondLst>
                                            <p:cond delay="0"/>
                                          </p:stCondLst>
                                        </p:cTn>
                                        <p:tgtEl>
                                          <p:spTgt spid="82963"/>
                                        </p:tgtEl>
                                        <p:attrNameLst>
                                          <p:attrName>style.visibility</p:attrName>
                                        </p:attrNameLst>
                                      </p:cBhvr>
                                      <p:to>
                                        <p:strVal val="visible"/>
                                      </p:to>
                                    </p:set>
                                    <p:animEffect transition="in" filter="slide(fromRight)">
                                      <p:cBhvr>
                                        <p:cTn id="19" dur="2000"/>
                                        <p:tgtEl>
                                          <p:spTgt spid="82963"/>
                                        </p:tgtEl>
                                      </p:cBhvr>
                                    </p:animEffect>
                                  </p:childTnLst>
                                </p:cTn>
                              </p:par>
                              <p:par>
                                <p:cTn id="20" presetID="12" presetClass="entr" presetSubtype="4" repeatCount="indefinite" fill="hold" nodeType="withEffect">
                                  <p:stCondLst>
                                    <p:cond delay="0"/>
                                  </p:stCondLst>
                                  <p:childTnLst>
                                    <p:set>
                                      <p:cBhvr>
                                        <p:cTn id="21" dur="1" fill="hold">
                                          <p:stCondLst>
                                            <p:cond delay="0"/>
                                          </p:stCondLst>
                                        </p:cTn>
                                        <p:tgtEl>
                                          <p:spTgt spid="82964"/>
                                        </p:tgtEl>
                                        <p:attrNameLst>
                                          <p:attrName>style.visibility</p:attrName>
                                        </p:attrNameLst>
                                      </p:cBhvr>
                                      <p:to>
                                        <p:strVal val="visible"/>
                                      </p:to>
                                    </p:set>
                                    <p:animEffect transition="in" filter="slide(fromBottom)">
                                      <p:cBhvr>
                                        <p:cTn id="22" dur="2000"/>
                                        <p:tgtEl>
                                          <p:spTgt spid="82964"/>
                                        </p:tgtEl>
                                      </p:cBhvr>
                                    </p:animEffect>
                                  </p:childTnLst>
                                </p:cTn>
                              </p:par>
                              <p:par>
                                <p:cTn id="23" presetID="12" presetClass="entr" presetSubtype="4" repeatCount="indefinite" fill="hold" nodeType="withEffect">
                                  <p:stCondLst>
                                    <p:cond delay="0"/>
                                  </p:stCondLst>
                                  <p:childTnLst>
                                    <p:set>
                                      <p:cBhvr>
                                        <p:cTn id="24" dur="1" fill="hold">
                                          <p:stCondLst>
                                            <p:cond delay="0"/>
                                          </p:stCondLst>
                                        </p:cTn>
                                        <p:tgtEl>
                                          <p:spTgt spid="82965"/>
                                        </p:tgtEl>
                                        <p:attrNameLst>
                                          <p:attrName>style.visibility</p:attrName>
                                        </p:attrNameLst>
                                      </p:cBhvr>
                                      <p:to>
                                        <p:strVal val="visible"/>
                                      </p:to>
                                    </p:set>
                                    <p:animEffect transition="in" filter="slide(fromBottom)">
                                      <p:cBhvr>
                                        <p:cTn id="25" dur="2000"/>
                                        <p:tgtEl>
                                          <p:spTgt spid="8296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9" grpId="0" animBg="1"/>
      <p:bldP spid="82960" grpId="0" animBg="1"/>
      <p:bldP spid="82961" grpId="0" animBg="1"/>
      <p:bldP spid="82962" grpId="0" animBg="1"/>
      <p:bldP spid="82963" grpId="0" animBg="1"/>
      <p:bldP spid="82964" grpId="0" animBg="1"/>
      <p:bldP spid="82965"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Template For Kids Editable Diploma Certificate Templates For Art  Backgrounds for Powerpoint Templates - PP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350838"/>
            <a:ext cx="18137188"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txBox="1">
            <a:spLocks noChangeArrowheads="1"/>
          </p:cNvSpPr>
          <p:nvPr/>
        </p:nvSpPr>
        <p:spPr bwMode="auto">
          <a:xfrm>
            <a:off x="3048000" y="0"/>
            <a:ext cx="7021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500">
                <a:solidFill>
                  <a:schemeClr val="tx1"/>
                </a:solidFill>
                <a:latin typeface="Verdana" pitchFamily="34" charset="0"/>
              </a:defRPr>
            </a:lvl3pPr>
            <a:lvl4pPr marL="1600200" indent="-228600">
              <a:defRPr sz="2100">
                <a:solidFill>
                  <a:schemeClr val="tx1"/>
                </a:solidFill>
                <a:latin typeface="Verdana" pitchFamily="34" charset="0"/>
              </a:defRPr>
            </a:lvl4pPr>
            <a:lvl5pPr marL="2057400" indent="-228600">
              <a:defRPr sz="2100">
                <a:solidFill>
                  <a:schemeClr val="tx1"/>
                </a:solidFill>
                <a:latin typeface="Verdana" pitchFamily="34" charset="0"/>
              </a:defRPr>
            </a:lvl5pPr>
            <a:lvl6pPr marL="25146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6pPr>
            <a:lvl7pPr marL="29718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7pPr>
            <a:lvl8pPr marL="34290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8pPr>
            <a:lvl9pPr marL="38862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9pPr>
          </a:lstStyle>
          <a:p>
            <a:pPr defTabSz="803275" eaLnBrk="1" hangingPunct="1"/>
            <a:endParaRPr lang="en-US" altLang="en-US" sz="4800" b="1" i="1" u="sng">
              <a:solidFill>
                <a:srgbClr val="FF3300"/>
              </a:solidFill>
            </a:endParaRPr>
          </a:p>
        </p:txBody>
      </p:sp>
      <p:sp>
        <p:nvSpPr>
          <p:cNvPr id="5" name="Rectangle 3"/>
          <p:cNvSpPr txBox="1">
            <a:spLocks noChangeArrowheads="1"/>
          </p:cNvSpPr>
          <p:nvPr/>
        </p:nvSpPr>
        <p:spPr bwMode="auto">
          <a:xfrm>
            <a:off x="2170113" y="1554163"/>
            <a:ext cx="133064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500">
                <a:solidFill>
                  <a:schemeClr val="tx1"/>
                </a:solidFill>
                <a:latin typeface="Verdana" pitchFamily="34" charset="0"/>
              </a:defRPr>
            </a:lvl3pPr>
            <a:lvl4pPr marL="1600200" indent="-228600">
              <a:defRPr sz="2100">
                <a:solidFill>
                  <a:schemeClr val="tx1"/>
                </a:solidFill>
                <a:latin typeface="Verdana" pitchFamily="34" charset="0"/>
              </a:defRPr>
            </a:lvl4pPr>
            <a:lvl5pPr marL="2057400" indent="-228600">
              <a:defRPr sz="2100">
                <a:solidFill>
                  <a:schemeClr val="tx1"/>
                </a:solidFill>
                <a:latin typeface="Verdana" pitchFamily="34" charset="0"/>
              </a:defRPr>
            </a:lvl5pPr>
            <a:lvl6pPr marL="25146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6pPr>
            <a:lvl7pPr marL="29718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7pPr>
            <a:lvl8pPr marL="34290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8pPr>
            <a:lvl9pPr marL="38862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9pPr>
          </a:lstStyle>
          <a:p>
            <a:pPr marL="601663" indent="-601663" defTabSz="803275" eaLnBrk="1" hangingPunct="1">
              <a:spcBef>
                <a:spcPct val="20000"/>
              </a:spcBef>
              <a:spcAft>
                <a:spcPts val="1050"/>
              </a:spcAft>
              <a:buClr>
                <a:schemeClr val="tx2"/>
              </a:buClr>
              <a:buFont typeface="Wingdings 2" pitchFamily="18" charset="2"/>
              <a:buNone/>
            </a:pPr>
            <a:r>
              <a:rPr lang="en-US" altLang="en-US" sz="6600" b="1" i="1" u="sng">
                <a:solidFill>
                  <a:srgbClr val="FF0000"/>
                </a:solidFill>
                <a:latin typeface="Times New Roman" pitchFamily="18" charset="0"/>
                <a:cs typeface="Times New Roman" pitchFamily="18" charset="0"/>
              </a:rPr>
              <a:t>Kết luận:</a:t>
            </a:r>
          </a:p>
          <a:p>
            <a:pPr marL="601663" indent="-601663" defTabSz="803275" eaLnBrk="1" hangingPunct="1">
              <a:spcBef>
                <a:spcPct val="20000"/>
              </a:spcBef>
              <a:spcAft>
                <a:spcPts val="1050"/>
              </a:spcAft>
              <a:buClr>
                <a:schemeClr val="tx2"/>
              </a:buClr>
              <a:buFont typeface="Wingdings 2" pitchFamily="18" charset="2"/>
              <a:buNone/>
            </a:pPr>
            <a:r>
              <a:rPr lang="en-US" altLang="en-US" sz="6600" b="1" i="1">
                <a:solidFill>
                  <a:srgbClr val="0000FF"/>
                </a:solidFill>
                <a:latin typeface="Times New Roman" pitchFamily="18" charset="0"/>
                <a:cs typeface="Times New Roman" pitchFamily="18" charset="0"/>
              </a:rPr>
              <a:t>Không khí chuyển động từ nơi lạnh đến nơi nóng. Không khí chuyển động tạo thành gió.</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0225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p:cNvSpPr txBox="1">
            <a:spLocks noChangeArrowheads="1"/>
          </p:cNvSpPr>
          <p:nvPr/>
        </p:nvSpPr>
        <p:spPr bwMode="auto">
          <a:xfrm>
            <a:off x="2760663" y="2024063"/>
            <a:ext cx="12714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endParaRPr lang="fr-LU" altLang="vi-VN" sz="5900" b="1">
              <a:latin typeface="VNI-Times" pitchFamily="2" charset="0"/>
            </a:endParaRPr>
          </a:p>
        </p:txBody>
      </p:sp>
      <p:sp>
        <p:nvSpPr>
          <p:cNvPr id="17412" name="Text Box 5"/>
          <p:cNvSpPr txBox="1">
            <a:spLocks noChangeArrowheads="1"/>
          </p:cNvSpPr>
          <p:nvPr/>
        </p:nvSpPr>
        <p:spPr bwMode="auto">
          <a:xfrm>
            <a:off x="2025650" y="5357813"/>
            <a:ext cx="135016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marL="342900" indent="-3429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50000"/>
              </a:spcBef>
            </a:pPr>
            <a:r>
              <a:rPr lang="fr-LU" altLang="vi-VN" sz="5900" b="1">
                <a:solidFill>
                  <a:srgbClr val="000099"/>
                </a:solidFill>
                <a:latin typeface="VNI-Times" pitchFamily="2" charset="0"/>
              </a:rPr>
              <a:t>   </a:t>
            </a:r>
            <a:endParaRPr lang="fr-LU" altLang="vi-VN" sz="5300" b="1">
              <a:solidFill>
                <a:srgbClr val="000099"/>
              </a:solidFill>
              <a:latin typeface="VNI-Times" pitchFamily="2" charset="0"/>
            </a:endParaRPr>
          </a:p>
        </p:txBody>
      </p:sp>
      <p:sp>
        <p:nvSpPr>
          <p:cNvPr id="17418" name="Text Box 10"/>
          <p:cNvSpPr txBox="1">
            <a:spLocks noChangeArrowheads="1"/>
          </p:cNvSpPr>
          <p:nvPr/>
        </p:nvSpPr>
        <p:spPr bwMode="auto">
          <a:xfrm>
            <a:off x="923925" y="2024063"/>
            <a:ext cx="9723438"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FontTx/>
              <a:buChar char="•"/>
            </a:pPr>
            <a:r>
              <a:rPr lang="en-US" altLang="en-US" sz="8800" b="1" u="sng">
                <a:solidFill>
                  <a:srgbClr val="FF0000"/>
                </a:solidFill>
                <a:latin typeface="Times New Roman" pitchFamily="18" charset="0"/>
                <a:ea typeface="SimSun" pitchFamily="2" charset="-122"/>
                <a:cs typeface="Times New Roman" pitchFamily="18" charset="0"/>
              </a:rPr>
              <a:t>  </a:t>
            </a:r>
            <a:r>
              <a:rPr lang="vi-VN" altLang="en-US" sz="8800" b="1" u="sng">
                <a:solidFill>
                  <a:srgbClr val="FF0000"/>
                </a:solidFill>
                <a:latin typeface="Times New Roman" pitchFamily="18" charset="0"/>
                <a:ea typeface="SimSun" pitchFamily="2" charset="-122"/>
                <a:cs typeface="Times New Roman" pitchFamily="18" charset="0"/>
              </a:rPr>
              <a:t>HOẠT ĐỘNG </a:t>
            </a:r>
            <a:r>
              <a:rPr lang="en-US" altLang="en-US" sz="8800" b="1" u="sng">
                <a:solidFill>
                  <a:srgbClr val="FF0000"/>
                </a:solidFill>
                <a:latin typeface="Times New Roman" pitchFamily="18" charset="0"/>
                <a:ea typeface="SimSun" pitchFamily="2" charset="-122"/>
                <a:cs typeface="Times New Roman" pitchFamily="18" charset="0"/>
              </a:rPr>
              <a:t>3:</a:t>
            </a:r>
            <a:endParaRPr lang="vi-VN" altLang="en-US" sz="8800" b="1" u="sng">
              <a:solidFill>
                <a:srgbClr val="FF0000"/>
              </a:solidFill>
              <a:latin typeface="Times New Roman" pitchFamily="18" charset="0"/>
              <a:ea typeface="SimSun" pitchFamily="2" charset="-122"/>
              <a:cs typeface="Times New Roman" pitchFamily="18" charset="0"/>
            </a:endParaRPr>
          </a:p>
          <a:p>
            <a:pPr algn="ctr">
              <a:spcBef>
                <a:spcPct val="20000"/>
              </a:spcBef>
            </a:pPr>
            <a:r>
              <a:rPr lang="en-US" altLang="en-US" sz="9600" b="1">
                <a:solidFill>
                  <a:srgbClr val="0000FF"/>
                </a:solidFill>
                <a:latin typeface="Times New Roman" pitchFamily="18" charset="0"/>
                <a:ea typeface="SimSun" pitchFamily="2" charset="-122"/>
                <a:cs typeface="Times New Roman" pitchFamily="18" charset="0"/>
              </a:rPr>
              <a:t>Sự chuyển động không khí trong tự nhiên</a:t>
            </a:r>
            <a:endParaRPr lang="en-US" altLang="vi-VN" sz="8800" b="1">
              <a:solidFill>
                <a:srgbClr val="0000FF"/>
              </a:solidFill>
              <a:latin typeface="Times New Roman" pitchFamily="18" charset="0"/>
              <a:ea typeface="SimSun" pitchFamily="2" charset="-122"/>
              <a:cs typeface="Times New Roman" pitchFamily="18" charset="0"/>
            </a:endParaRPr>
          </a:p>
        </p:txBody>
      </p:sp>
    </p:spTree>
    <p:custDataLst>
      <p:tags r:id="rId1"/>
    </p:custDataLst>
  </p:cSld>
  <p:clrMapOvr>
    <a:masterClrMapping/>
  </p:clrMapOvr>
  <p:transition spd="slow" advTm="763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37300" y="2617788"/>
            <a:ext cx="1984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55"/>
          <p:cNvGrpSpPr>
            <a:grpSpLocks/>
          </p:cNvGrpSpPr>
          <p:nvPr/>
        </p:nvGrpSpPr>
        <p:grpSpPr bwMode="auto">
          <a:xfrm>
            <a:off x="390525" y="1747838"/>
            <a:ext cx="8153400" cy="5108575"/>
            <a:chOff x="0" y="1104"/>
            <a:chExt cx="2832" cy="2112"/>
          </a:xfrm>
        </p:grpSpPr>
        <p:pic>
          <p:nvPicPr>
            <p:cNvPr id="18465" name="Ảnh 45" descr="2.jpg"/>
            <p:cNvPicPr>
              <a:picLocks noChangeAspect="1"/>
            </p:cNvPicPr>
            <p:nvPr/>
          </p:nvPicPr>
          <p:blipFill>
            <a:blip r:embed="rId3">
              <a:extLst>
                <a:ext uri="{28A0092B-C50C-407E-A947-70E740481C1C}">
                  <a14:useLocalDpi xmlns:a14="http://schemas.microsoft.com/office/drawing/2010/main" val="0"/>
                </a:ext>
              </a:extLst>
            </a:blip>
            <a:srcRect l="8221" t="4672" r="1537" b="4672"/>
            <a:stretch>
              <a:fillRect/>
            </a:stretch>
          </p:blipFill>
          <p:spPr bwMode="auto">
            <a:xfrm>
              <a:off x="0" y="1152"/>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6" name="Picture 4" descr="sun12[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52" y="1104"/>
              <a:ext cx="68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7"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81" y="2227"/>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 y="2101"/>
              <a:ext cx="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9"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 y="1835"/>
              <a:ext cx="1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0"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4" y="2304"/>
              <a:ext cx="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1"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51" y="1873"/>
              <a:ext cx="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2"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5707">
              <a:off x="2352" y="2448"/>
              <a:ext cx="28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3"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62905">
              <a:off x="1728" y="1680"/>
              <a:ext cx="2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4"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91267">
              <a:off x="1968" y="2640"/>
              <a:ext cx="43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5"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7274">
              <a:off x="2064" y="2304"/>
              <a:ext cx="34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6"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272" y="2040"/>
              <a:ext cx="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7"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13" y="2227"/>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8"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37" y="1711"/>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79"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05" y="1987"/>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0"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03" y="1669"/>
              <a:ext cx="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700" name="Picture 57" descr="untit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9213" y="1863725"/>
            <a:ext cx="8291512"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Ảnh 5" descr="3.jpg"/>
          <p:cNvPicPr>
            <a:picLocks noChangeAspect="1"/>
          </p:cNvPicPr>
          <p:nvPr/>
        </p:nvPicPr>
        <p:blipFill>
          <a:blip r:embed="rId8">
            <a:extLst>
              <a:ext uri="{28A0092B-C50C-407E-A947-70E740481C1C}">
                <a14:useLocalDpi xmlns:a14="http://schemas.microsoft.com/office/drawing/2010/main" val="0"/>
              </a:ext>
            </a:extLst>
          </a:blip>
          <a:srcRect l="9677" t="21791" r="1277" b="4161"/>
          <a:stretch>
            <a:fillRect/>
          </a:stretch>
        </p:blipFill>
        <p:spPr bwMode="auto">
          <a:xfrm>
            <a:off x="8939213" y="2967038"/>
            <a:ext cx="82915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4735175" y="2908300"/>
            <a:ext cx="527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871575" y="3019425"/>
            <a:ext cx="5238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063538" y="3260725"/>
            <a:ext cx="5270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2949238" y="2897188"/>
            <a:ext cx="5254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982700" y="3622675"/>
            <a:ext cx="8080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277850" y="3894138"/>
            <a:ext cx="9096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2371388" y="2655888"/>
            <a:ext cx="5238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4147800" y="5197475"/>
            <a:ext cx="8858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3044488" y="5084763"/>
            <a:ext cx="8350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0509250" y="4494213"/>
            <a:ext cx="7858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4277975" y="4838700"/>
            <a:ext cx="985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2580938" y="4730750"/>
            <a:ext cx="952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1725275" y="4721225"/>
            <a:ext cx="884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2361863" y="5059363"/>
            <a:ext cx="825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1717338" y="5059363"/>
            <a:ext cx="7762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9979025" y="4838700"/>
            <a:ext cx="885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0968038" y="4903788"/>
            <a:ext cx="884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5" name="Picture 10" descr="E:\PICTURE\anhgif\fahr+flugzeuge+schiffe\schiffe\a_shif03.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102725" y="2751138"/>
            <a:ext cx="1474788"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10" descr="E:\PICTURE\anhgif\fahr+flugzeuge+schiffe\schiffe\a_shif03.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37888" y="3829050"/>
            <a:ext cx="5064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61893" y="2694782"/>
            <a:ext cx="347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8" name="Text Box 82"/>
          <p:cNvSpPr txBox="1">
            <a:spLocks noChangeArrowheads="1"/>
          </p:cNvSpPr>
          <p:nvPr/>
        </p:nvSpPr>
        <p:spPr bwMode="auto">
          <a:xfrm>
            <a:off x="2076450" y="225425"/>
            <a:ext cx="1384935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Font typeface="Arial" pitchFamily="34" charset="0"/>
              <a:buNone/>
            </a:pPr>
            <a:r>
              <a:rPr lang="en-US" altLang="en-US" sz="4500" b="1">
                <a:solidFill>
                  <a:srgbClr val="FF0000"/>
                </a:solidFill>
                <a:latin typeface="Times New Roman" pitchFamily="18" charset="0"/>
              </a:rPr>
              <a:t>GIẢI THÍCH SỰ CHUYỂN ĐỘNG CỦA KHÔNG KHÍ TRONG  TỰ NHIÊN</a:t>
            </a:r>
          </a:p>
        </p:txBody>
      </p:sp>
      <p:pic>
        <p:nvPicPr>
          <p:cNvPr id="18459"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70830">
            <a:off x="4487863" y="3040063"/>
            <a:ext cx="6159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0"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14262">
            <a:off x="7142163" y="292735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117788">
            <a:off x="5757863" y="3040063"/>
            <a:ext cx="5524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00987">
            <a:off x="6103938" y="2927350"/>
            <a:ext cx="7429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51"/>
          <p:cNvSpPr txBox="1">
            <a:spLocks noChangeArrowheads="1"/>
          </p:cNvSpPr>
          <p:nvPr/>
        </p:nvSpPr>
        <p:spPr bwMode="auto">
          <a:xfrm>
            <a:off x="390525" y="7269163"/>
            <a:ext cx="8153400" cy="2586037"/>
          </a:xfrm>
          <a:prstGeom prst="rect">
            <a:avLst/>
          </a:prstGeom>
          <a:solidFill>
            <a:schemeClr val="accent2">
              <a:lumMod val="9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5400" b="1">
                <a:solidFill>
                  <a:srgbClr val="0000FF"/>
                </a:solidFill>
                <a:latin typeface="Times New Roman" pitchFamily="18" charset="0"/>
                <a:cs typeface="Times New Roman" pitchFamily="18" charset="0"/>
              </a:rPr>
              <a:t>-Tại sao ban ngày thì có gió thổi từ biển vào đất liền?</a:t>
            </a:r>
            <a:endParaRPr lang="en-US" sz="5400">
              <a:solidFill>
                <a:srgbClr val="0000FF"/>
              </a:solidFill>
              <a:latin typeface="Times New Roman" pitchFamily="18" charset="0"/>
              <a:cs typeface="Times New Roman" pitchFamily="18" charset="0"/>
            </a:endParaRPr>
          </a:p>
        </p:txBody>
      </p:sp>
      <p:sp>
        <p:nvSpPr>
          <p:cNvPr id="50" name="Text Box 52"/>
          <p:cNvSpPr txBox="1">
            <a:spLocks noChangeArrowheads="1"/>
          </p:cNvSpPr>
          <p:nvPr/>
        </p:nvSpPr>
        <p:spPr bwMode="auto">
          <a:xfrm>
            <a:off x="8856663" y="7359650"/>
            <a:ext cx="8794750" cy="2446338"/>
          </a:xfrm>
          <a:prstGeom prst="rect">
            <a:avLst/>
          </a:prstGeom>
          <a:solidFill>
            <a:schemeClr val="accent2">
              <a:lumMod val="9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5400" b="1">
                <a:solidFill>
                  <a:srgbClr val="0000FF"/>
                </a:solidFill>
                <a:latin typeface="Times New Roman" pitchFamily="18" charset="0"/>
                <a:cs typeface="Times New Roman" pitchFamily="18" charset="0"/>
              </a:rPr>
              <a:t>-Tại sao ban đêm có gió</a:t>
            </a:r>
          </a:p>
          <a:p>
            <a:pPr eaLnBrk="1" hangingPunct="1">
              <a:spcBef>
                <a:spcPct val="50000"/>
              </a:spcBef>
              <a:defRPr/>
            </a:pPr>
            <a:r>
              <a:rPr lang="en-US" sz="5400" b="1">
                <a:solidFill>
                  <a:srgbClr val="0000FF"/>
                </a:solidFill>
                <a:latin typeface="Times New Roman" pitchFamily="18" charset="0"/>
                <a:cs typeface="Times New Roman" pitchFamily="18" charset="0"/>
              </a:rPr>
              <a:t> thổi từ đất liền thổi ra biển?</a:t>
            </a:r>
          </a:p>
          <a:p>
            <a:pPr eaLnBrk="1" hangingPunct="1">
              <a:spcBef>
                <a:spcPct val="50000"/>
              </a:spcBef>
              <a:defRPr/>
            </a:pPr>
            <a:endParaRPr lang="en-US" sz="120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Vertical)">
                                      <p:cBhvr>
                                        <p:cTn id="7" dur="500"/>
                                        <p:tgtEl>
                                          <p:spTgt spid="29700"/>
                                        </p:tgtEl>
                                      </p:cBhvr>
                                    </p:animEffect>
                                  </p:childTnLst>
                                </p:cTn>
                              </p:par>
                              <p:par>
                                <p:cTn id="8" presetID="42" presetClass="entr" presetSubtype="0" fill="hold"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fade">
                                      <p:cBhvr>
                                        <p:cTn id="10" dur="1000"/>
                                        <p:tgtEl>
                                          <p:spTgt spid="29699"/>
                                        </p:tgtEl>
                                      </p:cBhvr>
                                    </p:animEffect>
                                    <p:anim calcmode="lin" valueType="num">
                                      <p:cBhvr>
                                        <p:cTn id="11" dur="1000" fill="hold"/>
                                        <p:tgtEl>
                                          <p:spTgt spid="29699"/>
                                        </p:tgtEl>
                                        <p:attrNameLst>
                                          <p:attrName>ppt_x</p:attrName>
                                        </p:attrNameLst>
                                      </p:cBhvr>
                                      <p:tavLst>
                                        <p:tav tm="0">
                                          <p:val>
                                            <p:strVal val="#ppt_x"/>
                                          </p:val>
                                        </p:tav>
                                        <p:tav tm="100000">
                                          <p:val>
                                            <p:strVal val="#ppt_x"/>
                                          </p:val>
                                        </p:tav>
                                      </p:tavLst>
                                    </p:anim>
                                    <p:anim calcmode="lin" valueType="num">
                                      <p:cBhvr>
                                        <p:cTn id="12" dur="1000" fill="hold"/>
                                        <p:tgtEl>
                                          <p:spTgt spid="2969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9701"/>
                                        </p:tgtEl>
                                        <p:attrNameLst>
                                          <p:attrName>style.visibility</p:attrName>
                                        </p:attrNameLst>
                                      </p:cBhvr>
                                      <p:to>
                                        <p:strVal val="visible"/>
                                      </p:to>
                                    </p:set>
                                    <p:animEffect transition="in" filter="fade">
                                      <p:cBhvr>
                                        <p:cTn id="15" dur="1000"/>
                                        <p:tgtEl>
                                          <p:spTgt spid="29701"/>
                                        </p:tgtEl>
                                      </p:cBhvr>
                                    </p:animEffect>
                                    <p:anim calcmode="lin" valueType="num">
                                      <p:cBhvr>
                                        <p:cTn id="16" dur="1000" fill="hold"/>
                                        <p:tgtEl>
                                          <p:spTgt spid="29701"/>
                                        </p:tgtEl>
                                        <p:attrNameLst>
                                          <p:attrName>ppt_x</p:attrName>
                                        </p:attrNameLst>
                                      </p:cBhvr>
                                      <p:tavLst>
                                        <p:tav tm="0">
                                          <p:val>
                                            <p:strVal val="#ppt_x"/>
                                          </p:val>
                                        </p:tav>
                                        <p:tav tm="100000">
                                          <p:val>
                                            <p:strVal val="#ppt_x"/>
                                          </p:val>
                                        </p:tav>
                                      </p:tavLst>
                                    </p:anim>
                                    <p:anim calcmode="lin" valueType="num">
                                      <p:cBhvr>
                                        <p:cTn id="17" dur="1000" fill="hold"/>
                                        <p:tgtEl>
                                          <p:spTgt spid="29701"/>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337300" y="2617788"/>
            <a:ext cx="1984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55"/>
          <p:cNvGrpSpPr>
            <a:grpSpLocks/>
          </p:cNvGrpSpPr>
          <p:nvPr/>
        </p:nvGrpSpPr>
        <p:grpSpPr bwMode="auto">
          <a:xfrm>
            <a:off x="808038" y="1685925"/>
            <a:ext cx="6808787" cy="4286250"/>
            <a:chOff x="0" y="1104"/>
            <a:chExt cx="2832" cy="2112"/>
          </a:xfrm>
        </p:grpSpPr>
        <p:pic>
          <p:nvPicPr>
            <p:cNvPr id="19488" name="Ảnh 45" descr="2.jpg"/>
            <p:cNvPicPr>
              <a:picLocks noChangeAspect="1"/>
            </p:cNvPicPr>
            <p:nvPr/>
          </p:nvPicPr>
          <p:blipFill>
            <a:blip r:embed="rId3">
              <a:extLst>
                <a:ext uri="{28A0092B-C50C-407E-A947-70E740481C1C}">
                  <a14:useLocalDpi xmlns:a14="http://schemas.microsoft.com/office/drawing/2010/main" val="0"/>
                </a:ext>
              </a:extLst>
            </a:blip>
            <a:srcRect l="8221" t="4672" r="1537" b="4672"/>
            <a:stretch>
              <a:fillRect/>
            </a:stretch>
          </p:blipFill>
          <p:spPr bwMode="auto">
            <a:xfrm>
              <a:off x="0" y="1152"/>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4" descr="sun12[1]">
              <a:hlinkClick r:id="rId4" action="ppaction://hlinksldjump"/>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52" y="1104"/>
              <a:ext cx="68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81" y="2227"/>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1"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75" y="2101"/>
              <a:ext cx="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45" y="1835"/>
              <a:ext cx="11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3"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4" y="2304"/>
              <a:ext cx="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4"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51" y="1873"/>
              <a:ext cx="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65707">
              <a:off x="2352" y="2448"/>
              <a:ext cx="28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362905">
              <a:off x="1728" y="1680"/>
              <a:ext cx="2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91267">
              <a:off x="1968" y="2640"/>
              <a:ext cx="43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7274">
              <a:off x="2064" y="2304"/>
              <a:ext cx="34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9"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272" y="2040"/>
              <a:ext cx="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0"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13" y="2227"/>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1"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37" y="1711"/>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2"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05" y="1987"/>
              <a:ext cx="8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03"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03" y="1669"/>
              <a:ext cx="7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0" name="Picture 57" descr="untit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39213" y="1685925"/>
            <a:ext cx="75628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Ảnh 5" descr="3.jpg"/>
          <p:cNvPicPr>
            <a:picLocks noChangeAspect="1"/>
          </p:cNvPicPr>
          <p:nvPr/>
        </p:nvPicPr>
        <p:blipFill>
          <a:blip r:embed="rId8">
            <a:extLst>
              <a:ext uri="{28A0092B-C50C-407E-A947-70E740481C1C}">
                <a14:useLocalDpi xmlns:a14="http://schemas.microsoft.com/office/drawing/2010/main" val="0"/>
              </a:ext>
            </a:extLst>
          </a:blip>
          <a:srcRect l="9677" t="21791" r="1277" b="4161"/>
          <a:stretch>
            <a:fillRect/>
          </a:stretch>
        </p:blipFill>
        <p:spPr bwMode="auto">
          <a:xfrm>
            <a:off x="8939213" y="2967038"/>
            <a:ext cx="756285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4735175" y="2908300"/>
            <a:ext cx="5270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871575" y="3019425"/>
            <a:ext cx="5238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063538" y="3260725"/>
            <a:ext cx="5270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2949238" y="2897188"/>
            <a:ext cx="525462"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982700" y="3622675"/>
            <a:ext cx="8080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3277850" y="3894138"/>
            <a:ext cx="909638"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35995">
            <a:off x="12371388" y="2655888"/>
            <a:ext cx="5238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4147800" y="5197475"/>
            <a:ext cx="885825"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3044488" y="5084763"/>
            <a:ext cx="8350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0509250" y="4494213"/>
            <a:ext cx="78581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4277975" y="4838700"/>
            <a:ext cx="985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2580938" y="4730750"/>
            <a:ext cx="9525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1725275" y="4721225"/>
            <a:ext cx="884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2361863" y="5059363"/>
            <a:ext cx="825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1717338" y="5059363"/>
            <a:ext cx="7762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9979025" y="4838700"/>
            <a:ext cx="885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8" descr="E:\PICTURE\hinh anh bai daytcb\arrow2_3.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10968038" y="4903788"/>
            <a:ext cx="884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9" name="Picture 10" descr="E:\PICTURE\anhgif\fahr+flugzeuge+schiffe\schiffe\a_shif03.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102725" y="2751138"/>
            <a:ext cx="1474788"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0" name="Picture 10" descr="E:\PICTURE\anhgif\fahr+flugzeuge+schiffe\schiffe\a_shif03.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37888" y="3829050"/>
            <a:ext cx="5064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3" descr="E:\PICTURE\anhgif\basics\pfeile\0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61893" y="2694782"/>
            <a:ext cx="347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2" name="Text Box 82"/>
          <p:cNvSpPr txBox="1">
            <a:spLocks noChangeArrowheads="1"/>
          </p:cNvSpPr>
          <p:nvPr/>
        </p:nvSpPr>
        <p:spPr bwMode="auto">
          <a:xfrm>
            <a:off x="2076450" y="225425"/>
            <a:ext cx="1384935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Font typeface="Arial" pitchFamily="34" charset="0"/>
              <a:buNone/>
            </a:pPr>
            <a:r>
              <a:rPr lang="en-US" altLang="en-US" sz="4500" b="1">
                <a:solidFill>
                  <a:srgbClr val="FF0000"/>
                </a:solidFill>
                <a:latin typeface="Times New Roman" pitchFamily="18" charset="0"/>
              </a:rPr>
              <a:t>GIẢI THÍCH SỰ CHUYỂN ĐỘNG CỦA KHÔNG KHÍ TRONG  TỰ NHIÊN</a:t>
            </a:r>
          </a:p>
        </p:txBody>
      </p:sp>
      <p:sp>
        <p:nvSpPr>
          <p:cNvPr id="49" name="Rectangle 3"/>
          <p:cNvSpPr txBox="1">
            <a:spLocks noChangeArrowheads="1"/>
          </p:cNvSpPr>
          <p:nvPr/>
        </p:nvSpPr>
        <p:spPr bwMode="auto">
          <a:xfrm>
            <a:off x="776288" y="6032500"/>
            <a:ext cx="16652875" cy="3581400"/>
          </a:xfrm>
          <a:prstGeom prst="rect">
            <a:avLst/>
          </a:prstGeom>
          <a:noFill/>
          <a:ln>
            <a:noFill/>
          </a:ln>
        </p:spPr>
        <p:txBody>
          <a:bodyPr lIns="137160" tIns="68580" rIns="137160" bIns="68580"/>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algn="ctr">
              <a:defRPr/>
            </a:pPr>
            <a:r>
              <a:rPr lang="en-US" sz="6000" b="1" i="1">
                <a:solidFill>
                  <a:srgbClr val="FF0000"/>
                </a:solidFill>
                <a:latin typeface="Times New Roman" pitchFamily="18" charset="0"/>
                <a:cs typeface="Times New Roman" pitchFamily="18" charset="0"/>
              </a:rPr>
              <a:t>Không khí chuyển động từ nơi lạnh đến nơi nóng.</a:t>
            </a:r>
          </a:p>
          <a:p>
            <a:pPr eaLnBrk="1" hangingPunct="1">
              <a:spcBef>
                <a:spcPct val="20000"/>
              </a:spcBef>
              <a:buClr>
                <a:schemeClr val="hlink"/>
              </a:buClr>
              <a:buSzPct val="120000"/>
              <a:defRPr/>
            </a:pPr>
            <a:r>
              <a:rPr lang="en-US" sz="4400" b="1">
                <a:solidFill>
                  <a:srgbClr val="0000FF"/>
                </a:solidFill>
                <a:latin typeface="Times New Roman" pitchFamily="18" charset="0"/>
                <a:cs typeface="Times New Roman" pitchFamily="18" charset="0"/>
              </a:rPr>
              <a:t>- Ban ngày dưới ánh nắng mặt trời phần đất liền nóng nhanh hơn phần nước ngoài biển, nên có gió thổi từ biển vào đất liền</a:t>
            </a:r>
            <a:r>
              <a:rPr lang="en-US" sz="4400" i="1">
                <a:solidFill>
                  <a:srgbClr val="0000FF"/>
                </a:solidFill>
                <a:effectLst>
                  <a:outerShdw blurRad="38100" dist="38100" dir="2700000" algn="tl">
                    <a:srgbClr val="000000"/>
                  </a:outerShdw>
                </a:effectLst>
                <a:latin typeface="Times New Roman" pitchFamily="18" charset="0"/>
                <a:cs typeface="Times New Roman" pitchFamily="18" charset="0"/>
              </a:rPr>
              <a:t>.</a:t>
            </a:r>
          </a:p>
          <a:p>
            <a:pPr eaLnBrk="1" hangingPunct="1">
              <a:spcBef>
                <a:spcPct val="20000"/>
              </a:spcBef>
              <a:buClr>
                <a:schemeClr val="hlink"/>
              </a:buClr>
              <a:buSzPct val="120000"/>
              <a:defRPr/>
            </a:pPr>
            <a:r>
              <a:rPr lang="en-US" sz="4400" b="1">
                <a:solidFill>
                  <a:schemeClr val="bg1"/>
                </a:solidFill>
                <a:latin typeface="Times New Roman" pitchFamily="18" charset="0"/>
                <a:cs typeface="Times New Roman" pitchFamily="18" charset="0"/>
              </a:rPr>
              <a:t>- Ban đêm phần đất liền nguội nhanh hơn phần nước ngoài biển, nên ban đêm có gió thổi từ đất liền ra biển.</a:t>
            </a:r>
          </a:p>
          <a:p>
            <a:pPr eaLnBrk="1" hangingPunct="1">
              <a:spcBef>
                <a:spcPct val="20000"/>
              </a:spcBef>
              <a:buClr>
                <a:schemeClr val="hlink"/>
              </a:buClr>
              <a:buSzPct val="120000"/>
              <a:buFontTx/>
              <a:buChar char="•"/>
              <a:defRPr/>
            </a:pPr>
            <a:endParaRPr lang="en-US" sz="4400" i="1">
              <a:solidFill>
                <a:srgbClr val="0000FF"/>
              </a:solidFill>
              <a:effectLst>
                <a:outerShdw blurRad="38100" dist="38100" dir="2700000" algn="tl">
                  <a:srgbClr val="000000"/>
                </a:outerShdw>
              </a:effectLst>
              <a:latin typeface="Times New Roman" pitchFamily="18" charset="0"/>
              <a:cs typeface="Times New Roman" pitchFamily="18" charset="0"/>
            </a:endParaRPr>
          </a:p>
        </p:txBody>
      </p:sp>
      <p:pic>
        <p:nvPicPr>
          <p:cNvPr id="19484"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70830">
            <a:off x="4487863" y="3040063"/>
            <a:ext cx="6159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14262">
            <a:off x="7142163" y="2927350"/>
            <a:ext cx="457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6"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117788">
            <a:off x="5757863" y="3040063"/>
            <a:ext cx="5524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5" descr="E:\PICTURE\hinh anh bai daytcb\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00987">
            <a:off x="6103938" y="2927350"/>
            <a:ext cx="7429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wipe(left)">
                                      <p:cBhvr>
                                        <p:cTn id="7" dur="500"/>
                                        <p:tgtEl>
                                          <p:spTgt spid="4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9">
                                            <p:txEl>
                                              <p:pRg st="1" end="1"/>
                                            </p:txEl>
                                          </p:spTgt>
                                        </p:tgtEl>
                                        <p:attrNameLst>
                                          <p:attrName>style.visibility</p:attrName>
                                        </p:attrNameLst>
                                      </p:cBhvr>
                                      <p:to>
                                        <p:strVal val="visible"/>
                                      </p:to>
                                    </p:set>
                                    <p:animEffect transition="in" filter="wipe(left)">
                                      <p:cBhvr>
                                        <p:cTn id="10" dur="500"/>
                                        <p:tgtEl>
                                          <p:spTgt spid="4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Effect transition="in" filter="wipe(left)">
                                      <p:cBhvr>
                                        <p:cTn id="13"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Template For Kids Editable Diploma Certificate Templates For Art  Backgrounds for Powerpoint Templates - PP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350838"/>
            <a:ext cx="18137188"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txBox="1">
            <a:spLocks noChangeArrowheads="1"/>
          </p:cNvSpPr>
          <p:nvPr/>
        </p:nvSpPr>
        <p:spPr bwMode="auto">
          <a:xfrm>
            <a:off x="3048000" y="0"/>
            <a:ext cx="7021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500">
                <a:solidFill>
                  <a:schemeClr val="tx1"/>
                </a:solidFill>
                <a:latin typeface="Verdana" pitchFamily="34" charset="0"/>
              </a:defRPr>
            </a:lvl3pPr>
            <a:lvl4pPr marL="1600200" indent="-228600">
              <a:defRPr sz="2100">
                <a:solidFill>
                  <a:schemeClr val="tx1"/>
                </a:solidFill>
                <a:latin typeface="Verdana" pitchFamily="34" charset="0"/>
              </a:defRPr>
            </a:lvl4pPr>
            <a:lvl5pPr marL="2057400" indent="-228600">
              <a:defRPr sz="2100">
                <a:solidFill>
                  <a:schemeClr val="tx1"/>
                </a:solidFill>
                <a:latin typeface="Verdana" pitchFamily="34" charset="0"/>
              </a:defRPr>
            </a:lvl5pPr>
            <a:lvl6pPr marL="25146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6pPr>
            <a:lvl7pPr marL="29718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7pPr>
            <a:lvl8pPr marL="34290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8pPr>
            <a:lvl9pPr marL="38862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9pPr>
          </a:lstStyle>
          <a:p>
            <a:pPr defTabSz="803275" eaLnBrk="1" hangingPunct="1"/>
            <a:endParaRPr lang="en-US" altLang="en-US" sz="4800" b="1" i="1" u="sng">
              <a:solidFill>
                <a:srgbClr val="FF3300"/>
              </a:solidFill>
            </a:endParaRPr>
          </a:p>
        </p:txBody>
      </p:sp>
      <p:sp>
        <p:nvSpPr>
          <p:cNvPr id="5" name="Rectangle 3"/>
          <p:cNvSpPr txBox="1">
            <a:spLocks noChangeArrowheads="1"/>
          </p:cNvSpPr>
          <p:nvPr/>
        </p:nvSpPr>
        <p:spPr>
          <a:xfrm>
            <a:off x="2170113" y="1554163"/>
            <a:ext cx="12698412" cy="6096000"/>
          </a:xfrm>
          <a:prstGeom prst="rect">
            <a:avLst/>
          </a:prstGeom>
        </p:spPr>
        <p:txBody>
          <a:bodyPr/>
          <a:lstStyle>
            <a:lvl1pPr marL="602544" indent="-602544" algn="l" defTabSz="803392" rtl="0" eaLnBrk="1" latinLnBrk="0" hangingPunct="1">
              <a:spcBef>
                <a:spcPct val="20000"/>
              </a:spcBef>
              <a:spcAft>
                <a:spcPts val="1054"/>
              </a:spcAft>
              <a:buClr>
                <a:schemeClr val="tx2"/>
              </a:buClr>
              <a:buFont typeface="Wingdings 2" charset="2"/>
              <a:buChar char=""/>
              <a:defRPr sz="3200" kern="1200">
                <a:solidFill>
                  <a:schemeClr val="tx1"/>
                </a:solidFill>
                <a:latin typeface="+mn-lt"/>
                <a:ea typeface="+mn-ea"/>
                <a:cs typeface="+mn-cs"/>
              </a:defRPr>
            </a:lvl1pPr>
            <a:lvl2pPr marL="1305512" indent="-502120" algn="l" defTabSz="803392" rtl="0" eaLnBrk="1" latinLnBrk="0" hangingPunct="1">
              <a:spcBef>
                <a:spcPct val="20000"/>
              </a:spcBef>
              <a:spcAft>
                <a:spcPts val="1054"/>
              </a:spcAft>
              <a:buClr>
                <a:schemeClr val="tx2"/>
              </a:buClr>
              <a:buFont typeface="Wingdings 2" charset="2"/>
              <a:buChar char=""/>
              <a:defRPr sz="2800" kern="1200">
                <a:solidFill>
                  <a:schemeClr val="tx1"/>
                </a:solidFill>
                <a:latin typeface="+mn-lt"/>
                <a:ea typeface="+mn-ea"/>
                <a:cs typeface="+mn-cs"/>
              </a:defRPr>
            </a:lvl2pPr>
            <a:lvl3pPr marL="2008480" indent="-401696" algn="l" defTabSz="803392" rtl="0" eaLnBrk="1" latinLnBrk="0" hangingPunct="1">
              <a:spcBef>
                <a:spcPct val="20000"/>
              </a:spcBef>
              <a:spcAft>
                <a:spcPts val="1054"/>
              </a:spcAft>
              <a:buClr>
                <a:schemeClr val="tx2"/>
              </a:buClr>
              <a:buFont typeface="Wingdings 2" charset="2"/>
              <a:buChar char=""/>
              <a:defRPr sz="2500" kern="1200">
                <a:solidFill>
                  <a:schemeClr val="tx1"/>
                </a:solidFill>
                <a:latin typeface="+mn-lt"/>
                <a:ea typeface="+mn-ea"/>
                <a:cs typeface="+mn-cs"/>
              </a:defRPr>
            </a:lvl3pPr>
            <a:lvl4pPr marL="2811871" indent="-401696" algn="l" defTabSz="803392" rtl="0" eaLnBrk="1" latinLnBrk="0" hangingPunct="1">
              <a:spcBef>
                <a:spcPct val="20000"/>
              </a:spcBef>
              <a:spcAft>
                <a:spcPts val="1054"/>
              </a:spcAft>
              <a:buClr>
                <a:schemeClr val="tx2"/>
              </a:buClr>
              <a:buFont typeface="Wingdings 2" charset="2"/>
              <a:buChar char=""/>
              <a:defRPr sz="2100" kern="1200">
                <a:solidFill>
                  <a:schemeClr val="tx1"/>
                </a:solidFill>
                <a:latin typeface="+mn-lt"/>
                <a:ea typeface="+mn-ea"/>
                <a:cs typeface="+mn-cs"/>
              </a:defRPr>
            </a:lvl4pPr>
            <a:lvl5pPr marL="3615263" indent="-401696" algn="l" defTabSz="803392" rtl="0" eaLnBrk="1" latinLnBrk="0" hangingPunct="1">
              <a:spcBef>
                <a:spcPct val="20000"/>
              </a:spcBef>
              <a:spcAft>
                <a:spcPts val="1054"/>
              </a:spcAft>
              <a:buClr>
                <a:schemeClr val="tx2"/>
              </a:buClr>
              <a:buFont typeface="Wingdings 2" charset="2"/>
              <a:buChar char=""/>
              <a:defRPr sz="2100" kern="1200">
                <a:solidFill>
                  <a:schemeClr val="tx1"/>
                </a:solidFill>
                <a:latin typeface="+mn-lt"/>
                <a:ea typeface="+mn-ea"/>
                <a:cs typeface="+mn-cs"/>
              </a:defRPr>
            </a:lvl5pPr>
            <a:lvl6pPr marL="4418655" indent="-401696" algn="l" defTabSz="803392" rtl="0" eaLnBrk="1" latinLnBrk="0" hangingPunct="1">
              <a:spcBef>
                <a:spcPct val="20000"/>
              </a:spcBef>
              <a:buFont typeface="Arial"/>
              <a:buChar char="•"/>
              <a:defRPr sz="3500" kern="1200">
                <a:solidFill>
                  <a:schemeClr val="tx1"/>
                </a:solidFill>
                <a:latin typeface="+mn-lt"/>
                <a:ea typeface="+mn-ea"/>
                <a:cs typeface="+mn-cs"/>
              </a:defRPr>
            </a:lvl6pPr>
            <a:lvl7pPr marL="5222047" indent="-401696" algn="l" defTabSz="803392" rtl="0" eaLnBrk="1" latinLnBrk="0" hangingPunct="1">
              <a:spcBef>
                <a:spcPct val="20000"/>
              </a:spcBef>
              <a:buFont typeface="Arial"/>
              <a:buChar char="•"/>
              <a:defRPr sz="3500" kern="1200">
                <a:solidFill>
                  <a:schemeClr val="tx1"/>
                </a:solidFill>
                <a:latin typeface="+mn-lt"/>
                <a:ea typeface="+mn-ea"/>
                <a:cs typeface="+mn-cs"/>
              </a:defRPr>
            </a:lvl7pPr>
            <a:lvl8pPr marL="6025439" indent="-401696" algn="l" defTabSz="803392" rtl="0" eaLnBrk="1" latinLnBrk="0" hangingPunct="1">
              <a:spcBef>
                <a:spcPct val="20000"/>
              </a:spcBef>
              <a:buFont typeface="Arial"/>
              <a:buChar char="•"/>
              <a:defRPr sz="3500" kern="1200">
                <a:solidFill>
                  <a:schemeClr val="tx1"/>
                </a:solidFill>
                <a:latin typeface="+mn-lt"/>
                <a:ea typeface="+mn-ea"/>
                <a:cs typeface="+mn-cs"/>
              </a:defRPr>
            </a:lvl8pPr>
            <a:lvl9pPr marL="6828831" indent="-401696" algn="l" defTabSz="803392" rtl="0" eaLnBrk="1" latinLnBrk="0" hangingPunct="1">
              <a:spcBef>
                <a:spcPct val="20000"/>
              </a:spcBef>
              <a:buFont typeface="Arial"/>
              <a:buChar char="•"/>
              <a:defRPr sz="3500" kern="1200">
                <a:solidFill>
                  <a:schemeClr val="tx1"/>
                </a:solidFill>
                <a:latin typeface="+mn-lt"/>
                <a:ea typeface="+mn-ea"/>
                <a:cs typeface="+mn-cs"/>
              </a:defRPr>
            </a:lvl9pPr>
          </a:lstStyle>
          <a:p>
            <a:pPr>
              <a:buFont typeface="Wingdings 2" charset="2"/>
              <a:buNone/>
              <a:defRPr/>
            </a:pPr>
            <a:r>
              <a:rPr lang="en-US" sz="6600" b="1" i="1" u="sng">
                <a:solidFill>
                  <a:srgbClr val="FF0000"/>
                </a:solidFill>
                <a:latin typeface="Times New Roman" pitchFamily="18" charset="0"/>
                <a:cs typeface="Times New Roman" pitchFamily="18" charset="0"/>
              </a:rPr>
              <a:t>Kết luận:</a:t>
            </a:r>
          </a:p>
          <a:p>
            <a:pPr marL="0" indent="0" algn="just">
              <a:buFont typeface="Wingdings 2" charset="2"/>
              <a:buNone/>
              <a:defRPr/>
            </a:pPr>
            <a:r>
              <a:rPr lang="en-US" altLang="en-US" sz="6600" i="1">
                <a:solidFill>
                  <a:srgbClr val="0000FF"/>
                </a:solidFill>
                <a:latin typeface="Times New Roman" pitchFamily="18" charset="0"/>
              </a:rPr>
              <a:t> </a:t>
            </a:r>
            <a:r>
              <a:rPr lang="en-US" altLang="en-US" sz="6000" b="1" i="1">
                <a:solidFill>
                  <a:srgbClr val="0000FF"/>
                </a:solidFill>
                <a:latin typeface="Times New Roman" pitchFamily="18" charset="0"/>
              </a:rPr>
              <a:t>Sự chênh lệch nhiệt độ vào ban ngày và ban đêm giữa biển và đất liền đã làm cho chiều gió thay đổi giữa ngày và đêm.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750888" y="2473325"/>
          <a:ext cx="3236912" cy="6632575"/>
        </p:xfrm>
        <a:graphic>
          <a:graphicData uri="http://schemas.openxmlformats.org/presentationml/2006/ole">
            <mc:AlternateContent xmlns:mc="http://schemas.openxmlformats.org/markup-compatibility/2006">
              <mc:Choice xmlns:v="urn:schemas-microsoft-com:vml" Requires="v">
                <p:oleObj spid="_x0000_s21531" name="Bitmap Image" r:id="rId4" imgW="638264" imgH="1743318" progId="Paint.Picture">
                  <p:embed/>
                </p:oleObj>
              </mc:Choice>
              <mc:Fallback>
                <p:oleObj name="Bitmap Image" r:id="rId4" imgW="638264" imgH="1743318"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8" y="2473325"/>
                        <a:ext cx="3236912" cy="663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3" name="Text Box 3"/>
          <p:cNvSpPr txBox="1">
            <a:spLocks noChangeArrowheads="1"/>
          </p:cNvSpPr>
          <p:nvPr/>
        </p:nvSpPr>
        <p:spPr bwMode="auto">
          <a:xfrm>
            <a:off x="2100263" y="1011238"/>
            <a:ext cx="27003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altLang="en-US" sz="4200" b="1" smtClean="0">
                <a:solidFill>
                  <a:srgbClr val="FF0000"/>
                </a:solidFill>
                <a:latin typeface="Times New Roman" pitchFamily="18" charset="0"/>
                <a:cs typeface="Times New Roman" pitchFamily="18" charset="0"/>
              </a:rPr>
              <a:t>Bắc</a:t>
            </a:r>
            <a:endParaRPr lang="en-US" altLang="en-US" sz="4900">
              <a:solidFill>
                <a:srgbClr val="FF0000"/>
              </a:solidFill>
              <a:latin typeface="Times New Roman" pitchFamily="18" charset="0"/>
              <a:cs typeface="Times New Roman" pitchFamily="18" charset="0"/>
            </a:endParaRPr>
          </a:p>
        </p:txBody>
      </p:sp>
      <p:sp>
        <p:nvSpPr>
          <p:cNvPr id="35844" name="Text Box 4"/>
          <p:cNvSpPr txBox="1">
            <a:spLocks noChangeArrowheads="1"/>
          </p:cNvSpPr>
          <p:nvPr/>
        </p:nvSpPr>
        <p:spPr bwMode="auto">
          <a:xfrm>
            <a:off x="5100638" y="4721225"/>
            <a:ext cx="900112" cy="27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ts val="0"/>
              </a:spcBef>
            </a:pPr>
            <a:r>
              <a:rPr lang="en-US" altLang="en-US" sz="4200" b="1" smtClean="0">
                <a:solidFill>
                  <a:srgbClr val="FF0000"/>
                </a:solidFill>
                <a:latin typeface="Times New Roman" pitchFamily="18" charset="0"/>
                <a:cs typeface="Times New Roman" pitchFamily="18" charset="0"/>
              </a:rPr>
              <a:t>Đô</a:t>
            </a:r>
          </a:p>
          <a:p>
            <a:pPr algn="ctr">
              <a:spcBef>
                <a:spcPts val="0"/>
              </a:spcBef>
            </a:pPr>
            <a:r>
              <a:rPr lang="en-US" altLang="en-US" sz="4200" b="1" smtClean="0">
                <a:solidFill>
                  <a:srgbClr val="FF0000"/>
                </a:solidFill>
                <a:latin typeface="Times New Roman" pitchFamily="18" charset="0"/>
                <a:cs typeface="Times New Roman" pitchFamily="18" charset="0"/>
              </a:rPr>
              <a:t>n</a:t>
            </a:r>
            <a:endParaRPr lang="en-US" altLang="en-US" sz="4200">
              <a:solidFill>
                <a:srgbClr val="FF0000"/>
              </a:solidFill>
              <a:latin typeface="Times New Roman" pitchFamily="18" charset="0"/>
              <a:cs typeface="Times New Roman" pitchFamily="18" charset="0"/>
            </a:endParaRPr>
          </a:p>
          <a:p>
            <a:pPr algn="ctr">
              <a:spcBef>
                <a:spcPts val="0"/>
              </a:spcBef>
            </a:pPr>
            <a:r>
              <a:rPr lang="en-US" altLang="en-US" sz="4200" b="1" smtClean="0">
                <a:solidFill>
                  <a:srgbClr val="FF0000"/>
                </a:solidFill>
                <a:latin typeface="Times New Roman" pitchFamily="18" charset="0"/>
                <a:cs typeface="Times New Roman" pitchFamily="18" charset="0"/>
              </a:rPr>
              <a:t>g</a:t>
            </a:r>
          </a:p>
        </p:txBody>
      </p:sp>
      <p:sp>
        <p:nvSpPr>
          <p:cNvPr id="35845" name="Text Box 5"/>
          <p:cNvSpPr txBox="1">
            <a:spLocks noChangeArrowheads="1"/>
          </p:cNvSpPr>
          <p:nvPr/>
        </p:nvSpPr>
        <p:spPr bwMode="auto">
          <a:xfrm>
            <a:off x="-31750" y="4081463"/>
            <a:ext cx="750888" cy="210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altLang="en-US" sz="4200" b="1" smtClean="0">
                <a:solidFill>
                  <a:srgbClr val="FF0000"/>
                </a:solidFill>
                <a:latin typeface="Times New Roman" pitchFamily="18" charset="0"/>
                <a:cs typeface="Times New Roman" pitchFamily="18" charset="0"/>
              </a:rPr>
              <a:t>Tây</a:t>
            </a:r>
            <a:endParaRPr lang="en-US" altLang="en-US" sz="4200">
              <a:solidFill>
                <a:srgbClr val="FF0000"/>
              </a:solidFill>
              <a:latin typeface="VNI-Times" pitchFamily="2" charset="0"/>
            </a:endParaRPr>
          </a:p>
        </p:txBody>
      </p:sp>
      <p:sp>
        <p:nvSpPr>
          <p:cNvPr id="35846" name="Text Box 6"/>
          <p:cNvSpPr txBox="1">
            <a:spLocks noChangeArrowheads="1"/>
          </p:cNvSpPr>
          <p:nvPr/>
        </p:nvSpPr>
        <p:spPr bwMode="auto">
          <a:xfrm>
            <a:off x="1800225" y="9442450"/>
            <a:ext cx="2249488" cy="83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678" tIns="80339" rIns="160678" bIns="80339">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altLang="en-US" sz="4200" b="1" smtClean="0">
                <a:solidFill>
                  <a:srgbClr val="FF0000"/>
                </a:solidFill>
                <a:latin typeface="Times New Roman" pitchFamily="18" charset="0"/>
                <a:cs typeface="Times New Roman" pitchFamily="18" charset="0"/>
              </a:rPr>
              <a:t>Nam</a:t>
            </a:r>
            <a:endParaRPr lang="en-US" altLang="en-US" sz="4200">
              <a:solidFill>
                <a:srgbClr val="FF0000"/>
              </a:solidFill>
              <a:latin typeface="VNI-Times" pitchFamily="2" charset="0"/>
            </a:endParaRPr>
          </a:p>
        </p:txBody>
      </p:sp>
      <p:sp>
        <p:nvSpPr>
          <p:cNvPr id="35847" name="AutoShape 7"/>
          <p:cNvSpPr>
            <a:spLocks noChangeArrowheads="1"/>
          </p:cNvSpPr>
          <p:nvPr/>
        </p:nvSpPr>
        <p:spPr bwMode="auto">
          <a:xfrm>
            <a:off x="1350963" y="8993188"/>
            <a:ext cx="900112" cy="787400"/>
          </a:xfrm>
          <a:prstGeom prst="upArrow">
            <a:avLst>
              <a:gd name="adj1" fmla="val 50000"/>
              <a:gd name="adj2" fmla="val 29167"/>
            </a:avLst>
          </a:prstGeom>
          <a:solidFill>
            <a:srgbClr val="006666"/>
          </a:solidFill>
          <a:ln w="9525">
            <a:solidFill>
              <a:srgbClr val="000000"/>
            </a:solidFill>
            <a:miter lim="800000"/>
            <a:headEnd/>
            <a:tailEnd/>
          </a:ln>
        </p:spPr>
        <p:txBody>
          <a:bodyPr wrap="none" lIns="160678" tIns="80339" rIns="160678" bIns="80339" anchor="ctr"/>
          <a:lstStyle/>
          <a:p>
            <a:endParaRPr lang="en-US" altLang="en-US"/>
          </a:p>
        </p:txBody>
      </p:sp>
      <p:sp>
        <p:nvSpPr>
          <p:cNvPr id="35848" name="AutoShape 8"/>
          <p:cNvSpPr>
            <a:spLocks noChangeArrowheads="1"/>
          </p:cNvSpPr>
          <p:nvPr/>
        </p:nvSpPr>
        <p:spPr bwMode="auto">
          <a:xfrm>
            <a:off x="0" y="6183313"/>
            <a:ext cx="750888" cy="561975"/>
          </a:xfrm>
          <a:prstGeom prst="rightArrow">
            <a:avLst>
              <a:gd name="adj1" fmla="val 50000"/>
              <a:gd name="adj2" fmla="val 25028"/>
            </a:avLst>
          </a:prstGeom>
          <a:solidFill>
            <a:srgbClr val="660033"/>
          </a:solidFill>
          <a:ln w="9525">
            <a:solidFill>
              <a:srgbClr val="000000"/>
            </a:solidFill>
            <a:miter lim="800000"/>
            <a:headEnd/>
            <a:tailEnd/>
          </a:ln>
        </p:spPr>
        <p:txBody>
          <a:bodyPr wrap="none" lIns="160678" tIns="80339" rIns="160678" bIns="80339" anchor="ctr"/>
          <a:lstStyle/>
          <a:p>
            <a:endParaRPr lang="en-US" altLang="en-US"/>
          </a:p>
        </p:txBody>
      </p:sp>
      <p:sp>
        <p:nvSpPr>
          <p:cNvPr id="35849" name="AutoShape 9"/>
          <p:cNvSpPr>
            <a:spLocks noChangeArrowheads="1"/>
          </p:cNvSpPr>
          <p:nvPr/>
        </p:nvSpPr>
        <p:spPr bwMode="auto">
          <a:xfrm>
            <a:off x="4200525" y="5395913"/>
            <a:ext cx="900113" cy="561975"/>
          </a:xfrm>
          <a:prstGeom prst="leftArrow">
            <a:avLst>
              <a:gd name="adj1" fmla="val 50000"/>
              <a:gd name="adj2" fmla="val 30002"/>
            </a:avLst>
          </a:prstGeom>
          <a:solidFill>
            <a:schemeClr val="accent2"/>
          </a:solidFill>
          <a:ln w="9525">
            <a:solidFill>
              <a:srgbClr val="000000"/>
            </a:solidFill>
            <a:miter lim="800000"/>
            <a:headEnd/>
            <a:tailEnd/>
          </a:ln>
        </p:spPr>
        <p:txBody>
          <a:bodyPr wrap="none" lIns="160678" tIns="80339" rIns="160678" bIns="80339" anchor="ctr"/>
          <a:lstStyle/>
          <a:p>
            <a:endParaRPr lang="en-US" altLang="en-US"/>
          </a:p>
        </p:txBody>
      </p:sp>
      <p:sp>
        <p:nvSpPr>
          <p:cNvPr id="35850" name="AutoShape 10"/>
          <p:cNvSpPr>
            <a:spLocks noChangeArrowheads="1"/>
          </p:cNvSpPr>
          <p:nvPr/>
        </p:nvSpPr>
        <p:spPr bwMode="auto">
          <a:xfrm>
            <a:off x="2100263" y="1685925"/>
            <a:ext cx="749300" cy="674688"/>
          </a:xfrm>
          <a:prstGeom prst="downArrow">
            <a:avLst>
              <a:gd name="adj1" fmla="val 50000"/>
              <a:gd name="adj2" fmla="val 30000"/>
            </a:avLst>
          </a:prstGeom>
          <a:solidFill>
            <a:schemeClr val="tx2"/>
          </a:solidFill>
          <a:ln w="9525">
            <a:solidFill>
              <a:srgbClr val="000000"/>
            </a:solidFill>
            <a:miter lim="800000"/>
            <a:headEnd/>
            <a:tailEnd/>
          </a:ln>
        </p:spPr>
        <p:txBody>
          <a:bodyPr wrap="none" lIns="160678" tIns="80339" rIns="160678" bIns="80339" anchor="ctr"/>
          <a:lstStyle/>
          <a:p>
            <a:endParaRPr lang="en-US" altLang="en-US"/>
          </a:p>
        </p:txBody>
      </p:sp>
      <p:sp>
        <p:nvSpPr>
          <p:cNvPr id="21515" name="Rectangle 11"/>
          <p:cNvSpPr>
            <a:spLocks noGrp="1"/>
          </p:cNvSpPr>
          <p:nvPr>
            <p:ph type="title"/>
          </p:nvPr>
        </p:nvSpPr>
        <p:spPr>
          <a:xfrm>
            <a:off x="1500188" y="0"/>
            <a:ext cx="15301912" cy="898525"/>
          </a:xfrm>
        </p:spPr>
        <p:txBody>
          <a:bodyPr/>
          <a:lstStyle/>
          <a:p>
            <a:pPr eaLnBrk="1" hangingPunct="1"/>
            <a:r>
              <a:rPr lang="en-US" altLang="en-US" sz="4900" b="1" u="sng" smtClean="0">
                <a:solidFill>
                  <a:srgbClr val="0000FF"/>
                </a:solidFill>
                <a:latin typeface="VNI-Times" pitchFamily="2" charset="0"/>
                <a:cs typeface="Times New Roman" pitchFamily="18" charset="0"/>
              </a:rPr>
              <a:t>Gió trong tự nhiên:</a:t>
            </a:r>
            <a:endParaRPr lang="en-US" altLang="en-US" sz="4900" smtClean="0">
              <a:solidFill>
                <a:srgbClr val="0000FF"/>
              </a:solidFill>
              <a:latin typeface="VNI-Times" pitchFamily="2" charset="0"/>
              <a:cs typeface="Times New Roman" pitchFamily="18" charset="0"/>
            </a:endParaRPr>
          </a:p>
        </p:txBody>
      </p:sp>
      <p:sp>
        <p:nvSpPr>
          <p:cNvPr id="35852" name="Rectangle 12"/>
          <p:cNvSpPr>
            <a:spLocks noGrp="1" noChangeArrowheads="1"/>
          </p:cNvSpPr>
          <p:nvPr>
            <p:ph type="body" sz="half" idx="2"/>
          </p:nvPr>
        </p:nvSpPr>
        <p:spPr>
          <a:xfrm>
            <a:off x="5849938" y="1077913"/>
            <a:ext cx="12301537" cy="8769350"/>
          </a:xfrm>
        </p:spPr>
        <p:txBody>
          <a:bodyPr rtlCol="0">
            <a:normAutofit fontScale="77500" lnSpcReduction="20000"/>
          </a:bodyPr>
          <a:lstStyle/>
          <a:p>
            <a:r>
              <a:rPr lang="en-US" sz="5400" b="1">
                <a:solidFill>
                  <a:schemeClr val="bg1"/>
                </a:solidFill>
              </a:rPr>
              <a:t> </a:t>
            </a:r>
            <a:r>
              <a:rPr lang="en-US" sz="5400" b="1" i="1">
                <a:solidFill>
                  <a:schemeClr val="bg1"/>
                </a:solidFill>
              </a:rPr>
              <a:t>Gió </a:t>
            </a:r>
            <a:r>
              <a:rPr lang="en-US" sz="5400" b="1" i="1">
                <a:solidFill>
                  <a:schemeClr val="bg1"/>
                </a:solidFill>
              </a:rPr>
              <a:t>Bấc </a:t>
            </a:r>
            <a:r>
              <a:rPr lang="en-US" sz="5400" b="1" i="1" smtClean="0">
                <a:solidFill>
                  <a:schemeClr val="bg1"/>
                </a:solidFill>
              </a:rPr>
              <a:t>(lạnh </a:t>
            </a:r>
            <a:r>
              <a:rPr lang="en-US" sz="5400" b="1" i="1">
                <a:solidFill>
                  <a:schemeClr val="bg1"/>
                </a:solidFill>
              </a:rPr>
              <a:t>và hanh khô)</a:t>
            </a:r>
          </a:p>
          <a:p>
            <a:r>
              <a:rPr lang="en-US" sz="5400" b="1" i="1">
                <a:solidFill>
                  <a:schemeClr val="bg1"/>
                </a:solidFill>
              </a:rPr>
              <a:t>     Gió Tây </a:t>
            </a:r>
            <a:r>
              <a:rPr lang="en-US" sz="5400" b="1" i="1">
                <a:solidFill>
                  <a:schemeClr val="bg1"/>
                </a:solidFill>
              </a:rPr>
              <a:t>Bắc </a:t>
            </a:r>
            <a:r>
              <a:rPr lang="en-US" sz="5400" b="1" i="1" smtClean="0">
                <a:solidFill>
                  <a:schemeClr val="bg1"/>
                </a:solidFill>
              </a:rPr>
              <a:t>(khô,ấm</a:t>
            </a:r>
            <a:r>
              <a:rPr lang="en-US" sz="5400" b="1" i="1">
                <a:solidFill>
                  <a:schemeClr val="bg1"/>
                </a:solidFill>
              </a:rPr>
              <a:t>)</a:t>
            </a:r>
          </a:p>
          <a:p>
            <a:r>
              <a:rPr lang="en-US" sz="5400" b="1" i="1">
                <a:solidFill>
                  <a:schemeClr val="bg1"/>
                </a:solidFill>
              </a:rPr>
              <a:t>     Gió Đông </a:t>
            </a:r>
            <a:r>
              <a:rPr lang="en-US" sz="5400" b="1" i="1">
                <a:solidFill>
                  <a:schemeClr val="bg1"/>
                </a:solidFill>
              </a:rPr>
              <a:t>Bắc </a:t>
            </a:r>
            <a:r>
              <a:rPr lang="en-US" sz="5400" b="1" i="1" smtClean="0">
                <a:solidFill>
                  <a:schemeClr val="bg1"/>
                </a:solidFill>
              </a:rPr>
              <a:t>(lạnh</a:t>
            </a:r>
            <a:r>
              <a:rPr lang="en-US" sz="5400" b="1" i="1">
                <a:solidFill>
                  <a:schemeClr val="bg1"/>
                </a:solidFill>
              </a:rPr>
              <a:t>, ẩm)</a:t>
            </a:r>
          </a:p>
          <a:p>
            <a:r>
              <a:rPr lang="vi-VN" sz="5400" b="1" i="1">
                <a:solidFill>
                  <a:schemeClr val="bg1"/>
                </a:solidFill>
              </a:rPr>
              <a:t>      Gió </a:t>
            </a:r>
            <a:r>
              <a:rPr lang="vi-VN" sz="5400" b="1" i="1">
                <a:solidFill>
                  <a:schemeClr val="bg1"/>
                </a:solidFill>
              </a:rPr>
              <a:t>Đông </a:t>
            </a:r>
            <a:r>
              <a:rPr lang="vi-VN" sz="5400" b="1" i="1" smtClean="0">
                <a:solidFill>
                  <a:schemeClr val="bg1"/>
                </a:solidFill>
              </a:rPr>
              <a:t>(</a:t>
            </a:r>
            <a:r>
              <a:rPr lang="en-US" sz="5400" b="1" i="1" smtClean="0">
                <a:solidFill>
                  <a:schemeClr val="bg1"/>
                </a:solidFill>
              </a:rPr>
              <a:t>g</a:t>
            </a:r>
            <a:r>
              <a:rPr lang="vi-VN" sz="5400" b="1" i="1" smtClean="0">
                <a:solidFill>
                  <a:schemeClr val="bg1"/>
                </a:solidFill>
              </a:rPr>
              <a:t>ió </a:t>
            </a:r>
            <a:r>
              <a:rPr lang="vi-VN" sz="5400" b="1" i="1">
                <a:solidFill>
                  <a:schemeClr val="bg1"/>
                </a:solidFill>
              </a:rPr>
              <a:t>biển, gây ra mưa bão)</a:t>
            </a:r>
          </a:p>
          <a:p>
            <a:r>
              <a:rPr lang="vi-VN" sz="5400" b="1" i="1">
                <a:solidFill>
                  <a:schemeClr val="bg1"/>
                </a:solidFill>
              </a:rPr>
              <a:t>      Gió </a:t>
            </a:r>
            <a:r>
              <a:rPr lang="vi-VN" sz="5400" b="1" i="1">
                <a:solidFill>
                  <a:schemeClr val="bg1"/>
                </a:solidFill>
              </a:rPr>
              <a:t>Nam </a:t>
            </a:r>
            <a:r>
              <a:rPr lang="vi-VN" sz="5400" b="1" i="1" smtClean="0">
                <a:solidFill>
                  <a:schemeClr val="bg1"/>
                </a:solidFill>
              </a:rPr>
              <a:t>(</a:t>
            </a:r>
            <a:r>
              <a:rPr lang="en-US" sz="5400" b="1" i="1" smtClean="0">
                <a:solidFill>
                  <a:schemeClr val="bg1"/>
                </a:solidFill>
              </a:rPr>
              <a:t>m</a:t>
            </a:r>
            <a:r>
              <a:rPr lang="vi-VN" sz="5400" b="1" i="1" smtClean="0">
                <a:solidFill>
                  <a:schemeClr val="bg1"/>
                </a:solidFill>
              </a:rPr>
              <a:t>át</a:t>
            </a:r>
            <a:r>
              <a:rPr lang="vi-VN" sz="5400" b="1" i="1">
                <a:solidFill>
                  <a:schemeClr val="bg1"/>
                </a:solidFill>
              </a:rPr>
              <a:t>, có vào mùa hè,mang hơi nước nên mưa nhiều còn gọi là mùa mưưa ở miền Nam)</a:t>
            </a:r>
          </a:p>
          <a:p>
            <a:r>
              <a:rPr lang="en-US" sz="5400" b="1" i="1">
                <a:solidFill>
                  <a:schemeClr val="bg1"/>
                </a:solidFill>
              </a:rPr>
              <a:t>      Gió Đông Nam</a:t>
            </a:r>
          </a:p>
          <a:p>
            <a:r>
              <a:rPr lang="en-US" sz="5400" b="1" i="1">
                <a:solidFill>
                  <a:schemeClr val="bg1"/>
                </a:solidFill>
              </a:rPr>
              <a:t>      Gió Tây </a:t>
            </a:r>
            <a:r>
              <a:rPr lang="en-US" sz="5400" b="1" i="1">
                <a:solidFill>
                  <a:schemeClr val="bg1"/>
                </a:solidFill>
              </a:rPr>
              <a:t>Nam </a:t>
            </a:r>
            <a:r>
              <a:rPr lang="en-US" sz="5400" b="1" i="1" smtClean="0">
                <a:solidFill>
                  <a:schemeClr val="bg1"/>
                </a:solidFill>
              </a:rPr>
              <a:t>(khô</a:t>
            </a:r>
            <a:r>
              <a:rPr lang="en-US" sz="5400" b="1" i="1">
                <a:solidFill>
                  <a:schemeClr val="bg1"/>
                </a:solidFill>
              </a:rPr>
              <a:t>, mát) </a:t>
            </a:r>
          </a:p>
          <a:p>
            <a:r>
              <a:rPr lang="vi-VN" sz="5400" b="1" i="1">
                <a:solidFill>
                  <a:schemeClr val="bg1"/>
                </a:solidFill>
              </a:rPr>
              <a:t>       Gió </a:t>
            </a:r>
            <a:r>
              <a:rPr lang="vi-VN" sz="5400" b="1" i="1">
                <a:solidFill>
                  <a:schemeClr val="bg1"/>
                </a:solidFill>
              </a:rPr>
              <a:t>Tây </a:t>
            </a:r>
            <a:r>
              <a:rPr lang="vi-VN" sz="5400" b="1" i="1" smtClean="0">
                <a:solidFill>
                  <a:schemeClr val="bg1"/>
                </a:solidFill>
              </a:rPr>
              <a:t>(</a:t>
            </a:r>
            <a:r>
              <a:rPr lang="en-US" sz="5400" b="1" i="1" smtClean="0">
                <a:solidFill>
                  <a:schemeClr val="bg1"/>
                </a:solidFill>
              </a:rPr>
              <a:t>t</a:t>
            </a:r>
            <a:r>
              <a:rPr lang="vi-VN" sz="5400" b="1" i="1" smtClean="0">
                <a:solidFill>
                  <a:schemeClr val="bg1"/>
                </a:solidFill>
              </a:rPr>
              <a:t>hường </a:t>
            </a:r>
            <a:r>
              <a:rPr lang="vi-VN" sz="5400" b="1" i="1">
                <a:solidFill>
                  <a:schemeClr val="bg1"/>
                </a:solidFill>
              </a:rPr>
              <a:t>có ở miền Trung,                 nóng, khô do thổi từ lục địa ra còn gọi là </a:t>
            </a:r>
            <a:r>
              <a:rPr lang="vi-VN" sz="5400" b="1" i="1">
                <a:solidFill>
                  <a:schemeClr val="bg1"/>
                </a:solidFill>
              </a:rPr>
              <a:t>gió </a:t>
            </a:r>
            <a:r>
              <a:rPr lang="vi-VN" sz="5400" b="1" i="1" smtClean="0">
                <a:solidFill>
                  <a:schemeClr val="bg1"/>
                </a:solidFill>
              </a:rPr>
              <a:t>Lào)</a:t>
            </a:r>
            <a:endParaRPr lang="en-US" sz="4900" b="1" i="1" dirty="0">
              <a:solidFill>
                <a:schemeClr val="bg1"/>
              </a:solidFill>
              <a:latin typeface=".VnTime" pitchFamily="34" charset="0"/>
            </a:endParaRPr>
          </a:p>
        </p:txBody>
      </p:sp>
      <p:sp>
        <p:nvSpPr>
          <p:cNvPr id="21517" name="Line 13"/>
          <p:cNvSpPr>
            <a:spLocks noChangeShapeType="1"/>
          </p:cNvSpPr>
          <p:nvPr/>
        </p:nvSpPr>
        <p:spPr bwMode="auto">
          <a:xfrm flipH="1">
            <a:off x="3751263" y="2473325"/>
            <a:ext cx="1500187" cy="449263"/>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sp>
        <p:nvSpPr>
          <p:cNvPr id="21518" name="Line 14"/>
          <p:cNvSpPr>
            <a:spLocks noChangeShapeType="1"/>
          </p:cNvSpPr>
          <p:nvPr/>
        </p:nvSpPr>
        <p:spPr bwMode="auto">
          <a:xfrm flipH="1" flipV="1">
            <a:off x="3751263" y="7869238"/>
            <a:ext cx="1349375" cy="6746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sp>
        <p:nvSpPr>
          <p:cNvPr id="21519" name="AutoShape 15"/>
          <p:cNvSpPr>
            <a:spLocks noChangeArrowheads="1"/>
          </p:cNvSpPr>
          <p:nvPr/>
        </p:nvSpPr>
        <p:spPr bwMode="auto">
          <a:xfrm>
            <a:off x="5700713" y="1462088"/>
            <a:ext cx="749300" cy="561975"/>
          </a:xfrm>
          <a:prstGeom prst="rightArrow">
            <a:avLst>
              <a:gd name="adj1" fmla="val 50000"/>
              <a:gd name="adj2" fmla="val 24975"/>
            </a:avLst>
          </a:prstGeom>
          <a:solidFill>
            <a:schemeClr val="tx1"/>
          </a:solidFill>
          <a:ln w="9525">
            <a:solidFill>
              <a:srgbClr val="000000"/>
            </a:solidFill>
            <a:miter lim="800000"/>
            <a:headEnd/>
            <a:tailEnd/>
          </a:ln>
        </p:spPr>
        <p:txBody>
          <a:bodyPr wrap="none" lIns="160678" tIns="80339" rIns="160678" bIns="80339" anchor="ctr"/>
          <a:lstStyle/>
          <a:p>
            <a:endParaRPr lang="en-US" altLang="en-US"/>
          </a:p>
        </p:txBody>
      </p:sp>
      <p:sp>
        <p:nvSpPr>
          <p:cNvPr id="21520" name="Line 16"/>
          <p:cNvSpPr>
            <a:spLocks noChangeShapeType="1"/>
          </p:cNvSpPr>
          <p:nvPr/>
        </p:nvSpPr>
        <p:spPr bwMode="auto">
          <a:xfrm>
            <a:off x="5700713" y="2473325"/>
            <a:ext cx="749300" cy="0"/>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sp>
        <p:nvSpPr>
          <p:cNvPr id="21521" name="Line 17"/>
          <p:cNvSpPr>
            <a:spLocks noChangeShapeType="1"/>
          </p:cNvSpPr>
          <p:nvPr/>
        </p:nvSpPr>
        <p:spPr bwMode="auto">
          <a:xfrm flipV="1">
            <a:off x="5849938" y="3260725"/>
            <a:ext cx="750887" cy="0"/>
          </a:xfrm>
          <a:prstGeom prst="line">
            <a:avLst/>
          </a:prstGeom>
          <a:noFill/>
          <a:ln w="571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sp>
        <p:nvSpPr>
          <p:cNvPr id="21522" name="AutoShape 18"/>
          <p:cNvSpPr>
            <a:spLocks noChangeArrowheads="1"/>
          </p:cNvSpPr>
          <p:nvPr/>
        </p:nvSpPr>
        <p:spPr bwMode="auto">
          <a:xfrm>
            <a:off x="5849938" y="3709988"/>
            <a:ext cx="750887" cy="561975"/>
          </a:xfrm>
          <a:prstGeom prst="rightArrow">
            <a:avLst>
              <a:gd name="adj1" fmla="val 50000"/>
              <a:gd name="adj2" fmla="val 25028"/>
            </a:avLst>
          </a:prstGeom>
          <a:solidFill>
            <a:schemeClr val="accent2"/>
          </a:solidFill>
          <a:ln w="9525">
            <a:solidFill>
              <a:srgbClr val="000000"/>
            </a:solidFill>
            <a:miter lim="800000"/>
            <a:headEnd/>
            <a:tailEnd/>
          </a:ln>
        </p:spPr>
        <p:txBody>
          <a:bodyPr wrap="none" lIns="160678" tIns="80339" rIns="160678" bIns="80339" anchor="ctr"/>
          <a:lstStyle/>
          <a:p>
            <a:endParaRPr lang="en-US" altLang="en-US"/>
          </a:p>
        </p:txBody>
      </p:sp>
      <p:sp>
        <p:nvSpPr>
          <p:cNvPr id="21523" name="AutoShape 19"/>
          <p:cNvSpPr>
            <a:spLocks noChangeArrowheads="1"/>
          </p:cNvSpPr>
          <p:nvPr/>
        </p:nvSpPr>
        <p:spPr bwMode="auto">
          <a:xfrm>
            <a:off x="5849938" y="4495800"/>
            <a:ext cx="750887" cy="563563"/>
          </a:xfrm>
          <a:prstGeom prst="rightArrow">
            <a:avLst>
              <a:gd name="adj1" fmla="val 50000"/>
              <a:gd name="adj2" fmla="val 24958"/>
            </a:avLst>
          </a:prstGeom>
          <a:solidFill>
            <a:srgbClr val="006666"/>
          </a:solidFill>
          <a:ln w="9525">
            <a:solidFill>
              <a:srgbClr val="000000"/>
            </a:solidFill>
            <a:miter lim="800000"/>
            <a:headEnd/>
            <a:tailEnd/>
          </a:ln>
        </p:spPr>
        <p:txBody>
          <a:bodyPr wrap="none" lIns="160678" tIns="80339" rIns="160678" bIns="80339" anchor="ctr"/>
          <a:lstStyle/>
          <a:p>
            <a:endParaRPr lang="en-US" altLang="en-US"/>
          </a:p>
        </p:txBody>
      </p:sp>
      <p:sp>
        <p:nvSpPr>
          <p:cNvPr id="21524" name="Line 20"/>
          <p:cNvSpPr>
            <a:spLocks noChangeShapeType="1"/>
          </p:cNvSpPr>
          <p:nvPr/>
        </p:nvSpPr>
        <p:spPr bwMode="auto">
          <a:xfrm flipV="1">
            <a:off x="5849938" y="6503988"/>
            <a:ext cx="750887"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sp>
        <p:nvSpPr>
          <p:cNvPr id="21525" name="AutoShape 21"/>
          <p:cNvSpPr>
            <a:spLocks noChangeArrowheads="1"/>
          </p:cNvSpPr>
          <p:nvPr/>
        </p:nvSpPr>
        <p:spPr bwMode="auto">
          <a:xfrm>
            <a:off x="5849938" y="7981950"/>
            <a:ext cx="750887" cy="561975"/>
          </a:xfrm>
          <a:prstGeom prst="rightArrow">
            <a:avLst>
              <a:gd name="adj1" fmla="val 50000"/>
              <a:gd name="adj2" fmla="val 25028"/>
            </a:avLst>
          </a:prstGeom>
          <a:solidFill>
            <a:srgbClr val="660033"/>
          </a:solidFill>
          <a:ln w="9525">
            <a:solidFill>
              <a:srgbClr val="000000"/>
            </a:solidFill>
            <a:miter lim="800000"/>
            <a:headEnd/>
            <a:tailEnd/>
          </a:ln>
        </p:spPr>
        <p:txBody>
          <a:bodyPr wrap="none" lIns="160678" tIns="80339" rIns="160678" bIns="80339" anchor="ctr"/>
          <a:lstStyle/>
          <a:p>
            <a:endParaRPr lang="en-US" altLang="en-US"/>
          </a:p>
        </p:txBody>
      </p:sp>
      <p:sp>
        <p:nvSpPr>
          <p:cNvPr id="21526" name="Line 22"/>
          <p:cNvSpPr>
            <a:spLocks noChangeShapeType="1"/>
          </p:cNvSpPr>
          <p:nvPr/>
        </p:nvSpPr>
        <p:spPr bwMode="auto">
          <a:xfrm flipV="1">
            <a:off x="5849938" y="7192963"/>
            <a:ext cx="750887" cy="0"/>
          </a:xfrm>
          <a:prstGeom prst="line">
            <a:avLst/>
          </a:prstGeom>
          <a:noFill/>
          <a:ln w="57150">
            <a:solidFill>
              <a:srgbClr val="996633"/>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pic>
        <p:nvPicPr>
          <p:cNvPr id="21527" name="Picture 23" descr="anhvetinh"/>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552613" y="336550"/>
            <a:ext cx="300037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4" name="Picture 24" descr="domes-map"/>
          <p:cNvPicPr>
            <a:picLocks noChangeAspect="1" noChangeArrowheads="1"/>
          </p:cNvPicPr>
          <p:nvPr/>
        </p:nvPicPr>
        <p:blipFill>
          <a:blip r:embed="rId7">
            <a:clrChange>
              <a:clrFrom>
                <a:srgbClr val="6696C6"/>
              </a:clrFrom>
              <a:clrTo>
                <a:srgbClr val="6696C6">
                  <a:alpha val="0"/>
                </a:srgbClr>
              </a:clrTo>
            </a:clrChange>
            <a:extLst>
              <a:ext uri="{28A0092B-C50C-407E-A947-70E740481C1C}">
                <a14:useLocalDpi xmlns:a14="http://schemas.microsoft.com/office/drawing/2010/main" val="0"/>
              </a:ext>
            </a:extLst>
          </a:blip>
          <a:srcRect/>
          <a:stretch>
            <a:fillRect/>
          </a:stretch>
        </p:blipFill>
        <p:spPr bwMode="auto">
          <a:xfrm>
            <a:off x="900113" y="2586038"/>
            <a:ext cx="3000375"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Line 25"/>
          <p:cNvSpPr>
            <a:spLocks noChangeShapeType="1"/>
          </p:cNvSpPr>
          <p:nvPr/>
        </p:nvSpPr>
        <p:spPr bwMode="auto">
          <a:xfrm flipV="1">
            <a:off x="0" y="8318500"/>
            <a:ext cx="900113" cy="674688"/>
          </a:xfrm>
          <a:prstGeom prst="line">
            <a:avLst/>
          </a:prstGeom>
          <a:noFill/>
          <a:ln w="57150">
            <a:solidFill>
              <a:srgbClr val="996633"/>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sp>
        <p:nvSpPr>
          <p:cNvPr id="21530" name="Line 26"/>
          <p:cNvSpPr>
            <a:spLocks noChangeShapeType="1"/>
          </p:cNvSpPr>
          <p:nvPr/>
        </p:nvSpPr>
        <p:spPr bwMode="auto">
          <a:xfrm>
            <a:off x="0" y="2135188"/>
            <a:ext cx="1200150" cy="338137"/>
          </a:xfrm>
          <a:prstGeom prst="line">
            <a:avLst/>
          </a:prstGeom>
          <a:noFill/>
          <a:ln w="57150">
            <a:solidFill>
              <a:srgbClr val="000066"/>
            </a:solidFill>
            <a:round/>
            <a:headEnd/>
            <a:tailEnd type="triangle" w="med" len="med"/>
          </a:ln>
          <a:extLst>
            <a:ext uri="{909E8E84-426E-40DD-AFC4-6F175D3DCCD1}">
              <a14:hiddenFill xmlns:a14="http://schemas.microsoft.com/office/drawing/2010/main">
                <a:noFill/>
              </a14:hiddenFill>
            </a:ext>
          </a:extLst>
        </p:spPr>
        <p:txBody>
          <a:bodyPr wrap="none" lIns="160678" tIns="80339" rIns="160678" bIns="80339"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64"/>
                                        </p:tgtEl>
                                        <p:attrNameLst>
                                          <p:attrName>style.visibility</p:attrName>
                                        </p:attrNameLst>
                                      </p:cBhvr>
                                      <p:to>
                                        <p:strVal val="visible"/>
                                      </p:to>
                                    </p:set>
                                    <p:animEffect transition="in" filter="fade">
                                      <p:cBhvr>
                                        <p:cTn id="7" dur="2000"/>
                                        <p:tgtEl>
                                          <p:spTgt spid="358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5850"/>
                                        </p:tgtEl>
                                        <p:attrNameLst>
                                          <p:attrName>style.visibility</p:attrName>
                                        </p:attrNameLst>
                                      </p:cBhvr>
                                      <p:to>
                                        <p:strVal val="visible"/>
                                      </p:to>
                                    </p:set>
                                    <p:anim calcmode="lin" valueType="num">
                                      <p:cBhvr>
                                        <p:cTn id="12" dur="500" fill="hold"/>
                                        <p:tgtEl>
                                          <p:spTgt spid="35850"/>
                                        </p:tgtEl>
                                        <p:attrNameLst>
                                          <p:attrName>ppt_w</p:attrName>
                                        </p:attrNameLst>
                                      </p:cBhvr>
                                      <p:tavLst>
                                        <p:tav tm="0">
                                          <p:val>
                                            <p:fltVal val="0"/>
                                          </p:val>
                                        </p:tav>
                                        <p:tav tm="100000">
                                          <p:val>
                                            <p:strVal val="#ppt_w"/>
                                          </p:val>
                                        </p:tav>
                                      </p:tavLst>
                                    </p:anim>
                                    <p:anim calcmode="lin" valueType="num">
                                      <p:cBhvr>
                                        <p:cTn id="13" dur="500" fill="hold"/>
                                        <p:tgtEl>
                                          <p:spTgt spid="35850"/>
                                        </p:tgtEl>
                                        <p:attrNameLst>
                                          <p:attrName>ppt_h</p:attrName>
                                        </p:attrNameLst>
                                      </p:cBhvr>
                                      <p:tavLst>
                                        <p:tav tm="0">
                                          <p:val>
                                            <p:fltVal val="0"/>
                                          </p:val>
                                        </p:tav>
                                        <p:tav tm="100000">
                                          <p:val>
                                            <p:strVal val="#ppt_h"/>
                                          </p:val>
                                        </p:tav>
                                      </p:tavLst>
                                    </p:anim>
                                    <p:animEffect transition="in" filter="fade">
                                      <p:cBhvr>
                                        <p:cTn id="14" dur="500"/>
                                        <p:tgtEl>
                                          <p:spTgt spid="358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5847"/>
                                        </p:tgtEl>
                                        <p:attrNameLst>
                                          <p:attrName>style.visibility</p:attrName>
                                        </p:attrNameLst>
                                      </p:cBhvr>
                                      <p:to>
                                        <p:strVal val="visible"/>
                                      </p:to>
                                    </p:set>
                                    <p:anim calcmode="lin" valueType="num">
                                      <p:cBhvr>
                                        <p:cTn id="19" dur="500" fill="hold"/>
                                        <p:tgtEl>
                                          <p:spTgt spid="35847"/>
                                        </p:tgtEl>
                                        <p:attrNameLst>
                                          <p:attrName>ppt_w</p:attrName>
                                        </p:attrNameLst>
                                      </p:cBhvr>
                                      <p:tavLst>
                                        <p:tav tm="0">
                                          <p:val>
                                            <p:fltVal val="0"/>
                                          </p:val>
                                        </p:tav>
                                        <p:tav tm="100000">
                                          <p:val>
                                            <p:strVal val="#ppt_w"/>
                                          </p:val>
                                        </p:tav>
                                      </p:tavLst>
                                    </p:anim>
                                    <p:anim calcmode="lin" valueType="num">
                                      <p:cBhvr>
                                        <p:cTn id="20" dur="500" fill="hold"/>
                                        <p:tgtEl>
                                          <p:spTgt spid="35847"/>
                                        </p:tgtEl>
                                        <p:attrNameLst>
                                          <p:attrName>ppt_h</p:attrName>
                                        </p:attrNameLst>
                                      </p:cBhvr>
                                      <p:tavLst>
                                        <p:tav tm="0">
                                          <p:val>
                                            <p:fltVal val="0"/>
                                          </p:val>
                                        </p:tav>
                                        <p:tav tm="100000">
                                          <p:val>
                                            <p:strVal val="#ppt_h"/>
                                          </p:val>
                                        </p:tav>
                                      </p:tavLst>
                                    </p:anim>
                                    <p:animEffect transition="in" filter="fade">
                                      <p:cBhvr>
                                        <p:cTn id="21" dur="500"/>
                                        <p:tgtEl>
                                          <p:spTgt spid="358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5849"/>
                                        </p:tgtEl>
                                        <p:attrNameLst>
                                          <p:attrName>style.visibility</p:attrName>
                                        </p:attrNameLst>
                                      </p:cBhvr>
                                      <p:to>
                                        <p:strVal val="visible"/>
                                      </p:to>
                                    </p:set>
                                    <p:anim calcmode="lin" valueType="num">
                                      <p:cBhvr>
                                        <p:cTn id="26" dur="500" fill="hold"/>
                                        <p:tgtEl>
                                          <p:spTgt spid="35849"/>
                                        </p:tgtEl>
                                        <p:attrNameLst>
                                          <p:attrName>ppt_w</p:attrName>
                                        </p:attrNameLst>
                                      </p:cBhvr>
                                      <p:tavLst>
                                        <p:tav tm="0">
                                          <p:val>
                                            <p:fltVal val="0"/>
                                          </p:val>
                                        </p:tav>
                                        <p:tav tm="100000">
                                          <p:val>
                                            <p:strVal val="#ppt_w"/>
                                          </p:val>
                                        </p:tav>
                                      </p:tavLst>
                                    </p:anim>
                                    <p:anim calcmode="lin" valueType="num">
                                      <p:cBhvr>
                                        <p:cTn id="27" dur="500" fill="hold"/>
                                        <p:tgtEl>
                                          <p:spTgt spid="35849"/>
                                        </p:tgtEl>
                                        <p:attrNameLst>
                                          <p:attrName>ppt_h</p:attrName>
                                        </p:attrNameLst>
                                      </p:cBhvr>
                                      <p:tavLst>
                                        <p:tav tm="0">
                                          <p:val>
                                            <p:fltVal val="0"/>
                                          </p:val>
                                        </p:tav>
                                        <p:tav tm="100000">
                                          <p:val>
                                            <p:strVal val="#ppt_h"/>
                                          </p:val>
                                        </p:tav>
                                      </p:tavLst>
                                    </p:anim>
                                    <p:animEffect transition="in" filter="fade">
                                      <p:cBhvr>
                                        <p:cTn id="28" dur="500"/>
                                        <p:tgtEl>
                                          <p:spTgt spid="3584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35848"/>
                                        </p:tgtEl>
                                        <p:attrNameLst>
                                          <p:attrName>style.visibility</p:attrName>
                                        </p:attrNameLst>
                                      </p:cBhvr>
                                      <p:to>
                                        <p:strVal val="visible"/>
                                      </p:to>
                                    </p:set>
                                    <p:anim calcmode="lin" valueType="num">
                                      <p:cBhvr>
                                        <p:cTn id="33" dur="500" fill="hold"/>
                                        <p:tgtEl>
                                          <p:spTgt spid="35848"/>
                                        </p:tgtEl>
                                        <p:attrNameLst>
                                          <p:attrName>ppt_w</p:attrName>
                                        </p:attrNameLst>
                                      </p:cBhvr>
                                      <p:tavLst>
                                        <p:tav tm="0">
                                          <p:val>
                                            <p:fltVal val="0"/>
                                          </p:val>
                                        </p:tav>
                                        <p:tav tm="100000">
                                          <p:val>
                                            <p:strVal val="#ppt_w"/>
                                          </p:val>
                                        </p:tav>
                                      </p:tavLst>
                                    </p:anim>
                                    <p:anim calcmode="lin" valueType="num">
                                      <p:cBhvr>
                                        <p:cTn id="34" dur="500" fill="hold"/>
                                        <p:tgtEl>
                                          <p:spTgt spid="35848"/>
                                        </p:tgtEl>
                                        <p:attrNameLst>
                                          <p:attrName>ppt_h</p:attrName>
                                        </p:attrNameLst>
                                      </p:cBhvr>
                                      <p:tavLst>
                                        <p:tav tm="0">
                                          <p:val>
                                            <p:fltVal val="0"/>
                                          </p:val>
                                        </p:tav>
                                        <p:tav tm="100000">
                                          <p:val>
                                            <p:strVal val="#ppt_h"/>
                                          </p:val>
                                        </p:tav>
                                      </p:tavLst>
                                    </p:anim>
                                    <p:animEffect transition="in" filter="fade">
                                      <p:cBhvr>
                                        <p:cTn id="35" dur="500"/>
                                        <p:tgtEl>
                                          <p:spTgt spid="3584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35843"/>
                                        </p:tgtEl>
                                        <p:attrNameLst>
                                          <p:attrName>style.visibility</p:attrName>
                                        </p:attrNameLst>
                                      </p:cBhvr>
                                      <p:to>
                                        <p:strVal val="visible"/>
                                      </p:to>
                                    </p:set>
                                    <p:anim calcmode="discrete" valueType="clr">
                                      <p:cBhvr override="childStyle">
                                        <p:cTn id="40" dur="80"/>
                                        <p:tgtEl>
                                          <p:spTgt spid="35843"/>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35843"/>
                                        </p:tgtEl>
                                        <p:attrNameLst>
                                          <p:attrName>fillcolor</p:attrName>
                                        </p:attrNameLst>
                                      </p:cBhvr>
                                      <p:tavLst>
                                        <p:tav tm="0">
                                          <p:val>
                                            <p:clrVal>
                                              <a:schemeClr val="accent2"/>
                                            </p:clrVal>
                                          </p:val>
                                        </p:tav>
                                        <p:tav tm="50000">
                                          <p:val>
                                            <p:clrVal>
                                              <a:schemeClr val="hlink"/>
                                            </p:clrVal>
                                          </p:val>
                                        </p:tav>
                                      </p:tavLst>
                                    </p:anim>
                                    <p:set>
                                      <p:cBhvr>
                                        <p:cTn id="42" dur="80"/>
                                        <p:tgtEl>
                                          <p:spTgt spid="35843"/>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35846">
                                            <p:txEl>
                                              <p:pRg st="0" end="0"/>
                                            </p:txEl>
                                          </p:spTgt>
                                        </p:tgtEl>
                                        <p:attrNameLst>
                                          <p:attrName>style.visibility</p:attrName>
                                        </p:attrNameLst>
                                      </p:cBhvr>
                                      <p:to>
                                        <p:strVal val="visible"/>
                                      </p:to>
                                    </p:set>
                                    <p:anim calcmode="discrete" valueType="clr">
                                      <p:cBhvr override="childStyle">
                                        <p:cTn id="47" dur="80"/>
                                        <p:tgtEl>
                                          <p:spTgt spid="358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5846">
                                            <p:txEl>
                                              <p:pRg st="0" end="0"/>
                                            </p:txEl>
                                          </p:spTgt>
                                        </p:tgtEl>
                                        <p:attrNameLst>
                                          <p:attrName>fillcolor</p:attrName>
                                        </p:attrNameLst>
                                      </p:cBhvr>
                                      <p:tavLst>
                                        <p:tav tm="0">
                                          <p:val>
                                            <p:clrVal>
                                              <a:schemeClr val="accent2"/>
                                            </p:clrVal>
                                          </p:val>
                                        </p:tav>
                                        <p:tav tm="50000">
                                          <p:val>
                                            <p:clrVal>
                                              <a:schemeClr val="hlink"/>
                                            </p:clrVal>
                                          </p:val>
                                        </p:tav>
                                      </p:tavLst>
                                    </p:anim>
                                    <p:set>
                                      <p:cBhvr>
                                        <p:cTn id="49" dur="80"/>
                                        <p:tgtEl>
                                          <p:spTgt spid="35846">
                                            <p:txEl>
                                              <p:pRg st="0" end="0"/>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nodeType="clickEffect">
                                  <p:stCondLst>
                                    <p:cond delay="0"/>
                                  </p:stCondLst>
                                  <p:childTnLst>
                                    <p:set>
                                      <p:cBhvr>
                                        <p:cTn id="53" dur="1" fill="hold">
                                          <p:stCondLst>
                                            <p:cond delay="0"/>
                                          </p:stCondLst>
                                        </p:cTn>
                                        <p:tgtEl>
                                          <p:spTgt spid="35844"/>
                                        </p:tgtEl>
                                        <p:attrNameLst>
                                          <p:attrName>style.visibility</p:attrName>
                                        </p:attrNameLst>
                                      </p:cBhvr>
                                      <p:to>
                                        <p:strVal val="visible"/>
                                      </p:to>
                                    </p:set>
                                    <p:anim calcmode="lin" valueType="num">
                                      <p:cBhvr>
                                        <p:cTn id="54" dur="1000" fill="hold"/>
                                        <p:tgtEl>
                                          <p:spTgt spid="35844"/>
                                        </p:tgtEl>
                                        <p:attrNameLst>
                                          <p:attrName>ppt_w</p:attrName>
                                        </p:attrNameLst>
                                      </p:cBhvr>
                                      <p:tavLst>
                                        <p:tav tm="0">
                                          <p:val>
                                            <p:strVal val="#ppt_w*0.70"/>
                                          </p:val>
                                        </p:tav>
                                        <p:tav tm="100000">
                                          <p:val>
                                            <p:strVal val="#ppt_w"/>
                                          </p:val>
                                        </p:tav>
                                      </p:tavLst>
                                    </p:anim>
                                    <p:anim calcmode="lin" valueType="num">
                                      <p:cBhvr>
                                        <p:cTn id="55" dur="1000" fill="hold"/>
                                        <p:tgtEl>
                                          <p:spTgt spid="35844"/>
                                        </p:tgtEl>
                                        <p:attrNameLst>
                                          <p:attrName>ppt_h</p:attrName>
                                        </p:attrNameLst>
                                      </p:cBhvr>
                                      <p:tavLst>
                                        <p:tav tm="0">
                                          <p:val>
                                            <p:strVal val="#ppt_h"/>
                                          </p:val>
                                        </p:tav>
                                        <p:tav tm="100000">
                                          <p:val>
                                            <p:strVal val="#ppt_h"/>
                                          </p:val>
                                        </p:tav>
                                      </p:tavLst>
                                    </p:anim>
                                    <p:animEffect transition="in" filter="fade">
                                      <p:cBhvr>
                                        <p:cTn id="56" dur="1000"/>
                                        <p:tgtEl>
                                          <p:spTgt spid="3584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nodeType="clickEffect">
                                  <p:stCondLst>
                                    <p:cond delay="0"/>
                                  </p:stCondLst>
                                  <p:childTnLst>
                                    <p:set>
                                      <p:cBhvr>
                                        <p:cTn id="60" dur="1" fill="hold">
                                          <p:stCondLst>
                                            <p:cond delay="0"/>
                                          </p:stCondLst>
                                        </p:cTn>
                                        <p:tgtEl>
                                          <p:spTgt spid="35845"/>
                                        </p:tgtEl>
                                        <p:attrNameLst>
                                          <p:attrName>style.visibility</p:attrName>
                                        </p:attrNameLst>
                                      </p:cBhvr>
                                      <p:to>
                                        <p:strVal val="visible"/>
                                      </p:to>
                                    </p:set>
                                    <p:anim calcmode="lin" valueType="num">
                                      <p:cBhvr>
                                        <p:cTn id="61" dur="1000" fill="hold"/>
                                        <p:tgtEl>
                                          <p:spTgt spid="35845"/>
                                        </p:tgtEl>
                                        <p:attrNameLst>
                                          <p:attrName>ppt_w</p:attrName>
                                        </p:attrNameLst>
                                      </p:cBhvr>
                                      <p:tavLst>
                                        <p:tav tm="0">
                                          <p:val>
                                            <p:strVal val="#ppt_w*0.70"/>
                                          </p:val>
                                        </p:tav>
                                        <p:tav tm="100000">
                                          <p:val>
                                            <p:strVal val="#ppt_w"/>
                                          </p:val>
                                        </p:tav>
                                      </p:tavLst>
                                    </p:anim>
                                    <p:anim calcmode="lin" valueType="num">
                                      <p:cBhvr>
                                        <p:cTn id="62" dur="1000" fill="hold"/>
                                        <p:tgtEl>
                                          <p:spTgt spid="35845"/>
                                        </p:tgtEl>
                                        <p:attrNameLst>
                                          <p:attrName>ppt_h</p:attrName>
                                        </p:attrNameLst>
                                      </p:cBhvr>
                                      <p:tavLst>
                                        <p:tav tm="0">
                                          <p:val>
                                            <p:strVal val="#ppt_h"/>
                                          </p:val>
                                        </p:tav>
                                        <p:tav tm="100000">
                                          <p:val>
                                            <p:strVal val="#ppt_h"/>
                                          </p:val>
                                        </p:tav>
                                      </p:tavLst>
                                    </p:anim>
                                    <p:animEffect transition="in" filter="fade">
                                      <p:cBhvr>
                                        <p:cTn id="63" dur="1000"/>
                                        <p:tgtEl>
                                          <p:spTgt spid="3584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4" presetClass="entr" presetSubtype="0" fill="hold" nodeType="clickEffect">
                                  <p:stCondLst>
                                    <p:cond delay="0"/>
                                  </p:stCondLst>
                                  <p:childTnLst>
                                    <p:set>
                                      <p:cBhvr>
                                        <p:cTn id="67" dur="1" fill="hold">
                                          <p:stCondLst>
                                            <p:cond delay="0"/>
                                          </p:stCondLst>
                                        </p:cTn>
                                        <p:tgtEl>
                                          <p:spTgt spid="35852">
                                            <p:txEl>
                                              <p:pRg st="0" end="0"/>
                                            </p:txEl>
                                          </p:spTgt>
                                        </p:tgtEl>
                                        <p:attrNameLst>
                                          <p:attrName>style.visibility</p:attrName>
                                        </p:attrNameLst>
                                      </p:cBhvr>
                                      <p:to>
                                        <p:strVal val="visible"/>
                                      </p:to>
                                    </p:set>
                                    <p:anim to="" calcmode="lin" valueType="num">
                                      <p:cBhvr>
                                        <p:cTn id="68" dur="1" fill="hold"/>
                                        <p:tgtEl>
                                          <p:spTgt spid="35852">
                                            <p:txEl>
                                              <p:pRg st="0" end="0"/>
                                            </p:txEl>
                                          </p:spTgt>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nodeType="clickEffect">
                                  <p:stCondLst>
                                    <p:cond delay="0"/>
                                  </p:stCondLst>
                                  <p:childTnLst>
                                    <p:set>
                                      <p:cBhvr>
                                        <p:cTn id="72" dur="1" fill="hold">
                                          <p:stCondLst>
                                            <p:cond delay="0"/>
                                          </p:stCondLst>
                                        </p:cTn>
                                        <p:tgtEl>
                                          <p:spTgt spid="35852">
                                            <p:txEl>
                                              <p:pRg st="1" end="1"/>
                                            </p:txEl>
                                          </p:spTgt>
                                        </p:tgtEl>
                                        <p:attrNameLst>
                                          <p:attrName>style.visibility</p:attrName>
                                        </p:attrNameLst>
                                      </p:cBhvr>
                                      <p:to>
                                        <p:strVal val="visible"/>
                                      </p:to>
                                    </p:set>
                                    <p:anim to="" calcmode="lin" valueType="num">
                                      <p:cBhvr>
                                        <p:cTn id="73" dur="1" fill="hold"/>
                                        <p:tgtEl>
                                          <p:spTgt spid="35852">
                                            <p:txEl>
                                              <p:pRg st="1" end="1"/>
                                            </p:txEl>
                                          </p:spTgt>
                                        </p:tgtEl>
                                        <p:attrNameLst>
                                          <p:attrName/>
                                        </p:attrNameLst>
                                      </p:cBhvr>
                                    </p:anim>
                                  </p:childTnLst>
                                </p:cTn>
                              </p:par>
                            </p:childTnLst>
                          </p:cTn>
                        </p:par>
                      </p:childTnLst>
                    </p:cTn>
                  </p:par>
                  <p:par>
                    <p:cTn id="74" fill="hold">
                      <p:stCondLst>
                        <p:cond delay="indefinite"/>
                      </p:stCondLst>
                      <p:childTnLst>
                        <p:par>
                          <p:cTn id="75" fill="hold">
                            <p:stCondLst>
                              <p:cond delay="0"/>
                            </p:stCondLst>
                            <p:childTnLst>
                              <p:par>
                                <p:cTn id="76" presetID="24" presetClass="entr" presetSubtype="0" fill="hold" nodeType="clickEffect">
                                  <p:stCondLst>
                                    <p:cond delay="0"/>
                                  </p:stCondLst>
                                  <p:childTnLst>
                                    <p:set>
                                      <p:cBhvr>
                                        <p:cTn id="77" dur="1" fill="hold">
                                          <p:stCondLst>
                                            <p:cond delay="0"/>
                                          </p:stCondLst>
                                        </p:cTn>
                                        <p:tgtEl>
                                          <p:spTgt spid="35852">
                                            <p:txEl>
                                              <p:pRg st="2" end="2"/>
                                            </p:txEl>
                                          </p:spTgt>
                                        </p:tgtEl>
                                        <p:attrNameLst>
                                          <p:attrName>style.visibility</p:attrName>
                                        </p:attrNameLst>
                                      </p:cBhvr>
                                      <p:to>
                                        <p:strVal val="visible"/>
                                      </p:to>
                                    </p:set>
                                    <p:anim to="" calcmode="lin" valueType="num">
                                      <p:cBhvr>
                                        <p:cTn id="78" dur="1" fill="hold"/>
                                        <p:tgtEl>
                                          <p:spTgt spid="35852">
                                            <p:txEl>
                                              <p:pRg st="2" end="2"/>
                                            </p:txEl>
                                          </p:spTgt>
                                        </p:tgtEl>
                                        <p:attrNameLst>
                                          <p:attrName/>
                                        </p:attrNameLst>
                                      </p:cBhvr>
                                    </p:anim>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nodeType="clickEffect">
                                  <p:stCondLst>
                                    <p:cond delay="0"/>
                                  </p:stCondLst>
                                  <p:childTnLst>
                                    <p:set>
                                      <p:cBhvr>
                                        <p:cTn id="82" dur="1" fill="hold">
                                          <p:stCondLst>
                                            <p:cond delay="0"/>
                                          </p:stCondLst>
                                        </p:cTn>
                                        <p:tgtEl>
                                          <p:spTgt spid="35852">
                                            <p:txEl>
                                              <p:pRg st="3" end="3"/>
                                            </p:txEl>
                                          </p:spTgt>
                                        </p:tgtEl>
                                        <p:attrNameLst>
                                          <p:attrName>style.visibility</p:attrName>
                                        </p:attrNameLst>
                                      </p:cBhvr>
                                      <p:to>
                                        <p:strVal val="visible"/>
                                      </p:to>
                                    </p:set>
                                    <p:anim to="" calcmode="lin" valueType="num">
                                      <p:cBhvr>
                                        <p:cTn id="83" dur="1" fill="hold"/>
                                        <p:tgtEl>
                                          <p:spTgt spid="35852">
                                            <p:txEl>
                                              <p:pRg st="3" end="3"/>
                                            </p:txEl>
                                          </p:spTgt>
                                        </p:tgtEl>
                                        <p:attrNameLst>
                                          <p:attrName/>
                                        </p:attrNameLst>
                                      </p:cBhvr>
                                    </p:anim>
                                  </p:childTnLst>
                                </p:cTn>
                              </p:par>
                            </p:childTnLst>
                          </p:cTn>
                        </p:par>
                      </p:childTnLst>
                    </p:cTn>
                  </p:par>
                  <p:par>
                    <p:cTn id="84" fill="hold">
                      <p:stCondLst>
                        <p:cond delay="indefinite"/>
                      </p:stCondLst>
                      <p:childTnLst>
                        <p:par>
                          <p:cTn id="85" fill="hold">
                            <p:stCondLst>
                              <p:cond delay="0"/>
                            </p:stCondLst>
                            <p:childTnLst>
                              <p:par>
                                <p:cTn id="86" presetID="24" presetClass="entr" presetSubtype="0" fill="hold" nodeType="clickEffect">
                                  <p:stCondLst>
                                    <p:cond delay="0"/>
                                  </p:stCondLst>
                                  <p:childTnLst>
                                    <p:set>
                                      <p:cBhvr>
                                        <p:cTn id="87" dur="1" fill="hold">
                                          <p:stCondLst>
                                            <p:cond delay="0"/>
                                          </p:stCondLst>
                                        </p:cTn>
                                        <p:tgtEl>
                                          <p:spTgt spid="35852">
                                            <p:txEl>
                                              <p:pRg st="4" end="4"/>
                                            </p:txEl>
                                          </p:spTgt>
                                        </p:tgtEl>
                                        <p:attrNameLst>
                                          <p:attrName>style.visibility</p:attrName>
                                        </p:attrNameLst>
                                      </p:cBhvr>
                                      <p:to>
                                        <p:strVal val="visible"/>
                                      </p:to>
                                    </p:set>
                                    <p:anim to="" calcmode="lin" valueType="num">
                                      <p:cBhvr>
                                        <p:cTn id="88" dur="1" fill="hold"/>
                                        <p:tgtEl>
                                          <p:spTgt spid="35852">
                                            <p:txEl>
                                              <p:pRg st="4" end="4"/>
                                            </p:txEl>
                                          </p:spTgt>
                                        </p:tgtEl>
                                        <p:attrNameLst>
                                          <p:attrName/>
                                        </p:attrNameLst>
                                      </p:cBhvr>
                                    </p:anim>
                                  </p:childTnLst>
                                </p:cTn>
                              </p:par>
                            </p:childTnLst>
                          </p:cTn>
                        </p:par>
                      </p:childTnLst>
                    </p:cTn>
                  </p:par>
                  <p:par>
                    <p:cTn id="89" fill="hold">
                      <p:stCondLst>
                        <p:cond delay="indefinite"/>
                      </p:stCondLst>
                      <p:childTnLst>
                        <p:par>
                          <p:cTn id="90" fill="hold">
                            <p:stCondLst>
                              <p:cond delay="0"/>
                            </p:stCondLst>
                            <p:childTnLst>
                              <p:par>
                                <p:cTn id="91" presetID="24" presetClass="entr" presetSubtype="0" fill="hold" nodeType="clickEffect">
                                  <p:stCondLst>
                                    <p:cond delay="0"/>
                                  </p:stCondLst>
                                  <p:childTnLst>
                                    <p:set>
                                      <p:cBhvr>
                                        <p:cTn id="92" dur="1" fill="hold">
                                          <p:stCondLst>
                                            <p:cond delay="0"/>
                                          </p:stCondLst>
                                        </p:cTn>
                                        <p:tgtEl>
                                          <p:spTgt spid="35852">
                                            <p:txEl>
                                              <p:pRg st="5" end="5"/>
                                            </p:txEl>
                                          </p:spTgt>
                                        </p:tgtEl>
                                        <p:attrNameLst>
                                          <p:attrName>style.visibility</p:attrName>
                                        </p:attrNameLst>
                                      </p:cBhvr>
                                      <p:to>
                                        <p:strVal val="visible"/>
                                      </p:to>
                                    </p:set>
                                    <p:anim to="" calcmode="lin" valueType="num">
                                      <p:cBhvr>
                                        <p:cTn id="93" dur="1" fill="hold"/>
                                        <p:tgtEl>
                                          <p:spTgt spid="35852">
                                            <p:txEl>
                                              <p:pRg st="5" end="5"/>
                                            </p:txEl>
                                          </p:spTgt>
                                        </p:tgtEl>
                                        <p:attrNameLst>
                                          <p:attrName/>
                                        </p:attrNameLst>
                                      </p:cBhvr>
                                    </p:anim>
                                  </p:childTnLst>
                                </p:cTn>
                              </p:par>
                            </p:childTnLst>
                          </p:cTn>
                        </p:par>
                      </p:childTnLst>
                    </p:cTn>
                  </p:par>
                  <p:par>
                    <p:cTn id="94" fill="hold">
                      <p:stCondLst>
                        <p:cond delay="indefinite"/>
                      </p:stCondLst>
                      <p:childTnLst>
                        <p:par>
                          <p:cTn id="95" fill="hold">
                            <p:stCondLst>
                              <p:cond delay="0"/>
                            </p:stCondLst>
                            <p:childTnLst>
                              <p:par>
                                <p:cTn id="96" presetID="24" presetClass="entr" presetSubtype="0" fill="hold" nodeType="clickEffect">
                                  <p:stCondLst>
                                    <p:cond delay="0"/>
                                  </p:stCondLst>
                                  <p:childTnLst>
                                    <p:set>
                                      <p:cBhvr>
                                        <p:cTn id="97" dur="1" fill="hold">
                                          <p:stCondLst>
                                            <p:cond delay="0"/>
                                          </p:stCondLst>
                                        </p:cTn>
                                        <p:tgtEl>
                                          <p:spTgt spid="35852">
                                            <p:txEl>
                                              <p:pRg st="6" end="6"/>
                                            </p:txEl>
                                          </p:spTgt>
                                        </p:tgtEl>
                                        <p:attrNameLst>
                                          <p:attrName>style.visibility</p:attrName>
                                        </p:attrNameLst>
                                      </p:cBhvr>
                                      <p:to>
                                        <p:strVal val="visible"/>
                                      </p:to>
                                    </p:set>
                                    <p:anim to="" calcmode="lin" valueType="num">
                                      <p:cBhvr>
                                        <p:cTn id="98" dur="1" fill="hold"/>
                                        <p:tgtEl>
                                          <p:spTgt spid="35852">
                                            <p:txEl>
                                              <p:pRg st="6" end="6"/>
                                            </p:txEl>
                                          </p:spTgt>
                                        </p:tgtEl>
                                        <p:attrNameLst>
                                          <p:attrName/>
                                        </p:attrNameLst>
                                      </p:cBhvr>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nodeType="clickEffect">
                                  <p:stCondLst>
                                    <p:cond delay="0"/>
                                  </p:stCondLst>
                                  <p:childTnLst>
                                    <p:set>
                                      <p:cBhvr>
                                        <p:cTn id="102" dur="1" fill="hold">
                                          <p:stCondLst>
                                            <p:cond delay="0"/>
                                          </p:stCondLst>
                                        </p:cTn>
                                        <p:tgtEl>
                                          <p:spTgt spid="35852">
                                            <p:txEl>
                                              <p:pRg st="7" end="7"/>
                                            </p:txEl>
                                          </p:spTgt>
                                        </p:tgtEl>
                                        <p:attrNameLst>
                                          <p:attrName>style.visibility</p:attrName>
                                        </p:attrNameLst>
                                      </p:cBhvr>
                                      <p:to>
                                        <p:strVal val="visible"/>
                                      </p:to>
                                    </p:set>
                                    <p:anim to="" calcmode="lin" valueType="num">
                                      <p:cBhvr>
                                        <p:cTn id="103" dur="1" fill="hold"/>
                                        <p:tgtEl>
                                          <p:spTgt spid="3585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4" grpId="0"/>
      <p:bldP spid="35845" grpId="0"/>
      <p:bldP spid="35847" grpId="0" animBg="1"/>
      <p:bldP spid="35848" grpId="0" animBg="1"/>
      <p:bldP spid="35849" grpId="0" animBg="1"/>
      <p:bldP spid="35850" grpId="0" animBg="1"/>
      <p:bldP spid="3585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5"/>
          <p:cNvSpPr>
            <a:spLocks noChangeArrowheads="1" noChangeShapeType="1" noTextEdit="1"/>
          </p:cNvSpPr>
          <p:nvPr/>
        </p:nvSpPr>
        <p:spPr bwMode="auto">
          <a:xfrm>
            <a:off x="4048125" y="318503"/>
            <a:ext cx="9677399" cy="918160"/>
          </a:xfrm>
          <a:prstGeom prst="rect">
            <a:avLst/>
          </a:prstGeom>
          <a:solidFill>
            <a:schemeClr val="accent3">
              <a:lumMod val="90000"/>
            </a:schemeClr>
          </a:solidFill>
        </p:spPr>
        <p:txBody>
          <a:bodyPr wrap="none" lIns="137160" tIns="68580" rIns="137160" bIns="68580" fromWordArt="1">
            <a:prstTxWarp prst="textPlain">
              <a:avLst>
                <a:gd name="adj" fmla="val 50000"/>
              </a:avLst>
            </a:prstTxWarp>
          </a:bodyPr>
          <a:lstStyle/>
          <a:p>
            <a:pPr algn="ctr">
              <a:defRPr/>
            </a:pPr>
            <a:r>
              <a:rPr lang="en-US" sz="5400" b="1" kern="10">
                <a:ln w="19050">
                  <a:solidFill>
                    <a:srgbClr val="99CCFF"/>
                  </a:solidFill>
                  <a:round/>
                  <a:headEnd/>
                  <a:tailEnd/>
                </a:ln>
                <a:solidFill>
                  <a:srgbClr val="0066FF"/>
                </a:solidFill>
                <a:latin typeface="Times New Roman"/>
                <a:cs typeface="Times New Roman"/>
              </a:rPr>
              <a:t>CÁC ĐỒ VẬT TẠO RA </a:t>
            </a:r>
            <a:r>
              <a:rPr lang="en-US" sz="5400" b="1" kern="10">
                <a:ln w="19050">
                  <a:solidFill>
                    <a:srgbClr val="99CCFF"/>
                  </a:solidFill>
                  <a:round/>
                  <a:headEnd/>
                  <a:tailEnd/>
                </a:ln>
                <a:solidFill>
                  <a:srgbClr val="0066FF"/>
                </a:solidFill>
                <a:effectLst>
                  <a:outerShdw blurRad="38100" dist="38100" dir="2700000" algn="tl">
                    <a:srgbClr val="000000">
                      <a:alpha val="43137"/>
                    </a:srgbClr>
                  </a:outerShdw>
                </a:effectLst>
                <a:latin typeface="Times New Roman"/>
                <a:cs typeface="Times New Roman"/>
              </a:rPr>
              <a:t>GIÓ</a:t>
            </a:r>
            <a:r>
              <a:rPr lang="en-US" sz="5400" b="1" kern="10">
                <a:ln w="19050">
                  <a:solidFill>
                    <a:srgbClr val="99CCFF"/>
                  </a:solidFill>
                  <a:round/>
                  <a:headEnd/>
                  <a:tailEnd/>
                </a:ln>
                <a:solidFill>
                  <a:srgbClr val="0066FF"/>
                </a:solidFill>
                <a:latin typeface="Times New Roman"/>
                <a:cs typeface="Times New Roman"/>
              </a:rPr>
              <a:t> </a:t>
            </a:r>
          </a:p>
        </p:txBody>
      </p:sp>
      <p:pic>
        <p:nvPicPr>
          <p:cNvPr id="2355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0" y="5845175"/>
            <a:ext cx="7500938" cy="391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236663"/>
            <a:ext cx="6230938"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7013" y="1236663"/>
            <a:ext cx="7154862" cy="404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4525" y="1247775"/>
            <a:ext cx="7775575" cy="81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249363"/>
            <a:ext cx="7693025" cy="815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28750" y="6350"/>
            <a:ext cx="15478125" cy="923925"/>
          </a:xfrm>
          <a:prstGeom prst="rect">
            <a:avLst/>
          </a:prstGeom>
          <a:solidFill>
            <a:schemeClr val="accent2">
              <a:lumMod val="75000"/>
            </a:schemeClr>
          </a:solidFill>
        </p:spPr>
        <p:txBody>
          <a:bodyPr wrap="none">
            <a:spAutoFit/>
          </a:bodyPr>
          <a:lstStyle/>
          <a:p>
            <a:pPr>
              <a:defRPr/>
            </a:pPr>
            <a:r>
              <a:rPr lang="en-US" sz="5400" b="1">
                <a:solidFill>
                  <a:srgbClr val="0000FF"/>
                </a:solidFill>
                <a:latin typeface="Times New Roman" pitchFamily="18" charset="0"/>
                <a:cs typeface="Times New Roman" pitchFamily="18" charset="0"/>
              </a:rPr>
              <a:t>Ứng dụng của gió trong tự nhiên đối với con người. </a:t>
            </a:r>
            <a:endParaRPr lang="en-US" sz="5400">
              <a:solidFill>
                <a:srgbClr val="0000FF"/>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j0292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011238"/>
            <a:ext cx="7970837"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6232525"/>
            <a:ext cx="7983537"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9063" y="6234113"/>
            <a:ext cx="8442325"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063" y="1011238"/>
            <a:ext cx="8531225" cy="41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 Box 11"/>
          <p:cNvSpPr txBox="1">
            <a:spLocks noChangeArrowheads="1"/>
          </p:cNvSpPr>
          <p:nvPr/>
        </p:nvSpPr>
        <p:spPr bwMode="auto">
          <a:xfrm>
            <a:off x="576263" y="9323388"/>
            <a:ext cx="3348037" cy="738187"/>
          </a:xfrm>
          <a:prstGeom prst="rect">
            <a:avLst/>
          </a:prstGeom>
          <a:solidFill>
            <a:schemeClr val="accent3">
              <a:lumMod val="90000"/>
            </a:schemeClr>
          </a:solidFill>
          <a:ln>
            <a:noFill/>
          </a:ln>
        </p:spPr>
        <p:txBody>
          <a:bodyPr lIns="137160" tIns="68580" rIns="137160" bIns="6858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algn="ctr">
              <a:spcBef>
                <a:spcPct val="20000"/>
              </a:spcBef>
              <a:buFont typeface="Arial" pitchFamily="34" charset="0"/>
              <a:buNone/>
              <a:defRPr/>
            </a:pPr>
            <a:r>
              <a:rPr lang="en-US" altLang="en-US" sz="3900">
                <a:solidFill>
                  <a:srgbClr val="FF0000"/>
                </a:solidFill>
                <a:latin typeface="Times New Roman" pitchFamily="18" charset="0"/>
                <a:cs typeface="Times New Roman" pitchFamily="18" charset="0"/>
              </a:rPr>
              <a:t>Làm sạch thóc</a:t>
            </a:r>
          </a:p>
        </p:txBody>
      </p:sp>
      <p:sp>
        <p:nvSpPr>
          <p:cNvPr id="32775" name="Text Box 13"/>
          <p:cNvSpPr txBox="1">
            <a:spLocks noChangeArrowheads="1"/>
          </p:cNvSpPr>
          <p:nvPr/>
        </p:nvSpPr>
        <p:spPr bwMode="auto">
          <a:xfrm>
            <a:off x="9001125" y="4384675"/>
            <a:ext cx="6303963" cy="784225"/>
          </a:xfrm>
          <a:prstGeom prst="rect">
            <a:avLst/>
          </a:prstGeom>
          <a:solidFill>
            <a:schemeClr val="accent3">
              <a:lumMod val="90000"/>
            </a:schemeClr>
          </a:solidFill>
          <a:ln>
            <a:noFill/>
          </a:ln>
        </p:spPr>
        <p:txBody>
          <a:bodyPr lIns="137160" tIns="68580" rIns="137160" bIns="6858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algn="ctr">
              <a:spcBef>
                <a:spcPct val="20000"/>
              </a:spcBef>
              <a:buFont typeface="Arial" pitchFamily="34" charset="0"/>
              <a:buNone/>
              <a:defRPr/>
            </a:pPr>
            <a:r>
              <a:rPr lang="en-US" altLang="en-US" sz="4200">
                <a:solidFill>
                  <a:srgbClr val="FF0000"/>
                </a:solidFill>
                <a:latin typeface="Times New Roman" pitchFamily="18" charset="0"/>
                <a:cs typeface="Times New Roman" pitchFamily="18" charset="0"/>
              </a:rPr>
              <a:t>Máy phát điện bằng sức gió</a:t>
            </a:r>
          </a:p>
        </p:txBody>
      </p:sp>
      <p:sp>
        <p:nvSpPr>
          <p:cNvPr id="32776" name="TextBox 1"/>
          <p:cNvSpPr txBox="1">
            <a:spLocks noChangeArrowheads="1"/>
          </p:cNvSpPr>
          <p:nvPr/>
        </p:nvSpPr>
        <p:spPr bwMode="auto">
          <a:xfrm>
            <a:off x="692150" y="4271963"/>
            <a:ext cx="3232150" cy="738187"/>
          </a:xfrm>
          <a:prstGeom prst="rect">
            <a:avLst/>
          </a:prstGeom>
          <a:solidFill>
            <a:schemeClr val="accent3">
              <a:lumMod val="90000"/>
            </a:schemeClr>
          </a:solidFill>
          <a:ln>
            <a:noFill/>
          </a:ln>
        </p:spPr>
        <p:txBody>
          <a:bodyPr lIns="137160" tIns="68580" rIns="137160" bIns="6858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a:defRPr/>
            </a:pPr>
            <a:r>
              <a:rPr lang="en-US" altLang="en-US" sz="3900">
                <a:solidFill>
                  <a:srgbClr val="FF0000"/>
                </a:solidFill>
                <a:latin typeface="Times New Roman" pitchFamily="18" charset="0"/>
                <a:cs typeface="Times New Roman" pitchFamily="18" charset="0"/>
              </a:rPr>
              <a:t>Thuyền buồm</a:t>
            </a:r>
          </a:p>
        </p:txBody>
      </p:sp>
      <p:sp>
        <p:nvSpPr>
          <p:cNvPr id="32777" name="Text Box 12"/>
          <p:cNvSpPr txBox="1">
            <a:spLocks noChangeArrowheads="1"/>
          </p:cNvSpPr>
          <p:nvPr/>
        </p:nvSpPr>
        <p:spPr bwMode="auto">
          <a:xfrm>
            <a:off x="9001125" y="9218613"/>
            <a:ext cx="3000375" cy="738187"/>
          </a:xfrm>
          <a:prstGeom prst="rect">
            <a:avLst/>
          </a:prstGeom>
          <a:solidFill>
            <a:schemeClr val="accent3">
              <a:lumMod val="75000"/>
            </a:schemeClr>
          </a:solidFill>
          <a:ln>
            <a:noFill/>
          </a:ln>
        </p:spPr>
        <p:txBody>
          <a:bodyPr lIns="137160" tIns="68580" rIns="137160" bIns="6858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algn="ctr">
              <a:spcBef>
                <a:spcPct val="50000"/>
              </a:spcBef>
              <a:defRPr/>
            </a:pPr>
            <a:r>
              <a:rPr lang="en-US" altLang="en-US" sz="3900">
                <a:solidFill>
                  <a:srgbClr val="FF0000"/>
                </a:solidFill>
                <a:latin typeface="Times New Roman" pitchFamily="18" charset="0"/>
                <a:cs typeface="Times New Roman" pitchFamily="18" charset="0"/>
              </a:rPr>
              <a:t>Cối xay gió</a:t>
            </a:r>
          </a:p>
        </p:txBody>
      </p:sp>
      <p:sp>
        <p:nvSpPr>
          <p:cNvPr id="11" name="Rectangle 10"/>
          <p:cNvSpPr/>
          <p:nvPr/>
        </p:nvSpPr>
        <p:spPr>
          <a:xfrm>
            <a:off x="1428750" y="6350"/>
            <a:ext cx="15478125" cy="923925"/>
          </a:xfrm>
          <a:prstGeom prst="rect">
            <a:avLst/>
          </a:prstGeom>
          <a:solidFill>
            <a:schemeClr val="accent2">
              <a:lumMod val="75000"/>
            </a:schemeClr>
          </a:solidFill>
        </p:spPr>
        <p:txBody>
          <a:bodyPr wrap="none">
            <a:spAutoFit/>
          </a:bodyPr>
          <a:lstStyle/>
          <a:p>
            <a:pPr>
              <a:defRPr/>
            </a:pPr>
            <a:r>
              <a:rPr lang="en-US" sz="5400" b="1">
                <a:solidFill>
                  <a:srgbClr val="0000FF"/>
                </a:solidFill>
                <a:latin typeface="Times New Roman" pitchFamily="18" charset="0"/>
                <a:cs typeface="Times New Roman" pitchFamily="18" charset="0"/>
              </a:rPr>
              <a:t>Ứng dụng của gió trong tự nhiên đối với con người. </a:t>
            </a:r>
            <a:endParaRPr lang="en-US" sz="540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title"/>
          </p:nvPr>
        </p:nvSpPr>
        <p:spPr>
          <a:xfrm>
            <a:off x="3590925" y="6350"/>
            <a:ext cx="11506200" cy="2011363"/>
          </a:xfrm>
          <a:solidFill>
            <a:schemeClr val="accent3"/>
          </a:solidFill>
          <a:ln>
            <a:solidFill>
              <a:srgbClr val="006666"/>
            </a:solidFill>
            <a:miter lim="800000"/>
            <a:headEnd/>
            <a:tailEnd/>
          </a:ln>
        </p:spPr>
        <p:txBody>
          <a:bodyPr>
            <a:noAutofit/>
          </a:bodyPr>
          <a:lstStyle/>
          <a:p>
            <a:pPr algn="ctr" eaLnBrk="1" hangingPunct="1"/>
            <a:r>
              <a:rPr lang="en-US" altLang="en-US" sz="7200" b="1" i="1" smtClean="0">
                <a:solidFill>
                  <a:srgbClr val="0000FF"/>
                </a:solidFill>
                <a:latin typeface="VNI-Times" pitchFamily="2" charset="0"/>
                <a:cs typeface="Trebuchet MS" pitchFamily="34" charset="0"/>
              </a:rPr>
              <a:t> </a:t>
            </a:r>
            <a:r>
              <a:rPr lang="en-US" b="1" i="1" smtClean="0">
                <a:solidFill>
                  <a:srgbClr val="0000FF"/>
                </a:solidFill>
                <a:cs typeface="Trebuchet MS" pitchFamily="34" charset="0"/>
              </a:rPr>
              <a:t>Nhờ đâu lá cây lay động?</a:t>
            </a:r>
            <a:br>
              <a:rPr lang="en-US" b="1" i="1" smtClean="0">
                <a:solidFill>
                  <a:srgbClr val="0000FF"/>
                </a:solidFill>
                <a:cs typeface="Trebuchet MS" pitchFamily="34" charset="0"/>
              </a:rPr>
            </a:br>
            <a:r>
              <a:rPr lang="en-US" b="1" i="1" smtClean="0">
                <a:solidFill>
                  <a:srgbClr val="0000FF"/>
                </a:solidFill>
                <a:cs typeface="Trebuchet MS" pitchFamily="34" charset="0"/>
              </a:rPr>
              <a:t>Diều bay?</a:t>
            </a:r>
            <a:endParaRPr lang="en-US" altLang="en-US" sz="7200" b="1" i="1" smtClean="0">
              <a:solidFill>
                <a:srgbClr val="0000FF"/>
              </a:solidFill>
              <a:latin typeface="VNI-Times" pitchFamily="2" charset="0"/>
              <a:cs typeface="Trebuchet MS" pitchFamily="34" charset="0"/>
            </a:endParaRPr>
          </a:p>
        </p:txBody>
      </p:sp>
      <p:pic>
        <p:nvPicPr>
          <p:cNvPr id="7171" name="clip diều bay.mp4">
            <a:hlinkClick r:id="" action="ppaction://media"/>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2316163"/>
            <a:ext cx="8929688" cy="7129462"/>
          </a:xfrm>
        </p:spPr>
      </p:pic>
      <p:pic>
        <p:nvPicPr>
          <p:cNvPr id="7172" name="gió thổi lá.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25" y="2316163"/>
            <a:ext cx="9021763" cy="712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2913" y="336550"/>
            <a:ext cx="7745412"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334963"/>
            <a:ext cx="7847013"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4443413"/>
            <a:ext cx="17772062" cy="567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0" y="258763"/>
            <a:ext cx="18002250" cy="935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07000"/>
              </a:lnSpc>
              <a:spcAft>
                <a:spcPts val="800"/>
              </a:spcAft>
            </a:pPr>
            <a:r>
              <a:rPr lang="vi-VN" sz="4400" b="1">
                <a:solidFill>
                  <a:schemeClr val="bg1"/>
                </a:solidFill>
                <a:latin typeface="Times New Roman" pitchFamily="18" charset="0"/>
                <a:ea typeface="Arial" pitchFamily="34" charset="0"/>
                <a:cs typeface="Times New Roman" pitchFamily="18" charset="0"/>
              </a:rPr>
              <a:t>Khoa học</a:t>
            </a:r>
            <a:endParaRPr lang="vi-VN" sz="4400">
              <a:solidFill>
                <a:schemeClr val="bg1"/>
              </a:solidFill>
              <a:latin typeface="Times New Roman" pitchFamily="18" charset="0"/>
              <a:ea typeface="Arial" pitchFamily="34" charset="0"/>
              <a:cs typeface="Times New Roman" pitchFamily="18" charset="0"/>
            </a:endParaRPr>
          </a:p>
          <a:p>
            <a:pPr algn="ctr">
              <a:lnSpc>
                <a:spcPct val="107000"/>
              </a:lnSpc>
              <a:spcAft>
                <a:spcPts val="800"/>
              </a:spcAft>
            </a:pPr>
            <a:r>
              <a:rPr lang="vi-VN" sz="4400" b="1">
                <a:solidFill>
                  <a:srgbClr val="FF0000"/>
                </a:solidFill>
                <a:latin typeface="Times New Roman" pitchFamily="18" charset="0"/>
                <a:ea typeface="Arial" pitchFamily="34" charset="0"/>
                <a:cs typeface="Times New Roman" pitchFamily="18" charset="0"/>
              </a:rPr>
              <a:t>Tại sao có gió?</a:t>
            </a:r>
            <a:endParaRPr lang="vi-VN" sz="4400">
              <a:latin typeface="Times New Roman" pitchFamily="18" charset="0"/>
              <a:ea typeface="Arial" pitchFamily="34" charset="0"/>
              <a:cs typeface="Times New Roman" pitchFamily="18" charset="0"/>
            </a:endParaRPr>
          </a:p>
          <a:p>
            <a:pPr>
              <a:lnSpc>
                <a:spcPct val="107000"/>
              </a:lnSpc>
              <a:spcAft>
                <a:spcPts val="800"/>
              </a:spcAft>
            </a:pPr>
            <a:r>
              <a:rPr lang="vi-VN" sz="4400">
                <a:solidFill>
                  <a:schemeClr val="bg1"/>
                </a:solidFill>
                <a:latin typeface="Times New Roman" pitchFamily="18" charset="0"/>
                <a:ea typeface="Arial" pitchFamily="34" charset="0"/>
                <a:cs typeface="Times New Roman" pitchFamily="18" charset="0"/>
              </a:rPr>
              <a:t>- Không khí có ở xung quanh ta khi ta chạy, không khí xung quanh chuyển động tạo ra gió.</a:t>
            </a:r>
          </a:p>
          <a:p>
            <a:pPr>
              <a:lnSpc>
                <a:spcPct val="107000"/>
              </a:lnSpc>
              <a:spcAft>
                <a:spcPts val="800"/>
              </a:spcAft>
            </a:pPr>
            <a:r>
              <a:rPr lang="vi-VN" sz="4400">
                <a:solidFill>
                  <a:schemeClr val="bg1"/>
                </a:solidFill>
                <a:latin typeface="Times New Roman" pitchFamily="18" charset="0"/>
                <a:ea typeface="Arial" pitchFamily="34" charset="0"/>
                <a:cs typeface="Times New Roman" pitchFamily="18" charset="0"/>
              </a:rPr>
              <a:t>- </a:t>
            </a:r>
            <a:r>
              <a:rPr lang="vi-VN" sz="4400">
                <a:solidFill>
                  <a:schemeClr val="bg1"/>
                </a:solidFill>
                <a:latin typeface="Times New Roman" pitchFamily="18" charset="0"/>
                <a:ea typeface="Arial" pitchFamily="34" charset="0"/>
                <a:cs typeface="Times New Roman" pitchFamily="18" charset="0"/>
              </a:rPr>
              <a:t>Sự </a:t>
            </a:r>
            <a:r>
              <a:rPr lang="vi-VN" sz="4400" smtClean="0">
                <a:solidFill>
                  <a:schemeClr val="bg1"/>
                </a:solidFill>
                <a:latin typeface="Times New Roman" pitchFamily="18" charset="0"/>
                <a:ea typeface="Arial" pitchFamily="34" charset="0"/>
                <a:cs typeface="Times New Roman" pitchFamily="18" charset="0"/>
              </a:rPr>
              <a:t>chên</a:t>
            </a:r>
            <a:r>
              <a:rPr lang="en-US" sz="4400" smtClean="0">
                <a:solidFill>
                  <a:schemeClr val="bg1"/>
                </a:solidFill>
                <a:latin typeface="Times New Roman" pitchFamily="18" charset="0"/>
                <a:ea typeface="Arial" pitchFamily="34" charset="0"/>
                <a:cs typeface="Times New Roman" pitchFamily="18" charset="0"/>
              </a:rPr>
              <a:t>h</a:t>
            </a:r>
            <a:r>
              <a:rPr lang="vi-VN" sz="4400" smtClean="0">
                <a:solidFill>
                  <a:schemeClr val="bg1"/>
                </a:solidFill>
                <a:latin typeface="Times New Roman" pitchFamily="18" charset="0"/>
                <a:ea typeface="Arial" pitchFamily="34" charset="0"/>
                <a:cs typeface="Times New Roman" pitchFamily="18" charset="0"/>
              </a:rPr>
              <a:t> </a:t>
            </a:r>
            <a:r>
              <a:rPr lang="vi-VN" sz="4400">
                <a:solidFill>
                  <a:schemeClr val="bg1"/>
                </a:solidFill>
                <a:latin typeface="Times New Roman" pitchFamily="18" charset="0"/>
                <a:ea typeface="Arial" pitchFamily="34" charset="0"/>
                <a:cs typeface="Times New Roman" pitchFamily="18" charset="0"/>
              </a:rPr>
              <a:t>lệch về nhiệt độ trong không khí </a:t>
            </a:r>
            <a:r>
              <a:rPr lang="en-US" sz="4400">
                <a:solidFill>
                  <a:schemeClr val="bg1"/>
                </a:solidFill>
                <a:latin typeface="Times New Roman" pitchFamily="18" charset="0"/>
                <a:ea typeface="Arial" pitchFamily="34" charset="0"/>
                <a:cs typeface="Times New Roman" pitchFamily="18" charset="0"/>
              </a:rPr>
              <a:t>làm cho không khí chuyển động.</a:t>
            </a:r>
            <a:endParaRPr lang="vi-VN" sz="4400">
              <a:solidFill>
                <a:schemeClr val="bg1"/>
              </a:solidFill>
              <a:latin typeface="Times New Roman" pitchFamily="18" charset="0"/>
              <a:ea typeface="Arial" pitchFamily="34" charset="0"/>
              <a:cs typeface="Times New Roman" pitchFamily="18" charset="0"/>
            </a:endParaRPr>
          </a:p>
          <a:p>
            <a:pPr>
              <a:lnSpc>
                <a:spcPct val="107000"/>
              </a:lnSpc>
              <a:spcAft>
                <a:spcPts val="800"/>
              </a:spcAft>
            </a:pPr>
            <a:r>
              <a:rPr lang="en-US" sz="4400">
                <a:solidFill>
                  <a:schemeClr val="bg1"/>
                </a:solidFill>
                <a:latin typeface="Times New Roman" pitchFamily="18" charset="0"/>
                <a:ea typeface="Arial" pitchFamily="34" charset="0"/>
                <a:cs typeface="Times New Roman" pitchFamily="18" charset="0"/>
              </a:rPr>
              <a:t>- Không khí chuyển động từ nơi lạnh đến nơi nóng.</a:t>
            </a:r>
            <a:endParaRPr lang="vi-VN" sz="4400">
              <a:solidFill>
                <a:schemeClr val="bg1"/>
              </a:solidFill>
              <a:latin typeface="Times New Roman" pitchFamily="18" charset="0"/>
              <a:ea typeface="Arial" pitchFamily="34" charset="0"/>
              <a:cs typeface="Times New Roman" pitchFamily="18" charset="0"/>
            </a:endParaRPr>
          </a:p>
          <a:p>
            <a:pPr>
              <a:lnSpc>
                <a:spcPct val="107000"/>
              </a:lnSpc>
              <a:spcAft>
                <a:spcPts val="800"/>
              </a:spcAft>
            </a:pPr>
            <a:r>
              <a:rPr lang="en-US" sz="4400">
                <a:solidFill>
                  <a:schemeClr val="bg1"/>
                </a:solidFill>
                <a:latin typeface="Times New Roman" pitchFamily="18" charset="0"/>
                <a:ea typeface="Arial" pitchFamily="34" charset="0"/>
                <a:cs typeface="Times New Roman" pitchFamily="18" charset="0"/>
              </a:rPr>
              <a:t>- Trong tự nhiên, dưới ánh sáng mặt trời, các phần khác nhau của Trái Đất không nóng lên như nhau.</a:t>
            </a:r>
            <a:endParaRPr lang="vi-VN" sz="4400">
              <a:solidFill>
                <a:schemeClr val="bg1"/>
              </a:solidFill>
              <a:latin typeface="Times New Roman" pitchFamily="18" charset="0"/>
              <a:ea typeface="Arial" pitchFamily="34" charset="0"/>
              <a:cs typeface="Times New Roman" pitchFamily="18" charset="0"/>
            </a:endParaRPr>
          </a:p>
          <a:p>
            <a:pPr>
              <a:lnSpc>
                <a:spcPct val="107000"/>
              </a:lnSpc>
              <a:spcAft>
                <a:spcPts val="800"/>
              </a:spcAft>
            </a:pPr>
            <a:r>
              <a:rPr lang="en-US" sz="4400">
                <a:solidFill>
                  <a:schemeClr val="bg1"/>
                </a:solidFill>
                <a:latin typeface="Times New Roman" pitchFamily="18" charset="0"/>
                <a:ea typeface="Arial" pitchFamily="34" charset="0"/>
                <a:cs typeface="Times New Roman" pitchFamily="18" charset="0"/>
              </a:rPr>
              <a:t>- Phần đất liền nóng nhanh hơn phần nước và cũng nguội đi nhanh hơn vùng nước. Sự chênh lệch nhiệt độ vào ban ngày và ban đêm, giữa biển và đất liền nên ban ngày gió thổi từ biển vào đất liền. Còn ban đêm gió thổi từ đất liền ra biển.</a:t>
            </a:r>
            <a:endParaRPr lang="vi-VN" sz="4400">
              <a:solidFill>
                <a:schemeClr val="bg1"/>
              </a:solidFill>
              <a:latin typeface="Times New Roman" pitchFamily="18" charset="0"/>
              <a:ea typeface="Arial" pitchFamily="34"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Kết quả hình ảnh cho hình nề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7986375"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39975" y="4059238"/>
            <a:ext cx="13322300" cy="1479550"/>
          </a:xfrm>
          <a:prstGeom prst="rect">
            <a:avLst/>
          </a:prstGeom>
          <a:noFill/>
        </p:spPr>
        <p:txBody>
          <a:bodyPr>
            <a:prstTxWarp prst="textChevron">
              <a:avLst/>
            </a:prstTxWarp>
            <a:spAutoFit/>
          </a:bodyPr>
          <a:lstStyle/>
          <a:p>
            <a:pPr algn="ctr" eaLnBrk="1" hangingPunct="1">
              <a:defRPr/>
            </a:pPr>
            <a:endParaRPr lang="en-US" sz="8742" b="1" dirty="0">
              <a:solidFill>
                <a:srgbClr val="00B05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63013" y="4394200"/>
            <a:ext cx="3246437"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12663" y="4375150"/>
            <a:ext cx="3246437"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431064" y="3723756"/>
            <a:ext cx="13140136" cy="251427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CHÚC</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CÁC</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EM</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LUÔN</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eaLnBrk="1" hangingPunct="1">
              <a:defRPr/>
            </a:pP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CHĂM</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NGOAN</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HỌC</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869"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GIỎI</a:t>
            </a:r>
            <a:r>
              <a:rPr lang="en-US" sz="7869"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250" fill="hold"/>
                                        <p:tgtEl>
                                          <p:spTgt spid="6"/>
                                        </p:tgtEl>
                                        <p:attrNameLst>
                                          <p:attrName>ppt_y</p:attrName>
                                        </p:attrNameLst>
                                      </p:cBhvr>
                                      <p:tavLst>
                                        <p:tav tm="0">
                                          <p:val>
                                            <p:strVal val="#ppt_y"/>
                                          </p:val>
                                        </p:tav>
                                        <p:tav tm="100000">
                                          <p:val>
                                            <p:strVal val="#ppt_y"/>
                                          </p:val>
                                        </p:tav>
                                      </p:tavLst>
                                    </p:anim>
                                    <p:anim calcmode="lin" valueType="num">
                                      <p:cBhvr>
                                        <p:cTn id="9" dur="1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250" tmFilter="0,0; .5, 1; 1, 1"/>
                                        <p:tgtEl>
                                          <p:spTgt spid="6"/>
                                        </p:tgtEl>
                                      </p:cBhvr>
                                    </p:animEffect>
                                  </p:childTnLst>
                                </p:cTn>
                              </p:par>
                            </p:childTnLst>
                          </p:cTn>
                        </p:par>
                        <p:par>
                          <p:cTn id="12" fill="hold" nodeType="afterGroup">
                            <p:stCondLst>
                              <p:cond delay="2125"/>
                            </p:stCondLst>
                            <p:childTnLst>
                              <p:par>
                                <p:cTn id="13" presetID="21" presetClass="emph" presetSubtype="0" fill="hold" nodeType="afterEffect">
                                  <p:stCondLst>
                                    <p:cond delay="0"/>
                                  </p:stCondLst>
                                  <p:iterate type="lt">
                                    <p:tmPct val="0"/>
                                  </p:iterate>
                                  <p:childTnLst>
                                    <p:animClr clrSpc="hsl" dir="cw">
                                      <p:cBhvr override="childStyle">
                                        <p:cTn id="14" dur="3000" fill="hold"/>
                                        <p:tgtEl>
                                          <p:spTgt spid="6"/>
                                        </p:tgtEl>
                                        <p:attrNameLst>
                                          <p:attrName>style.color</p:attrName>
                                        </p:attrNameLst>
                                      </p:cBhvr>
                                      <p:by>
                                        <p:hsl h="7200000" s="0" l="0"/>
                                      </p:by>
                                    </p:animClr>
                                    <p:animClr clrSpc="hsl" dir="cw">
                                      <p:cBhvr>
                                        <p:cTn id="15" dur="3000" fill="hold"/>
                                        <p:tgtEl>
                                          <p:spTgt spid="6"/>
                                        </p:tgtEl>
                                        <p:attrNameLst>
                                          <p:attrName>fillcolor</p:attrName>
                                        </p:attrNameLst>
                                      </p:cBhvr>
                                      <p:by>
                                        <p:hsl h="7200000" s="0" l="0"/>
                                      </p:by>
                                    </p:animClr>
                                    <p:animClr clrSpc="hsl" dir="cw">
                                      <p:cBhvr>
                                        <p:cTn id="16" dur="3000" fill="hold"/>
                                        <p:tgtEl>
                                          <p:spTgt spid="6"/>
                                        </p:tgtEl>
                                        <p:attrNameLst>
                                          <p:attrName>stroke.color</p:attrName>
                                        </p:attrNameLst>
                                      </p:cBhvr>
                                      <p:by>
                                        <p:hsl h="7200000" s="0" l="0"/>
                                      </p:by>
                                    </p:animClr>
                                    <p:set>
                                      <p:cBhvr>
                                        <p:cTn id="17" dur="3000" fill="hold"/>
                                        <p:tgtEl>
                                          <p:spTgt spid="6"/>
                                        </p:tgtEl>
                                        <p:attrNameLst>
                                          <p:attrName>fill.type</p:attrName>
                                        </p:attrNameLst>
                                      </p:cBhvr>
                                      <p:to>
                                        <p:strVal val="solid"/>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0225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p:cNvSpPr txBox="1">
            <a:spLocks noChangeArrowheads="1"/>
          </p:cNvSpPr>
          <p:nvPr/>
        </p:nvSpPr>
        <p:spPr bwMode="auto">
          <a:xfrm>
            <a:off x="2760663" y="2024063"/>
            <a:ext cx="12714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endParaRPr lang="fr-LU" altLang="vi-VN" sz="5900" b="1">
              <a:latin typeface="VNI-Times" pitchFamily="2" charset="0"/>
            </a:endParaRPr>
          </a:p>
        </p:txBody>
      </p:sp>
      <p:sp>
        <p:nvSpPr>
          <p:cNvPr id="8196" name="Text Box 5"/>
          <p:cNvSpPr txBox="1">
            <a:spLocks noChangeArrowheads="1"/>
          </p:cNvSpPr>
          <p:nvPr/>
        </p:nvSpPr>
        <p:spPr bwMode="auto">
          <a:xfrm>
            <a:off x="2025650" y="5357813"/>
            <a:ext cx="135016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marL="342900" indent="-3429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50000"/>
              </a:spcBef>
            </a:pPr>
            <a:r>
              <a:rPr lang="fr-LU" altLang="vi-VN" sz="5900" b="1">
                <a:solidFill>
                  <a:srgbClr val="000099"/>
                </a:solidFill>
                <a:latin typeface="VNI-Times" pitchFamily="2" charset="0"/>
              </a:rPr>
              <a:t>   </a:t>
            </a:r>
            <a:endParaRPr lang="fr-LU" altLang="vi-VN" sz="5300" b="1">
              <a:solidFill>
                <a:srgbClr val="000099"/>
              </a:solidFill>
              <a:latin typeface="VNI-Times" pitchFamily="2" charset="0"/>
            </a:endParaRPr>
          </a:p>
        </p:txBody>
      </p:sp>
      <p:sp>
        <p:nvSpPr>
          <p:cNvPr id="17418" name="Text Box 10"/>
          <p:cNvSpPr txBox="1">
            <a:spLocks noChangeArrowheads="1"/>
          </p:cNvSpPr>
          <p:nvPr/>
        </p:nvSpPr>
        <p:spPr bwMode="auto">
          <a:xfrm>
            <a:off x="923925" y="2024063"/>
            <a:ext cx="9723438" cy="6737350"/>
          </a:xfrm>
          <a:prstGeom prst="rect">
            <a:avLst/>
          </a:prstGeom>
          <a:noFill/>
          <a:ln>
            <a:noFill/>
          </a:ln>
          <a:effectLst/>
        </p:spPr>
        <p:txBody>
          <a:bodyPr lIns="134965" tIns="67483" rIns="134965" bIns="67483">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spcBef>
                <a:spcPct val="20000"/>
              </a:spcBef>
              <a:buFontTx/>
              <a:buChar char="•"/>
              <a:defRPr/>
            </a:pPr>
            <a:r>
              <a:rPr lang="vi-VN" altLang="en-US" sz="8800" b="1" u="sng">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HOẠT ĐỘNG 1</a:t>
            </a:r>
          </a:p>
          <a:p>
            <a:pPr algn="ctr">
              <a:spcBef>
                <a:spcPct val="20000"/>
              </a:spcBef>
              <a:defRPr/>
            </a:pPr>
            <a:r>
              <a:rPr lang="en-US" altLang="en-US" sz="11500" b="1">
                <a:solidFill>
                  <a:srgbClr val="0066FF"/>
                </a:solidFill>
                <a:effectLst>
                  <a:outerShdw blurRad="38100" dist="38100" dir="2700000" algn="tl">
                    <a:srgbClr val="000000"/>
                  </a:outerShdw>
                </a:effectLst>
                <a:latin typeface="Times New Roman" panose="02020603050405020304" pitchFamily="18" charset="0"/>
                <a:ea typeface="SimSun" panose="02010600030101010101" pitchFamily="2" charset="-122"/>
                <a:cs typeface="Times New Roman" panose="02020603050405020304" pitchFamily="18" charset="0"/>
              </a:rPr>
              <a:t>Chơi chong chóng</a:t>
            </a:r>
          </a:p>
          <a:p>
            <a:pPr algn="just" eaLnBrk="1" hangingPunct="1">
              <a:defRPr/>
            </a:pPr>
            <a:endParaRPr lang="en-US" altLang="vi-VN" sz="880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cSld>
  <p:clrMapOvr>
    <a:masterClrMapping/>
  </p:clrMapOvr>
  <p:transition spd="slow" advTm="763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1951038" y="2922588"/>
            <a:ext cx="11550650" cy="1573212"/>
          </a:xfrm>
          <a:prstGeom prst="rect">
            <a:avLst/>
          </a:prstGeom>
          <a:noFill/>
          <a:ln>
            <a:noFill/>
          </a:ln>
          <a:effectLst/>
        </p:spPr>
        <p:txBody>
          <a:bodyPr wrap="none" lIns="160678" tIns="80339" rIns="160678" bIns="80339" anchor="ctr"/>
          <a:lstStyle/>
          <a:p>
            <a:pPr>
              <a:defRPr/>
            </a:pPr>
            <a:endParaRPr lang="en-GB" sz="4200" b="1" i="1" u="sng">
              <a:solidFill>
                <a:schemeClr val="bg1"/>
              </a:solidFill>
              <a:effectLst>
                <a:outerShdw blurRad="38100" dist="38100" dir="2700000" algn="tl">
                  <a:srgbClr val="C0C0C0"/>
                </a:outerShdw>
              </a:effectLst>
              <a:latin typeface=".VnTimeH" pitchFamily="34" charset="0"/>
            </a:endParaRPr>
          </a:p>
        </p:txBody>
      </p:sp>
      <p:sp>
        <p:nvSpPr>
          <p:cNvPr id="13325" name="Rectangle 1037"/>
          <p:cNvSpPr>
            <a:spLocks noChangeArrowheads="1"/>
          </p:cNvSpPr>
          <p:nvPr/>
        </p:nvSpPr>
        <p:spPr bwMode="auto">
          <a:xfrm>
            <a:off x="0" y="182563"/>
            <a:ext cx="10650538" cy="1801812"/>
          </a:xfrm>
          <a:prstGeom prst="rect">
            <a:avLst/>
          </a:prstGeom>
          <a:noFill/>
          <a:ln>
            <a:noFill/>
          </a:ln>
          <a:effectLst/>
        </p:spPr>
        <p:txBody>
          <a:bodyPr wrap="none" lIns="160678" tIns="80339" rIns="160678" bIns="80339" anchor="ctr"/>
          <a:lstStyle/>
          <a:p>
            <a:pPr lvl="4">
              <a:defRPr/>
            </a:pPr>
            <a:r>
              <a:rPr lang="en-US" sz="7200">
                <a:solidFill>
                  <a:srgbClr val="0000FF"/>
                </a:solidFill>
                <a:effectLst>
                  <a:outerShdw blurRad="38100" dist="38100" dir="2700000" algn="tl">
                    <a:srgbClr val="C0C0C0"/>
                  </a:outerShdw>
                </a:effectLst>
                <a:latin typeface="Times New Roman" pitchFamily="18" charset="0"/>
                <a:cs typeface="Times New Roman" pitchFamily="18" charset="0"/>
              </a:rPr>
              <a:t>Các em cùng chơi:</a:t>
            </a:r>
            <a:r>
              <a:rPr lang="en-US" sz="7200">
                <a:solidFill>
                  <a:schemeClr val="accent1"/>
                </a:solidFill>
                <a:effectLst>
                  <a:outerShdw blurRad="38100" dist="38100" dir="2700000" algn="tl">
                    <a:srgbClr val="C0C0C0"/>
                  </a:outerShdw>
                </a:effectLst>
                <a:latin typeface="Times New Roman" pitchFamily="18" charset="0"/>
                <a:cs typeface="Times New Roman" pitchFamily="18" charset="0"/>
              </a:rPr>
              <a:t> </a:t>
            </a:r>
          </a:p>
          <a:p>
            <a:pPr lvl="4">
              <a:defRPr/>
            </a:pPr>
            <a:r>
              <a:rPr lang="en-US" sz="7200" i="1">
                <a:solidFill>
                  <a:srgbClr val="FF0000"/>
                </a:solidFill>
                <a:effectLst>
                  <a:outerShdw blurRad="38100" dist="38100" dir="2700000" algn="tl">
                    <a:srgbClr val="C0C0C0"/>
                  </a:outerShdw>
                </a:effectLst>
                <a:latin typeface="Times New Roman" pitchFamily="18" charset="0"/>
                <a:cs typeface="Times New Roman" pitchFamily="18" charset="0"/>
              </a:rPr>
              <a:t>Trò chơi chong chóng !</a:t>
            </a:r>
          </a:p>
        </p:txBody>
      </p:sp>
      <p:sp>
        <p:nvSpPr>
          <p:cNvPr id="13326" name="Rectangle 1038"/>
          <p:cNvSpPr>
            <a:spLocks noChangeArrowheads="1"/>
          </p:cNvSpPr>
          <p:nvPr/>
        </p:nvSpPr>
        <p:spPr bwMode="auto">
          <a:xfrm>
            <a:off x="3000375" y="8993188"/>
            <a:ext cx="323850" cy="915987"/>
          </a:xfrm>
          <a:prstGeom prst="rect">
            <a:avLst/>
          </a:prstGeom>
          <a:noFill/>
          <a:ln>
            <a:noFill/>
          </a:ln>
          <a:effectLst/>
        </p:spPr>
        <p:txBody>
          <a:bodyPr wrap="none" lIns="160678" tIns="80339" rIns="160678" bIns="80339">
            <a:spAutoFit/>
          </a:bodyPr>
          <a:lstStyle/>
          <a:p>
            <a:pPr>
              <a:defRPr/>
            </a:pPr>
            <a:endParaRPr lang="en-GB" sz="4900" b="1" i="1" u="sng">
              <a:solidFill>
                <a:schemeClr val="bg1"/>
              </a:solidFill>
              <a:effectLst>
                <a:outerShdw blurRad="38100" dist="38100" dir="2700000" algn="tl">
                  <a:srgbClr val="C0C0C0"/>
                </a:outerShdw>
              </a:effectLst>
              <a:latin typeface="VNI-Times" pitchFamily="2" charset="0"/>
            </a:endParaRPr>
          </a:p>
        </p:txBody>
      </p:sp>
      <p:grpSp>
        <p:nvGrpSpPr>
          <p:cNvPr id="13344" name="Group 1056"/>
          <p:cNvGrpSpPr>
            <a:grpSpLocks/>
          </p:cNvGrpSpPr>
          <p:nvPr/>
        </p:nvGrpSpPr>
        <p:grpSpPr bwMode="auto">
          <a:xfrm>
            <a:off x="13033375" y="4946650"/>
            <a:ext cx="4968875" cy="4829175"/>
            <a:chOff x="3961" y="2016"/>
            <a:chExt cx="1590" cy="2062"/>
          </a:xfrm>
        </p:grpSpPr>
        <p:pic>
          <p:nvPicPr>
            <p:cNvPr id="9228" name="Picture 1057" descr="Chong c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 y="2016"/>
              <a:ext cx="1279" cy="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 y="2189"/>
              <a:ext cx="8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343" name="Group 1055"/>
          <p:cNvGrpSpPr>
            <a:grpSpLocks/>
          </p:cNvGrpSpPr>
          <p:nvPr/>
        </p:nvGrpSpPr>
        <p:grpSpPr bwMode="auto">
          <a:xfrm>
            <a:off x="13033375" y="4946650"/>
            <a:ext cx="4968875" cy="4829175"/>
            <a:chOff x="3961" y="2016"/>
            <a:chExt cx="1590" cy="2062"/>
          </a:xfrm>
        </p:grpSpPr>
        <p:pic>
          <p:nvPicPr>
            <p:cNvPr id="9226" name="Picture 1052" descr="Chong c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 y="2016"/>
              <a:ext cx="1279" cy="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 y="2189"/>
              <a:ext cx="8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35" name="Rectangle 1047"/>
          <p:cNvSpPr>
            <a:spLocks noChangeArrowheads="1"/>
          </p:cNvSpPr>
          <p:nvPr/>
        </p:nvSpPr>
        <p:spPr bwMode="auto">
          <a:xfrm>
            <a:off x="517525" y="2859088"/>
            <a:ext cx="12301538" cy="6810375"/>
          </a:xfrm>
          <a:prstGeom prst="rect">
            <a:avLst/>
          </a:prstGeom>
          <a:noFill/>
          <a:ln w="9525">
            <a:solidFill>
              <a:srgbClr val="FFFF00"/>
            </a:solidFill>
            <a:miter lim="800000"/>
            <a:headEnd/>
            <a:tailEnd/>
          </a:ln>
          <a:effectLst/>
        </p:spPr>
        <p:txBody>
          <a:bodyPr lIns="160678" tIns="80339" rIns="160678" bIns="80339">
            <a:spAutoFit/>
          </a:bodyPr>
          <a:lstStyle/>
          <a:p>
            <a:pPr>
              <a:defRPr/>
            </a:pPr>
            <a:r>
              <a:rPr lang="en-US" sz="5400" b="1">
                <a:solidFill>
                  <a:srgbClr val="00B050"/>
                </a:solidFill>
                <a:effectLst>
                  <a:outerShdw blurRad="38100" dist="38100" dir="2700000" algn="tl">
                    <a:srgbClr val="C0C0C0"/>
                  </a:outerShdw>
                </a:effectLst>
                <a:latin typeface="VNI-Times" pitchFamily="2" charset="0"/>
              </a:rPr>
              <a:t>Quan sát chong chóng, cho biết: </a:t>
            </a:r>
          </a:p>
          <a:p>
            <a:pPr>
              <a:defRPr/>
            </a:pPr>
            <a:r>
              <a:rPr lang="en-US" sz="5400" b="1" smtClean="0">
                <a:solidFill>
                  <a:srgbClr val="0000FF"/>
                </a:solidFill>
                <a:latin typeface="Times New Roman" pitchFamily="18" charset="0"/>
                <a:cs typeface="Times New Roman" pitchFamily="18" charset="0"/>
              </a:rPr>
              <a:t>1/ Làm </a:t>
            </a:r>
            <a:r>
              <a:rPr lang="en-US" sz="5400" b="1">
                <a:solidFill>
                  <a:srgbClr val="0000FF"/>
                </a:solidFill>
                <a:latin typeface="Times New Roman" pitchFamily="18" charset="0"/>
                <a:cs typeface="Times New Roman" pitchFamily="18" charset="0"/>
              </a:rPr>
              <a:t>thế nào để chong chóng quay?</a:t>
            </a:r>
          </a:p>
          <a:p>
            <a:pPr>
              <a:defRPr/>
            </a:pPr>
            <a:r>
              <a:rPr lang="en-US" sz="5400" b="1">
                <a:solidFill>
                  <a:srgbClr val="0000FF"/>
                </a:solidFill>
                <a:latin typeface="Times New Roman" pitchFamily="18" charset="0"/>
                <a:cs typeface="Times New Roman" pitchFamily="18" charset="0"/>
              </a:rPr>
              <a:t>2/ Làm thế nào để chong chóng </a:t>
            </a:r>
            <a:r>
              <a:rPr lang="en-US" sz="5400" b="1">
                <a:solidFill>
                  <a:srgbClr val="0000FF"/>
                </a:solidFill>
                <a:latin typeface="Times New Roman" pitchFamily="18" charset="0"/>
                <a:cs typeface="Times New Roman" pitchFamily="18" charset="0"/>
              </a:rPr>
              <a:t>quay </a:t>
            </a:r>
            <a:r>
              <a:rPr lang="en-US" sz="5400" b="1" smtClean="0">
                <a:solidFill>
                  <a:srgbClr val="0000FF"/>
                </a:solidFill>
                <a:latin typeface="Times New Roman" pitchFamily="18" charset="0"/>
                <a:cs typeface="Times New Roman" pitchFamily="18" charset="0"/>
              </a:rPr>
              <a:t>nhanh?</a:t>
            </a:r>
            <a:endParaRPr lang="en-US" sz="5400" b="1">
              <a:solidFill>
                <a:srgbClr val="0000FF"/>
              </a:solidFill>
              <a:latin typeface="Times New Roman" pitchFamily="18" charset="0"/>
              <a:cs typeface="Times New Roman" pitchFamily="18" charset="0"/>
            </a:endParaRPr>
          </a:p>
          <a:p>
            <a:pPr>
              <a:defRPr/>
            </a:pPr>
            <a:r>
              <a:rPr lang="en-US" sz="5400" b="1">
                <a:solidFill>
                  <a:srgbClr val="0000FF"/>
                </a:solidFill>
                <a:latin typeface="Times New Roman" pitchFamily="18" charset="0"/>
                <a:cs typeface="Times New Roman" pitchFamily="18" charset="0"/>
              </a:rPr>
              <a:t>3/ Làm thế nào để chong chóng quay chậm?</a:t>
            </a:r>
          </a:p>
          <a:p>
            <a:pPr>
              <a:defRPr/>
            </a:pPr>
            <a:r>
              <a:rPr lang="en-US" sz="5400" b="1">
                <a:solidFill>
                  <a:srgbClr val="0000FF"/>
                </a:solidFill>
                <a:latin typeface="Times New Roman" pitchFamily="18" charset="0"/>
                <a:cs typeface="Times New Roman" pitchFamily="18" charset="0"/>
              </a:rPr>
              <a:t>4/ Khi nào thì chong chóng  không quay?</a:t>
            </a:r>
          </a:p>
        </p:txBody>
      </p:sp>
      <p:pic>
        <p:nvPicPr>
          <p:cNvPr id="13347" name="Picture 1059" descr="Chong chong quay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0838" y="3459163"/>
            <a:ext cx="4951412" cy="651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 descr="E:\PICTURE\anhgif\krimskrams\pinwheel.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296900" y="0"/>
            <a:ext cx="4705350" cy="345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xit" presetSubtype="16" fill="hold" nodeType="afterEffect">
                                  <p:stCondLst>
                                    <p:cond delay="0"/>
                                  </p:stCondLst>
                                  <p:childTnLst>
                                    <p:animEffect transition="out" filter="box(in)">
                                      <p:cBhvr>
                                        <p:cTn id="6" dur="500"/>
                                        <p:tgtEl>
                                          <p:spTgt spid="13344"/>
                                        </p:tgtEl>
                                      </p:cBhvr>
                                    </p:animEffect>
                                    <p:set>
                                      <p:cBhvr>
                                        <p:cTn id="7" dur="1" fill="hold">
                                          <p:stCondLst>
                                            <p:cond delay="499"/>
                                          </p:stCondLst>
                                        </p:cTn>
                                        <p:tgtEl>
                                          <p:spTgt spid="13344"/>
                                        </p:tgtEl>
                                        <p:attrNameLst>
                                          <p:attrName>style.visibility</p:attrName>
                                        </p:attrNameLst>
                                      </p:cBhvr>
                                      <p:to>
                                        <p:strVal val="hidden"/>
                                      </p:to>
                                    </p:set>
                                  </p:childTnLst>
                                </p:cTn>
                              </p:par>
                            </p:childTnLst>
                          </p:cTn>
                        </p:par>
                        <p:par>
                          <p:cTn id="8" fill="hold" nodeType="afterGroup">
                            <p:stCondLst>
                              <p:cond delay="500"/>
                            </p:stCondLst>
                            <p:childTnLst>
                              <p:par>
                                <p:cTn id="9" presetID="56" presetClass="path" presetSubtype="0" accel="50000" decel="50000" fill="hold" nodeType="afterEffect">
                                  <p:stCondLst>
                                    <p:cond delay="0"/>
                                  </p:stCondLst>
                                  <p:childTnLst>
                                    <p:animMotion origin="layout" path="M 0.0631 0.00595 L -0.76364 0.02853 " pathEditMode="relative" rAng="0" ptsTypes="AA">
                                      <p:cBhvr>
                                        <p:cTn id="10" dur="3000" fill="hold"/>
                                        <p:tgtEl>
                                          <p:spTgt spid="13343"/>
                                        </p:tgtEl>
                                        <p:attrNameLst>
                                          <p:attrName>ppt_x</p:attrName>
                                          <p:attrName>ppt_y</p:attrName>
                                        </p:attrNameLst>
                                      </p:cBhvr>
                                      <p:rCtr x="-41341" y="1129"/>
                                    </p:animMotion>
                                  </p:childTnLst>
                                </p:cTn>
                              </p:par>
                              <p:par>
                                <p:cTn id="11" presetID="3" presetClass="exit" presetSubtype="5" fill="hold" nodeType="withEffect">
                                  <p:stCondLst>
                                    <p:cond delay="0"/>
                                  </p:stCondLst>
                                  <p:childTnLst>
                                    <p:animEffect transition="out" filter="blinds(vertical)">
                                      <p:cBhvr>
                                        <p:cTn id="12" dur="500"/>
                                        <p:tgtEl>
                                          <p:spTgt spid="13347"/>
                                        </p:tgtEl>
                                      </p:cBhvr>
                                    </p:animEffect>
                                    <p:set>
                                      <p:cBhvr>
                                        <p:cTn id="13" dur="1" fill="hold">
                                          <p:stCondLst>
                                            <p:cond delay="499"/>
                                          </p:stCondLst>
                                        </p:cTn>
                                        <p:tgtEl>
                                          <p:spTgt spid="13347"/>
                                        </p:tgtEl>
                                        <p:attrNameLst>
                                          <p:attrName>style.visibility</p:attrName>
                                        </p:attrNameLst>
                                      </p:cBhvr>
                                      <p:to>
                                        <p:strVal val="hidden"/>
                                      </p:to>
                                    </p:set>
                                  </p:childTnLst>
                                </p:cTn>
                              </p:par>
                            </p:childTnLst>
                          </p:cTn>
                        </p:par>
                        <p:par>
                          <p:cTn id="14" fill="hold" nodeType="afterGroup">
                            <p:stCondLst>
                              <p:cond delay="3500"/>
                            </p:stCondLst>
                            <p:childTnLst>
                              <p:par>
                                <p:cTn id="15" presetID="16" presetClass="entr" presetSubtype="26" fill="hold" nodeType="afterEffect">
                                  <p:stCondLst>
                                    <p:cond delay="0"/>
                                  </p:stCondLst>
                                  <p:childTnLst>
                                    <p:set>
                                      <p:cBhvr>
                                        <p:cTn id="16" dur="1" fill="hold">
                                          <p:stCondLst>
                                            <p:cond delay="0"/>
                                          </p:stCondLst>
                                        </p:cTn>
                                        <p:tgtEl>
                                          <p:spTgt spid="13335"/>
                                        </p:tgtEl>
                                        <p:attrNameLst>
                                          <p:attrName>style.visibility</p:attrName>
                                        </p:attrNameLst>
                                      </p:cBhvr>
                                      <p:to>
                                        <p:strVal val="visible"/>
                                      </p:to>
                                    </p:set>
                                    <p:animEffect transition="in" filter="barn(inHorizontal)">
                                      <p:cBhvr>
                                        <p:cTn id="17" dur="500"/>
                                        <p:tgtEl>
                                          <p:spTgt spid="13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5267325" y="449263"/>
            <a:ext cx="5943600" cy="1638300"/>
          </a:xfrm>
          <a:prstGeom prst="rect">
            <a:avLst/>
          </a:prstGeom>
          <a:solidFill>
            <a:schemeClr val="bg2">
              <a:lumMod val="50000"/>
            </a:schemeClr>
          </a:solidFill>
          <a:ln>
            <a:noFill/>
          </a:ln>
          <a:effectLst/>
        </p:spPr>
        <p:txBody>
          <a:bodyPr wrap="none" lIns="137160" tIns="68580" rIns="137160" bIns="68580" anchor="ctr"/>
          <a:lstStyle/>
          <a:p>
            <a:pPr eaLnBrk="1" hangingPunct="1">
              <a:defRPr/>
            </a:pPr>
            <a:r>
              <a:rPr lang="en-US" altLang="en-US" sz="8000" b="1" u="sng">
                <a:solidFill>
                  <a:srgbClr val="FF0000"/>
                </a:solidFill>
                <a:latin typeface="Times New Roman" pitchFamily="18" charset="0"/>
                <a:cs typeface="Times New Roman" pitchFamily="18" charset="0"/>
              </a:rPr>
              <a:t>NHẬN XÉT</a:t>
            </a:r>
          </a:p>
        </p:txBody>
      </p:sp>
      <p:sp>
        <p:nvSpPr>
          <p:cNvPr id="17412" name="Rectangle 4"/>
          <p:cNvSpPr>
            <a:spLocks noChangeArrowheads="1"/>
          </p:cNvSpPr>
          <p:nvPr/>
        </p:nvSpPr>
        <p:spPr bwMode="auto">
          <a:xfrm>
            <a:off x="1616075" y="4237038"/>
            <a:ext cx="12480925" cy="1365250"/>
          </a:xfrm>
          <a:prstGeom prst="rect">
            <a:avLst/>
          </a:prstGeom>
          <a:solidFill>
            <a:schemeClr val="bg2">
              <a:lumMod val="90000"/>
            </a:schemeClr>
          </a:solidFill>
          <a:ln>
            <a:noFill/>
          </a:ln>
        </p:spPr>
        <p:txBody>
          <a:bodyPr wrap="none" lIns="137160" tIns="68580" rIns="137160" bIns="68580" anchor="ctr"/>
          <a:lstStyle/>
          <a:p>
            <a:pPr eaLnBrk="1" hangingPunct="1">
              <a:defRPr/>
            </a:pPr>
            <a:r>
              <a:rPr lang="en-US" altLang="en-US" sz="4800" b="1">
                <a:solidFill>
                  <a:srgbClr val="FF0000"/>
                </a:solidFill>
                <a:latin typeface="Times New Roman" pitchFamily="18" charset="0"/>
                <a:cs typeface="Times New Roman" pitchFamily="18" charset="0"/>
              </a:rPr>
              <a:t>- Chạy nhanh</a:t>
            </a:r>
            <a:r>
              <a:rPr lang="en-US" altLang="en-US" sz="4800" b="1">
                <a:solidFill>
                  <a:srgbClr val="0000FF"/>
                </a:solidFill>
                <a:latin typeface="Times New Roman" pitchFamily="18" charset="0"/>
                <a:cs typeface="Times New Roman" pitchFamily="18" charset="0"/>
              </a:rPr>
              <a:t> thì chong chóng </a:t>
            </a:r>
            <a:r>
              <a:rPr lang="en-US" altLang="en-US" sz="4800" b="1">
                <a:solidFill>
                  <a:srgbClr val="FF0000"/>
                </a:solidFill>
                <a:latin typeface="Times New Roman" pitchFamily="18" charset="0"/>
                <a:cs typeface="Times New Roman" pitchFamily="18" charset="0"/>
              </a:rPr>
              <a:t>quay nhanh.</a:t>
            </a:r>
          </a:p>
        </p:txBody>
      </p:sp>
      <p:grpSp>
        <p:nvGrpSpPr>
          <p:cNvPr id="10244" name="Group 18"/>
          <p:cNvGrpSpPr>
            <a:grpSpLocks/>
          </p:cNvGrpSpPr>
          <p:nvPr/>
        </p:nvGrpSpPr>
        <p:grpSpPr bwMode="auto">
          <a:xfrm>
            <a:off x="14335125" y="5445125"/>
            <a:ext cx="3046413" cy="3597275"/>
            <a:chOff x="3961" y="2016"/>
            <a:chExt cx="1590" cy="2062"/>
          </a:xfrm>
        </p:grpSpPr>
        <p:pic>
          <p:nvPicPr>
            <p:cNvPr id="10248" name="Picture 19" descr="Chong c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 y="2016"/>
              <a:ext cx="1279" cy="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 y="2189"/>
              <a:ext cx="8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413" name="Rectangle 5"/>
          <p:cNvSpPr>
            <a:spLocks noChangeArrowheads="1"/>
          </p:cNvSpPr>
          <p:nvPr/>
        </p:nvSpPr>
        <p:spPr bwMode="auto">
          <a:xfrm>
            <a:off x="1616075" y="7878763"/>
            <a:ext cx="12480925" cy="1500187"/>
          </a:xfrm>
          <a:prstGeom prst="rect">
            <a:avLst/>
          </a:prstGeom>
          <a:solidFill>
            <a:schemeClr val="bg2">
              <a:lumMod val="90000"/>
            </a:schemeClr>
          </a:solidFill>
          <a:ln>
            <a:noFill/>
          </a:ln>
        </p:spPr>
        <p:txBody>
          <a:bodyPr wrap="none" lIns="137160" tIns="68580" rIns="137160" bIns="68580" anchor="ctr"/>
          <a:lstStyle/>
          <a:p>
            <a:pPr algn="just" eaLnBrk="1" hangingPunct="1">
              <a:defRPr/>
            </a:pPr>
            <a:r>
              <a:rPr lang="en-US" altLang="en-US" sz="4800" b="1">
                <a:solidFill>
                  <a:srgbClr val="FF0000"/>
                </a:solidFill>
                <a:latin typeface="Times New Roman" pitchFamily="18" charset="0"/>
                <a:cs typeface="Times New Roman" pitchFamily="18" charset="0"/>
              </a:rPr>
              <a:t>- Chạy chậm </a:t>
            </a:r>
            <a:r>
              <a:rPr lang="en-US" altLang="en-US" sz="4800" b="1">
                <a:solidFill>
                  <a:srgbClr val="0000FF"/>
                </a:solidFill>
                <a:latin typeface="Times New Roman" pitchFamily="18" charset="0"/>
                <a:cs typeface="Times New Roman" pitchFamily="18" charset="0"/>
              </a:rPr>
              <a:t>thì chong chóng </a:t>
            </a:r>
            <a:r>
              <a:rPr lang="en-US" altLang="en-US" sz="4800" b="1">
                <a:solidFill>
                  <a:srgbClr val="FF0000"/>
                </a:solidFill>
                <a:latin typeface="Times New Roman" pitchFamily="18" charset="0"/>
                <a:cs typeface="Times New Roman" pitchFamily="18" charset="0"/>
              </a:rPr>
              <a:t>quay chậm.</a:t>
            </a:r>
          </a:p>
        </p:txBody>
      </p:sp>
      <p:sp>
        <p:nvSpPr>
          <p:cNvPr id="20496" name="Text Box 16"/>
          <p:cNvSpPr txBox="1">
            <a:spLocks noChangeArrowheads="1"/>
          </p:cNvSpPr>
          <p:nvPr/>
        </p:nvSpPr>
        <p:spPr bwMode="auto">
          <a:xfrm>
            <a:off x="1592263" y="5957888"/>
            <a:ext cx="12438062" cy="1431925"/>
          </a:xfrm>
          <a:prstGeom prst="rect">
            <a:avLst/>
          </a:prstGeom>
          <a:solidFill>
            <a:schemeClr val="bg2">
              <a:lumMod val="90000"/>
            </a:schemeClr>
          </a:solidFill>
          <a:ln>
            <a:noFill/>
          </a:ln>
          <a:effectLst/>
        </p:spPr>
        <p:txBody>
          <a:bodyPr lIns="137160" tIns="68580" rIns="137160" bIns="68580">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har char="»"/>
              <a:defRPr sz="2000">
                <a:solidFill>
                  <a:schemeClr val="tx1"/>
                </a:solidFill>
                <a:latin typeface="Arial" pitchFamily="34" charset="0"/>
              </a:defRPr>
            </a:lvl6pPr>
            <a:lvl7pPr eaLnBrk="0" fontAlgn="base" hangingPunct="0">
              <a:spcAft>
                <a:spcPct val="0"/>
              </a:spcAft>
              <a:buChar char="»"/>
              <a:defRPr sz="2000">
                <a:solidFill>
                  <a:schemeClr val="tx1"/>
                </a:solidFill>
                <a:latin typeface="Arial" pitchFamily="34" charset="0"/>
              </a:defRPr>
            </a:lvl7pPr>
            <a:lvl8pPr eaLnBrk="0" fontAlgn="base" hangingPunct="0">
              <a:spcAft>
                <a:spcPct val="0"/>
              </a:spcAft>
              <a:buChar char="»"/>
              <a:defRPr sz="2000">
                <a:solidFill>
                  <a:schemeClr val="tx1"/>
                </a:solidFill>
                <a:latin typeface="Arial" pitchFamily="34" charset="0"/>
              </a:defRPr>
            </a:lvl8pPr>
            <a:lvl9pPr eaLnBrk="0" fontAlgn="base" hangingPunct="0">
              <a:spcAft>
                <a:spcPct val="0"/>
              </a:spcAft>
              <a:buChar char="»"/>
              <a:defRPr sz="2000">
                <a:solidFill>
                  <a:schemeClr val="tx1"/>
                </a:solidFill>
                <a:latin typeface="Arial" pitchFamily="34" charset="0"/>
              </a:defRPr>
            </a:lvl9pPr>
          </a:lstStyle>
          <a:p>
            <a:pPr eaLnBrk="1" hangingPunct="1">
              <a:spcBef>
                <a:spcPct val="50000"/>
              </a:spcBef>
              <a:buFont typeface="Arial" pitchFamily="34" charset="0"/>
              <a:buNone/>
              <a:defRPr/>
            </a:pPr>
            <a:r>
              <a:rPr lang="en-US" altLang="en-US" sz="4800" b="1">
                <a:solidFill>
                  <a:srgbClr val="FF0000"/>
                </a:solidFill>
                <a:latin typeface="Times New Roman" pitchFamily="18" charset="0"/>
                <a:cs typeface="Times New Roman" pitchFamily="18" charset="0"/>
              </a:rPr>
              <a:t>- Không chạy </a:t>
            </a:r>
            <a:r>
              <a:rPr lang="en-US" altLang="en-US" sz="4800" b="1">
                <a:solidFill>
                  <a:srgbClr val="0000FF"/>
                </a:solidFill>
                <a:latin typeface="Times New Roman" pitchFamily="18" charset="0"/>
                <a:cs typeface="Times New Roman" pitchFamily="18" charset="0"/>
              </a:rPr>
              <a:t>thì chong chóng </a:t>
            </a:r>
            <a:r>
              <a:rPr lang="en-US" altLang="en-US" sz="4800" b="1">
                <a:solidFill>
                  <a:srgbClr val="FF0000"/>
                </a:solidFill>
                <a:latin typeface="Times New Roman" pitchFamily="18" charset="0"/>
                <a:cs typeface="Times New Roman" pitchFamily="18" charset="0"/>
              </a:rPr>
              <a:t>không quay.</a:t>
            </a:r>
          </a:p>
          <a:p>
            <a:pPr eaLnBrk="1" hangingPunct="1">
              <a:spcBef>
                <a:spcPct val="50000"/>
              </a:spcBef>
              <a:buFont typeface="Arial" pitchFamily="34" charset="0"/>
              <a:buNone/>
              <a:defRPr/>
            </a:pPr>
            <a:endParaRPr lang="en-US" altLang="en-US" sz="2400" b="1">
              <a:solidFill>
                <a:srgbClr val="FF0000"/>
              </a:solidFill>
              <a:latin typeface="Times New Roman" pitchFamily="18" charset="0"/>
              <a:cs typeface="Times New Roman" pitchFamily="18" charset="0"/>
            </a:endParaRPr>
          </a:p>
        </p:txBody>
      </p:sp>
      <p:sp>
        <p:nvSpPr>
          <p:cNvPr id="10" name="Rectangle 4"/>
          <p:cNvSpPr>
            <a:spLocks noChangeArrowheads="1"/>
          </p:cNvSpPr>
          <p:nvPr/>
        </p:nvSpPr>
        <p:spPr bwMode="auto">
          <a:xfrm>
            <a:off x="1600200" y="2360613"/>
            <a:ext cx="12468225" cy="1555750"/>
          </a:xfrm>
          <a:prstGeom prst="rect">
            <a:avLst/>
          </a:prstGeom>
          <a:solidFill>
            <a:schemeClr val="bg2">
              <a:lumMod val="90000"/>
            </a:schemeClr>
          </a:solidFill>
          <a:ln>
            <a:noFill/>
          </a:ln>
        </p:spPr>
        <p:txBody>
          <a:bodyPr wrap="none" lIns="137160" tIns="68580" rIns="137160" bIns="68580" anchor="ctr"/>
          <a:lstStyle/>
          <a:p>
            <a:pPr eaLnBrk="1" hangingPunct="1">
              <a:buFontTx/>
              <a:buChar char="-"/>
              <a:defRPr/>
            </a:pPr>
            <a:r>
              <a:rPr lang="en-US" altLang="en-US" sz="4800" b="1">
                <a:solidFill>
                  <a:srgbClr val="0000FF"/>
                </a:solidFill>
                <a:latin typeface="Times New Roman" pitchFamily="18" charset="0"/>
                <a:cs typeface="Times New Roman" pitchFamily="18" charset="0"/>
              </a:rPr>
              <a:t> Muốn chong chóng quay </a:t>
            </a:r>
            <a:r>
              <a:rPr lang="en-US" altLang="en-US" sz="4800" b="1">
                <a:solidFill>
                  <a:srgbClr val="FF0000"/>
                </a:solidFill>
                <a:latin typeface="Times New Roman" pitchFamily="18" charset="0"/>
                <a:cs typeface="Times New Roman" pitchFamily="18" charset="0"/>
              </a:rPr>
              <a:t>phải tạo ra gió bằng</a:t>
            </a:r>
          </a:p>
          <a:p>
            <a:pPr eaLnBrk="1" hangingPunct="1">
              <a:defRPr/>
            </a:pPr>
            <a:r>
              <a:rPr lang="en-US" altLang="en-US" sz="4800" b="1">
                <a:solidFill>
                  <a:srgbClr val="FF0000"/>
                </a:solidFill>
                <a:latin typeface="Times New Roman" pitchFamily="18" charset="0"/>
                <a:cs typeface="Times New Roman" pitchFamily="18" charset="0"/>
              </a:rPr>
              <a:t> cách chạy.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wipe(left)">
                                      <p:cBhvr>
                                        <p:cTn id="12" dur="10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496"/>
                                        </p:tgtEl>
                                        <p:attrNameLst>
                                          <p:attrName>style.visibility</p:attrName>
                                        </p:attrNameLst>
                                      </p:cBhvr>
                                      <p:to>
                                        <p:strVal val="visible"/>
                                      </p:to>
                                    </p:set>
                                    <p:animEffect transition="in" filter="wipe(left)">
                                      <p:cBhvr>
                                        <p:cTn id="17" dur="1000"/>
                                        <p:tgtEl>
                                          <p:spTgt spid="204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wipe(left)">
                                      <p:cBhvr>
                                        <p:cTn id="22" dur="1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2049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Template For Kids Editable Diploma Certificate Templates For Art  Backgrounds for Powerpoint Templates - PPT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350838"/>
            <a:ext cx="18137188"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txBox="1">
            <a:spLocks noChangeArrowheads="1"/>
          </p:cNvSpPr>
          <p:nvPr/>
        </p:nvSpPr>
        <p:spPr bwMode="auto">
          <a:xfrm>
            <a:off x="3048000" y="0"/>
            <a:ext cx="70215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defRPr>
            </a:lvl1pPr>
            <a:lvl2pPr marL="742950" indent="-285750">
              <a:defRPr sz="2800">
                <a:solidFill>
                  <a:schemeClr val="tx1"/>
                </a:solidFill>
                <a:latin typeface="Verdana" pitchFamily="34" charset="0"/>
              </a:defRPr>
            </a:lvl2pPr>
            <a:lvl3pPr marL="1143000" indent="-228600">
              <a:defRPr sz="2500">
                <a:solidFill>
                  <a:schemeClr val="tx1"/>
                </a:solidFill>
                <a:latin typeface="Verdana" pitchFamily="34" charset="0"/>
              </a:defRPr>
            </a:lvl3pPr>
            <a:lvl4pPr marL="1600200" indent="-228600">
              <a:defRPr sz="2100">
                <a:solidFill>
                  <a:schemeClr val="tx1"/>
                </a:solidFill>
                <a:latin typeface="Verdana" pitchFamily="34" charset="0"/>
              </a:defRPr>
            </a:lvl4pPr>
            <a:lvl5pPr marL="2057400" indent="-228600">
              <a:defRPr sz="2100">
                <a:solidFill>
                  <a:schemeClr val="tx1"/>
                </a:solidFill>
                <a:latin typeface="Verdana" pitchFamily="34" charset="0"/>
              </a:defRPr>
            </a:lvl5pPr>
            <a:lvl6pPr marL="25146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6pPr>
            <a:lvl7pPr marL="29718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7pPr>
            <a:lvl8pPr marL="34290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8pPr>
            <a:lvl9pPr marL="3886200" indent="-228600" defTabSz="803275" eaLnBrk="0" fontAlgn="base" hangingPunct="0">
              <a:spcAft>
                <a:spcPts val="1050"/>
              </a:spcAft>
              <a:buClr>
                <a:schemeClr val="tx2"/>
              </a:buClr>
              <a:buFont typeface="Wingdings 2" pitchFamily="18" charset="2"/>
              <a:buChar char=""/>
              <a:defRPr sz="2100">
                <a:solidFill>
                  <a:schemeClr val="tx1"/>
                </a:solidFill>
                <a:latin typeface="Verdana" pitchFamily="34" charset="0"/>
              </a:defRPr>
            </a:lvl9pPr>
          </a:lstStyle>
          <a:p>
            <a:pPr defTabSz="803275" eaLnBrk="1" hangingPunct="1"/>
            <a:endParaRPr lang="en-US" altLang="en-US" sz="4800" b="1" i="1" u="sng">
              <a:solidFill>
                <a:srgbClr val="FF3300"/>
              </a:solidFill>
            </a:endParaRPr>
          </a:p>
        </p:txBody>
      </p:sp>
      <p:sp>
        <p:nvSpPr>
          <p:cNvPr id="5" name="Rectangle 3"/>
          <p:cNvSpPr txBox="1">
            <a:spLocks noChangeArrowheads="1"/>
          </p:cNvSpPr>
          <p:nvPr/>
        </p:nvSpPr>
        <p:spPr>
          <a:xfrm>
            <a:off x="2170113" y="1554163"/>
            <a:ext cx="13306425" cy="5562600"/>
          </a:xfrm>
          <a:prstGeom prst="rect">
            <a:avLst/>
          </a:prstGeom>
        </p:spPr>
        <p:txBody>
          <a:bodyPr/>
          <a:lstStyle>
            <a:lvl1pPr marL="602544" indent="-602544" algn="l" defTabSz="803392" rtl="0" eaLnBrk="1" latinLnBrk="0" hangingPunct="1">
              <a:spcBef>
                <a:spcPct val="20000"/>
              </a:spcBef>
              <a:spcAft>
                <a:spcPts val="1054"/>
              </a:spcAft>
              <a:buClr>
                <a:schemeClr val="tx2"/>
              </a:buClr>
              <a:buFont typeface="Wingdings 2" charset="2"/>
              <a:buChar char=""/>
              <a:defRPr sz="3200" kern="1200">
                <a:solidFill>
                  <a:schemeClr val="tx1"/>
                </a:solidFill>
                <a:latin typeface="+mn-lt"/>
                <a:ea typeface="+mn-ea"/>
                <a:cs typeface="+mn-cs"/>
              </a:defRPr>
            </a:lvl1pPr>
            <a:lvl2pPr marL="1305512" indent="-502120" algn="l" defTabSz="803392" rtl="0" eaLnBrk="1" latinLnBrk="0" hangingPunct="1">
              <a:spcBef>
                <a:spcPct val="20000"/>
              </a:spcBef>
              <a:spcAft>
                <a:spcPts val="1054"/>
              </a:spcAft>
              <a:buClr>
                <a:schemeClr val="tx2"/>
              </a:buClr>
              <a:buFont typeface="Wingdings 2" charset="2"/>
              <a:buChar char=""/>
              <a:defRPr sz="2800" kern="1200">
                <a:solidFill>
                  <a:schemeClr val="tx1"/>
                </a:solidFill>
                <a:latin typeface="+mn-lt"/>
                <a:ea typeface="+mn-ea"/>
                <a:cs typeface="+mn-cs"/>
              </a:defRPr>
            </a:lvl2pPr>
            <a:lvl3pPr marL="2008480" indent="-401696" algn="l" defTabSz="803392" rtl="0" eaLnBrk="1" latinLnBrk="0" hangingPunct="1">
              <a:spcBef>
                <a:spcPct val="20000"/>
              </a:spcBef>
              <a:spcAft>
                <a:spcPts val="1054"/>
              </a:spcAft>
              <a:buClr>
                <a:schemeClr val="tx2"/>
              </a:buClr>
              <a:buFont typeface="Wingdings 2" charset="2"/>
              <a:buChar char=""/>
              <a:defRPr sz="2500" kern="1200">
                <a:solidFill>
                  <a:schemeClr val="tx1"/>
                </a:solidFill>
                <a:latin typeface="+mn-lt"/>
                <a:ea typeface="+mn-ea"/>
                <a:cs typeface="+mn-cs"/>
              </a:defRPr>
            </a:lvl3pPr>
            <a:lvl4pPr marL="2811871" indent="-401696" algn="l" defTabSz="803392" rtl="0" eaLnBrk="1" latinLnBrk="0" hangingPunct="1">
              <a:spcBef>
                <a:spcPct val="20000"/>
              </a:spcBef>
              <a:spcAft>
                <a:spcPts val="1054"/>
              </a:spcAft>
              <a:buClr>
                <a:schemeClr val="tx2"/>
              </a:buClr>
              <a:buFont typeface="Wingdings 2" charset="2"/>
              <a:buChar char=""/>
              <a:defRPr sz="2100" kern="1200">
                <a:solidFill>
                  <a:schemeClr val="tx1"/>
                </a:solidFill>
                <a:latin typeface="+mn-lt"/>
                <a:ea typeface="+mn-ea"/>
                <a:cs typeface="+mn-cs"/>
              </a:defRPr>
            </a:lvl4pPr>
            <a:lvl5pPr marL="3615263" indent="-401696" algn="l" defTabSz="803392" rtl="0" eaLnBrk="1" latinLnBrk="0" hangingPunct="1">
              <a:spcBef>
                <a:spcPct val="20000"/>
              </a:spcBef>
              <a:spcAft>
                <a:spcPts val="1054"/>
              </a:spcAft>
              <a:buClr>
                <a:schemeClr val="tx2"/>
              </a:buClr>
              <a:buFont typeface="Wingdings 2" charset="2"/>
              <a:buChar char=""/>
              <a:defRPr sz="2100" kern="1200">
                <a:solidFill>
                  <a:schemeClr val="tx1"/>
                </a:solidFill>
                <a:latin typeface="+mn-lt"/>
                <a:ea typeface="+mn-ea"/>
                <a:cs typeface="+mn-cs"/>
              </a:defRPr>
            </a:lvl5pPr>
            <a:lvl6pPr marL="4418655" indent="-401696" algn="l" defTabSz="803392" rtl="0" eaLnBrk="1" latinLnBrk="0" hangingPunct="1">
              <a:spcBef>
                <a:spcPct val="20000"/>
              </a:spcBef>
              <a:buFont typeface="Arial"/>
              <a:buChar char="•"/>
              <a:defRPr sz="3500" kern="1200">
                <a:solidFill>
                  <a:schemeClr val="tx1"/>
                </a:solidFill>
                <a:latin typeface="+mn-lt"/>
                <a:ea typeface="+mn-ea"/>
                <a:cs typeface="+mn-cs"/>
              </a:defRPr>
            </a:lvl6pPr>
            <a:lvl7pPr marL="5222047" indent="-401696" algn="l" defTabSz="803392" rtl="0" eaLnBrk="1" latinLnBrk="0" hangingPunct="1">
              <a:spcBef>
                <a:spcPct val="20000"/>
              </a:spcBef>
              <a:buFont typeface="Arial"/>
              <a:buChar char="•"/>
              <a:defRPr sz="3500" kern="1200">
                <a:solidFill>
                  <a:schemeClr val="tx1"/>
                </a:solidFill>
                <a:latin typeface="+mn-lt"/>
                <a:ea typeface="+mn-ea"/>
                <a:cs typeface="+mn-cs"/>
              </a:defRPr>
            </a:lvl7pPr>
            <a:lvl8pPr marL="6025439" indent="-401696" algn="l" defTabSz="803392" rtl="0" eaLnBrk="1" latinLnBrk="0" hangingPunct="1">
              <a:spcBef>
                <a:spcPct val="20000"/>
              </a:spcBef>
              <a:buFont typeface="Arial"/>
              <a:buChar char="•"/>
              <a:defRPr sz="3500" kern="1200">
                <a:solidFill>
                  <a:schemeClr val="tx1"/>
                </a:solidFill>
                <a:latin typeface="+mn-lt"/>
                <a:ea typeface="+mn-ea"/>
                <a:cs typeface="+mn-cs"/>
              </a:defRPr>
            </a:lvl8pPr>
            <a:lvl9pPr marL="6828831" indent="-401696" algn="l" defTabSz="803392" rtl="0" eaLnBrk="1" latinLnBrk="0" hangingPunct="1">
              <a:spcBef>
                <a:spcPct val="20000"/>
              </a:spcBef>
              <a:buFont typeface="Arial"/>
              <a:buChar char="•"/>
              <a:defRPr sz="3500" kern="1200">
                <a:solidFill>
                  <a:schemeClr val="tx1"/>
                </a:solidFill>
                <a:latin typeface="+mn-lt"/>
                <a:ea typeface="+mn-ea"/>
                <a:cs typeface="+mn-cs"/>
              </a:defRPr>
            </a:lvl9pPr>
          </a:lstStyle>
          <a:p>
            <a:pPr>
              <a:buFont typeface="Wingdings 2" charset="2"/>
              <a:buNone/>
              <a:defRPr/>
            </a:pPr>
            <a:r>
              <a:rPr lang="en-US" sz="6600" b="1" i="1" u="sng">
                <a:solidFill>
                  <a:srgbClr val="FF0000"/>
                </a:solidFill>
                <a:latin typeface="Times New Roman" pitchFamily="18" charset="0"/>
                <a:cs typeface="Times New Roman" pitchFamily="18" charset="0"/>
              </a:rPr>
              <a:t>Kết luận:</a:t>
            </a:r>
          </a:p>
          <a:p>
            <a:pPr marL="0" indent="0" algn="just">
              <a:spcBef>
                <a:spcPct val="50000"/>
              </a:spcBef>
              <a:buFont typeface="Wingdings 2" charset="2"/>
              <a:buNone/>
              <a:defRPr/>
            </a:pPr>
            <a:r>
              <a:rPr lang="en-US" sz="6600" b="1">
                <a:solidFill>
                  <a:srgbClr val="0000FF"/>
                </a:solidFill>
                <a:latin typeface="Times New Roman" pitchFamily="18" charset="0"/>
                <a:cs typeface="Times New Roman" pitchFamily="18" charset="0"/>
              </a:rPr>
              <a:t>  </a:t>
            </a:r>
            <a:r>
              <a:rPr lang="en-US" altLang="en-US" sz="6600" b="1">
                <a:solidFill>
                  <a:srgbClr val="0000FF"/>
                </a:solidFill>
                <a:latin typeface="Times New Roman" pitchFamily="18" charset="0"/>
                <a:cs typeface="Times New Roman" pitchFamily="18" charset="0"/>
              </a:rPr>
              <a:t>Xung quanh ta </a:t>
            </a:r>
            <a:r>
              <a:rPr lang="en-US" altLang="en-US" sz="6600" b="1">
                <a:solidFill>
                  <a:srgbClr val="FF0000"/>
                </a:solidFill>
                <a:latin typeface="Times New Roman" pitchFamily="18" charset="0"/>
                <a:cs typeface="Times New Roman" pitchFamily="18" charset="0"/>
              </a:rPr>
              <a:t>đều có không khí</a:t>
            </a:r>
            <a:r>
              <a:rPr lang="en-US" altLang="en-US" sz="6600" b="1">
                <a:solidFill>
                  <a:srgbClr val="0000FF"/>
                </a:solidFill>
                <a:latin typeface="Times New Roman" pitchFamily="18" charset="0"/>
                <a:cs typeface="Times New Roman" pitchFamily="18" charset="0"/>
              </a:rPr>
              <a:t>. Khi ta chạy không khí xung quanh chuyển động tạo thành gió. </a:t>
            </a:r>
            <a:r>
              <a:rPr lang="en-US" altLang="en-US" sz="6600" b="1">
                <a:solidFill>
                  <a:srgbClr val="FF0000"/>
                </a:solidFill>
                <a:latin typeface="Times New Roman" pitchFamily="18" charset="0"/>
                <a:cs typeface="Times New Roman" pitchFamily="18" charset="0"/>
              </a:rPr>
              <a:t>Gió thổi </a:t>
            </a:r>
            <a:r>
              <a:rPr lang="en-US" altLang="en-US" sz="6600" b="1">
                <a:solidFill>
                  <a:srgbClr val="0000FF"/>
                </a:solidFill>
                <a:latin typeface="Times New Roman" pitchFamily="18" charset="0"/>
                <a:cs typeface="Times New Roman" pitchFamily="18" charset="0"/>
              </a:rPr>
              <a:t>sẽ làm </a:t>
            </a:r>
            <a:r>
              <a:rPr lang="en-US" altLang="en-US" sz="6600" b="1">
                <a:solidFill>
                  <a:srgbClr val="FF0000"/>
                </a:solidFill>
                <a:latin typeface="Times New Roman" pitchFamily="18" charset="0"/>
                <a:cs typeface="Times New Roman" pitchFamily="18" charset="0"/>
              </a:rPr>
              <a:t>chong chóng quay.</a:t>
            </a:r>
            <a:endParaRPr lang="en-US" altLang="en-US" sz="6600" b="1">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02250" cy="1011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
          <p:cNvSpPr txBox="1">
            <a:spLocks noChangeArrowheads="1"/>
          </p:cNvSpPr>
          <p:nvPr/>
        </p:nvSpPr>
        <p:spPr bwMode="auto">
          <a:xfrm>
            <a:off x="2760663" y="2024063"/>
            <a:ext cx="127142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endParaRPr lang="fr-LU" altLang="vi-VN" sz="5900" b="1">
              <a:latin typeface="VNI-Times" pitchFamily="2" charset="0"/>
            </a:endParaRPr>
          </a:p>
        </p:txBody>
      </p:sp>
      <p:sp>
        <p:nvSpPr>
          <p:cNvPr id="12292" name="Text Box 5"/>
          <p:cNvSpPr txBox="1">
            <a:spLocks noChangeArrowheads="1"/>
          </p:cNvSpPr>
          <p:nvPr/>
        </p:nvSpPr>
        <p:spPr bwMode="auto">
          <a:xfrm>
            <a:off x="2025650" y="5357813"/>
            <a:ext cx="1350168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marL="342900" indent="-3429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eaLnBrk="1" hangingPunct="1">
              <a:spcBef>
                <a:spcPct val="50000"/>
              </a:spcBef>
            </a:pPr>
            <a:r>
              <a:rPr lang="fr-LU" altLang="vi-VN" sz="5900" b="1">
                <a:solidFill>
                  <a:srgbClr val="000099"/>
                </a:solidFill>
                <a:latin typeface="VNI-Times" pitchFamily="2" charset="0"/>
              </a:rPr>
              <a:t>   </a:t>
            </a:r>
            <a:endParaRPr lang="fr-LU" altLang="vi-VN" sz="5300" b="1">
              <a:solidFill>
                <a:srgbClr val="000099"/>
              </a:solidFill>
              <a:latin typeface="VNI-Times" pitchFamily="2" charset="0"/>
            </a:endParaRPr>
          </a:p>
        </p:txBody>
      </p:sp>
      <p:sp>
        <p:nvSpPr>
          <p:cNvPr id="17418" name="Text Box 10"/>
          <p:cNvSpPr txBox="1">
            <a:spLocks noChangeArrowheads="1"/>
          </p:cNvSpPr>
          <p:nvPr/>
        </p:nvSpPr>
        <p:spPr bwMode="auto">
          <a:xfrm>
            <a:off x="923925" y="2024063"/>
            <a:ext cx="9723438" cy="638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965" tIns="67483" rIns="134965" bIns="67483">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spcBef>
                <a:spcPct val="20000"/>
              </a:spcBef>
              <a:buFontTx/>
              <a:buChar char="•"/>
            </a:pPr>
            <a:r>
              <a:rPr lang="en-US" altLang="en-US" sz="8800" b="1" u="sng">
                <a:solidFill>
                  <a:srgbClr val="FF0000"/>
                </a:solidFill>
                <a:latin typeface="Times New Roman" pitchFamily="18" charset="0"/>
                <a:ea typeface="SimSun" pitchFamily="2" charset="-122"/>
                <a:cs typeface="Times New Roman" pitchFamily="18" charset="0"/>
              </a:rPr>
              <a:t>  </a:t>
            </a:r>
            <a:r>
              <a:rPr lang="vi-VN" altLang="en-US" sz="8800" b="1" u="sng">
                <a:solidFill>
                  <a:srgbClr val="FF0000"/>
                </a:solidFill>
                <a:latin typeface="Times New Roman" pitchFamily="18" charset="0"/>
                <a:ea typeface="SimSun" pitchFamily="2" charset="-122"/>
                <a:cs typeface="Times New Roman" pitchFamily="18" charset="0"/>
              </a:rPr>
              <a:t>HOẠT ĐỘNG </a:t>
            </a:r>
            <a:r>
              <a:rPr lang="en-US" altLang="en-US" sz="8800" b="1" u="sng">
                <a:solidFill>
                  <a:srgbClr val="FF0000"/>
                </a:solidFill>
                <a:latin typeface="Times New Roman" pitchFamily="18" charset="0"/>
                <a:ea typeface="SimSun" pitchFamily="2" charset="-122"/>
                <a:cs typeface="Times New Roman" pitchFamily="18" charset="0"/>
              </a:rPr>
              <a:t>2:</a:t>
            </a:r>
            <a:endParaRPr lang="vi-VN" altLang="en-US" sz="8800" b="1" u="sng">
              <a:solidFill>
                <a:srgbClr val="FF0000"/>
              </a:solidFill>
              <a:latin typeface="Times New Roman" pitchFamily="18" charset="0"/>
              <a:ea typeface="SimSun" pitchFamily="2" charset="-122"/>
              <a:cs typeface="Times New Roman" pitchFamily="18" charset="0"/>
            </a:endParaRPr>
          </a:p>
          <a:p>
            <a:pPr algn="ctr">
              <a:spcBef>
                <a:spcPct val="20000"/>
              </a:spcBef>
            </a:pPr>
            <a:r>
              <a:rPr lang="en-US" altLang="en-US" sz="9600" b="1">
                <a:solidFill>
                  <a:srgbClr val="0000FF"/>
                </a:solidFill>
                <a:latin typeface="Times New Roman" pitchFamily="18" charset="0"/>
                <a:ea typeface="SimSun" pitchFamily="2" charset="-122"/>
                <a:cs typeface="Times New Roman" pitchFamily="18" charset="0"/>
              </a:rPr>
              <a:t>Nguyên nhân</a:t>
            </a:r>
          </a:p>
          <a:p>
            <a:pPr algn="ctr">
              <a:spcBef>
                <a:spcPct val="20000"/>
              </a:spcBef>
            </a:pPr>
            <a:r>
              <a:rPr lang="en-US" altLang="en-US" sz="9600" b="1">
                <a:solidFill>
                  <a:srgbClr val="0000FF"/>
                </a:solidFill>
                <a:latin typeface="Times New Roman" pitchFamily="18" charset="0"/>
                <a:ea typeface="SimSun" pitchFamily="2" charset="-122"/>
                <a:cs typeface="Times New Roman" pitchFamily="18" charset="0"/>
              </a:rPr>
              <a:t> gây ra gió</a:t>
            </a:r>
          </a:p>
          <a:p>
            <a:pPr algn="just" eaLnBrk="1" hangingPunct="1"/>
            <a:endParaRPr lang="en-US" altLang="vi-VN" sz="8800">
              <a:solidFill>
                <a:srgbClr val="0000FF"/>
              </a:solidFill>
              <a:latin typeface="Times New Roman" pitchFamily="18" charset="0"/>
              <a:ea typeface="SimSun" pitchFamily="2" charset="-122"/>
              <a:cs typeface="Times New Roman" pitchFamily="18" charset="0"/>
            </a:endParaRPr>
          </a:p>
        </p:txBody>
      </p:sp>
    </p:spTree>
    <p:custDataLst>
      <p:tags r:id="rId1"/>
    </p:custDataLst>
  </p:cSld>
  <p:clrMapOvr>
    <a:masterClrMapping/>
  </p:clrMapOvr>
  <p:transition spd="slow" advTm="7633">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925" y="1798638"/>
            <a:ext cx="14706600" cy="793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descr="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5" y="4384675"/>
            <a:ext cx="698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descr="Hu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800" y="7643813"/>
            <a:ext cx="11541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5" descr="Huong c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5238" y="6745288"/>
            <a:ext cx="16160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descr="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0" y="6070600"/>
            <a:ext cx="11398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9" name="AutoShape 9"/>
          <p:cNvSpPr>
            <a:spLocks noChangeArrowheads="1"/>
          </p:cNvSpPr>
          <p:nvPr/>
        </p:nvSpPr>
        <p:spPr bwMode="auto">
          <a:xfrm>
            <a:off x="11077575" y="3709988"/>
            <a:ext cx="4962525" cy="3259137"/>
          </a:xfrm>
          <a:prstGeom prst="cloudCallout">
            <a:avLst>
              <a:gd name="adj1" fmla="val -79361"/>
              <a:gd name="adj2" fmla="val 32759"/>
            </a:avLst>
          </a:prstGeom>
          <a:solidFill>
            <a:schemeClr val="accent3">
              <a:lumMod val="40000"/>
              <a:lumOff val="60000"/>
            </a:schemeClr>
          </a:solidFill>
          <a:ln w="9525">
            <a:solidFill>
              <a:schemeClr val="tx1"/>
            </a:solidFill>
            <a:round/>
            <a:headEnd/>
            <a:tailEnd/>
          </a:ln>
        </p:spPr>
        <p:txBody>
          <a:bodyPr lIns="137160" tIns="68580" rIns="137160" bIns="6858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defRPr/>
            </a:pPr>
            <a:r>
              <a:rPr lang="en-US" altLang="en-US" sz="5400" dirty="0">
                <a:solidFill>
                  <a:srgbClr val="0000FF"/>
                </a:solidFill>
                <a:latin typeface="Times New Roman" panose="02020603050405020304" pitchFamily="18" charset="0"/>
              </a:rPr>
              <a:t>- </a:t>
            </a:r>
            <a:r>
              <a:rPr lang="en-US" altLang="en-US" sz="5400" dirty="0" err="1">
                <a:solidFill>
                  <a:srgbClr val="0000FF"/>
                </a:solidFill>
                <a:latin typeface="Times New Roman" panose="02020603050405020304" pitchFamily="18" charset="0"/>
              </a:rPr>
              <a:t>Khói</a:t>
            </a:r>
            <a:r>
              <a:rPr lang="en-US" altLang="en-US" sz="5400" dirty="0">
                <a:solidFill>
                  <a:srgbClr val="0000FF"/>
                </a:solidFill>
                <a:latin typeface="Times New Roman" panose="02020603050405020304" pitchFamily="18" charset="0"/>
              </a:rPr>
              <a:t> bay qua </a:t>
            </a:r>
            <a:r>
              <a:rPr lang="en-US" altLang="en-US" sz="5400" dirty="0" err="1">
                <a:solidFill>
                  <a:srgbClr val="0000FF"/>
                </a:solidFill>
                <a:latin typeface="Times New Roman" panose="02020603050405020304" pitchFamily="18" charset="0"/>
              </a:rPr>
              <a:t>ống</a:t>
            </a:r>
            <a:r>
              <a:rPr lang="en-US" altLang="en-US" sz="5400" dirty="0">
                <a:solidFill>
                  <a:srgbClr val="0000FF"/>
                </a:solidFill>
                <a:latin typeface="Times New Roman" panose="02020603050405020304" pitchFamily="18" charset="0"/>
              </a:rPr>
              <a:t> </a:t>
            </a:r>
            <a:r>
              <a:rPr lang="en-US" altLang="en-US" sz="5400" dirty="0" err="1">
                <a:solidFill>
                  <a:srgbClr val="0000FF"/>
                </a:solidFill>
                <a:latin typeface="Times New Roman" panose="02020603050405020304" pitchFamily="18" charset="0"/>
              </a:rPr>
              <a:t>nào</a:t>
            </a:r>
            <a:r>
              <a:rPr lang="en-US" altLang="en-US" sz="5400" dirty="0">
                <a:solidFill>
                  <a:srgbClr val="0000FF"/>
                </a:solidFill>
                <a:latin typeface="Times New Roman" panose="02020603050405020304" pitchFamily="18" charset="0"/>
              </a:rPr>
              <a:t>?</a:t>
            </a:r>
          </a:p>
          <a:p>
            <a:pPr algn="ctr">
              <a:spcBef>
                <a:spcPct val="0"/>
              </a:spcBef>
              <a:buFontTx/>
              <a:buNone/>
              <a:defRPr/>
            </a:pPr>
            <a:endParaRPr lang="en-US" altLang="en-US" sz="5400" dirty="0">
              <a:solidFill>
                <a:srgbClr val="0000FF"/>
              </a:solidFill>
              <a:latin typeface="Times New Roman" panose="02020603050405020304" pitchFamily="18" charset="0"/>
            </a:endParaRPr>
          </a:p>
        </p:txBody>
      </p:sp>
      <p:sp>
        <p:nvSpPr>
          <p:cNvPr id="11" name="AutoShape 7"/>
          <p:cNvSpPr>
            <a:spLocks noChangeArrowheads="1"/>
          </p:cNvSpPr>
          <p:nvPr/>
        </p:nvSpPr>
        <p:spPr bwMode="auto">
          <a:xfrm>
            <a:off x="11106150" y="-80963"/>
            <a:ext cx="6867525" cy="2620963"/>
          </a:xfrm>
          <a:prstGeom prst="wedgeRoundRectCallout">
            <a:avLst>
              <a:gd name="adj1" fmla="val -39019"/>
              <a:gd name="adj2" fmla="val 101967"/>
              <a:gd name="adj3" fmla="val 16667"/>
            </a:avLst>
          </a:prstGeom>
          <a:solidFill>
            <a:schemeClr val="accent1">
              <a:lumMod val="20000"/>
              <a:lumOff val="80000"/>
            </a:schemeClr>
          </a:solidFill>
          <a:ln w="9525">
            <a:solidFill>
              <a:schemeClr val="accent1"/>
            </a:solidFill>
            <a:miter lim="800000"/>
            <a:headEnd/>
            <a:tailEnd/>
          </a:ln>
          <a:effectLst/>
        </p:spPr>
        <p:txBody>
          <a:bodyPr lIns="137160" tIns="68580" rIns="137160" bIns="6858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 typeface="Arial" panose="020B0604020202020204" pitchFamily="34" charset="0"/>
              <a:buNone/>
              <a:defRPr/>
            </a:pPr>
            <a:r>
              <a:rPr lang="en-US" altLang="en-US" sz="5400">
                <a:solidFill>
                  <a:srgbClr val="0000FF"/>
                </a:solidFill>
                <a:latin typeface="Times New Roman" panose="02020603050405020304" pitchFamily="18" charset="0"/>
              </a:rPr>
              <a:t>- Phần nào của hộp có không khí lạnh?</a:t>
            </a:r>
          </a:p>
          <a:p>
            <a:pPr algn="ctr">
              <a:spcBef>
                <a:spcPct val="0"/>
              </a:spcBef>
              <a:buFontTx/>
              <a:buNone/>
              <a:defRPr/>
            </a:pPr>
            <a:endParaRPr lang="en-US" altLang="en-US" sz="5400" dirty="0">
              <a:solidFill>
                <a:srgbClr val="0000FF"/>
              </a:solidFill>
              <a:latin typeface="Times New Roman" panose="02020603050405020304" pitchFamily="18" charset="0"/>
            </a:endParaRPr>
          </a:p>
        </p:txBody>
      </p:sp>
      <p:sp>
        <p:nvSpPr>
          <p:cNvPr id="12" name="AutoShape 8"/>
          <p:cNvSpPr>
            <a:spLocks noChangeArrowheads="1"/>
          </p:cNvSpPr>
          <p:nvPr/>
        </p:nvSpPr>
        <p:spPr bwMode="auto">
          <a:xfrm>
            <a:off x="-195263" y="-117475"/>
            <a:ext cx="4886326" cy="3827463"/>
          </a:xfrm>
          <a:prstGeom prst="wedgeEllipseCallout">
            <a:avLst>
              <a:gd name="adj1" fmla="val 48307"/>
              <a:gd name="adj2" fmla="val 52302"/>
            </a:avLst>
          </a:prstGeom>
          <a:solidFill>
            <a:schemeClr val="accent6">
              <a:lumMod val="20000"/>
              <a:lumOff val="80000"/>
            </a:schemeClr>
          </a:solidFill>
          <a:ln w="9525">
            <a:solidFill>
              <a:srgbClr val="0000FF"/>
            </a:solidFill>
            <a:miter lim="800000"/>
            <a:headEnd/>
            <a:tailEnd/>
          </a:ln>
          <a:effectLst/>
        </p:spPr>
        <p:txBody>
          <a:bodyPr lIns="137160" tIns="68580" rIns="137160" bIns="6858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defRPr/>
            </a:pPr>
            <a:r>
              <a:rPr lang="en-US" altLang="en-US" sz="4400" b="1">
                <a:solidFill>
                  <a:srgbClr val="0000FF"/>
                </a:solidFill>
                <a:latin typeface="Times New Roman" panose="02020603050405020304" pitchFamily="18" charset="0"/>
              </a:rPr>
              <a:t>- Phần nào của hộp có không khí nóng? Tại sao? </a:t>
            </a:r>
            <a:endParaRPr lang="en-US" altLang="en-US" sz="4400" b="1" dirty="0">
              <a:solidFill>
                <a:srgbClr val="0000FF"/>
              </a:solidFill>
              <a:latin typeface="Times New Roman" panose="02020603050405020304" pitchFamily="18" charset="0"/>
            </a:endParaRPr>
          </a:p>
        </p:txBody>
      </p:sp>
      <p:pic>
        <p:nvPicPr>
          <p:cNvPr id="13" name="Picture 17" descr="E:\PICTURE\anhgif\zeichen\licht\kerzen\candl.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91063" y="6070600"/>
            <a:ext cx="11795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7"/>
          <p:cNvSpPr txBox="1">
            <a:spLocks noChangeArrowheads="1"/>
          </p:cNvSpPr>
          <p:nvPr/>
        </p:nvSpPr>
        <p:spPr bwMode="auto">
          <a:xfrm>
            <a:off x="6867525" y="146050"/>
            <a:ext cx="60198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altLang="en-US" sz="6600" b="1">
                <a:solidFill>
                  <a:srgbClr val="FF0000"/>
                </a:solidFill>
                <a:latin typeface="Times New Roman" pitchFamily="18" charset="0"/>
                <a:cs typeface="Times New Roman" pitchFamily="18" charset="0"/>
              </a:rPr>
              <a:t>Thí nghiệm</a:t>
            </a:r>
          </a:p>
        </p:txBody>
      </p:sp>
      <p:sp>
        <p:nvSpPr>
          <p:cNvPr id="15" name="Text Box 20"/>
          <p:cNvSpPr txBox="1">
            <a:spLocks noChangeArrowheads="1"/>
          </p:cNvSpPr>
          <p:nvPr/>
        </p:nvSpPr>
        <p:spPr bwMode="auto">
          <a:xfrm>
            <a:off x="4613275" y="7970838"/>
            <a:ext cx="1582738" cy="584200"/>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a:solidFill>
                  <a:srgbClr val="0000FF"/>
                </a:solidFill>
              </a:rPr>
              <a:t>Nến</a:t>
            </a:r>
          </a:p>
        </p:txBody>
      </p:sp>
      <p:sp>
        <p:nvSpPr>
          <p:cNvPr id="16" name="Text Box 21"/>
          <p:cNvSpPr txBox="1">
            <a:spLocks noChangeArrowheads="1"/>
          </p:cNvSpPr>
          <p:nvPr/>
        </p:nvSpPr>
        <p:spPr bwMode="auto">
          <a:xfrm>
            <a:off x="9548813" y="8097838"/>
            <a:ext cx="1905000" cy="584200"/>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a:solidFill>
                  <a:srgbClr val="0000FF"/>
                </a:solidFill>
              </a:rPr>
              <a:t>Hương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1.28205E-6 1.11111E-6 L -0.48731 0.2 " pathEditMode="relative" rAng="0" ptsTypes="AA">
                                      <p:cBhvr>
                                        <p:cTn id="6" dur="2000" fill="hold"/>
                                        <p:tgtEl>
                                          <p:spTgt spid="102403"/>
                                        </p:tgtEl>
                                        <p:attrNameLst>
                                          <p:attrName>ppt_x</p:attrName>
                                          <p:attrName>ppt_y</p:attrName>
                                        </p:attrNameLst>
                                      </p:cBhvr>
                                      <p:rCtr x="-24359" y="10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02406"/>
                                        </p:tgtEl>
                                        <p:attrNameLst>
                                          <p:attrName>style.visibility</p:attrName>
                                        </p:attrNameLst>
                                      </p:cBhvr>
                                      <p:to>
                                        <p:strVal val="visible"/>
                                      </p:to>
                                    </p:set>
                                    <p:animEffect transition="in" filter="checkerboard(across)">
                                      <p:cBhvr>
                                        <p:cTn id="11" dur="500"/>
                                        <p:tgtEl>
                                          <p:spTgt spid="102406"/>
                                        </p:tgtEl>
                                      </p:cBhvr>
                                    </p:animEffect>
                                  </p:childTnLst>
                                </p:cTn>
                              </p:par>
                            </p:childTnLst>
                          </p:cTn>
                        </p:par>
                        <p:par>
                          <p:cTn id="12" fill="hold" nodeType="afterGroup">
                            <p:stCondLst>
                              <p:cond delay="5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6" presetClass="path" presetSubtype="0" accel="50000" decel="50000" fill="hold" nodeType="clickEffect">
                                  <p:stCondLst>
                                    <p:cond delay="0"/>
                                  </p:stCondLst>
                                  <p:childTnLst>
                                    <p:animMotion origin="layout" path="M -0.02564 -0.02245 L -0.25 -0.07801 " pathEditMode="relative" rAng="0" ptsTypes="AA">
                                      <p:cBhvr>
                                        <p:cTn id="23" dur="2000" fill="hold"/>
                                        <p:tgtEl>
                                          <p:spTgt spid="102404"/>
                                        </p:tgtEl>
                                        <p:attrNameLst>
                                          <p:attrName>ppt_x</p:attrName>
                                          <p:attrName>ppt_y</p:attrName>
                                        </p:attrNameLst>
                                      </p:cBhvr>
                                      <p:rCtr x="-11218" y="-2778"/>
                                    </p:animMotion>
                                  </p:childTnLst>
                                </p:cTn>
                              </p:par>
                              <p:par>
                                <p:cTn id="24" presetID="5" presetClass="entr" presetSubtype="10" fill="hold" nodeType="withEffect">
                                  <p:stCondLst>
                                    <p:cond delay="0"/>
                                  </p:stCondLst>
                                  <p:childTnLst>
                                    <p:set>
                                      <p:cBhvr>
                                        <p:cTn id="25" dur="1" fill="hold">
                                          <p:stCondLst>
                                            <p:cond delay="0"/>
                                          </p:stCondLst>
                                        </p:cTn>
                                        <p:tgtEl>
                                          <p:spTgt spid="102405"/>
                                        </p:tgtEl>
                                        <p:attrNameLst>
                                          <p:attrName>style.visibility</p:attrName>
                                        </p:attrNameLst>
                                      </p:cBhvr>
                                      <p:to>
                                        <p:strVal val="visible"/>
                                      </p:to>
                                    </p:set>
                                    <p:animEffect transition="in" filter="checkerboard(across)">
                                      <p:cBhvr>
                                        <p:cTn id="26" dur="500"/>
                                        <p:tgtEl>
                                          <p:spTgt spid="102405"/>
                                        </p:tgtEl>
                                      </p:cBhvr>
                                    </p:animEffect>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heckerboard(across)">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5" presetClass="entr" presetSubtype="0" fill="hold" nodeType="clickEffect">
                                  <p:stCondLst>
                                    <p:cond delay="0"/>
                                  </p:stCondLst>
                                  <p:childTnLst>
                                    <p:set>
                                      <p:cBhvr>
                                        <p:cTn id="44" dur="1" fill="hold">
                                          <p:stCondLst>
                                            <p:cond delay="0"/>
                                          </p:stCondLst>
                                        </p:cTn>
                                        <p:tgtEl>
                                          <p:spTgt spid="102409"/>
                                        </p:tgtEl>
                                        <p:attrNameLst>
                                          <p:attrName>style.visibility</p:attrName>
                                        </p:attrNameLst>
                                      </p:cBhvr>
                                      <p:to>
                                        <p:strVal val="visible"/>
                                      </p:to>
                                    </p:set>
                                    <p:anim calcmode="lin" valueType="num">
                                      <p:cBhvr>
                                        <p:cTn id="45" dur="1000" fill="hold"/>
                                        <p:tgtEl>
                                          <p:spTgt spid="102409"/>
                                        </p:tgtEl>
                                        <p:attrNameLst>
                                          <p:attrName>ppt_w</p:attrName>
                                        </p:attrNameLst>
                                      </p:cBhvr>
                                      <p:tavLst>
                                        <p:tav tm="0">
                                          <p:val>
                                            <p:strVal val="#ppt_w*0.70"/>
                                          </p:val>
                                        </p:tav>
                                        <p:tav tm="100000">
                                          <p:val>
                                            <p:strVal val="#ppt_w"/>
                                          </p:val>
                                        </p:tav>
                                      </p:tavLst>
                                    </p:anim>
                                    <p:anim calcmode="lin" valueType="num">
                                      <p:cBhvr>
                                        <p:cTn id="46" dur="1000" fill="hold"/>
                                        <p:tgtEl>
                                          <p:spTgt spid="102409"/>
                                        </p:tgtEl>
                                        <p:attrNameLst>
                                          <p:attrName>ppt_h</p:attrName>
                                        </p:attrNameLst>
                                      </p:cBhvr>
                                      <p:tavLst>
                                        <p:tav tm="0">
                                          <p:val>
                                            <p:strVal val="#ppt_h"/>
                                          </p:val>
                                        </p:tav>
                                        <p:tav tm="100000">
                                          <p:val>
                                            <p:strVal val="#ppt_h"/>
                                          </p:val>
                                        </p:tav>
                                      </p:tavLst>
                                    </p:anim>
                                    <p:animEffect transition="in" filter="fade">
                                      <p:cBhvr>
                                        <p:cTn id="47" dur="10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animBg="1"/>
      <p:bldP spid="11" grpId="0" animBg="1"/>
      <p:bldP spid="12"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1795463"/>
            <a:ext cx="14706600" cy="793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descr="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5" y="4384675"/>
            <a:ext cx="698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4" descr="Hu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800" y="7643813"/>
            <a:ext cx="115411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5" descr="Huong c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5238" y="6745288"/>
            <a:ext cx="161607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descr="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0" y="6070600"/>
            <a:ext cx="11398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9" name="AutoShape 9"/>
          <p:cNvSpPr>
            <a:spLocks noChangeArrowheads="1"/>
          </p:cNvSpPr>
          <p:nvPr/>
        </p:nvSpPr>
        <p:spPr bwMode="auto">
          <a:xfrm>
            <a:off x="9915525" y="4222750"/>
            <a:ext cx="4962525" cy="3478213"/>
          </a:xfrm>
          <a:prstGeom prst="cloudCallout">
            <a:avLst>
              <a:gd name="adj1" fmla="val -79361"/>
              <a:gd name="adj2" fmla="val 32759"/>
            </a:avLst>
          </a:prstGeom>
          <a:solidFill>
            <a:schemeClr val="accent3">
              <a:lumMod val="40000"/>
              <a:lumOff val="60000"/>
            </a:schemeClr>
          </a:solidFill>
          <a:ln w="9525">
            <a:solidFill>
              <a:schemeClr val="tx1"/>
            </a:solidFill>
            <a:round/>
            <a:headEnd/>
            <a:tailEnd/>
          </a:ln>
        </p:spPr>
        <p:txBody>
          <a:bodyPr lIns="137160" tIns="68580" rIns="137160" bIns="6858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Tx/>
              <a:buNone/>
              <a:defRPr/>
            </a:pPr>
            <a:r>
              <a:rPr lang="en-US" altLang="en-US" sz="5400" dirty="0">
                <a:solidFill>
                  <a:srgbClr val="008000"/>
                </a:solidFill>
                <a:latin typeface="Times New Roman" panose="02020603050405020304" pitchFamily="18" charset="0"/>
              </a:rPr>
              <a:t>- </a:t>
            </a:r>
            <a:r>
              <a:rPr lang="en-US" altLang="en-US" sz="5400" dirty="0" err="1">
                <a:solidFill>
                  <a:srgbClr val="008000"/>
                </a:solidFill>
                <a:latin typeface="Times New Roman" panose="02020603050405020304" pitchFamily="18" charset="0"/>
              </a:rPr>
              <a:t>Khói</a:t>
            </a:r>
            <a:r>
              <a:rPr lang="en-US" altLang="en-US" sz="5400" dirty="0">
                <a:solidFill>
                  <a:srgbClr val="008000"/>
                </a:solidFill>
                <a:latin typeface="Times New Roman" panose="02020603050405020304" pitchFamily="18" charset="0"/>
              </a:rPr>
              <a:t> bay </a:t>
            </a:r>
            <a:r>
              <a:rPr lang="en-US" altLang="en-US" sz="5400">
                <a:solidFill>
                  <a:srgbClr val="008000"/>
                </a:solidFill>
                <a:latin typeface="Times New Roman" panose="02020603050405020304" pitchFamily="18" charset="0"/>
              </a:rPr>
              <a:t>qua ống nào?</a:t>
            </a:r>
            <a:endParaRPr lang="en-US" altLang="en-US" sz="5400" dirty="0">
              <a:solidFill>
                <a:srgbClr val="008000"/>
              </a:solidFill>
              <a:latin typeface="Times New Roman" panose="02020603050405020304" pitchFamily="18" charset="0"/>
            </a:endParaRPr>
          </a:p>
          <a:p>
            <a:pPr algn="ctr">
              <a:spcBef>
                <a:spcPct val="0"/>
              </a:spcBef>
              <a:buFontTx/>
              <a:buNone/>
              <a:defRPr/>
            </a:pPr>
            <a:endParaRPr lang="en-US" altLang="en-US" sz="5400" dirty="0">
              <a:solidFill>
                <a:srgbClr val="008000"/>
              </a:solidFill>
              <a:latin typeface="Times New Roman" panose="02020603050405020304" pitchFamily="18" charset="0"/>
            </a:endParaRPr>
          </a:p>
        </p:txBody>
      </p:sp>
      <p:sp>
        <p:nvSpPr>
          <p:cNvPr id="11" name="AutoShape 7"/>
          <p:cNvSpPr>
            <a:spLocks noChangeArrowheads="1"/>
          </p:cNvSpPr>
          <p:nvPr/>
        </p:nvSpPr>
        <p:spPr bwMode="auto">
          <a:xfrm>
            <a:off x="10298113" y="146050"/>
            <a:ext cx="6867525" cy="2198688"/>
          </a:xfrm>
          <a:prstGeom prst="wedgeRoundRectCallout">
            <a:avLst>
              <a:gd name="adj1" fmla="val -54997"/>
              <a:gd name="adj2" fmla="val 112437"/>
              <a:gd name="adj3" fmla="val 16667"/>
            </a:avLst>
          </a:prstGeom>
          <a:solidFill>
            <a:schemeClr val="accent1">
              <a:lumMod val="20000"/>
              <a:lumOff val="80000"/>
            </a:schemeClr>
          </a:solidFill>
          <a:ln w="9525">
            <a:solidFill>
              <a:schemeClr val="accent1"/>
            </a:solidFill>
            <a:miter lim="800000"/>
            <a:headEnd/>
            <a:tailEnd/>
          </a:ln>
          <a:effectLst/>
        </p:spPr>
        <p:txBody>
          <a:bodyPr lIns="137160" tIns="68580" rIns="137160" bIns="6858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a:spcBef>
                <a:spcPct val="0"/>
              </a:spcBef>
              <a:buFont typeface="Arial" panose="020B0604020202020204" pitchFamily="34" charset="0"/>
              <a:buNone/>
              <a:defRPr/>
            </a:pPr>
            <a:r>
              <a:rPr lang="en-US" altLang="en-US" sz="4400" b="1">
                <a:solidFill>
                  <a:srgbClr val="0000FF"/>
                </a:solidFill>
                <a:latin typeface="Times New Roman" panose="02020603050405020304" pitchFamily="18" charset="0"/>
                <a:cs typeface="Times New Roman" pitchFamily="18" charset="0"/>
              </a:rPr>
              <a:t>- </a:t>
            </a:r>
            <a:r>
              <a:rPr lang="en-US" sz="4400" b="1">
                <a:solidFill>
                  <a:srgbClr val="0000FF"/>
                </a:solidFill>
                <a:latin typeface="Times New Roman" pitchFamily="18" charset="0"/>
                <a:cs typeface="Times New Roman" pitchFamily="18" charset="0"/>
              </a:rPr>
              <a:t>Phần hộp bên ống B.</a:t>
            </a:r>
          </a:p>
          <a:p>
            <a:pPr algn="ctr">
              <a:spcBef>
                <a:spcPct val="0"/>
              </a:spcBef>
              <a:buFont typeface="Arial" panose="020B0604020202020204" pitchFamily="34" charset="0"/>
              <a:buNone/>
              <a:defRPr/>
            </a:pPr>
            <a:r>
              <a:rPr lang="en-US" altLang="en-US" sz="4400" b="1">
                <a:solidFill>
                  <a:srgbClr val="0000FF"/>
                </a:solidFill>
                <a:latin typeface="Times New Roman" panose="02020603050405020304" pitchFamily="18" charset="0"/>
                <a:cs typeface="Times New Roman" pitchFamily="18" charset="0"/>
              </a:rPr>
              <a:t>có không khí lạnh.</a:t>
            </a:r>
          </a:p>
          <a:p>
            <a:pPr algn="ctr">
              <a:spcBef>
                <a:spcPct val="0"/>
              </a:spcBef>
              <a:buFontTx/>
              <a:buNone/>
              <a:defRPr/>
            </a:pPr>
            <a:endParaRPr lang="en-US" altLang="en-US" sz="4400" dirty="0">
              <a:solidFill>
                <a:srgbClr val="0000FF"/>
              </a:solidFill>
              <a:latin typeface="Times New Roman" panose="02020603050405020304" pitchFamily="18" charset="0"/>
            </a:endParaRPr>
          </a:p>
        </p:txBody>
      </p:sp>
      <p:sp>
        <p:nvSpPr>
          <p:cNvPr id="12" name="AutoShape 8"/>
          <p:cNvSpPr>
            <a:spLocks noChangeArrowheads="1"/>
          </p:cNvSpPr>
          <p:nvPr/>
        </p:nvSpPr>
        <p:spPr bwMode="auto">
          <a:xfrm>
            <a:off x="-195263" y="-117475"/>
            <a:ext cx="4886326" cy="3827463"/>
          </a:xfrm>
          <a:prstGeom prst="wedgeEllipseCallout">
            <a:avLst>
              <a:gd name="adj1" fmla="val 48307"/>
              <a:gd name="adj2" fmla="val 52302"/>
            </a:avLst>
          </a:prstGeom>
          <a:solidFill>
            <a:schemeClr val="accent6">
              <a:lumMod val="20000"/>
              <a:lumOff val="80000"/>
            </a:schemeClr>
          </a:solidFill>
          <a:ln w="9525">
            <a:solidFill>
              <a:srgbClr val="0000FF"/>
            </a:solidFill>
            <a:miter lim="800000"/>
            <a:headEnd/>
            <a:tailEnd/>
          </a:ln>
          <a:effectLst/>
        </p:spPr>
        <p:txBody>
          <a:bodyPr lIns="137160" tIns="68580" rIns="137160" bIns="68580"/>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defRPr/>
            </a:pPr>
            <a:r>
              <a:rPr lang="vi-VN" b="1">
                <a:solidFill>
                  <a:srgbClr val="FF0000"/>
                </a:solidFill>
              </a:rPr>
              <a:t>-</a:t>
            </a:r>
            <a:r>
              <a:rPr lang="en-US" b="1">
                <a:solidFill>
                  <a:srgbClr val="FF0000"/>
                </a:solidFill>
              </a:rPr>
              <a:t> Phần hộp bên ống A không khí nóng lên là do 1 ngọn nến đang cháy đặt dưới ống A.</a:t>
            </a:r>
          </a:p>
        </p:txBody>
      </p:sp>
      <p:pic>
        <p:nvPicPr>
          <p:cNvPr id="13" name="Picture 17" descr="E:\PICTURE\anhgif\zeichen\licht\kerzen\candl.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691063" y="6070600"/>
            <a:ext cx="1179512"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Text Box 7"/>
          <p:cNvSpPr txBox="1">
            <a:spLocks noChangeArrowheads="1"/>
          </p:cNvSpPr>
          <p:nvPr/>
        </p:nvSpPr>
        <p:spPr bwMode="auto">
          <a:xfrm>
            <a:off x="5434013" y="146050"/>
            <a:ext cx="50673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68580" rIns="137160" bIns="6858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altLang="en-US" sz="6600" b="1">
                <a:solidFill>
                  <a:srgbClr val="FF0000"/>
                </a:solidFill>
                <a:latin typeface="Times New Roman" pitchFamily="18" charset="0"/>
                <a:cs typeface="Times New Roman" pitchFamily="18" charset="0"/>
              </a:rPr>
              <a:t>Thí nghiệm</a:t>
            </a:r>
          </a:p>
        </p:txBody>
      </p:sp>
      <p:sp>
        <p:nvSpPr>
          <p:cNvPr id="15" name="Text Box 20"/>
          <p:cNvSpPr txBox="1">
            <a:spLocks noChangeArrowheads="1"/>
          </p:cNvSpPr>
          <p:nvPr/>
        </p:nvSpPr>
        <p:spPr bwMode="auto">
          <a:xfrm>
            <a:off x="4613275" y="7970838"/>
            <a:ext cx="1582738" cy="584200"/>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a:solidFill>
                  <a:srgbClr val="0000FF"/>
                </a:solidFill>
              </a:rPr>
              <a:t>Nến</a:t>
            </a:r>
          </a:p>
        </p:txBody>
      </p:sp>
      <p:sp>
        <p:nvSpPr>
          <p:cNvPr id="16" name="Text Box 21"/>
          <p:cNvSpPr txBox="1">
            <a:spLocks noChangeArrowheads="1"/>
          </p:cNvSpPr>
          <p:nvPr/>
        </p:nvSpPr>
        <p:spPr bwMode="auto">
          <a:xfrm>
            <a:off x="9548813" y="8097838"/>
            <a:ext cx="1905000" cy="584200"/>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200" b="1">
                <a:solidFill>
                  <a:srgbClr val="0000FF"/>
                </a:solidFill>
              </a:rPr>
              <a:t>Hương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1.28205E-6 1.11111E-6 L -0.48731 0.2 " pathEditMode="relative" rAng="0" ptsTypes="AA">
                                      <p:cBhvr>
                                        <p:cTn id="6" dur="2000" fill="hold"/>
                                        <p:tgtEl>
                                          <p:spTgt spid="102403"/>
                                        </p:tgtEl>
                                        <p:attrNameLst>
                                          <p:attrName>ppt_x</p:attrName>
                                          <p:attrName>ppt_y</p:attrName>
                                        </p:attrNameLst>
                                      </p:cBhvr>
                                      <p:rCtr x="-24359" y="10000"/>
                                    </p:animMotion>
                                  </p:childTnLst>
                                </p:cTn>
                              </p:par>
                              <p:par>
                                <p:cTn id="7" presetID="5" presetClass="entr" presetSubtype="10" fill="hold" nodeType="withEffect">
                                  <p:stCondLst>
                                    <p:cond delay="0"/>
                                  </p:stCondLst>
                                  <p:childTnLst>
                                    <p:set>
                                      <p:cBhvr>
                                        <p:cTn id="8" dur="1" fill="hold">
                                          <p:stCondLst>
                                            <p:cond delay="0"/>
                                          </p:stCondLst>
                                        </p:cTn>
                                        <p:tgtEl>
                                          <p:spTgt spid="102406"/>
                                        </p:tgtEl>
                                        <p:attrNameLst>
                                          <p:attrName>style.visibility</p:attrName>
                                        </p:attrNameLst>
                                      </p:cBhvr>
                                      <p:to>
                                        <p:strVal val="visible"/>
                                      </p:to>
                                    </p:set>
                                    <p:animEffect transition="in" filter="checkerboard(across)">
                                      <p:cBhvr>
                                        <p:cTn id="9" dur="500"/>
                                        <p:tgtEl>
                                          <p:spTgt spid="102406"/>
                                        </p:tgtEl>
                                      </p:cBhvr>
                                    </p:animEffect>
                                  </p:childTnLst>
                                </p:cTn>
                              </p:par>
                              <p:par>
                                <p:cTn id="10" presetID="16" presetClass="entr" presetSubtype="2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56" presetClass="path" presetSubtype="0" accel="50000" decel="50000" fill="hold" nodeType="withEffect">
                                  <p:stCondLst>
                                    <p:cond delay="0"/>
                                  </p:stCondLst>
                                  <p:childTnLst>
                                    <p:animMotion origin="layout" path="M -0.02564 -0.02245 L -0.25 -0.07801 " pathEditMode="relative" rAng="0" ptsTypes="AA">
                                      <p:cBhvr>
                                        <p:cTn id="18" dur="2000" fill="hold"/>
                                        <p:tgtEl>
                                          <p:spTgt spid="102404"/>
                                        </p:tgtEl>
                                        <p:attrNameLst>
                                          <p:attrName>ppt_x</p:attrName>
                                          <p:attrName>ppt_y</p:attrName>
                                        </p:attrNameLst>
                                      </p:cBhvr>
                                      <p:rCtr x="-11218" y="-2778"/>
                                    </p:animMotion>
                                  </p:childTnLst>
                                </p:cTn>
                              </p:par>
                              <p:par>
                                <p:cTn id="19" presetID="5" presetClass="entr" presetSubtype="10" fill="hold" nodeType="withEffect">
                                  <p:stCondLst>
                                    <p:cond delay="0"/>
                                  </p:stCondLst>
                                  <p:childTnLst>
                                    <p:set>
                                      <p:cBhvr>
                                        <p:cTn id="20" dur="1" fill="hold">
                                          <p:stCondLst>
                                            <p:cond delay="0"/>
                                          </p:stCondLst>
                                        </p:cTn>
                                        <p:tgtEl>
                                          <p:spTgt spid="102405"/>
                                        </p:tgtEl>
                                        <p:attrNameLst>
                                          <p:attrName>style.visibility</p:attrName>
                                        </p:attrNameLst>
                                      </p:cBhvr>
                                      <p:to>
                                        <p:strVal val="visible"/>
                                      </p:to>
                                    </p:set>
                                    <p:animEffect transition="in" filter="checkerboard(across)">
                                      <p:cBhvr>
                                        <p:cTn id="21" dur="500"/>
                                        <p:tgtEl>
                                          <p:spTgt spid="102405"/>
                                        </p:tgtEl>
                                      </p:cBhvr>
                                    </p:animEffect>
                                  </p:childTnLst>
                                </p:cTn>
                              </p:par>
                              <p:par>
                                <p:cTn id="22" presetID="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heckerboard(across)">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102409"/>
                                        </p:tgtEl>
                                        <p:attrNameLst>
                                          <p:attrName>style.visibility</p:attrName>
                                        </p:attrNameLst>
                                      </p:cBhvr>
                                      <p:to>
                                        <p:strVal val="visible"/>
                                      </p:to>
                                    </p:set>
                                    <p:anim calcmode="lin" valueType="num">
                                      <p:cBhvr>
                                        <p:cTn id="40" dur="1000" fill="hold"/>
                                        <p:tgtEl>
                                          <p:spTgt spid="102409"/>
                                        </p:tgtEl>
                                        <p:attrNameLst>
                                          <p:attrName>ppt_w</p:attrName>
                                        </p:attrNameLst>
                                      </p:cBhvr>
                                      <p:tavLst>
                                        <p:tav tm="0">
                                          <p:val>
                                            <p:strVal val="#ppt_w*0.70"/>
                                          </p:val>
                                        </p:tav>
                                        <p:tav tm="100000">
                                          <p:val>
                                            <p:strVal val="#ppt_w"/>
                                          </p:val>
                                        </p:tav>
                                      </p:tavLst>
                                    </p:anim>
                                    <p:anim calcmode="lin" valueType="num">
                                      <p:cBhvr>
                                        <p:cTn id="41" dur="1000" fill="hold"/>
                                        <p:tgtEl>
                                          <p:spTgt spid="102409"/>
                                        </p:tgtEl>
                                        <p:attrNameLst>
                                          <p:attrName>ppt_h</p:attrName>
                                        </p:attrNameLst>
                                      </p:cBhvr>
                                      <p:tavLst>
                                        <p:tav tm="0">
                                          <p:val>
                                            <p:strVal val="#ppt_h"/>
                                          </p:val>
                                        </p:tav>
                                        <p:tav tm="100000">
                                          <p:val>
                                            <p:strVal val="#ppt_h"/>
                                          </p:val>
                                        </p:tav>
                                      </p:tavLst>
                                    </p:anim>
                                    <p:animEffect transition="in" filter="fade">
                                      <p:cBhvr>
                                        <p:cTn id="42" dur="10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animBg="1"/>
      <p:bldP spid="11" grpId="0" animBg="1"/>
      <p:bldP spid="12" grpId="0" animBg="1"/>
      <p:bldP spid="15"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98a96d221d9b91be83b7b0b25d5b1e1a37ec80"/>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1.8"/>
</p:tagLst>
</file>

<file path=ppt/tags/tag4.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BAI 37 TAI SAO CO GIO">
  <a:themeElements>
    <a:clrScheme name="Custom 3">
      <a:dk1>
        <a:sysClr val="windowText" lastClr="000000"/>
      </a:dk1>
      <a:lt1>
        <a:sysClr val="window" lastClr="FFFFFF"/>
      </a:lt1>
      <a:dk2>
        <a:srgbClr val="DEE4CA"/>
      </a:dk2>
      <a:lt2>
        <a:srgbClr val="FEFAC9"/>
      </a:lt2>
      <a:accent1>
        <a:srgbClr val="C9D2BD"/>
      </a:accent1>
      <a:accent2>
        <a:srgbClr val="FAF1D4"/>
      </a:accent2>
      <a:accent3>
        <a:srgbClr val="F5E4A9"/>
      </a:accent3>
      <a:accent4>
        <a:srgbClr val="D092A7"/>
      </a:accent4>
      <a:accent5>
        <a:srgbClr val="9C85C0"/>
      </a:accent5>
      <a:accent6>
        <a:srgbClr val="809EC2"/>
      </a:accent6>
      <a:hlink>
        <a:srgbClr val="D1BCE1"/>
      </a:hlink>
      <a:folHlink>
        <a:srgbClr val="E5E1E1"/>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37 TAI SAO CO GIO</Template>
  <TotalTime>70</TotalTime>
  <Words>761</Words>
  <Application>Microsoft Office PowerPoint</Application>
  <PresentationFormat>Custom</PresentationFormat>
  <Paragraphs>87</Paragraphs>
  <Slides>22</Slides>
  <Notes>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6" baseType="lpstr">
      <vt:lpstr>Calibri</vt:lpstr>
      <vt:lpstr>Arial</vt:lpstr>
      <vt:lpstr>Verdana</vt:lpstr>
      <vt:lpstr>Trebuchet MS</vt:lpstr>
      <vt:lpstr>Wingdings 2</vt:lpstr>
      <vt:lpstr>Microsoft YaHei</vt:lpstr>
      <vt:lpstr>Times New Roman</vt:lpstr>
      <vt:lpstr>VNI-Times</vt:lpstr>
      <vt:lpstr>SimSun</vt:lpstr>
      <vt:lpstr>.VnTimeH</vt:lpstr>
      <vt:lpstr>.VnTime</vt:lpstr>
      <vt:lpstr>等线</vt:lpstr>
      <vt:lpstr>BAI 37 TAI SAO CO GIO</vt:lpstr>
      <vt:lpstr>Bitmap Image</vt:lpstr>
      <vt:lpstr>PowerPoint Presentation</vt:lpstr>
      <vt:lpstr> Nhờ đâu lá cây lay động? Diều bay?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Gió trong tự nhiên: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THANH HUONG</cp:lastModifiedBy>
  <cp:revision>7</cp:revision>
  <dcterms:created xsi:type="dcterms:W3CDTF">2022-01-02T09:02:50Z</dcterms:created>
  <dcterms:modified xsi:type="dcterms:W3CDTF">2023-01-15T15:24:22Z</dcterms:modified>
</cp:coreProperties>
</file>