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16" r:id="rId2"/>
    <p:sldId id="295" r:id="rId3"/>
    <p:sldId id="260" r:id="rId4"/>
    <p:sldId id="261" r:id="rId5"/>
    <p:sldId id="301" r:id="rId6"/>
    <p:sldId id="302" r:id="rId7"/>
    <p:sldId id="304" r:id="rId8"/>
    <p:sldId id="303" r:id="rId9"/>
    <p:sldId id="269" r:id="rId10"/>
    <p:sldId id="271" r:id="rId11"/>
    <p:sldId id="315" r:id="rId12"/>
    <p:sldId id="272" r:id="rId13"/>
    <p:sldId id="273" r:id="rId14"/>
    <p:sldId id="307" r:id="rId15"/>
    <p:sldId id="318" r:id="rId16"/>
    <p:sldId id="280" r:id="rId17"/>
    <p:sldId id="282" r:id="rId18"/>
    <p:sldId id="283" r:id="rId19"/>
    <p:sldId id="284" r:id="rId20"/>
    <p:sldId id="285" r:id="rId21"/>
    <p:sldId id="287" r:id="rId22"/>
    <p:sldId id="288" r:id="rId23"/>
    <p:sldId id="289" r:id="rId24"/>
    <p:sldId id="305" r:id="rId25"/>
    <p:sldId id="306" r:id="rId26"/>
    <p:sldId id="290" r:id="rId27"/>
    <p:sldId id="291" r:id="rId28"/>
    <p:sldId id="292" r:id="rId29"/>
    <p:sldId id="293" r:id="rId30"/>
    <p:sldId id="294" r:id="rId31"/>
    <p:sldId id="308" r:id="rId32"/>
    <p:sldId id="300" r:id="rId33"/>
    <p:sldId id="31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15A5C-DD02-49D9-9CD6-AFD83BDAF4BE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6BF58-6C59-484B-BCE7-26692BDB8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24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6BF58-6C59-484B-BCE7-26692BDB82E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309719B-30E7-49E3-96B8-8338383177B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1AAC08-7340-4DB6-9BBC-368A015DBC9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 defTabSz="892175"/>
            <a:fld id="{F5E7FF17-BB1A-4F51-BBA7-D6CD2A0844FA}" type="slidenum">
              <a:rPr lang="en-US" sz="1200">
                <a:latin typeface="Arial" charset="0"/>
              </a:rPr>
              <a:pPr algn="r" defTabSz="892175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3" tIns="45716" rIns="91433" bIns="45716"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58A98A-15E3-4D71-83B7-C6A2E66E7A62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4CBDD7-E6E7-44F7-998B-060883DE1F99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EA0AA-F300-40F6-8CB5-5F7CFA04D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breez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AE8CF-001E-4A4D-A021-07676D26BA6F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DAEA2E-C1B0-4B10-AEA0-E9A7A86BE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399" y="1219200"/>
            <a:ext cx="8327571" cy="1470025"/>
          </a:xfrm>
        </p:spPr>
        <p:txBody>
          <a:bodyPr>
            <a:norm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8EAAEF1-1AE7-4FE1-AEE9-41D4B200B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184" y="2819400"/>
            <a:ext cx="6858000" cy="1752600"/>
          </a:xfrm>
        </p:spPr>
        <p:txBody>
          <a:bodyPr>
            <a:norm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213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11" descr="scan0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4783" y="5867400"/>
            <a:ext cx="53344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600" b="1" dirty="0">
                <a:latin typeface="+mj-lt"/>
              </a:rPr>
              <a:t>Vùng trũng Đồng Tháp</a:t>
            </a:r>
            <a:endParaRPr lang="en-US" sz="36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anh-dep-mien-tay-nam-bo-30.jpg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067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75966" y="5616714"/>
            <a:ext cx="53344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Vùng trũng Đồng Tháp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 descr="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978" y="5943600"/>
            <a:ext cx="8229023" cy="1143000"/>
          </a:xfrm>
          <a:noFill/>
        </p:spPr>
        <p:txBody>
          <a:bodyPr/>
          <a:lstStyle/>
          <a:p>
            <a:pPr eaLnBrk="1" hangingPunct="1"/>
            <a:r>
              <a:rPr lang="en-US" b="1" dirty="0" err="1">
                <a:solidFill>
                  <a:srgbClr val="0000CC"/>
                </a:solidFill>
                <a:effectLst/>
                <a:latin typeface="Times New Roman" pitchFamily="18" charset="0"/>
              </a:rPr>
              <a:t>Mũi</a:t>
            </a:r>
            <a:r>
              <a:rPr lang="en-US" b="1" dirty="0">
                <a:solidFill>
                  <a:srgbClr val="0000CC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effectLst/>
                <a:latin typeface="Times New Roman" pitchFamily="18" charset="0"/>
              </a:rPr>
              <a:t>Cà</a:t>
            </a:r>
            <a:r>
              <a:rPr lang="en-US" b="1" dirty="0">
                <a:solidFill>
                  <a:srgbClr val="0000CC"/>
                </a:solidFill>
                <a:effectLst/>
                <a:latin typeface="Times New Roman" pitchFamily="18" charset="0"/>
              </a:rPr>
              <a:t> Mau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upload.wikimedia.org/wikipedia/commons/thumb/3/38/Grus_japonensis-Zhalong.jpg/800px-Grus_japonensis-Zha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Grp="1" noChangeArrowheads="1"/>
          </p:cNvSpPr>
          <p:nvPr/>
        </p:nvSpPr>
        <p:spPr>
          <a:xfrm>
            <a:off x="457489" y="5638800"/>
            <a:ext cx="8229023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vi-VN" b="1" dirty="0">
                <a:solidFill>
                  <a:srgbClr val="0000CC"/>
                </a:solidFill>
                <a:effectLst/>
                <a:latin typeface="Times New Roman" pitchFamily="18" charset="0"/>
              </a:rPr>
              <a:t>Kiên Giang</a:t>
            </a:r>
            <a:endParaRPr lang="en-US" b="1" dirty="0">
              <a:solidFill>
                <a:srgbClr val="0000CC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511" y="1143000"/>
            <a:ext cx="1447512" cy="39703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>
            <a:stCxn id="2" idx="3"/>
            <a:endCxn id="5" idx="1"/>
          </p:cNvCxnSpPr>
          <p:nvPr/>
        </p:nvCxnSpPr>
        <p:spPr>
          <a:xfrm flipV="1">
            <a:off x="1752023" y="1371601"/>
            <a:ext cx="2057977" cy="17557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10000" y="762000"/>
            <a:ext cx="5104534" cy="1219200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>
            <a:stCxn id="2" idx="3"/>
            <a:endCxn id="23" idx="1"/>
          </p:cNvCxnSpPr>
          <p:nvPr/>
        </p:nvCxnSpPr>
        <p:spPr>
          <a:xfrm flipV="1">
            <a:off x="1752023" y="3044825"/>
            <a:ext cx="2057977" cy="825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24" idx="1"/>
          </p:cNvCxnSpPr>
          <p:nvPr/>
        </p:nvCxnSpPr>
        <p:spPr>
          <a:xfrm>
            <a:off x="1752023" y="3152776"/>
            <a:ext cx="2057977" cy="12668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810000" y="2659064"/>
            <a:ext cx="5104534" cy="769937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0" y="4038600"/>
            <a:ext cx="5104534" cy="762000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D2118CF8-0790-4D32-93A5-B79ED96A2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838200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600" b="1" dirty="0">
                <a:solidFill>
                  <a:schemeClr val="bg1"/>
                </a:solidFill>
                <a:latin typeface="Times New Roman" pitchFamily="18" charset="0"/>
              </a:rPr>
              <a:t>1. Đồng bằng lớn nhất của nước ta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3FC2A6A-AF73-4447-9456-317FC8E52F37}"/>
              </a:ext>
            </a:extLst>
          </p:cNvPr>
          <p:cNvSpPr/>
          <p:nvPr/>
        </p:nvSpPr>
        <p:spPr>
          <a:xfrm>
            <a:off x="711200" y="1717700"/>
            <a:ext cx="723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B18EA99-2AD4-4E0E-8A0B-16FD03642E6D}"/>
              </a:ext>
            </a:extLst>
          </p:cNvPr>
          <p:cNvSpPr/>
          <p:nvPr/>
        </p:nvSpPr>
        <p:spPr>
          <a:xfrm>
            <a:off x="694267" y="2904976"/>
            <a:ext cx="10495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E90E001-C3F1-4540-815A-98F9497B5F1B}"/>
              </a:ext>
            </a:extLst>
          </p:cNvPr>
          <p:cNvSpPr/>
          <p:nvPr/>
        </p:nvSpPr>
        <p:spPr>
          <a:xfrm>
            <a:off x="685800" y="3605111"/>
            <a:ext cx="81096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5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24600"/>
            <a:ext cx="5562600" cy="533400"/>
          </a:xfrm>
        </p:spPr>
        <p:txBody>
          <a:bodyPr>
            <a:normAutofit/>
          </a:bodyPr>
          <a:lstStyle/>
          <a:p>
            <a:r>
              <a:rPr lang="vi-VN" sz="2400" b="1" dirty="0"/>
              <a:t>LƯỢC ĐỒ ĐỒNG BẰNG NAM BỘ</a:t>
            </a:r>
            <a:endParaRPr lang="en-US" sz="2400" b="1" dirty="0"/>
          </a:p>
        </p:txBody>
      </p:sp>
      <p:pic>
        <p:nvPicPr>
          <p:cNvPr id="10" name="Picture 3" descr="scan0026"/>
          <p:cNvPicPr>
            <a:picLocks noChangeAspect="1" noChangeArrowheads="1"/>
          </p:cNvPicPr>
          <p:nvPr/>
        </p:nvPicPr>
        <p:blipFill>
          <a:blip r:embed="rId2"/>
          <a:srcRect r="1804"/>
          <a:stretch>
            <a:fillRect/>
          </a:stretch>
        </p:blipFill>
        <p:spPr bwMode="auto">
          <a:xfrm>
            <a:off x="0" y="0"/>
            <a:ext cx="5867400" cy="6248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943600" y="152401"/>
            <a:ext cx="33528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 đồ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rạch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vi-VN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đồng bằng Nam Bộ.</a:t>
            </a:r>
            <a:endParaRPr lang="en-US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ngòi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can0026"/>
          <p:cNvPicPr>
            <a:picLocks noChangeAspect="1" noChangeArrowheads="1"/>
          </p:cNvPicPr>
          <p:nvPr/>
        </p:nvPicPr>
        <p:blipFill>
          <a:blip r:embed="rId5"/>
          <a:srcRect r="1804"/>
          <a:stretch>
            <a:fillRect/>
          </a:stretch>
        </p:blipFill>
        <p:spPr bwMode="auto">
          <a:xfrm>
            <a:off x="0" y="0"/>
            <a:ext cx="6477000" cy="68580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00356" name="Text Box 4"/>
          <p:cNvSpPr txBox="1">
            <a:spLocks noChangeArrowheads="1"/>
          </p:cNvSpPr>
          <p:nvPr/>
        </p:nvSpPr>
        <p:spPr bwMode="auto">
          <a:xfrm rot="1372236">
            <a:off x="4566227" y="457201"/>
            <a:ext cx="181408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C0000"/>
                </a:solidFill>
              </a:rPr>
              <a:t>Sông Đồng Nai</a:t>
            </a:r>
          </a:p>
        </p:txBody>
      </p:sp>
      <p:sp>
        <p:nvSpPr>
          <p:cNvPr id="100357" name="Freeform 5"/>
          <p:cNvSpPr>
            <a:spLocks/>
          </p:cNvSpPr>
          <p:nvPr/>
        </p:nvSpPr>
        <p:spPr bwMode="auto">
          <a:xfrm>
            <a:off x="1905000" y="3276600"/>
            <a:ext cx="609023" cy="609600"/>
          </a:xfrm>
          <a:custGeom>
            <a:avLst/>
            <a:gdLst>
              <a:gd name="T0" fmla="*/ 2147483647 w 384"/>
              <a:gd name="T1" fmla="*/ 0 h 384"/>
              <a:gd name="T2" fmla="*/ 2147483647 w 384"/>
              <a:gd name="T3" fmla="*/ 2147483647 h 384"/>
              <a:gd name="T4" fmla="*/ 2147483647 w 384"/>
              <a:gd name="T5" fmla="*/ 2147483647 h 384"/>
              <a:gd name="T6" fmla="*/ 2147483647 w 384"/>
              <a:gd name="T7" fmla="*/ 2147483647 h 384"/>
              <a:gd name="T8" fmla="*/ 2147483647 w 384"/>
              <a:gd name="T9" fmla="*/ 2147483647 h 384"/>
              <a:gd name="T10" fmla="*/ 2147483647 w 384"/>
              <a:gd name="T11" fmla="*/ 2147483647 h 384"/>
              <a:gd name="T12" fmla="*/ 2147483647 w 384"/>
              <a:gd name="T13" fmla="*/ 2147483647 h 384"/>
              <a:gd name="T14" fmla="*/ 2147483647 w 384"/>
              <a:gd name="T15" fmla="*/ 2147483647 h 384"/>
              <a:gd name="T16" fmla="*/ 2147483647 w 384"/>
              <a:gd name="T17" fmla="*/ 2147483647 h 384"/>
              <a:gd name="T18" fmla="*/ 0 w 384"/>
              <a:gd name="T19" fmla="*/ 2147483647 h 3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4"/>
              <a:gd name="T31" fmla="*/ 0 h 384"/>
              <a:gd name="T32" fmla="*/ 384 w 384"/>
              <a:gd name="T33" fmla="*/ 384 h 3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4" h="384">
                <a:moveTo>
                  <a:pt x="384" y="0"/>
                </a:moveTo>
                <a:lnTo>
                  <a:pt x="336" y="48"/>
                </a:lnTo>
                <a:lnTo>
                  <a:pt x="288" y="96"/>
                </a:lnTo>
                <a:lnTo>
                  <a:pt x="240" y="192"/>
                </a:lnTo>
                <a:lnTo>
                  <a:pt x="192" y="240"/>
                </a:lnTo>
                <a:lnTo>
                  <a:pt x="192" y="288"/>
                </a:lnTo>
                <a:lnTo>
                  <a:pt x="192" y="336"/>
                </a:lnTo>
                <a:lnTo>
                  <a:pt x="144" y="384"/>
                </a:lnTo>
                <a:lnTo>
                  <a:pt x="96" y="336"/>
                </a:lnTo>
                <a:lnTo>
                  <a:pt x="0" y="24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Freeform 6"/>
          <p:cNvSpPr>
            <a:spLocks/>
          </p:cNvSpPr>
          <p:nvPr/>
        </p:nvSpPr>
        <p:spPr bwMode="auto">
          <a:xfrm>
            <a:off x="1371023" y="2743200"/>
            <a:ext cx="762000" cy="533400"/>
          </a:xfrm>
          <a:custGeom>
            <a:avLst/>
            <a:gdLst>
              <a:gd name="T0" fmla="*/ 0 w 480"/>
              <a:gd name="T1" fmla="*/ 2147483647 h 336"/>
              <a:gd name="T2" fmla="*/ 2147483647 w 480"/>
              <a:gd name="T3" fmla="*/ 2147483647 h 336"/>
              <a:gd name="T4" fmla="*/ 2147483647 w 480"/>
              <a:gd name="T5" fmla="*/ 2147483647 h 336"/>
              <a:gd name="T6" fmla="*/ 2147483647 w 480"/>
              <a:gd name="T7" fmla="*/ 2147483647 h 336"/>
              <a:gd name="T8" fmla="*/ 2147483647 w 480"/>
              <a:gd name="T9" fmla="*/ 2147483647 h 336"/>
              <a:gd name="T10" fmla="*/ 2147483647 w 480"/>
              <a:gd name="T11" fmla="*/ 2147483647 h 336"/>
              <a:gd name="T12" fmla="*/ 2147483647 w 480"/>
              <a:gd name="T13" fmla="*/ 2147483647 h 336"/>
              <a:gd name="T14" fmla="*/ 2147483647 w 480"/>
              <a:gd name="T15" fmla="*/ 2147483647 h 336"/>
              <a:gd name="T16" fmla="*/ 2147483647 w 480"/>
              <a:gd name="T17" fmla="*/ 2147483647 h 336"/>
              <a:gd name="T18" fmla="*/ 2147483647 w 480"/>
              <a:gd name="T19" fmla="*/ 2147483647 h 336"/>
              <a:gd name="T20" fmla="*/ 2147483647 w 480"/>
              <a:gd name="T21" fmla="*/ 2147483647 h 336"/>
              <a:gd name="T22" fmla="*/ 2147483647 w 480"/>
              <a:gd name="T23" fmla="*/ 0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0"/>
              <a:gd name="T37" fmla="*/ 0 h 336"/>
              <a:gd name="T38" fmla="*/ 480 w 480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0" h="336">
                <a:moveTo>
                  <a:pt x="0" y="336"/>
                </a:moveTo>
                <a:lnTo>
                  <a:pt x="48" y="288"/>
                </a:lnTo>
                <a:lnTo>
                  <a:pt x="96" y="240"/>
                </a:lnTo>
                <a:lnTo>
                  <a:pt x="144" y="192"/>
                </a:lnTo>
                <a:lnTo>
                  <a:pt x="192" y="192"/>
                </a:lnTo>
                <a:lnTo>
                  <a:pt x="240" y="192"/>
                </a:lnTo>
                <a:lnTo>
                  <a:pt x="288" y="192"/>
                </a:lnTo>
                <a:lnTo>
                  <a:pt x="336" y="192"/>
                </a:lnTo>
                <a:lnTo>
                  <a:pt x="384" y="144"/>
                </a:lnTo>
                <a:lnTo>
                  <a:pt x="384" y="96"/>
                </a:lnTo>
                <a:lnTo>
                  <a:pt x="432" y="48"/>
                </a:lnTo>
                <a:lnTo>
                  <a:pt x="480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Freeform 7"/>
          <p:cNvSpPr>
            <a:spLocks/>
          </p:cNvSpPr>
          <p:nvPr/>
        </p:nvSpPr>
        <p:spPr bwMode="auto">
          <a:xfrm>
            <a:off x="1371023" y="2895600"/>
            <a:ext cx="914977" cy="762000"/>
          </a:xfrm>
          <a:custGeom>
            <a:avLst/>
            <a:gdLst>
              <a:gd name="T0" fmla="*/ 0 w 576"/>
              <a:gd name="T1" fmla="*/ 2147483647 h 480"/>
              <a:gd name="T2" fmla="*/ 2147483647 w 576"/>
              <a:gd name="T3" fmla="*/ 2147483647 h 480"/>
              <a:gd name="T4" fmla="*/ 2147483647 w 576"/>
              <a:gd name="T5" fmla="*/ 2147483647 h 480"/>
              <a:gd name="T6" fmla="*/ 2147483647 w 576"/>
              <a:gd name="T7" fmla="*/ 2147483647 h 480"/>
              <a:gd name="T8" fmla="*/ 2147483647 w 576"/>
              <a:gd name="T9" fmla="*/ 2147483647 h 480"/>
              <a:gd name="T10" fmla="*/ 2147483647 w 576"/>
              <a:gd name="T11" fmla="*/ 2147483647 h 480"/>
              <a:gd name="T12" fmla="*/ 2147483647 w 576"/>
              <a:gd name="T13" fmla="*/ 2147483647 h 480"/>
              <a:gd name="T14" fmla="*/ 2147483647 w 576"/>
              <a:gd name="T15" fmla="*/ 2147483647 h 480"/>
              <a:gd name="T16" fmla="*/ 2147483647 w 576"/>
              <a:gd name="T17" fmla="*/ 2147483647 h 480"/>
              <a:gd name="T18" fmla="*/ 2147483647 w 576"/>
              <a:gd name="T19" fmla="*/ 2147483647 h 480"/>
              <a:gd name="T20" fmla="*/ 2147483647 w 576"/>
              <a:gd name="T21" fmla="*/ 2147483647 h 480"/>
              <a:gd name="T22" fmla="*/ 2147483647 w 576"/>
              <a:gd name="T23" fmla="*/ 2147483647 h 480"/>
              <a:gd name="T24" fmla="*/ 2147483647 w 576"/>
              <a:gd name="T25" fmla="*/ 0 h 4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6"/>
              <a:gd name="T40" fmla="*/ 0 h 480"/>
              <a:gd name="T41" fmla="*/ 576 w 576"/>
              <a:gd name="T42" fmla="*/ 480 h 4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6" h="480">
                <a:moveTo>
                  <a:pt x="0" y="240"/>
                </a:moveTo>
                <a:lnTo>
                  <a:pt x="48" y="288"/>
                </a:lnTo>
                <a:lnTo>
                  <a:pt x="96" y="336"/>
                </a:lnTo>
                <a:lnTo>
                  <a:pt x="144" y="384"/>
                </a:lnTo>
                <a:lnTo>
                  <a:pt x="240" y="384"/>
                </a:lnTo>
                <a:lnTo>
                  <a:pt x="288" y="432"/>
                </a:lnTo>
                <a:lnTo>
                  <a:pt x="336" y="480"/>
                </a:lnTo>
                <a:lnTo>
                  <a:pt x="384" y="384"/>
                </a:lnTo>
                <a:lnTo>
                  <a:pt x="432" y="336"/>
                </a:lnTo>
                <a:lnTo>
                  <a:pt x="432" y="240"/>
                </a:lnTo>
                <a:lnTo>
                  <a:pt x="432" y="192"/>
                </a:lnTo>
                <a:lnTo>
                  <a:pt x="480" y="144"/>
                </a:lnTo>
                <a:lnTo>
                  <a:pt x="576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0" name="Freeform 8"/>
          <p:cNvSpPr>
            <a:spLocks/>
          </p:cNvSpPr>
          <p:nvPr/>
        </p:nvSpPr>
        <p:spPr bwMode="auto">
          <a:xfrm>
            <a:off x="2057977" y="3429000"/>
            <a:ext cx="532535" cy="609600"/>
          </a:xfrm>
          <a:custGeom>
            <a:avLst/>
            <a:gdLst>
              <a:gd name="T0" fmla="*/ 0 w 336"/>
              <a:gd name="T1" fmla="*/ 2147483647 h 384"/>
              <a:gd name="T2" fmla="*/ 2147483647 w 336"/>
              <a:gd name="T3" fmla="*/ 2147483647 h 384"/>
              <a:gd name="T4" fmla="*/ 2147483647 w 336"/>
              <a:gd name="T5" fmla="*/ 0 h 384"/>
              <a:gd name="T6" fmla="*/ 0 60000 65536"/>
              <a:gd name="T7" fmla="*/ 0 60000 65536"/>
              <a:gd name="T8" fmla="*/ 0 60000 65536"/>
              <a:gd name="T9" fmla="*/ 0 w 336"/>
              <a:gd name="T10" fmla="*/ 0 h 384"/>
              <a:gd name="T11" fmla="*/ 336 w 336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384">
                <a:moveTo>
                  <a:pt x="0" y="384"/>
                </a:moveTo>
                <a:lnTo>
                  <a:pt x="48" y="384"/>
                </a:lnTo>
                <a:lnTo>
                  <a:pt x="336" y="0"/>
                </a:ln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1" name="Freeform 9"/>
          <p:cNvSpPr>
            <a:spLocks/>
          </p:cNvSpPr>
          <p:nvPr/>
        </p:nvSpPr>
        <p:spPr bwMode="auto">
          <a:xfrm>
            <a:off x="2469284" y="2798764"/>
            <a:ext cx="1112693" cy="204787"/>
          </a:xfrm>
          <a:custGeom>
            <a:avLst/>
            <a:gdLst>
              <a:gd name="T0" fmla="*/ 2147483647 w 701"/>
              <a:gd name="T1" fmla="*/ 2147483647 h 129"/>
              <a:gd name="T2" fmla="*/ 2147483647 w 701"/>
              <a:gd name="T3" fmla="*/ 2147483647 h 129"/>
              <a:gd name="T4" fmla="*/ 2147483647 w 701"/>
              <a:gd name="T5" fmla="*/ 2147483647 h 129"/>
              <a:gd name="T6" fmla="*/ 2147483647 w 701"/>
              <a:gd name="T7" fmla="*/ 2147483647 h 129"/>
              <a:gd name="T8" fmla="*/ 2147483647 w 701"/>
              <a:gd name="T9" fmla="*/ 2147483647 h 129"/>
              <a:gd name="T10" fmla="*/ 2147483647 w 701"/>
              <a:gd name="T11" fmla="*/ 2147483647 h 129"/>
              <a:gd name="T12" fmla="*/ 2147483647 w 701"/>
              <a:gd name="T13" fmla="*/ 2147483647 h 129"/>
              <a:gd name="T14" fmla="*/ 2147483647 w 701"/>
              <a:gd name="T15" fmla="*/ 2147483647 h 129"/>
              <a:gd name="T16" fmla="*/ 2147483647 w 701"/>
              <a:gd name="T17" fmla="*/ 2147483647 h 129"/>
              <a:gd name="T18" fmla="*/ 2147483647 w 701"/>
              <a:gd name="T19" fmla="*/ 2147483647 h 1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01"/>
              <a:gd name="T31" fmla="*/ 0 h 129"/>
              <a:gd name="T32" fmla="*/ 701 w 701"/>
              <a:gd name="T33" fmla="*/ 129 h 1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01" h="129">
                <a:moveTo>
                  <a:pt x="5" y="1"/>
                </a:moveTo>
                <a:cubicBezTo>
                  <a:pt x="39" y="12"/>
                  <a:pt x="0" y="0"/>
                  <a:pt x="77" y="9"/>
                </a:cubicBezTo>
                <a:cubicBezTo>
                  <a:pt x="91" y="11"/>
                  <a:pt x="100" y="22"/>
                  <a:pt x="113" y="25"/>
                </a:cubicBezTo>
                <a:cubicBezTo>
                  <a:pt x="150" y="34"/>
                  <a:pt x="169" y="34"/>
                  <a:pt x="213" y="37"/>
                </a:cubicBezTo>
                <a:cubicBezTo>
                  <a:pt x="221" y="42"/>
                  <a:pt x="225" y="52"/>
                  <a:pt x="233" y="57"/>
                </a:cubicBezTo>
                <a:cubicBezTo>
                  <a:pt x="267" y="78"/>
                  <a:pt x="329" y="71"/>
                  <a:pt x="365" y="73"/>
                </a:cubicBezTo>
                <a:cubicBezTo>
                  <a:pt x="396" y="94"/>
                  <a:pt x="425" y="95"/>
                  <a:pt x="461" y="101"/>
                </a:cubicBezTo>
                <a:cubicBezTo>
                  <a:pt x="493" y="106"/>
                  <a:pt x="529" y="123"/>
                  <a:pt x="561" y="125"/>
                </a:cubicBezTo>
                <a:cubicBezTo>
                  <a:pt x="589" y="126"/>
                  <a:pt x="617" y="128"/>
                  <a:pt x="645" y="129"/>
                </a:cubicBezTo>
                <a:cubicBezTo>
                  <a:pt x="664" y="128"/>
                  <a:pt x="701" y="125"/>
                  <a:pt x="701" y="12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2" name="Freeform 10"/>
          <p:cNvSpPr>
            <a:spLocks/>
          </p:cNvSpPr>
          <p:nvPr/>
        </p:nvSpPr>
        <p:spPr bwMode="auto">
          <a:xfrm>
            <a:off x="2667000" y="3068638"/>
            <a:ext cx="972705" cy="131762"/>
          </a:xfrm>
          <a:custGeom>
            <a:avLst/>
            <a:gdLst>
              <a:gd name="T0" fmla="*/ 0 w 613"/>
              <a:gd name="T1" fmla="*/ 2147483647 h 83"/>
              <a:gd name="T2" fmla="*/ 2147483647 w 613"/>
              <a:gd name="T3" fmla="*/ 2147483647 h 83"/>
              <a:gd name="T4" fmla="*/ 2147483647 w 613"/>
              <a:gd name="T5" fmla="*/ 2147483647 h 83"/>
              <a:gd name="T6" fmla="*/ 2147483647 w 613"/>
              <a:gd name="T7" fmla="*/ 2147483647 h 83"/>
              <a:gd name="T8" fmla="*/ 2147483647 w 613"/>
              <a:gd name="T9" fmla="*/ 2147483647 h 83"/>
              <a:gd name="T10" fmla="*/ 2147483647 w 613"/>
              <a:gd name="T11" fmla="*/ 2147483647 h 83"/>
              <a:gd name="T12" fmla="*/ 2147483647 w 613"/>
              <a:gd name="T13" fmla="*/ 2147483647 h 83"/>
              <a:gd name="T14" fmla="*/ 2147483647 w 613"/>
              <a:gd name="T15" fmla="*/ 2147483647 h 83"/>
              <a:gd name="T16" fmla="*/ 2147483647 w 613"/>
              <a:gd name="T17" fmla="*/ 2147483647 h 83"/>
              <a:gd name="T18" fmla="*/ 2147483647 w 613"/>
              <a:gd name="T19" fmla="*/ 2147483647 h 83"/>
              <a:gd name="T20" fmla="*/ 2147483647 w 613"/>
              <a:gd name="T21" fmla="*/ 2147483647 h 8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3"/>
              <a:gd name="T34" fmla="*/ 0 h 83"/>
              <a:gd name="T35" fmla="*/ 613 w 613"/>
              <a:gd name="T36" fmla="*/ 83 h 8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3" h="83">
                <a:moveTo>
                  <a:pt x="0" y="35"/>
                </a:moveTo>
                <a:cubicBezTo>
                  <a:pt x="3" y="27"/>
                  <a:pt x="0" y="14"/>
                  <a:pt x="8" y="11"/>
                </a:cubicBezTo>
                <a:cubicBezTo>
                  <a:pt x="44" y="0"/>
                  <a:pt x="95" y="22"/>
                  <a:pt x="132" y="31"/>
                </a:cubicBezTo>
                <a:cubicBezTo>
                  <a:pt x="174" y="59"/>
                  <a:pt x="213" y="47"/>
                  <a:pt x="272" y="51"/>
                </a:cubicBezTo>
                <a:cubicBezTo>
                  <a:pt x="292" y="52"/>
                  <a:pt x="312" y="54"/>
                  <a:pt x="332" y="55"/>
                </a:cubicBezTo>
                <a:cubicBezTo>
                  <a:pt x="351" y="56"/>
                  <a:pt x="388" y="59"/>
                  <a:pt x="388" y="59"/>
                </a:cubicBezTo>
                <a:cubicBezTo>
                  <a:pt x="409" y="66"/>
                  <a:pt x="431" y="72"/>
                  <a:pt x="452" y="79"/>
                </a:cubicBezTo>
                <a:cubicBezTo>
                  <a:pt x="487" y="78"/>
                  <a:pt x="522" y="83"/>
                  <a:pt x="556" y="75"/>
                </a:cubicBezTo>
                <a:cubicBezTo>
                  <a:pt x="565" y="73"/>
                  <a:pt x="563" y="53"/>
                  <a:pt x="572" y="51"/>
                </a:cubicBezTo>
                <a:cubicBezTo>
                  <a:pt x="596" y="46"/>
                  <a:pt x="586" y="49"/>
                  <a:pt x="604" y="43"/>
                </a:cubicBezTo>
                <a:cubicBezTo>
                  <a:pt x="613" y="30"/>
                  <a:pt x="612" y="36"/>
                  <a:pt x="612" y="27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3" name="Freeform 11"/>
          <p:cNvSpPr>
            <a:spLocks/>
          </p:cNvSpPr>
          <p:nvPr/>
        </p:nvSpPr>
        <p:spPr bwMode="auto">
          <a:xfrm>
            <a:off x="2327853" y="3998914"/>
            <a:ext cx="549852" cy="573087"/>
          </a:xfrm>
          <a:custGeom>
            <a:avLst/>
            <a:gdLst>
              <a:gd name="T0" fmla="*/ 2147483647 w 347"/>
              <a:gd name="T1" fmla="*/ 2147483647 h 361"/>
              <a:gd name="T2" fmla="*/ 2147483647 w 347"/>
              <a:gd name="T3" fmla="*/ 2147483647 h 361"/>
              <a:gd name="T4" fmla="*/ 2147483647 w 347"/>
              <a:gd name="T5" fmla="*/ 2147483647 h 361"/>
              <a:gd name="T6" fmla="*/ 2147483647 w 347"/>
              <a:gd name="T7" fmla="*/ 2147483647 h 361"/>
              <a:gd name="T8" fmla="*/ 2147483647 w 347"/>
              <a:gd name="T9" fmla="*/ 2147483647 h 361"/>
              <a:gd name="T10" fmla="*/ 2147483647 w 347"/>
              <a:gd name="T11" fmla="*/ 2147483647 h 361"/>
              <a:gd name="T12" fmla="*/ 2147483647 w 347"/>
              <a:gd name="T13" fmla="*/ 2147483647 h 361"/>
              <a:gd name="T14" fmla="*/ 2147483647 w 347"/>
              <a:gd name="T15" fmla="*/ 2147483647 h 361"/>
              <a:gd name="T16" fmla="*/ 2147483647 w 347"/>
              <a:gd name="T17" fmla="*/ 2147483647 h 361"/>
              <a:gd name="T18" fmla="*/ 2147483647 w 347"/>
              <a:gd name="T19" fmla="*/ 2147483647 h 361"/>
              <a:gd name="T20" fmla="*/ 2147483647 w 347"/>
              <a:gd name="T21" fmla="*/ 2147483647 h 361"/>
              <a:gd name="T22" fmla="*/ 2147483647 w 347"/>
              <a:gd name="T23" fmla="*/ 2147483647 h 361"/>
              <a:gd name="T24" fmla="*/ 2147483647 w 347"/>
              <a:gd name="T25" fmla="*/ 2147483647 h 361"/>
              <a:gd name="T26" fmla="*/ 2147483647 w 347"/>
              <a:gd name="T27" fmla="*/ 2147483647 h 361"/>
              <a:gd name="T28" fmla="*/ 2147483647 w 347"/>
              <a:gd name="T29" fmla="*/ 2147483647 h 3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7"/>
              <a:gd name="T46" fmla="*/ 0 h 361"/>
              <a:gd name="T47" fmla="*/ 347 w 347"/>
              <a:gd name="T48" fmla="*/ 361 h 36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7" h="361">
                <a:moveTo>
                  <a:pt x="22" y="361"/>
                </a:moveTo>
                <a:cubicBezTo>
                  <a:pt x="15" y="358"/>
                  <a:pt x="5" y="359"/>
                  <a:pt x="2" y="353"/>
                </a:cubicBezTo>
                <a:cubicBezTo>
                  <a:pt x="0" y="349"/>
                  <a:pt x="11" y="349"/>
                  <a:pt x="14" y="345"/>
                </a:cubicBezTo>
                <a:cubicBezTo>
                  <a:pt x="28" y="322"/>
                  <a:pt x="29" y="291"/>
                  <a:pt x="58" y="281"/>
                </a:cubicBezTo>
                <a:cubicBezTo>
                  <a:pt x="75" y="255"/>
                  <a:pt x="99" y="235"/>
                  <a:pt x="130" y="229"/>
                </a:cubicBezTo>
                <a:cubicBezTo>
                  <a:pt x="143" y="220"/>
                  <a:pt x="149" y="210"/>
                  <a:pt x="162" y="201"/>
                </a:cubicBezTo>
                <a:cubicBezTo>
                  <a:pt x="166" y="190"/>
                  <a:pt x="171" y="162"/>
                  <a:pt x="182" y="153"/>
                </a:cubicBezTo>
                <a:cubicBezTo>
                  <a:pt x="193" y="144"/>
                  <a:pt x="218" y="133"/>
                  <a:pt x="218" y="133"/>
                </a:cubicBezTo>
                <a:cubicBezTo>
                  <a:pt x="225" y="122"/>
                  <a:pt x="236" y="109"/>
                  <a:pt x="246" y="101"/>
                </a:cubicBezTo>
                <a:cubicBezTo>
                  <a:pt x="253" y="95"/>
                  <a:pt x="270" y="85"/>
                  <a:pt x="270" y="85"/>
                </a:cubicBezTo>
                <a:cubicBezTo>
                  <a:pt x="289" y="57"/>
                  <a:pt x="278" y="66"/>
                  <a:pt x="298" y="53"/>
                </a:cubicBezTo>
                <a:cubicBezTo>
                  <a:pt x="301" y="49"/>
                  <a:pt x="302" y="44"/>
                  <a:pt x="306" y="41"/>
                </a:cubicBezTo>
                <a:cubicBezTo>
                  <a:pt x="309" y="38"/>
                  <a:pt x="315" y="40"/>
                  <a:pt x="318" y="37"/>
                </a:cubicBezTo>
                <a:cubicBezTo>
                  <a:pt x="321" y="34"/>
                  <a:pt x="319" y="28"/>
                  <a:pt x="322" y="25"/>
                </a:cubicBezTo>
                <a:cubicBezTo>
                  <a:pt x="347" y="0"/>
                  <a:pt x="346" y="20"/>
                  <a:pt x="346" y="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4" name="Freeform 12"/>
          <p:cNvSpPr>
            <a:spLocks/>
          </p:cNvSpPr>
          <p:nvPr/>
        </p:nvSpPr>
        <p:spPr bwMode="auto">
          <a:xfrm>
            <a:off x="2133023" y="5041900"/>
            <a:ext cx="978477" cy="368300"/>
          </a:xfrm>
          <a:custGeom>
            <a:avLst/>
            <a:gdLst>
              <a:gd name="T0" fmla="*/ 0 w 616"/>
              <a:gd name="T1" fmla="*/ 2147483647 h 232"/>
              <a:gd name="T2" fmla="*/ 2147483647 w 616"/>
              <a:gd name="T3" fmla="*/ 2147483647 h 232"/>
              <a:gd name="T4" fmla="*/ 2147483647 w 616"/>
              <a:gd name="T5" fmla="*/ 2147483647 h 232"/>
              <a:gd name="T6" fmla="*/ 2147483647 w 616"/>
              <a:gd name="T7" fmla="*/ 2147483647 h 232"/>
              <a:gd name="T8" fmla="*/ 2147483647 w 616"/>
              <a:gd name="T9" fmla="*/ 2147483647 h 232"/>
              <a:gd name="T10" fmla="*/ 2147483647 w 616"/>
              <a:gd name="T11" fmla="*/ 2147483647 h 232"/>
              <a:gd name="T12" fmla="*/ 2147483647 w 616"/>
              <a:gd name="T13" fmla="*/ 2147483647 h 232"/>
              <a:gd name="T14" fmla="*/ 2147483647 w 616"/>
              <a:gd name="T15" fmla="*/ 2147483647 h 232"/>
              <a:gd name="T16" fmla="*/ 2147483647 w 616"/>
              <a:gd name="T17" fmla="*/ 2147483647 h 232"/>
              <a:gd name="T18" fmla="*/ 2147483647 w 616"/>
              <a:gd name="T19" fmla="*/ 2147483647 h 232"/>
              <a:gd name="T20" fmla="*/ 2147483647 w 616"/>
              <a:gd name="T21" fmla="*/ 2147483647 h 232"/>
              <a:gd name="T22" fmla="*/ 2147483647 w 616"/>
              <a:gd name="T23" fmla="*/ 2147483647 h 232"/>
              <a:gd name="T24" fmla="*/ 2147483647 w 616"/>
              <a:gd name="T25" fmla="*/ 2147483647 h 232"/>
              <a:gd name="T26" fmla="*/ 2147483647 w 616"/>
              <a:gd name="T27" fmla="*/ 2147483647 h 232"/>
              <a:gd name="T28" fmla="*/ 2147483647 w 616"/>
              <a:gd name="T29" fmla="*/ 2147483647 h 232"/>
              <a:gd name="T30" fmla="*/ 2147483647 w 616"/>
              <a:gd name="T31" fmla="*/ 0 h 2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16"/>
              <a:gd name="T49" fmla="*/ 0 h 232"/>
              <a:gd name="T50" fmla="*/ 616 w 616"/>
              <a:gd name="T51" fmla="*/ 232 h 2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16" h="232">
                <a:moveTo>
                  <a:pt x="0" y="232"/>
                </a:moveTo>
                <a:cubicBezTo>
                  <a:pt x="28" y="221"/>
                  <a:pt x="103" y="229"/>
                  <a:pt x="124" y="228"/>
                </a:cubicBezTo>
                <a:cubicBezTo>
                  <a:pt x="140" y="223"/>
                  <a:pt x="161" y="216"/>
                  <a:pt x="176" y="208"/>
                </a:cubicBezTo>
                <a:cubicBezTo>
                  <a:pt x="186" y="202"/>
                  <a:pt x="198" y="190"/>
                  <a:pt x="212" y="188"/>
                </a:cubicBezTo>
                <a:cubicBezTo>
                  <a:pt x="232" y="186"/>
                  <a:pt x="252" y="185"/>
                  <a:pt x="272" y="184"/>
                </a:cubicBezTo>
                <a:cubicBezTo>
                  <a:pt x="319" y="168"/>
                  <a:pt x="293" y="166"/>
                  <a:pt x="348" y="160"/>
                </a:cubicBezTo>
                <a:cubicBezTo>
                  <a:pt x="379" y="152"/>
                  <a:pt x="392" y="144"/>
                  <a:pt x="428" y="140"/>
                </a:cubicBezTo>
                <a:cubicBezTo>
                  <a:pt x="445" y="134"/>
                  <a:pt x="450" y="125"/>
                  <a:pt x="464" y="116"/>
                </a:cubicBezTo>
                <a:cubicBezTo>
                  <a:pt x="475" y="109"/>
                  <a:pt x="492" y="108"/>
                  <a:pt x="504" y="104"/>
                </a:cubicBezTo>
                <a:cubicBezTo>
                  <a:pt x="513" y="97"/>
                  <a:pt x="525" y="93"/>
                  <a:pt x="532" y="84"/>
                </a:cubicBezTo>
                <a:cubicBezTo>
                  <a:pt x="535" y="81"/>
                  <a:pt x="533" y="75"/>
                  <a:pt x="536" y="72"/>
                </a:cubicBezTo>
                <a:cubicBezTo>
                  <a:pt x="544" y="63"/>
                  <a:pt x="562" y="59"/>
                  <a:pt x="572" y="52"/>
                </a:cubicBezTo>
                <a:cubicBezTo>
                  <a:pt x="575" y="48"/>
                  <a:pt x="577" y="43"/>
                  <a:pt x="580" y="40"/>
                </a:cubicBezTo>
                <a:cubicBezTo>
                  <a:pt x="583" y="37"/>
                  <a:pt x="589" y="36"/>
                  <a:pt x="592" y="32"/>
                </a:cubicBezTo>
                <a:cubicBezTo>
                  <a:pt x="598" y="25"/>
                  <a:pt x="603" y="16"/>
                  <a:pt x="608" y="8"/>
                </a:cubicBezTo>
                <a:cubicBezTo>
                  <a:pt x="610" y="5"/>
                  <a:pt x="613" y="3"/>
                  <a:pt x="616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5" name="Freeform 13"/>
          <p:cNvSpPr>
            <a:spLocks/>
          </p:cNvSpPr>
          <p:nvPr/>
        </p:nvSpPr>
        <p:spPr bwMode="auto">
          <a:xfrm>
            <a:off x="2180648" y="4171950"/>
            <a:ext cx="886114" cy="1162050"/>
          </a:xfrm>
          <a:custGeom>
            <a:avLst/>
            <a:gdLst>
              <a:gd name="T0" fmla="*/ 2147483647 w 558"/>
              <a:gd name="T1" fmla="*/ 2147483647 h 732"/>
              <a:gd name="T2" fmla="*/ 2147483647 w 558"/>
              <a:gd name="T3" fmla="*/ 2147483647 h 732"/>
              <a:gd name="T4" fmla="*/ 2147483647 w 558"/>
              <a:gd name="T5" fmla="*/ 2147483647 h 732"/>
              <a:gd name="T6" fmla="*/ 2147483647 w 558"/>
              <a:gd name="T7" fmla="*/ 2147483647 h 732"/>
              <a:gd name="T8" fmla="*/ 2147483647 w 558"/>
              <a:gd name="T9" fmla="*/ 2147483647 h 732"/>
              <a:gd name="T10" fmla="*/ 2147483647 w 558"/>
              <a:gd name="T11" fmla="*/ 2147483647 h 732"/>
              <a:gd name="T12" fmla="*/ 2147483647 w 558"/>
              <a:gd name="T13" fmla="*/ 2147483647 h 732"/>
              <a:gd name="T14" fmla="*/ 2147483647 w 558"/>
              <a:gd name="T15" fmla="*/ 2147483647 h 732"/>
              <a:gd name="T16" fmla="*/ 2147483647 w 558"/>
              <a:gd name="T17" fmla="*/ 2147483647 h 732"/>
              <a:gd name="T18" fmla="*/ 2147483647 w 558"/>
              <a:gd name="T19" fmla="*/ 2147483647 h 732"/>
              <a:gd name="T20" fmla="*/ 2147483647 w 558"/>
              <a:gd name="T21" fmla="*/ 2147483647 h 732"/>
              <a:gd name="T22" fmla="*/ 2147483647 w 558"/>
              <a:gd name="T23" fmla="*/ 2147483647 h 732"/>
              <a:gd name="T24" fmla="*/ 2147483647 w 558"/>
              <a:gd name="T25" fmla="*/ 2147483647 h 732"/>
              <a:gd name="T26" fmla="*/ 2147483647 w 558"/>
              <a:gd name="T27" fmla="*/ 2147483647 h 732"/>
              <a:gd name="T28" fmla="*/ 2147483647 w 558"/>
              <a:gd name="T29" fmla="*/ 2147483647 h 732"/>
              <a:gd name="T30" fmla="*/ 2147483647 w 558"/>
              <a:gd name="T31" fmla="*/ 2147483647 h 732"/>
              <a:gd name="T32" fmla="*/ 2147483647 w 558"/>
              <a:gd name="T33" fmla="*/ 2147483647 h 732"/>
              <a:gd name="T34" fmla="*/ 2147483647 w 558"/>
              <a:gd name="T35" fmla="*/ 2147483647 h 732"/>
              <a:gd name="T36" fmla="*/ 2147483647 w 558"/>
              <a:gd name="T37" fmla="*/ 2147483647 h 732"/>
              <a:gd name="T38" fmla="*/ 2147483647 w 558"/>
              <a:gd name="T39" fmla="*/ 2147483647 h 732"/>
              <a:gd name="T40" fmla="*/ 2147483647 w 558"/>
              <a:gd name="T41" fmla="*/ 2147483647 h 732"/>
              <a:gd name="T42" fmla="*/ 2147483647 w 558"/>
              <a:gd name="T43" fmla="*/ 2147483647 h 732"/>
              <a:gd name="T44" fmla="*/ 2147483647 w 558"/>
              <a:gd name="T45" fmla="*/ 2147483647 h 732"/>
              <a:gd name="T46" fmla="*/ 2147483647 w 558"/>
              <a:gd name="T47" fmla="*/ 2147483647 h 732"/>
              <a:gd name="T48" fmla="*/ 2147483647 w 558"/>
              <a:gd name="T49" fmla="*/ 2147483647 h 732"/>
              <a:gd name="T50" fmla="*/ 2147483647 w 558"/>
              <a:gd name="T51" fmla="*/ 2147483647 h 732"/>
              <a:gd name="T52" fmla="*/ 2147483647 w 558"/>
              <a:gd name="T53" fmla="*/ 2147483647 h 732"/>
              <a:gd name="T54" fmla="*/ 2147483647 w 558"/>
              <a:gd name="T55" fmla="*/ 0 h 73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58"/>
              <a:gd name="T85" fmla="*/ 0 h 732"/>
              <a:gd name="T86" fmla="*/ 558 w 558"/>
              <a:gd name="T87" fmla="*/ 732 h 73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58" h="732">
                <a:moveTo>
                  <a:pt x="18" y="732"/>
                </a:moveTo>
                <a:cubicBezTo>
                  <a:pt x="13" y="728"/>
                  <a:pt x="0" y="726"/>
                  <a:pt x="2" y="720"/>
                </a:cubicBezTo>
                <a:cubicBezTo>
                  <a:pt x="5" y="712"/>
                  <a:pt x="26" y="712"/>
                  <a:pt x="26" y="712"/>
                </a:cubicBezTo>
                <a:cubicBezTo>
                  <a:pt x="34" y="700"/>
                  <a:pt x="58" y="684"/>
                  <a:pt x="58" y="684"/>
                </a:cubicBezTo>
                <a:cubicBezTo>
                  <a:pt x="61" y="680"/>
                  <a:pt x="62" y="675"/>
                  <a:pt x="66" y="672"/>
                </a:cubicBezTo>
                <a:cubicBezTo>
                  <a:pt x="69" y="669"/>
                  <a:pt x="76" y="671"/>
                  <a:pt x="78" y="668"/>
                </a:cubicBezTo>
                <a:cubicBezTo>
                  <a:pt x="108" y="626"/>
                  <a:pt x="67" y="657"/>
                  <a:pt x="98" y="636"/>
                </a:cubicBezTo>
                <a:cubicBezTo>
                  <a:pt x="101" y="632"/>
                  <a:pt x="103" y="627"/>
                  <a:pt x="106" y="624"/>
                </a:cubicBezTo>
                <a:cubicBezTo>
                  <a:pt x="109" y="621"/>
                  <a:pt x="115" y="620"/>
                  <a:pt x="118" y="616"/>
                </a:cubicBezTo>
                <a:cubicBezTo>
                  <a:pt x="134" y="595"/>
                  <a:pt x="138" y="561"/>
                  <a:pt x="166" y="552"/>
                </a:cubicBezTo>
                <a:cubicBezTo>
                  <a:pt x="178" y="535"/>
                  <a:pt x="176" y="520"/>
                  <a:pt x="194" y="508"/>
                </a:cubicBezTo>
                <a:cubicBezTo>
                  <a:pt x="197" y="504"/>
                  <a:pt x="198" y="499"/>
                  <a:pt x="202" y="496"/>
                </a:cubicBezTo>
                <a:cubicBezTo>
                  <a:pt x="205" y="493"/>
                  <a:pt x="211" y="495"/>
                  <a:pt x="214" y="492"/>
                </a:cubicBezTo>
                <a:cubicBezTo>
                  <a:pt x="217" y="489"/>
                  <a:pt x="215" y="483"/>
                  <a:pt x="218" y="480"/>
                </a:cubicBezTo>
                <a:cubicBezTo>
                  <a:pt x="224" y="473"/>
                  <a:pt x="234" y="471"/>
                  <a:pt x="242" y="468"/>
                </a:cubicBezTo>
                <a:cubicBezTo>
                  <a:pt x="245" y="433"/>
                  <a:pt x="251" y="408"/>
                  <a:pt x="286" y="396"/>
                </a:cubicBezTo>
                <a:cubicBezTo>
                  <a:pt x="294" y="384"/>
                  <a:pt x="318" y="368"/>
                  <a:pt x="318" y="368"/>
                </a:cubicBezTo>
                <a:cubicBezTo>
                  <a:pt x="331" y="328"/>
                  <a:pt x="327" y="315"/>
                  <a:pt x="362" y="292"/>
                </a:cubicBezTo>
                <a:cubicBezTo>
                  <a:pt x="392" y="272"/>
                  <a:pt x="357" y="286"/>
                  <a:pt x="386" y="276"/>
                </a:cubicBezTo>
                <a:cubicBezTo>
                  <a:pt x="391" y="269"/>
                  <a:pt x="391" y="257"/>
                  <a:pt x="398" y="252"/>
                </a:cubicBezTo>
                <a:cubicBezTo>
                  <a:pt x="405" y="247"/>
                  <a:pt x="422" y="244"/>
                  <a:pt x="422" y="244"/>
                </a:cubicBezTo>
                <a:cubicBezTo>
                  <a:pt x="431" y="217"/>
                  <a:pt x="419" y="246"/>
                  <a:pt x="438" y="224"/>
                </a:cubicBezTo>
                <a:cubicBezTo>
                  <a:pt x="464" y="194"/>
                  <a:pt x="441" y="204"/>
                  <a:pt x="466" y="196"/>
                </a:cubicBezTo>
                <a:cubicBezTo>
                  <a:pt x="471" y="181"/>
                  <a:pt x="481" y="177"/>
                  <a:pt x="490" y="164"/>
                </a:cubicBezTo>
                <a:cubicBezTo>
                  <a:pt x="493" y="136"/>
                  <a:pt x="489" y="89"/>
                  <a:pt x="510" y="68"/>
                </a:cubicBezTo>
                <a:cubicBezTo>
                  <a:pt x="517" y="61"/>
                  <a:pt x="526" y="57"/>
                  <a:pt x="534" y="52"/>
                </a:cubicBezTo>
                <a:cubicBezTo>
                  <a:pt x="538" y="49"/>
                  <a:pt x="546" y="44"/>
                  <a:pt x="546" y="44"/>
                </a:cubicBezTo>
                <a:cubicBezTo>
                  <a:pt x="551" y="29"/>
                  <a:pt x="558" y="15"/>
                  <a:pt x="558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6" name="Freeform 14"/>
          <p:cNvSpPr>
            <a:spLocks/>
          </p:cNvSpPr>
          <p:nvPr/>
        </p:nvSpPr>
        <p:spPr bwMode="auto">
          <a:xfrm>
            <a:off x="3107171" y="4495800"/>
            <a:ext cx="271318" cy="552450"/>
          </a:xfrm>
          <a:custGeom>
            <a:avLst/>
            <a:gdLst>
              <a:gd name="T0" fmla="*/ 2147483647 w 171"/>
              <a:gd name="T1" fmla="*/ 0 h 348"/>
              <a:gd name="T2" fmla="*/ 2147483647 w 171"/>
              <a:gd name="T3" fmla="*/ 2147483647 h 348"/>
              <a:gd name="T4" fmla="*/ 2147483647 w 171"/>
              <a:gd name="T5" fmla="*/ 2147483647 h 348"/>
              <a:gd name="T6" fmla="*/ 2147483647 w 171"/>
              <a:gd name="T7" fmla="*/ 2147483647 h 348"/>
              <a:gd name="T8" fmla="*/ 2147483647 w 171"/>
              <a:gd name="T9" fmla="*/ 2147483647 h 348"/>
              <a:gd name="T10" fmla="*/ 2147483647 w 171"/>
              <a:gd name="T11" fmla="*/ 2147483647 h 348"/>
              <a:gd name="T12" fmla="*/ 2147483647 w 171"/>
              <a:gd name="T13" fmla="*/ 2147483647 h 348"/>
              <a:gd name="T14" fmla="*/ 2147483647 w 171"/>
              <a:gd name="T15" fmla="*/ 2147483647 h 348"/>
              <a:gd name="T16" fmla="*/ 2147483647 w 171"/>
              <a:gd name="T17" fmla="*/ 2147483647 h 348"/>
              <a:gd name="T18" fmla="*/ 2147483647 w 171"/>
              <a:gd name="T19" fmla="*/ 2147483647 h 3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1"/>
              <a:gd name="T31" fmla="*/ 0 h 348"/>
              <a:gd name="T32" fmla="*/ 171 w 171"/>
              <a:gd name="T33" fmla="*/ 348 h 34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1" h="348">
                <a:moveTo>
                  <a:pt x="107" y="0"/>
                </a:moveTo>
                <a:cubicBezTo>
                  <a:pt x="99" y="8"/>
                  <a:pt x="88" y="14"/>
                  <a:pt x="83" y="24"/>
                </a:cubicBezTo>
                <a:cubicBezTo>
                  <a:pt x="70" y="52"/>
                  <a:pt x="90" y="66"/>
                  <a:pt x="59" y="76"/>
                </a:cubicBezTo>
                <a:cubicBezTo>
                  <a:pt x="46" y="95"/>
                  <a:pt x="53" y="83"/>
                  <a:pt x="43" y="112"/>
                </a:cubicBezTo>
                <a:cubicBezTo>
                  <a:pt x="42" y="116"/>
                  <a:pt x="39" y="124"/>
                  <a:pt x="39" y="124"/>
                </a:cubicBezTo>
                <a:cubicBezTo>
                  <a:pt x="36" y="178"/>
                  <a:pt x="29" y="211"/>
                  <a:pt x="19" y="260"/>
                </a:cubicBezTo>
                <a:cubicBezTo>
                  <a:pt x="15" y="328"/>
                  <a:pt x="0" y="332"/>
                  <a:pt x="55" y="324"/>
                </a:cubicBezTo>
                <a:cubicBezTo>
                  <a:pt x="76" y="310"/>
                  <a:pt x="77" y="306"/>
                  <a:pt x="115" y="320"/>
                </a:cubicBezTo>
                <a:cubicBezTo>
                  <a:pt x="120" y="322"/>
                  <a:pt x="115" y="332"/>
                  <a:pt x="119" y="336"/>
                </a:cubicBezTo>
                <a:cubicBezTo>
                  <a:pt x="131" y="346"/>
                  <a:pt x="156" y="348"/>
                  <a:pt x="171" y="34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7" name="Freeform 15"/>
          <p:cNvSpPr>
            <a:spLocks/>
          </p:cNvSpPr>
          <p:nvPr/>
        </p:nvSpPr>
        <p:spPr bwMode="auto">
          <a:xfrm>
            <a:off x="3200977" y="4343401"/>
            <a:ext cx="399762" cy="504825"/>
          </a:xfrm>
          <a:custGeom>
            <a:avLst/>
            <a:gdLst>
              <a:gd name="T0" fmla="*/ 0 w 252"/>
              <a:gd name="T1" fmla="*/ 0 h 318"/>
              <a:gd name="T2" fmla="*/ 2147483647 w 252"/>
              <a:gd name="T3" fmla="*/ 2147483647 h 318"/>
              <a:gd name="T4" fmla="*/ 2147483647 w 252"/>
              <a:gd name="T5" fmla="*/ 2147483647 h 318"/>
              <a:gd name="T6" fmla="*/ 2147483647 w 252"/>
              <a:gd name="T7" fmla="*/ 2147483647 h 318"/>
              <a:gd name="T8" fmla="*/ 2147483647 w 252"/>
              <a:gd name="T9" fmla="*/ 2147483647 h 318"/>
              <a:gd name="T10" fmla="*/ 2147483647 w 252"/>
              <a:gd name="T11" fmla="*/ 2147483647 h 318"/>
              <a:gd name="T12" fmla="*/ 2147483647 w 252"/>
              <a:gd name="T13" fmla="*/ 2147483647 h 318"/>
              <a:gd name="T14" fmla="*/ 2147483647 w 252"/>
              <a:gd name="T15" fmla="*/ 2147483647 h 318"/>
              <a:gd name="T16" fmla="*/ 2147483647 w 252"/>
              <a:gd name="T17" fmla="*/ 2147483647 h 318"/>
              <a:gd name="T18" fmla="*/ 2147483647 w 252"/>
              <a:gd name="T19" fmla="*/ 2147483647 h 3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2"/>
              <a:gd name="T31" fmla="*/ 0 h 318"/>
              <a:gd name="T32" fmla="*/ 252 w 252"/>
              <a:gd name="T33" fmla="*/ 318 h 3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2" h="318">
                <a:moveTo>
                  <a:pt x="0" y="0"/>
                </a:moveTo>
                <a:cubicBezTo>
                  <a:pt x="16" y="10"/>
                  <a:pt x="34" y="10"/>
                  <a:pt x="40" y="28"/>
                </a:cubicBezTo>
                <a:cubicBezTo>
                  <a:pt x="42" y="44"/>
                  <a:pt x="37" y="65"/>
                  <a:pt x="48" y="76"/>
                </a:cubicBezTo>
                <a:cubicBezTo>
                  <a:pt x="55" y="83"/>
                  <a:pt x="64" y="87"/>
                  <a:pt x="72" y="92"/>
                </a:cubicBezTo>
                <a:cubicBezTo>
                  <a:pt x="76" y="95"/>
                  <a:pt x="84" y="100"/>
                  <a:pt x="84" y="100"/>
                </a:cubicBezTo>
                <a:cubicBezTo>
                  <a:pt x="104" y="130"/>
                  <a:pt x="99" y="146"/>
                  <a:pt x="140" y="160"/>
                </a:cubicBezTo>
                <a:cubicBezTo>
                  <a:pt x="146" y="203"/>
                  <a:pt x="139" y="196"/>
                  <a:pt x="176" y="208"/>
                </a:cubicBezTo>
                <a:cubicBezTo>
                  <a:pt x="182" y="243"/>
                  <a:pt x="198" y="280"/>
                  <a:pt x="228" y="300"/>
                </a:cubicBezTo>
                <a:cubicBezTo>
                  <a:pt x="234" y="318"/>
                  <a:pt x="228" y="312"/>
                  <a:pt x="252" y="312"/>
                </a:cubicBezTo>
                <a:lnTo>
                  <a:pt x="240" y="288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8" name="Freeform 16"/>
          <p:cNvSpPr>
            <a:spLocks/>
          </p:cNvSpPr>
          <p:nvPr/>
        </p:nvSpPr>
        <p:spPr bwMode="auto">
          <a:xfrm>
            <a:off x="3729182" y="762000"/>
            <a:ext cx="157307" cy="635000"/>
          </a:xfrm>
          <a:custGeom>
            <a:avLst/>
            <a:gdLst>
              <a:gd name="T0" fmla="*/ 2147483647 w 99"/>
              <a:gd name="T1" fmla="*/ 0 h 400"/>
              <a:gd name="T2" fmla="*/ 2147483647 w 99"/>
              <a:gd name="T3" fmla="*/ 2147483647 h 400"/>
              <a:gd name="T4" fmla="*/ 2147483647 w 99"/>
              <a:gd name="T5" fmla="*/ 2147483647 h 400"/>
              <a:gd name="T6" fmla="*/ 2147483647 w 99"/>
              <a:gd name="T7" fmla="*/ 2147483647 h 400"/>
              <a:gd name="T8" fmla="*/ 2147483647 w 99"/>
              <a:gd name="T9" fmla="*/ 2147483647 h 400"/>
              <a:gd name="T10" fmla="*/ 2147483647 w 99"/>
              <a:gd name="T11" fmla="*/ 2147483647 h 400"/>
              <a:gd name="T12" fmla="*/ 2147483647 w 99"/>
              <a:gd name="T13" fmla="*/ 2147483647 h 400"/>
              <a:gd name="T14" fmla="*/ 2147483647 w 99"/>
              <a:gd name="T15" fmla="*/ 2147483647 h 400"/>
              <a:gd name="T16" fmla="*/ 2147483647 w 99"/>
              <a:gd name="T17" fmla="*/ 2147483647 h 4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9"/>
              <a:gd name="T28" fmla="*/ 0 h 400"/>
              <a:gd name="T29" fmla="*/ 99 w 99"/>
              <a:gd name="T30" fmla="*/ 400 h 4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9" h="400">
                <a:moveTo>
                  <a:pt x="99" y="0"/>
                </a:moveTo>
                <a:cubicBezTo>
                  <a:pt x="97" y="12"/>
                  <a:pt x="97" y="23"/>
                  <a:pt x="87" y="32"/>
                </a:cubicBezTo>
                <a:cubicBezTo>
                  <a:pt x="80" y="38"/>
                  <a:pt x="63" y="48"/>
                  <a:pt x="63" y="48"/>
                </a:cubicBezTo>
                <a:cubicBezTo>
                  <a:pt x="59" y="61"/>
                  <a:pt x="43" y="84"/>
                  <a:pt x="43" y="84"/>
                </a:cubicBezTo>
                <a:cubicBezTo>
                  <a:pt x="38" y="121"/>
                  <a:pt x="40" y="108"/>
                  <a:pt x="15" y="124"/>
                </a:cubicBezTo>
                <a:cubicBezTo>
                  <a:pt x="17" y="188"/>
                  <a:pt x="0" y="230"/>
                  <a:pt x="31" y="276"/>
                </a:cubicBezTo>
                <a:cubicBezTo>
                  <a:pt x="34" y="311"/>
                  <a:pt x="42" y="342"/>
                  <a:pt x="35" y="376"/>
                </a:cubicBezTo>
                <a:cubicBezTo>
                  <a:pt x="33" y="384"/>
                  <a:pt x="35" y="400"/>
                  <a:pt x="27" y="400"/>
                </a:cubicBezTo>
                <a:cubicBezTo>
                  <a:pt x="20" y="400"/>
                  <a:pt x="14" y="400"/>
                  <a:pt x="7" y="40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114512" y="381000"/>
            <a:ext cx="2286000" cy="3048000"/>
            <a:chOff x="3456" y="336"/>
            <a:chExt cx="1488" cy="1440"/>
          </a:xfrm>
        </p:grpSpPr>
        <p:sp>
          <p:nvSpPr>
            <p:cNvPr id="24626" name="Freeform 18"/>
            <p:cNvSpPr>
              <a:spLocks/>
            </p:cNvSpPr>
            <p:nvPr/>
          </p:nvSpPr>
          <p:spPr bwMode="auto">
            <a:xfrm>
              <a:off x="3456" y="336"/>
              <a:ext cx="1488" cy="1440"/>
            </a:xfrm>
            <a:custGeom>
              <a:avLst/>
              <a:gdLst>
                <a:gd name="T0" fmla="*/ 1488 w 1488"/>
                <a:gd name="T1" fmla="*/ 0 h 1440"/>
                <a:gd name="T2" fmla="*/ 1488 w 1488"/>
                <a:gd name="T3" fmla="*/ 96 h 1440"/>
                <a:gd name="T4" fmla="*/ 1440 w 1488"/>
                <a:gd name="T5" fmla="*/ 144 h 1440"/>
                <a:gd name="T6" fmla="*/ 1488 w 1488"/>
                <a:gd name="T7" fmla="*/ 192 h 1440"/>
                <a:gd name="T8" fmla="*/ 1440 w 1488"/>
                <a:gd name="T9" fmla="*/ 240 h 1440"/>
                <a:gd name="T10" fmla="*/ 1392 w 1488"/>
                <a:gd name="T11" fmla="*/ 336 h 1440"/>
                <a:gd name="T12" fmla="*/ 1344 w 1488"/>
                <a:gd name="T13" fmla="*/ 336 h 1440"/>
                <a:gd name="T14" fmla="*/ 1296 w 1488"/>
                <a:gd name="T15" fmla="*/ 336 h 1440"/>
                <a:gd name="T16" fmla="*/ 1248 w 1488"/>
                <a:gd name="T17" fmla="*/ 384 h 1440"/>
                <a:gd name="T18" fmla="*/ 1200 w 1488"/>
                <a:gd name="T19" fmla="*/ 384 h 1440"/>
                <a:gd name="T20" fmla="*/ 1152 w 1488"/>
                <a:gd name="T21" fmla="*/ 384 h 1440"/>
                <a:gd name="T22" fmla="*/ 1104 w 1488"/>
                <a:gd name="T23" fmla="*/ 384 h 1440"/>
                <a:gd name="T24" fmla="*/ 1056 w 1488"/>
                <a:gd name="T25" fmla="*/ 336 h 1440"/>
                <a:gd name="T26" fmla="*/ 1008 w 1488"/>
                <a:gd name="T27" fmla="*/ 336 h 1440"/>
                <a:gd name="T28" fmla="*/ 960 w 1488"/>
                <a:gd name="T29" fmla="*/ 240 h 1440"/>
                <a:gd name="T30" fmla="*/ 912 w 1488"/>
                <a:gd name="T31" fmla="*/ 240 h 1440"/>
                <a:gd name="T32" fmla="*/ 864 w 1488"/>
                <a:gd name="T33" fmla="*/ 240 h 1440"/>
                <a:gd name="T34" fmla="*/ 816 w 1488"/>
                <a:gd name="T35" fmla="*/ 240 h 1440"/>
                <a:gd name="T36" fmla="*/ 768 w 1488"/>
                <a:gd name="T37" fmla="*/ 192 h 1440"/>
                <a:gd name="T38" fmla="*/ 720 w 1488"/>
                <a:gd name="T39" fmla="*/ 192 h 1440"/>
                <a:gd name="T40" fmla="*/ 672 w 1488"/>
                <a:gd name="T41" fmla="*/ 240 h 1440"/>
                <a:gd name="T42" fmla="*/ 624 w 1488"/>
                <a:gd name="T43" fmla="*/ 288 h 1440"/>
                <a:gd name="T44" fmla="*/ 528 w 1488"/>
                <a:gd name="T45" fmla="*/ 288 h 1440"/>
                <a:gd name="T46" fmla="*/ 480 w 1488"/>
                <a:gd name="T47" fmla="*/ 288 h 1440"/>
                <a:gd name="T48" fmla="*/ 480 w 1488"/>
                <a:gd name="T49" fmla="*/ 336 h 1440"/>
                <a:gd name="T50" fmla="*/ 432 w 1488"/>
                <a:gd name="T51" fmla="*/ 384 h 1440"/>
                <a:gd name="T52" fmla="*/ 432 w 1488"/>
                <a:gd name="T53" fmla="*/ 432 h 1440"/>
                <a:gd name="T54" fmla="*/ 480 w 1488"/>
                <a:gd name="T55" fmla="*/ 480 h 1440"/>
                <a:gd name="T56" fmla="*/ 528 w 1488"/>
                <a:gd name="T57" fmla="*/ 528 h 1440"/>
                <a:gd name="T58" fmla="*/ 576 w 1488"/>
                <a:gd name="T59" fmla="*/ 528 h 1440"/>
                <a:gd name="T60" fmla="*/ 576 w 1488"/>
                <a:gd name="T61" fmla="*/ 576 h 1440"/>
                <a:gd name="T62" fmla="*/ 528 w 1488"/>
                <a:gd name="T63" fmla="*/ 624 h 1440"/>
                <a:gd name="T64" fmla="*/ 480 w 1488"/>
                <a:gd name="T65" fmla="*/ 624 h 1440"/>
                <a:gd name="T66" fmla="*/ 480 w 1488"/>
                <a:gd name="T67" fmla="*/ 672 h 1440"/>
                <a:gd name="T68" fmla="*/ 480 w 1488"/>
                <a:gd name="T69" fmla="*/ 720 h 1440"/>
                <a:gd name="T70" fmla="*/ 432 w 1488"/>
                <a:gd name="T71" fmla="*/ 768 h 1440"/>
                <a:gd name="T72" fmla="*/ 384 w 1488"/>
                <a:gd name="T73" fmla="*/ 720 h 1440"/>
                <a:gd name="T74" fmla="*/ 336 w 1488"/>
                <a:gd name="T75" fmla="*/ 720 h 1440"/>
                <a:gd name="T76" fmla="*/ 288 w 1488"/>
                <a:gd name="T77" fmla="*/ 768 h 1440"/>
                <a:gd name="T78" fmla="*/ 336 w 1488"/>
                <a:gd name="T79" fmla="*/ 816 h 1440"/>
                <a:gd name="T80" fmla="*/ 288 w 1488"/>
                <a:gd name="T81" fmla="*/ 816 h 1440"/>
                <a:gd name="T82" fmla="*/ 240 w 1488"/>
                <a:gd name="T83" fmla="*/ 864 h 1440"/>
                <a:gd name="T84" fmla="*/ 192 w 1488"/>
                <a:gd name="T85" fmla="*/ 864 h 1440"/>
                <a:gd name="T86" fmla="*/ 144 w 1488"/>
                <a:gd name="T87" fmla="*/ 912 h 1440"/>
                <a:gd name="T88" fmla="*/ 48 w 1488"/>
                <a:gd name="T89" fmla="*/ 912 h 1440"/>
                <a:gd name="T90" fmla="*/ 48 w 1488"/>
                <a:gd name="T91" fmla="*/ 960 h 1440"/>
                <a:gd name="T92" fmla="*/ 48 w 1488"/>
                <a:gd name="T93" fmla="*/ 1008 h 1440"/>
                <a:gd name="T94" fmla="*/ 96 w 1488"/>
                <a:gd name="T95" fmla="*/ 1056 h 1440"/>
                <a:gd name="T96" fmla="*/ 96 w 1488"/>
                <a:gd name="T97" fmla="*/ 1104 h 1440"/>
                <a:gd name="T98" fmla="*/ 48 w 1488"/>
                <a:gd name="T99" fmla="*/ 1152 h 1440"/>
                <a:gd name="T100" fmla="*/ 0 w 1488"/>
                <a:gd name="T101" fmla="*/ 1248 h 1440"/>
                <a:gd name="T102" fmla="*/ 0 w 1488"/>
                <a:gd name="T103" fmla="*/ 1344 h 1440"/>
                <a:gd name="T104" fmla="*/ 48 w 1488"/>
                <a:gd name="T105" fmla="*/ 1440 h 14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8"/>
                <a:gd name="T160" fmla="*/ 0 h 1440"/>
                <a:gd name="T161" fmla="*/ 1488 w 1488"/>
                <a:gd name="T162" fmla="*/ 1440 h 14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8" h="1440">
                  <a:moveTo>
                    <a:pt x="1488" y="0"/>
                  </a:moveTo>
                  <a:lnTo>
                    <a:pt x="1488" y="96"/>
                  </a:lnTo>
                  <a:lnTo>
                    <a:pt x="1440" y="144"/>
                  </a:lnTo>
                  <a:lnTo>
                    <a:pt x="1488" y="192"/>
                  </a:lnTo>
                  <a:lnTo>
                    <a:pt x="1440" y="240"/>
                  </a:lnTo>
                  <a:lnTo>
                    <a:pt x="1392" y="336"/>
                  </a:lnTo>
                  <a:lnTo>
                    <a:pt x="1344" y="336"/>
                  </a:lnTo>
                  <a:lnTo>
                    <a:pt x="1296" y="336"/>
                  </a:lnTo>
                  <a:lnTo>
                    <a:pt x="1248" y="384"/>
                  </a:lnTo>
                  <a:lnTo>
                    <a:pt x="1200" y="384"/>
                  </a:lnTo>
                  <a:lnTo>
                    <a:pt x="1152" y="384"/>
                  </a:lnTo>
                  <a:lnTo>
                    <a:pt x="1104" y="384"/>
                  </a:lnTo>
                  <a:lnTo>
                    <a:pt x="1056" y="336"/>
                  </a:lnTo>
                  <a:lnTo>
                    <a:pt x="1008" y="336"/>
                  </a:lnTo>
                  <a:lnTo>
                    <a:pt x="960" y="240"/>
                  </a:lnTo>
                  <a:lnTo>
                    <a:pt x="912" y="240"/>
                  </a:lnTo>
                  <a:lnTo>
                    <a:pt x="864" y="240"/>
                  </a:lnTo>
                  <a:lnTo>
                    <a:pt x="816" y="240"/>
                  </a:lnTo>
                  <a:lnTo>
                    <a:pt x="768" y="192"/>
                  </a:lnTo>
                  <a:lnTo>
                    <a:pt x="720" y="192"/>
                  </a:lnTo>
                  <a:lnTo>
                    <a:pt x="672" y="240"/>
                  </a:lnTo>
                  <a:lnTo>
                    <a:pt x="624" y="288"/>
                  </a:lnTo>
                  <a:lnTo>
                    <a:pt x="528" y="288"/>
                  </a:lnTo>
                  <a:lnTo>
                    <a:pt x="480" y="288"/>
                  </a:lnTo>
                  <a:lnTo>
                    <a:pt x="480" y="336"/>
                  </a:lnTo>
                  <a:lnTo>
                    <a:pt x="432" y="384"/>
                  </a:lnTo>
                  <a:lnTo>
                    <a:pt x="432" y="432"/>
                  </a:lnTo>
                  <a:lnTo>
                    <a:pt x="480" y="480"/>
                  </a:lnTo>
                  <a:lnTo>
                    <a:pt x="528" y="528"/>
                  </a:lnTo>
                  <a:lnTo>
                    <a:pt x="576" y="528"/>
                  </a:lnTo>
                  <a:lnTo>
                    <a:pt x="576" y="576"/>
                  </a:lnTo>
                  <a:lnTo>
                    <a:pt x="528" y="624"/>
                  </a:lnTo>
                  <a:lnTo>
                    <a:pt x="480" y="624"/>
                  </a:lnTo>
                  <a:lnTo>
                    <a:pt x="480" y="672"/>
                  </a:lnTo>
                  <a:lnTo>
                    <a:pt x="480" y="720"/>
                  </a:lnTo>
                  <a:lnTo>
                    <a:pt x="432" y="768"/>
                  </a:lnTo>
                  <a:lnTo>
                    <a:pt x="384" y="720"/>
                  </a:lnTo>
                  <a:lnTo>
                    <a:pt x="336" y="720"/>
                  </a:lnTo>
                  <a:lnTo>
                    <a:pt x="288" y="768"/>
                  </a:lnTo>
                  <a:lnTo>
                    <a:pt x="336" y="816"/>
                  </a:lnTo>
                  <a:lnTo>
                    <a:pt x="288" y="816"/>
                  </a:lnTo>
                  <a:lnTo>
                    <a:pt x="240" y="864"/>
                  </a:lnTo>
                  <a:lnTo>
                    <a:pt x="192" y="864"/>
                  </a:lnTo>
                  <a:lnTo>
                    <a:pt x="144" y="912"/>
                  </a:lnTo>
                  <a:lnTo>
                    <a:pt x="48" y="912"/>
                  </a:lnTo>
                  <a:lnTo>
                    <a:pt x="48" y="960"/>
                  </a:lnTo>
                  <a:lnTo>
                    <a:pt x="48" y="1008"/>
                  </a:lnTo>
                  <a:lnTo>
                    <a:pt x="96" y="1056"/>
                  </a:lnTo>
                  <a:lnTo>
                    <a:pt x="96" y="1104"/>
                  </a:lnTo>
                  <a:lnTo>
                    <a:pt x="48" y="1152"/>
                  </a:lnTo>
                  <a:lnTo>
                    <a:pt x="0" y="1248"/>
                  </a:lnTo>
                  <a:lnTo>
                    <a:pt x="0" y="1344"/>
                  </a:lnTo>
                  <a:lnTo>
                    <a:pt x="48" y="1440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7" name="Freeform 19"/>
            <p:cNvSpPr>
              <a:spLocks/>
            </p:cNvSpPr>
            <p:nvPr/>
          </p:nvSpPr>
          <p:spPr bwMode="auto">
            <a:xfrm>
              <a:off x="3696" y="816"/>
              <a:ext cx="864" cy="432"/>
            </a:xfrm>
            <a:custGeom>
              <a:avLst/>
              <a:gdLst>
                <a:gd name="T0" fmla="*/ 864 w 864"/>
                <a:gd name="T1" fmla="*/ 0 h 432"/>
                <a:gd name="T2" fmla="*/ 816 w 864"/>
                <a:gd name="T3" fmla="*/ 0 h 432"/>
                <a:gd name="T4" fmla="*/ 768 w 864"/>
                <a:gd name="T5" fmla="*/ 48 h 432"/>
                <a:gd name="T6" fmla="*/ 720 w 864"/>
                <a:gd name="T7" fmla="*/ 48 h 432"/>
                <a:gd name="T8" fmla="*/ 672 w 864"/>
                <a:gd name="T9" fmla="*/ 48 h 432"/>
                <a:gd name="T10" fmla="*/ 672 w 864"/>
                <a:gd name="T11" fmla="*/ 96 h 432"/>
                <a:gd name="T12" fmla="*/ 720 w 864"/>
                <a:gd name="T13" fmla="*/ 192 h 432"/>
                <a:gd name="T14" fmla="*/ 720 w 864"/>
                <a:gd name="T15" fmla="*/ 288 h 432"/>
                <a:gd name="T16" fmla="*/ 720 w 864"/>
                <a:gd name="T17" fmla="*/ 336 h 432"/>
                <a:gd name="T18" fmla="*/ 672 w 864"/>
                <a:gd name="T19" fmla="*/ 336 h 432"/>
                <a:gd name="T20" fmla="*/ 576 w 864"/>
                <a:gd name="T21" fmla="*/ 336 h 432"/>
                <a:gd name="T22" fmla="*/ 528 w 864"/>
                <a:gd name="T23" fmla="*/ 384 h 432"/>
                <a:gd name="T24" fmla="*/ 432 w 864"/>
                <a:gd name="T25" fmla="*/ 336 h 432"/>
                <a:gd name="T26" fmla="*/ 432 w 864"/>
                <a:gd name="T27" fmla="*/ 288 h 432"/>
                <a:gd name="T28" fmla="*/ 384 w 864"/>
                <a:gd name="T29" fmla="*/ 240 h 432"/>
                <a:gd name="T30" fmla="*/ 336 w 864"/>
                <a:gd name="T31" fmla="*/ 336 h 432"/>
                <a:gd name="T32" fmla="*/ 288 w 864"/>
                <a:gd name="T33" fmla="*/ 384 h 432"/>
                <a:gd name="T34" fmla="*/ 288 w 864"/>
                <a:gd name="T35" fmla="*/ 432 h 432"/>
                <a:gd name="T36" fmla="*/ 240 w 864"/>
                <a:gd name="T37" fmla="*/ 432 h 432"/>
                <a:gd name="T38" fmla="*/ 192 w 864"/>
                <a:gd name="T39" fmla="*/ 336 h 432"/>
                <a:gd name="T40" fmla="*/ 192 w 864"/>
                <a:gd name="T41" fmla="*/ 288 h 432"/>
                <a:gd name="T42" fmla="*/ 144 w 864"/>
                <a:gd name="T43" fmla="*/ 288 h 432"/>
                <a:gd name="T44" fmla="*/ 144 w 864"/>
                <a:gd name="T45" fmla="*/ 336 h 432"/>
                <a:gd name="T46" fmla="*/ 96 w 864"/>
                <a:gd name="T47" fmla="*/ 384 h 432"/>
                <a:gd name="T48" fmla="*/ 96 w 864"/>
                <a:gd name="T49" fmla="*/ 432 h 432"/>
                <a:gd name="T50" fmla="*/ 48 w 864"/>
                <a:gd name="T51" fmla="*/ 432 h 432"/>
                <a:gd name="T52" fmla="*/ 0 w 864"/>
                <a:gd name="T53" fmla="*/ 384 h 4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64"/>
                <a:gd name="T82" fmla="*/ 0 h 432"/>
                <a:gd name="T83" fmla="*/ 864 w 864"/>
                <a:gd name="T84" fmla="*/ 432 h 4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64" h="432">
                  <a:moveTo>
                    <a:pt x="864" y="0"/>
                  </a:moveTo>
                  <a:lnTo>
                    <a:pt x="816" y="0"/>
                  </a:lnTo>
                  <a:lnTo>
                    <a:pt x="768" y="48"/>
                  </a:lnTo>
                  <a:lnTo>
                    <a:pt x="720" y="48"/>
                  </a:lnTo>
                  <a:lnTo>
                    <a:pt x="672" y="48"/>
                  </a:lnTo>
                  <a:lnTo>
                    <a:pt x="672" y="96"/>
                  </a:lnTo>
                  <a:lnTo>
                    <a:pt x="720" y="192"/>
                  </a:lnTo>
                  <a:lnTo>
                    <a:pt x="720" y="288"/>
                  </a:lnTo>
                  <a:lnTo>
                    <a:pt x="720" y="336"/>
                  </a:lnTo>
                  <a:lnTo>
                    <a:pt x="672" y="336"/>
                  </a:lnTo>
                  <a:lnTo>
                    <a:pt x="576" y="336"/>
                  </a:lnTo>
                  <a:lnTo>
                    <a:pt x="528" y="384"/>
                  </a:lnTo>
                  <a:lnTo>
                    <a:pt x="432" y="336"/>
                  </a:lnTo>
                  <a:lnTo>
                    <a:pt x="432" y="288"/>
                  </a:lnTo>
                  <a:lnTo>
                    <a:pt x="384" y="240"/>
                  </a:lnTo>
                  <a:lnTo>
                    <a:pt x="336" y="336"/>
                  </a:lnTo>
                  <a:lnTo>
                    <a:pt x="288" y="384"/>
                  </a:lnTo>
                  <a:lnTo>
                    <a:pt x="288" y="432"/>
                  </a:lnTo>
                  <a:lnTo>
                    <a:pt x="240" y="432"/>
                  </a:lnTo>
                  <a:lnTo>
                    <a:pt x="192" y="336"/>
                  </a:lnTo>
                  <a:lnTo>
                    <a:pt x="192" y="288"/>
                  </a:lnTo>
                  <a:lnTo>
                    <a:pt x="144" y="288"/>
                  </a:lnTo>
                  <a:lnTo>
                    <a:pt x="144" y="336"/>
                  </a:lnTo>
                  <a:lnTo>
                    <a:pt x="96" y="384"/>
                  </a:lnTo>
                  <a:lnTo>
                    <a:pt x="96" y="432"/>
                  </a:lnTo>
                  <a:lnTo>
                    <a:pt x="48" y="432"/>
                  </a:lnTo>
                  <a:lnTo>
                    <a:pt x="0" y="384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372" name="Freeform 20"/>
          <p:cNvSpPr>
            <a:spLocks/>
          </p:cNvSpPr>
          <p:nvPr/>
        </p:nvSpPr>
        <p:spPr bwMode="auto">
          <a:xfrm>
            <a:off x="2108490" y="3898900"/>
            <a:ext cx="18761" cy="107950"/>
          </a:xfrm>
          <a:custGeom>
            <a:avLst/>
            <a:gdLst>
              <a:gd name="T0" fmla="*/ 0 w 12"/>
              <a:gd name="T1" fmla="*/ 0 h 68"/>
              <a:gd name="T2" fmla="*/ 2147483647 w 12"/>
              <a:gd name="T3" fmla="*/ 2147483647 h 68"/>
              <a:gd name="T4" fmla="*/ 0 60000 65536"/>
              <a:gd name="T5" fmla="*/ 0 60000 65536"/>
              <a:gd name="T6" fmla="*/ 0 w 12"/>
              <a:gd name="T7" fmla="*/ 0 h 68"/>
              <a:gd name="T8" fmla="*/ 12 w 12"/>
              <a:gd name="T9" fmla="*/ 68 h 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" h="68">
                <a:moveTo>
                  <a:pt x="0" y="0"/>
                </a:moveTo>
                <a:cubicBezTo>
                  <a:pt x="9" y="26"/>
                  <a:pt x="12" y="40"/>
                  <a:pt x="12" y="6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3" name="Freeform 21"/>
          <p:cNvSpPr>
            <a:spLocks/>
          </p:cNvSpPr>
          <p:nvPr/>
        </p:nvSpPr>
        <p:spPr bwMode="auto">
          <a:xfrm>
            <a:off x="4040909" y="406400"/>
            <a:ext cx="964045" cy="1879600"/>
          </a:xfrm>
          <a:custGeom>
            <a:avLst/>
            <a:gdLst>
              <a:gd name="T0" fmla="*/ 2147483647 w 608"/>
              <a:gd name="T1" fmla="*/ 2147483647 h 1184"/>
              <a:gd name="T2" fmla="*/ 2147483647 w 608"/>
              <a:gd name="T3" fmla="*/ 2147483647 h 1184"/>
              <a:gd name="T4" fmla="*/ 2147483647 w 608"/>
              <a:gd name="T5" fmla="*/ 2147483647 h 1184"/>
              <a:gd name="T6" fmla="*/ 2147483647 w 608"/>
              <a:gd name="T7" fmla="*/ 2147483647 h 1184"/>
              <a:gd name="T8" fmla="*/ 2147483647 w 608"/>
              <a:gd name="T9" fmla="*/ 2147483647 h 1184"/>
              <a:gd name="T10" fmla="*/ 2147483647 w 608"/>
              <a:gd name="T11" fmla="*/ 2147483647 h 1184"/>
              <a:gd name="T12" fmla="*/ 2147483647 w 608"/>
              <a:gd name="T13" fmla="*/ 2147483647 h 1184"/>
              <a:gd name="T14" fmla="*/ 2147483647 w 608"/>
              <a:gd name="T15" fmla="*/ 2147483647 h 1184"/>
              <a:gd name="T16" fmla="*/ 2147483647 w 608"/>
              <a:gd name="T17" fmla="*/ 2147483647 h 1184"/>
              <a:gd name="T18" fmla="*/ 2147483647 w 608"/>
              <a:gd name="T19" fmla="*/ 2147483647 h 1184"/>
              <a:gd name="T20" fmla="*/ 2147483647 w 608"/>
              <a:gd name="T21" fmla="*/ 2147483647 h 1184"/>
              <a:gd name="T22" fmla="*/ 2147483647 w 608"/>
              <a:gd name="T23" fmla="*/ 2147483647 h 1184"/>
              <a:gd name="T24" fmla="*/ 2147483647 w 608"/>
              <a:gd name="T25" fmla="*/ 2147483647 h 1184"/>
              <a:gd name="T26" fmla="*/ 2147483647 w 608"/>
              <a:gd name="T27" fmla="*/ 2147483647 h 1184"/>
              <a:gd name="T28" fmla="*/ 2147483647 w 608"/>
              <a:gd name="T29" fmla="*/ 2147483647 h 1184"/>
              <a:gd name="T30" fmla="*/ 2147483647 w 608"/>
              <a:gd name="T31" fmla="*/ 2147483647 h 1184"/>
              <a:gd name="T32" fmla="*/ 2147483647 w 608"/>
              <a:gd name="T33" fmla="*/ 2147483647 h 1184"/>
              <a:gd name="T34" fmla="*/ 2147483647 w 608"/>
              <a:gd name="T35" fmla="*/ 2147483647 h 1184"/>
              <a:gd name="T36" fmla="*/ 2147483647 w 608"/>
              <a:gd name="T37" fmla="*/ 2147483647 h 1184"/>
              <a:gd name="T38" fmla="*/ 2147483647 w 608"/>
              <a:gd name="T39" fmla="*/ 2147483647 h 1184"/>
              <a:gd name="T40" fmla="*/ 2147483647 w 608"/>
              <a:gd name="T41" fmla="*/ 2147483647 h 1184"/>
              <a:gd name="T42" fmla="*/ 2147483647 w 608"/>
              <a:gd name="T43" fmla="*/ 2147483647 h 1184"/>
              <a:gd name="T44" fmla="*/ 2147483647 w 608"/>
              <a:gd name="T45" fmla="*/ 2147483647 h 1184"/>
              <a:gd name="T46" fmla="*/ 2147483647 w 608"/>
              <a:gd name="T47" fmla="*/ 2147483647 h 1184"/>
              <a:gd name="T48" fmla="*/ 2147483647 w 608"/>
              <a:gd name="T49" fmla="*/ 2147483647 h 1184"/>
              <a:gd name="T50" fmla="*/ 2147483647 w 608"/>
              <a:gd name="T51" fmla="*/ 2147483647 h 1184"/>
              <a:gd name="T52" fmla="*/ 2147483647 w 608"/>
              <a:gd name="T53" fmla="*/ 2147483647 h 1184"/>
              <a:gd name="T54" fmla="*/ 2147483647 w 608"/>
              <a:gd name="T55" fmla="*/ 2147483647 h 1184"/>
              <a:gd name="T56" fmla="*/ 2147483647 w 608"/>
              <a:gd name="T57" fmla="*/ 0 h 118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08"/>
              <a:gd name="T88" fmla="*/ 0 h 1184"/>
              <a:gd name="T89" fmla="*/ 608 w 608"/>
              <a:gd name="T90" fmla="*/ 1184 h 118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08" h="1184">
                <a:moveTo>
                  <a:pt x="143" y="1184"/>
                </a:moveTo>
                <a:cubicBezTo>
                  <a:pt x="165" y="1166"/>
                  <a:pt x="168" y="1154"/>
                  <a:pt x="183" y="1132"/>
                </a:cubicBezTo>
                <a:cubicBezTo>
                  <a:pt x="182" y="1108"/>
                  <a:pt x="184" y="1084"/>
                  <a:pt x="179" y="1060"/>
                </a:cubicBezTo>
                <a:cubicBezTo>
                  <a:pt x="178" y="1055"/>
                  <a:pt x="170" y="1056"/>
                  <a:pt x="167" y="1052"/>
                </a:cubicBezTo>
                <a:cubicBezTo>
                  <a:pt x="152" y="1027"/>
                  <a:pt x="148" y="989"/>
                  <a:pt x="123" y="972"/>
                </a:cubicBezTo>
                <a:cubicBezTo>
                  <a:pt x="105" y="974"/>
                  <a:pt x="74" y="982"/>
                  <a:pt x="55" y="976"/>
                </a:cubicBezTo>
                <a:cubicBezTo>
                  <a:pt x="48" y="969"/>
                  <a:pt x="38" y="964"/>
                  <a:pt x="31" y="956"/>
                </a:cubicBezTo>
                <a:cubicBezTo>
                  <a:pt x="25" y="949"/>
                  <a:pt x="24" y="939"/>
                  <a:pt x="19" y="932"/>
                </a:cubicBezTo>
                <a:cubicBezTo>
                  <a:pt x="16" y="918"/>
                  <a:pt x="7" y="892"/>
                  <a:pt x="7" y="892"/>
                </a:cubicBezTo>
                <a:cubicBezTo>
                  <a:pt x="9" y="840"/>
                  <a:pt x="0" y="819"/>
                  <a:pt x="23" y="784"/>
                </a:cubicBezTo>
                <a:cubicBezTo>
                  <a:pt x="25" y="764"/>
                  <a:pt x="29" y="735"/>
                  <a:pt x="35" y="716"/>
                </a:cubicBezTo>
                <a:cubicBezTo>
                  <a:pt x="39" y="703"/>
                  <a:pt x="55" y="692"/>
                  <a:pt x="63" y="680"/>
                </a:cubicBezTo>
                <a:cubicBezTo>
                  <a:pt x="64" y="668"/>
                  <a:pt x="63" y="655"/>
                  <a:pt x="67" y="644"/>
                </a:cubicBezTo>
                <a:cubicBezTo>
                  <a:pt x="70" y="635"/>
                  <a:pt x="83" y="620"/>
                  <a:pt x="83" y="620"/>
                </a:cubicBezTo>
                <a:cubicBezTo>
                  <a:pt x="69" y="611"/>
                  <a:pt x="61" y="610"/>
                  <a:pt x="51" y="596"/>
                </a:cubicBezTo>
                <a:cubicBezTo>
                  <a:pt x="113" y="503"/>
                  <a:pt x="2" y="326"/>
                  <a:pt x="107" y="256"/>
                </a:cubicBezTo>
                <a:cubicBezTo>
                  <a:pt x="113" y="239"/>
                  <a:pt x="127" y="224"/>
                  <a:pt x="143" y="220"/>
                </a:cubicBezTo>
                <a:cubicBezTo>
                  <a:pt x="152" y="192"/>
                  <a:pt x="143" y="199"/>
                  <a:pt x="163" y="192"/>
                </a:cubicBezTo>
                <a:cubicBezTo>
                  <a:pt x="171" y="217"/>
                  <a:pt x="181" y="242"/>
                  <a:pt x="195" y="264"/>
                </a:cubicBezTo>
                <a:cubicBezTo>
                  <a:pt x="201" y="292"/>
                  <a:pt x="210" y="287"/>
                  <a:pt x="235" y="304"/>
                </a:cubicBezTo>
                <a:cubicBezTo>
                  <a:pt x="239" y="307"/>
                  <a:pt x="247" y="312"/>
                  <a:pt x="247" y="312"/>
                </a:cubicBezTo>
                <a:cubicBezTo>
                  <a:pt x="256" y="326"/>
                  <a:pt x="257" y="334"/>
                  <a:pt x="271" y="344"/>
                </a:cubicBezTo>
                <a:cubicBezTo>
                  <a:pt x="278" y="364"/>
                  <a:pt x="278" y="377"/>
                  <a:pt x="299" y="384"/>
                </a:cubicBezTo>
                <a:cubicBezTo>
                  <a:pt x="342" y="381"/>
                  <a:pt x="357" y="388"/>
                  <a:pt x="387" y="368"/>
                </a:cubicBezTo>
                <a:cubicBezTo>
                  <a:pt x="397" y="339"/>
                  <a:pt x="388" y="349"/>
                  <a:pt x="407" y="336"/>
                </a:cubicBezTo>
                <a:cubicBezTo>
                  <a:pt x="411" y="323"/>
                  <a:pt x="435" y="308"/>
                  <a:pt x="435" y="308"/>
                </a:cubicBezTo>
                <a:cubicBezTo>
                  <a:pt x="448" y="270"/>
                  <a:pt x="459" y="272"/>
                  <a:pt x="499" y="268"/>
                </a:cubicBezTo>
                <a:cubicBezTo>
                  <a:pt x="518" y="256"/>
                  <a:pt x="537" y="252"/>
                  <a:pt x="559" y="248"/>
                </a:cubicBezTo>
                <a:cubicBezTo>
                  <a:pt x="608" y="175"/>
                  <a:pt x="579" y="95"/>
                  <a:pt x="579" y="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4" name="Freeform 22"/>
          <p:cNvSpPr>
            <a:spLocks/>
          </p:cNvSpPr>
          <p:nvPr/>
        </p:nvSpPr>
        <p:spPr bwMode="auto">
          <a:xfrm>
            <a:off x="3581977" y="1828800"/>
            <a:ext cx="577273" cy="990600"/>
          </a:xfrm>
          <a:custGeom>
            <a:avLst/>
            <a:gdLst>
              <a:gd name="T0" fmla="*/ 0 w 364"/>
              <a:gd name="T1" fmla="*/ 0 h 624"/>
              <a:gd name="T2" fmla="*/ 2147483647 w 364"/>
              <a:gd name="T3" fmla="*/ 2147483647 h 624"/>
              <a:gd name="T4" fmla="*/ 2147483647 w 364"/>
              <a:gd name="T5" fmla="*/ 2147483647 h 624"/>
              <a:gd name="T6" fmla="*/ 2147483647 w 364"/>
              <a:gd name="T7" fmla="*/ 2147483647 h 624"/>
              <a:gd name="T8" fmla="*/ 2147483647 w 364"/>
              <a:gd name="T9" fmla="*/ 2147483647 h 624"/>
              <a:gd name="T10" fmla="*/ 2147483647 w 364"/>
              <a:gd name="T11" fmla="*/ 2147483647 h 624"/>
              <a:gd name="T12" fmla="*/ 2147483647 w 364"/>
              <a:gd name="T13" fmla="*/ 2147483647 h 624"/>
              <a:gd name="T14" fmla="*/ 2147483647 w 364"/>
              <a:gd name="T15" fmla="*/ 2147483647 h 624"/>
              <a:gd name="T16" fmla="*/ 2147483647 w 364"/>
              <a:gd name="T17" fmla="*/ 2147483647 h 624"/>
              <a:gd name="T18" fmla="*/ 2147483647 w 364"/>
              <a:gd name="T19" fmla="*/ 2147483647 h 624"/>
              <a:gd name="T20" fmla="*/ 2147483647 w 364"/>
              <a:gd name="T21" fmla="*/ 2147483647 h 624"/>
              <a:gd name="T22" fmla="*/ 2147483647 w 364"/>
              <a:gd name="T23" fmla="*/ 2147483647 h 624"/>
              <a:gd name="T24" fmla="*/ 2147483647 w 364"/>
              <a:gd name="T25" fmla="*/ 2147483647 h 624"/>
              <a:gd name="T26" fmla="*/ 2147483647 w 364"/>
              <a:gd name="T27" fmla="*/ 2147483647 h 624"/>
              <a:gd name="T28" fmla="*/ 2147483647 w 364"/>
              <a:gd name="T29" fmla="*/ 2147483647 h 624"/>
              <a:gd name="T30" fmla="*/ 2147483647 w 364"/>
              <a:gd name="T31" fmla="*/ 2147483647 h 624"/>
              <a:gd name="T32" fmla="*/ 2147483647 w 364"/>
              <a:gd name="T33" fmla="*/ 2147483647 h 624"/>
              <a:gd name="T34" fmla="*/ 2147483647 w 364"/>
              <a:gd name="T35" fmla="*/ 2147483647 h 624"/>
              <a:gd name="T36" fmla="*/ 2147483647 w 364"/>
              <a:gd name="T37" fmla="*/ 2147483647 h 624"/>
              <a:gd name="T38" fmla="*/ 2147483647 w 364"/>
              <a:gd name="T39" fmla="*/ 2147483647 h 624"/>
              <a:gd name="T40" fmla="*/ 2147483647 w 364"/>
              <a:gd name="T41" fmla="*/ 2147483647 h 62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4"/>
              <a:gd name="T64" fmla="*/ 0 h 624"/>
              <a:gd name="T65" fmla="*/ 364 w 364"/>
              <a:gd name="T66" fmla="*/ 624 h 62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4" h="624">
                <a:moveTo>
                  <a:pt x="0" y="0"/>
                </a:moveTo>
                <a:cubicBezTo>
                  <a:pt x="18" y="6"/>
                  <a:pt x="19" y="25"/>
                  <a:pt x="36" y="36"/>
                </a:cubicBezTo>
                <a:cubicBezTo>
                  <a:pt x="55" y="65"/>
                  <a:pt x="41" y="107"/>
                  <a:pt x="72" y="128"/>
                </a:cubicBezTo>
                <a:cubicBezTo>
                  <a:pt x="78" y="145"/>
                  <a:pt x="78" y="166"/>
                  <a:pt x="96" y="172"/>
                </a:cubicBezTo>
                <a:cubicBezTo>
                  <a:pt x="100" y="159"/>
                  <a:pt x="124" y="144"/>
                  <a:pt x="124" y="144"/>
                </a:cubicBezTo>
                <a:cubicBezTo>
                  <a:pt x="128" y="147"/>
                  <a:pt x="133" y="148"/>
                  <a:pt x="136" y="152"/>
                </a:cubicBezTo>
                <a:cubicBezTo>
                  <a:pt x="140" y="159"/>
                  <a:pt x="144" y="176"/>
                  <a:pt x="144" y="176"/>
                </a:cubicBezTo>
                <a:cubicBezTo>
                  <a:pt x="146" y="204"/>
                  <a:pt x="146" y="257"/>
                  <a:pt x="180" y="268"/>
                </a:cubicBezTo>
                <a:cubicBezTo>
                  <a:pt x="205" y="260"/>
                  <a:pt x="188" y="240"/>
                  <a:pt x="204" y="264"/>
                </a:cubicBezTo>
                <a:cubicBezTo>
                  <a:pt x="209" y="283"/>
                  <a:pt x="212" y="289"/>
                  <a:pt x="228" y="300"/>
                </a:cubicBezTo>
                <a:cubicBezTo>
                  <a:pt x="231" y="325"/>
                  <a:pt x="229" y="353"/>
                  <a:pt x="252" y="368"/>
                </a:cubicBezTo>
                <a:cubicBezTo>
                  <a:pt x="256" y="381"/>
                  <a:pt x="255" y="395"/>
                  <a:pt x="260" y="408"/>
                </a:cubicBezTo>
                <a:cubicBezTo>
                  <a:pt x="263" y="417"/>
                  <a:pt x="276" y="432"/>
                  <a:pt x="276" y="432"/>
                </a:cubicBezTo>
                <a:cubicBezTo>
                  <a:pt x="279" y="457"/>
                  <a:pt x="272" y="480"/>
                  <a:pt x="296" y="488"/>
                </a:cubicBezTo>
                <a:cubicBezTo>
                  <a:pt x="299" y="492"/>
                  <a:pt x="301" y="497"/>
                  <a:pt x="304" y="500"/>
                </a:cubicBezTo>
                <a:cubicBezTo>
                  <a:pt x="307" y="503"/>
                  <a:pt x="314" y="504"/>
                  <a:pt x="316" y="508"/>
                </a:cubicBezTo>
                <a:cubicBezTo>
                  <a:pt x="320" y="519"/>
                  <a:pt x="288" y="528"/>
                  <a:pt x="288" y="528"/>
                </a:cubicBezTo>
                <a:cubicBezTo>
                  <a:pt x="281" y="549"/>
                  <a:pt x="282" y="532"/>
                  <a:pt x="296" y="548"/>
                </a:cubicBezTo>
                <a:cubicBezTo>
                  <a:pt x="323" y="579"/>
                  <a:pt x="297" y="569"/>
                  <a:pt x="332" y="576"/>
                </a:cubicBezTo>
                <a:cubicBezTo>
                  <a:pt x="339" y="596"/>
                  <a:pt x="351" y="591"/>
                  <a:pt x="364" y="604"/>
                </a:cubicBezTo>
                <a:lnTo>
                  <a:pt x="336" y="624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5" name="Freeform 23"/>
          <p:cNvSpPr>
            <a:spLocks/>
          </p:cNvSpPr>
          <p:nvPr/>
        </p:nvSpPr>
        <p:spPr bwMode="auto">
          <a:xfrm>
            <a:off x="2743489" y="1219200"/>
            <a:ext cx="1270000" cy="2108200"/>
          </a:xfrm>
          <a:custGeom>
            <a:avLst/>
            <a:gdLst>
              <a:gd name="T0" fmla="*/ 0 w 800"/>
              <a:gd name="T1" fmla="*/ 0 h 1328"/>
              <a:gd name="T2" fmla="*/ 2147483647 w 800"/>
              <a:gd name="T3" fmla="*/ 2147483647 h 1328"/>
              <a:gd name="T4" fmla="*/ 2147483647 w 800"/>
              <a:gd name="T5" fmla="*/ 2147483647 h 1328"/>
              <a:gd name="T6" fmla="*/ 2147483647 w 800"/>
              <a:gd name="T7" fmla="*/ 2147483647 h 1328"/>
              <a:gd name="T8" fmla="*/ 2147483647 w 800"/>
              <a:gd name="T9" fmla="*/ 2147483647 h 1328"/>
              <a:gd name="T10" fmla="*/ 2147483647 w 800"/>
              <a:gd name="T11" fmla="*/ 2147483647 h 1328"/>
              <a:gd name="T12" fmla="*/ 2147483647 w 800"/>
              <a:gd name="T13" fmla="*/ 2147483647 h 1328"/>
              <a:gd name="T14" fmla="*/ 2147483647 w 800"/>
              <a:gd name="T15" fmla="*/ 2147483647 h 1328"/>
              <a:gd name="T16" fmla="*/ 2147483647 w 800"/>
              <a:gd name="T17" fmla="*/ 2147483647 h 1328"/>
              <a:gd name="T18" fmla="*/ 2147483647 w 800"/>
              <a:gd name="T19" fmla="*/ 2147483647 h 1328"/>
              <a:gd name="T20" fmla="*/ 2147483647 w 800"/>
              <a:gd name="T21" fmla="*/ 2147483647 h 1328"/>
              <a:gd name="T22" fmla="*/ 2147483647 w 800"/>
              <a:gd name="T23" fmla="*/ 2147483647 h 1328"/>
              <a:gd name="T24" fmla="*/ 2147483647 w 800"/>
              <a:gd name="T25" fmla="*/ 2147483647 h 1328"/>
              <a:gd name="T26" fmla="*/ 2147483647 w 800"/>
              <a:gd name="T27" fmla="*/ 2147483647 h 1328"/>
              <a:gd name="T28" fmla="*/ 2147483647 w 800"/>
              <a:gd name="T29" fmla="*/ 2147483647 h 1328"/>
              <a:gd name="T30" fmla="*/ 2147483647 w 800"/>
              <a:gd name="T31" fmla="*/ 2147483647 h 1328"/>
              <a:gd name="T32" fmla="*/ 2147483647 w 800"/>
              <a:gd name="T33" fmla="*/ 2147483647 h 1328"/>
              <a:gd name="T34" fmla="*/ 2147483647 w 800"/>
              <a:gd name="T35" fmla="*/ 2147483647 h 1328"/>
              <a:gd name="T36" fmla="*/ 2147483647 w 800"/>
              <a:gd name="T37" fmla="*/ 2147483647 h 1328"/>
              <a:gd name="T38" fmla="*/ 2147483647 w 800"/>
              <a:gd name="T39" fmla="*/ 2147483647 h 1328"/>
              <a:gd name="T40" fmla="*/ 2147483647 w 800"/>
              <a:gd name="T41" fmla="*/ 2147483647 h 1328"/>
              <a:gd name="T42" fmla="*/ 2147483647 w 800"/>
              <a:gd name="T43" fmla="*/ 2147483647 h 1328"/>
              <a:gd name="T44" fmla="*/ 2147483647 w 800"/>
              <a:gd name="T45" fmla="*/ 2147483647 h 1328"/>
              <a:gd name="T46" fmla="*/ 2147483647 w 800"/>
              <a:gd name="T47" fmla="*/ 2147483647 h 1328"/>
              <a:gd name="T48" fmla="*/ 2147483647 w 800"/>
              <a:gd name="T49" fmla="*/ 2147483647 h 1328"/>
              <a:gd name="T50" fmla="*/ 2147483647 w 800"/>
              <a:gd name="T51" fmla="*/ 2147483647 h 1328"/>
              <a:gd name="T52" fmla="*/ 2147483647 w 800"/>
              <a:gd name="T53" fmla="*/ 2147483647 h 1328"/>
              <a:gd name="T54" fmla="*/ 2147483647 w 800"/>
              <a:gd name="T55" fmla="*/ 2147483647 h 1328"/>
              <a:gd name="T56" fmla="*/ 2147483647 w 800"/>
              <a:gd name="T57" fmla="*/ 2147483647 h 1328"/>
              <a:gd name="T58" fmla="*/ 2147483647 w 800"/>
              <a:gd name="T59" fmla="*/ 2147483647 h 132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00"/>
              <a:gd name="T91" fmla="*/ 0 h 1328"/>
              <a:gd name="T92" fmla="*/ 800 w 800"/>
              <a:gd name="T93" fmla="*/ 1328 h 132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00" h="1328">
                <a:moveTo>
                  <a:pt x="0" y="0"/>
                </a:moveTo>
                <a:cubicBezTo>
                  <a:pt x="10" y="10"/>
                  <a:pt x="23" y="17"/>
                  <a:pt x="32" y="28"/>
                </a:cubicBezTo>
                <a:cubicBezTo>
                  <a:pt x="38" y="35"/>
                  <a:pt x="48" y="52"/>
                  <a:pt x="48" y="52"/>
                </a:cubicBezTo>
                <a:cubicBezTo>
                  <a:pt x="52" y="73"/>
                  <a:pt x="59" y="131"/>
                  <a:pt x="84" y="140"/>
                </a:cubicBezTo>
                <a:cubicBezTo>
                  <a:pt x="102" y="147"/>
                  <a:pt x="112" y="145"/>
                  <a:pt x="128" y="156"/>
                </a:cubicBezTo>
                <a:cubicBezTo>
                  <a:pt x="153" y="193"/>
                  <a:pt x="130" y="203"/>
                  <a:pt x="176" y="212"/>
                </a:cubicBezTo>
                <a:cubicBezTo>
                  <a:pt x="184" y="214"/>
                  <a:pt x="192" y="215"/>
                  <a:pt x="200" y="216"/>
                </a:cubicBezTo>
                <a:cubicBezTo>
                  <a:pt x="205" y="243"/>
                  <a:pt x="219" y="290"/>
                  <a:pt x="248" y="300"/>
                </a:cubicBezTo>
                <a:cubicBezTo>
                  <a:pt x="261" y="320"/>
                  <a:pt x="276" y="316"/>
                  <a:pt x="292" y="340"/>
                </a:cubicBezTo>
                <a:cubicBezTo>
                  <a:pt x="314" y="373"/>
                  <a:pt x="308" y="386"/>
                  <a:pt x="344" y="404"/>
                </a:cubicBezTo>
                <a:cubicBezTo>
                  <a:pt x="349" y="411"/>
                  <a:pt x="349" y="422"/>
                  <a:pt x="356" y="428"/>
                </a:cubicBezTo>
                <a:cubicBezTo>
                  <a:pt x="367" y="437"/>
                  <a:pt x="396" y="440"/>
                  <a:pt x="396" y="440"/>
                </a:cubicBezTo>
                <a:cubicBezTo>
                  <a:pt x="416" y="469"/>
                  <a:pt x="393" y="483"/>
                  <a:pt x="432" y="496"/>
                </a:cubicBezTo>
                <a:cubicBezTo>
                  <a:pt x="438" y="513"/>
                  <a:pt x="435" y="533"/>
                  <a:pt x="444" y="548"/>
                </a:cubicBezTo>
                <a:cubicBezTo>
                  <a:pt x="447" y="553"/>
                  <a:pt x="455" y="551"/>
                  <a:pt x="460" y="552"/>
                </a:cubicBezTo>
                <a:cubicBezTo>
                  <a:pt x="467" y="573"/>
                  <a:pt x="464" y="593"/>
                  <a:pt x="476" y="612"/>
                </a:cubicBezTo>
                <a:cubicBezTo>
                  <a:pt x="476" y="624"/>
                  <a:pt x="467" y="772"/>
                  <a:pt x="516" y="784"/>
                </a:cubicBezTo>
                <a:cubicBezTo>
                  <a:pt x="526" y="814"/>
                  <a:pt x="530" y="845"/>
                  <a:pt x="540" y="876"/>
                </a:cubicBezTo>
                <a:cubicBezTo>
                  <a:pt x="540" y="876"/>
                  <a:pt x="570" y="896"/>
                  <a:pt x="576" y="900"/>
                </a:cubicBezTo>
                <a:cubicBezTo>
                  <a:pt x="580" y="903"/>
                  <a:pt x="588" y="908"/>
                  <a:pt x="588" y="908"/>
                </a:cubicBezTo>
                <a:cubicBezTo>
                  <a:pt x="595" y="919"/>
                  <a:pt x="604" y="944"/>
                  <a:pt x="604" y="944"/>
                </a:cubicBezTo>
                <a:cubicBezTo>
                  <a:pt x="606" y="999"/>
                  <a:pt x="588" y="1059"/>
                  <a:pt x="612" y="1108"/>
                </a:cubicBezTo>
                <a:cubicBezTo>
                  <a:pt x="617" y="1119"/>
                  <a:pt x="636" y="1114"/>
                  <a:pt x="648" y="1116"/>
                </a:cubicBezTo>
                <a:cubicBezTo>
                  <a:pt x="649" y="1120"/>
                  <a:pt x="651" y="1124"/>
                  <a:pt x="652" y="1128"/>
                </a:cubicBezTo>
                <a:cubicBezTo>
                  <a:pt x="654" y="1144"/>
                  <a:pt x="652" y="1161"/>
                  <a:pt x="656" y="1176"/>
                </a:cubicBezTo>
                <a:cubicBezTo>
                  <a:pt x="659" y="1188"/>
                  <a:pt x="690" y="1189"/>
                  <a:pt x="700" y="1192"/>
                </a:cubicBezTo>
                <a:cubicBezTo>
                  <a:pt x="713" y="1231"/>
                  <a:pt x="692" y="1313"/>
                  <a:pt x="736" y="1328"/>
                </a:cubicBezTo>
                <a:cubicBezTo>
                  <a:pt x="743" y="1327"/>
                  <a:pt x="750" y="1328"/>
                  <a:pt x="756" y="1324"/>
                </a:cubicBezTo>
                <a:cubicBezTo>
                  <a:pt x="770" y="1314"/>
                  <a:pt x="752" y="1289"/>
                  <a:pt x="780" y="1280"/>
                </a:cubicBezTo>
                <a:cubicBezTo>
                  <a:pt x="796" y="1285"/>
                  <a:pt x="789" y="1281"/>
                  <a:pt x="800" y="1292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6" name="Freeform 24"/>
          <p:cNvSpPr>
            <a:spLocks/>
          </p:cNvSpPr>
          <p:nvPr/>
        </p:nvSpPr>
        <p:spPr bwMode="auto">
          <a:xfrm>
            <a:off x="3505490" y="2133600"/>
            <a:ext cx="463261" cy="406400"/>
          </a:xfrm>
          <a:custGeom>
            <a:avLst/>
            <a:gdLst>
              <a:gd name="T0" fmla="*/ 0 w 292"/>
              <a:gd name="T1" fmla="*/ 0 h 256"/>
              <a:gd name="T2" fmla="*/ 2147483647 w 292"/>
              <a:gd name="T3" fmla="*/ 2147483647 h 256"/>
              <a:gd name="T4" fmla="*/ 2147483647 w 292"/>
              <a:gd name="T5" fmla="*/ 2147483647 h 256"/>
              <a:gd name="T6" fmla="*/ 2147483647 w 292"/>
              <a:gd name="T7" fmla="*/ 2147483647 h 256"/>
              <a:gd name="T8" fmla="*/ 2147483647 w 292"/>
              <a:gd name="T9" fmla="*/ 2147483647 h 256"/>
              <a:gd name="T10" fmla="*/ 2147483647 w 292"/>
              <a:gd name="T11" fmla="*/ 2147483647 h 256"/>
              <a:gd name="T12" fmla="*/ 2147483647 w 292"/>
              <a:gd name="T13" fmla="*/ 2147483647 h 256"/>
              <a:gd name="T14" fmla="*/ 2147483647 w 292"/>
              <a:gd name="T15" fmla="*/ 2147483647 h 256"/>
              <a:gd name="T16" fmla="*/ 2147483647 w 292"/>
              <a:gd name="T17" fmla="*/ 2147483647 h 256"/>
              <a:gd name="T18" fmla="*/ 2147483647 w 292"/>
              <a:gd name="T19" fmla="*/ 2147483647 h 256"/>
              <a:gd name="T20" fmla="*/ 2147483647 w 292"/>
              <a:gd name="T21" fmla="*/ 2147483647 h 256"/>
              <a:gd name="T22" fmla="*/ 2147483647 w 292"/>
              <a:gd name="T23" fmla="*/ 2147483647 h 256"/>
              <a:gd name="T24" fmla="*/ 2147483647 w 292"/>
              <a:gd name="T25" fmla="*/ 2147483647 h 256"/>
              <a:gd name="T26" fmla="*/ 2147483647 w 292"/>
              <a:gd name="T27" fmla="*/ 2147483647 h 2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2"/>
              <a:gd name="T43" fmla="*/ 0 h 256"/>
              <a:gd name="T44" fmla="*/ 292 w 292"/>
              <a:gd name="T45" fmla="*/ 256 h 2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2" h="256">
                <a:moveTo>
                  <a:pt x="0" y="0"/>
                </a:moveTo>
                <a:cubicBezTo>
                  <a:pt x="4" y="20"/>
                  <a:pt x="16" y="37"/>
                  <a:pt x="36" y="44"/>
                </a:cubicBezTo>
                <a:cubicBezTo>
                  <a:pt x="40" y="48"/>
                  <a:pt x="43" y="53"/>
                  <a:pt x="48" y="56"/>
                </a:cubicBezTo>
                <a:cubicBezTo>
                  <a:pt x="55" y="60"/>
                  <a:pt x="72" y="64"/>
                  <a:pt x="72" y="64"/>
                </a:cubicBezTo>
                <a:cubicBezTo>
                  <a:pt x="72" y="67"/>
                  <a:pt x="76" y="100"/>
                  <a:pt x="80" y="108"/>
                </a:cubicBezTo>
                <a:cubicBezTo>
                  <a:pt x="111" y="170"/>
                  <a:pt x="84" y="96"/>
                  <a:pt x="104" y="156"/>
                </a:cubicBezTo>
                <a:cubicBezTo>
                  <a:pt x="106" y="163"/>
                  <a:pt x="123" y="165"/>
                  <a:pt x="128" y="168"/>
                </a:cubicBezTo>
                <a:cubicBezTo>
                  <a:pt x="136" y="173"/>
                  <a:pt x="152" y="184"/>
                  <a:pt x="152" y="184"/>
                </a:cubicBezTo>
                <a:cubicBezTo>
                  <a:pt x="157" y="200"/>
                  <a:pt x="166" y="199"/>
                  <a:pt x="180" y="208"/>
                </a:cubicBezTo>
                <a:cubicBezTo>
                  <a:pt x="203" y="242"/>
                  <a:pt x="172" y="202"/>
                  <a:pt x="200" y="224"/>
                </a:cubicBezTo>
                <a:cubicBezTo>
                  <a:pt x="212" y="233"/>
                  <a:pt x="218" y="247"/>
                  <a:pt x="232" y="256"/>
                </a:cubicBezTo>
                <a:cubicBezTo>
                  <a:pt x="236" y="255"/>
                  <a:pt x="241" y="255"/>
                  <a:pt x="244" y="252"/>
                </a:cubicBezTo>
                <a:cubicBezTo>
                  <a:pt x="248" y="249"/>
                  <a:pt x="248" y="242"/>
                  <a:pt x="252" y="240"/>
                </a:cubicBezTo>
                <a:cubicBezTo>
                  <a:pt x="262" y="235"/>
                  <a:pt x="280" y="236"/>
                  <a:pt x="292" y="23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7" name="Freeform 25"/>
          <p:cNvSpPr>
            <a:spLocks/>
          </p:cNvSpPr>
          <p:nvPr/>
        </p:nvSpPr>
        <p:spPr bwMode="auto">
          <a:xfrm>
            <a:off x="3683000" y="2514600"/>
            <a:ext cx="203489" cy="311150"/>
          </a:xfrm>
          <a:custGeom>
            <a:avLst/>
            <a:gdLst>
              <a:gd name="T0" fmla="*/ 2147483647 w 128"/>
              <a:gd name="T1" fmla="*/ 0 h 196"/>
              <a:gd name="T2" fmla="*/ 2147483647 w 128"/>
              <a:gd name="T3" fmla="*/ 2147483647 h 196"/>
              <a:gd name="T4" fmla="*/ 2147483647 w 128"/>
              <a:gd name="T5" fmla="*/ 2147483647 h 196"/>
              <a:gd name="T6" fmla="*/ 2147483647 w 128"/>
              <a:gd name="T7" fmla="*/ 2147483647 h 196"/>
              <a:gd name="T8" fmla="*/ 0 w 128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"/>
              <a:gd name="T16" fmla="*/ 0 h 196"/>
              <a:gd name="T17" fmla="*/ 128 w 128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" h="196">
                <a:moveTo>
                  <a:pt x="128" y="0"/>
                </a:moveTo>
                <a:cubicBezTo>
                  <a:pt x="121" y="7"/>
                  <a:pt x="112" y="11"/>
                  <a:pt x="108" y="20"/>
                </a:cubicBezTo>
                <a:cubicBezTo>
                  <a:pt x="94" y="50"/>
                  <a:pt x="110" y="64"/>
                  <a:pt x="80" y="84"/>
                </a:cubicBezTo>
                <a:cubicBezTo>
                  <a:pt x="77" y="117"/>
                  <a:pt x="78" y="156"/>
                  <a:pt x="48" y="176"/>
                </a:cubicBezTo>
                <a:cubicBezTo>
                  <a:pt x="36" y="195"/>
                  <a:pt x="21" y="196"/>
                  <a:pt x="0" y="19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8" name="Freeform 26"/>
          <p:cNvSpPr>
            <a:spLocks/>
          </p:cNvSpPr>
          <p:nvPr/>
        </p:nvSpPr>
        <p:spPr bwMode="auto">
          <a:xfrm>
            <a:off x="2654012" y="1612900"/>
            <a:ext cx="1232477" cy="1682750"/>
          </a:xfrm>
          <a:custGeom>
            <a:avLst/>
            <a:gdLst>
              <a:gd name="T0" fmla="*/ 0 w 776"/>
              <a:gd name="T1" fmla="*/ 0 h 1060"/>
              <a:gd name="T2" fmla="*/ 2147483647 w 776"/>
              <a:gd name="T3" fmla="*/ 2147483647 h 1060"/>
              <a:gd name="T4" fmla="*/ 2147483647 w 776"/>
              <a:gd name="T5" fmla="*/ 2147483647 h 1060"/>
              <a:gd name="T6" fmla="*/ 2147483647 w 776"/>
              <a:gd name="T7" fmla="*/ 2147483647 h 1060"/>
              <a:gd name="T8" fmla="*/ 2147483647 w 776"/>
              <a:gd name="T9" fmla="*/ 2147483647 h 1060"/>
              <a:gd name="T10" fmla="*/ 2147483647 w 776"/>
              <a:gd name="T11" fmla="*/ 2147483647 h 1060"/>
              <a:gd name="T12" fmla="*/ 2147483647 w 776"/>
              <a:gd name="T13" fmla="*/ 2147483647 h 1060"/>
              <a:gd name="T14" fmla="*/ 2147483647 w 776"/>
              <a:gd name="T15" fmla="*/ 2147483647 h 1060"/>
              <a:gd name="T16" fmla="*/ 2147483647 w 776"/>
              <a:gd name="T17" fmla="*/ 2147483647 h 1060"/>
              <a:gd name="T18" fmla="*/ 2147483647 w 776"/>
              <a:gd name="T19" fmla="*/ 2147483647 h 1060"/>
              <a:gd name="T20" fmla="*/ 2147483647 w 776"/>
              <a:gd name="T21" fmla="*/ 2147483647 h 1060"/>
              <a:gd name="T22" fmla="*/ 2147483647 w 776"/>
              <a:gd name="T23" fmla="*/ 2147483647 h 1060"/>
              <a:gd name="T24" fmla="*/ 2147483647 w 776"/>
              <a:gd name="T25" fmla="*/ 2147483647 h 1060"/>
              <a:gd name="T26" fmla="*/ 2147483647 w 776"/>
              <a:gd name="T27" fmla="*/ 2147483647 h 1060"/>
              <a:gd name="T28" fmla="*/ 2147483647 w 776"/>
              <a:gd name="T29" fmla="*/ 2147483647 h 1060"/>
              <a:gd name="T30" fmla="*/ 2147483647 w 776"/>
              <a:gd name="T31" fmla="*/ 2147483647 h 1060"/>
              <a:gd name="T32" fmla="*/ 2147483647 w 776"/>
              <a:gd name="T33" fmla="*/ 2147483647 h 1060"/>
              <a:gd name="T34" fmla="*/ 2147483647 w 776"/>
              <a:gd name="T35" fmla="*/ 2147483647 h 1060"/>
              <a:gd name="T36" fmla="*/ 2147483647 w 776"/>
              <a:gd name="T37" fmla="*/ 2147483647 h 1060"/>
              <a:gd name="T38" fmla="*/ 2147483647 w 776"/>
              <a:gd name="T39" fmla="*/ 2147483647 h 1060"/>
              <a:gd name="T40" fmla="*/ 2147483647 w 776"/>
              <a:gd name="T41" fmla="*/ 2147483647 h 1060"/>
              <a:gd name="T42" fmla="*/ 2147483647 w 776"/>
              <a:gd name="T43" fmla="*/ 2147483647 h 1060"/>
              <a:gd name="T44" fmla="*/ 2147483647 w 776"/>
              <a:gd name="T45" fmla="*/ 2147483647 h 1060"/>
              <a:gd name="T46" fmla="*/ 2147483647 w 776"/>
              <a:gd name="T47" fmla="*/ 2147483647 h 1060"/>
              <a:gd name="T48" fmla="*/ 2147483647 w 776"/>
              <a:gd name="T49" fmla="*/ 2147483647 h 1060"/>
              <a:gd name="T50" fmla="*/ 2147483647 w 776"/>
              <a:gd name="T51" fmla="*/ 2147483647 h 1060"/>
              <a:gd name="T52" fmla="*/ 2147483647 w 776"/>
              <a:gd name="T53" fmla="*/ 2147483647 h 1060"/>
              <a:gd name="T54" fmla="*/ 2147483647 w 776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6"/>
              <a:gd name="T85" fmla="*/ 0 h 1060"/>
              <a:gd name="T86" fmla="*/ 776 w 776"/>
              <a:gd name="T87" fmla="*/ 1060 h 106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6" h="1060">
                <a:moveTo>
                  <a:pt x="0" y="0"/>
                </a:moveTo>
                <a:cubicBezTo>
                  <a:pt x="2" y="17"/>
                  <a:pt x="5" y="64"/>
                  <a:pt x="24" y="76"/>
                </a:cubicBezTo>
                <a:cubicBezTo>
                  <a:pt x="36" y="84"/>
                  <a:pt x="51" y="86"/>
                  <a:pt x="64" y="92"/>
                </a:cubicBezTo>
                <a:cubicBezTo>
                  <a:pt x="72" y="115"/>
                  <a:pt x="81" y="116"/>
                  <a:pt x="100" y="128"/>
                </a:cubicBezTo>
                <a:cubicBezTo>
                  <a:pt x="109" y="142"/>
                  <a:pt x="110" y="150"/>
                  <a:pt x="124" y="160"/>
                </a:cubicBezTo>
                <a:cubicBezTo>
                  <a:pt x="129" y="179"/>
                  <a:pt x="132" y="185"/>
                  <a:pt x="148" y="196"/>
                </a:cubicBezTo>
                <a:cubicBezTo>
                  <a:pt x="153" y="212"/>
                  <a:pt x="160" y="220"/>
                  <a:pt x="172" y="232"/>
                </a:cubicBezTo>
                <a:cubicBezTo>
                  <a:pt x="175" y="240"/>
                  <a:pt x="181" y="248"/>
                  <a:pt x="184" y="256"/>
                </a:cubicBezTo>
                <a:cubicBezTo>
                  <a:pt x="190" y="273"/>
                  <a:pt x="190" y="291"/>
                  <a:pt x="196" y="308"/>
                </a:cubicBezTo>
                <a:cubicBezTo>
                  <a:pt x="197" y="365"/>
                  <a:pt x="198" y="423"/>
                  <a:pt x="200" y="480"/>
                </a:cubicBezTo>
                <a:cubicBezTo>
                  <a:pt x="201" y="510"/>
                  <a:pt x="198" y="504"/>
                  <a:pt x="216" y="516"/>
                </a:cubicBezTo>
                <a:cubicBezTo>
                  <a:pt x="236" y="545"/>
                  <a:pt x="213" y="583"/>
                  <a:pt x="244" y="604"/>
                </a:cubicBezTo>
                <a:cubicBezTo>
                  <a:pt x="263" y="632"/>
                  <a:pt x="252" y="623"/>
                  <a:pt x="272" y="636"/>
                </a:cubicBezTo>
                <a:cubicBezTo>
                  <a:pt x="282" y="665"/>
                  <a:pt x="273" y="655"/>
                  <a:pt x="292" y="668"/>
                </a:cubicBezTo>
                <a:cubicBezTo>
                  <a:pt x="299" y="688"/>
                  <a:pt x="308" y="697"/>
                  <a:pt x="328" y="704"/>
                </a:cubicBezTo>
                <a:cubicBezTo>
                  <a:pt x="342" y="718"/>
                  <a:pt x="357" y="730"/>
                  <a:pt x="376" y="736"/>
                </a:cubicBezTo>
                <a:cubicBezTo>
                  <a:pt x="403" y="776"/>
                  <a:pt x="404" y="780"/>
                  <a:pt x="452" y="792"/>
                </a:cubicBezTo>
                <a:cubicBezTo>
                  <a:pt x="463" y="809"/>
                  <a:pt x="464" y="825"/>
                  <a:pt x="484" y="832"/>
                </a:cubicBezTo>
                <a:cubicBezTo>
                  <a:pt x="518" y="825"/>
                  <a:pt x="534" y="838"/>
                  <a:pt x="564" y="848"/>
                </a:cubicBezTo>
                <a:cubicBezTo>
                  <a:pt x="571" y="881"/>
                  <a:pt x="572" y="860"/>
                  <a:pt x="588" y="884"/>
                </a:cubicBezTo>
                <a:cubicBezTo>
                  <a:pt x="589" y="889"/>
                  <a:pt x="588" y="896"/>
                  <a:pt x="592" y="900"/>
                </a:cubicBezTo>
                <a:cubicBezTo>
                  <a:pt x="598" y="907"/>
                  <a:pt x="616" y="916"/>
                  <a:pt x="616" y="916"/>
                </a:cubicBezTo>
                <a:cubicBezTo>
                  <a:pt x="620" y="928"/>
                  <a:pt x="640" y="944"/>
                  <a:pt x="652" y="952"/>
                </a:cubicBezTo>
                <a:cubicBezTo>
                  <a:pt x="662" y="981"/>
                  <a:pt x="688" y="997"/>
                  <a:pt x="716" y="1004"/>
                </a:cubicBezTo>
                <a:cubicBezTo>
                  <a:pt x="717" y="1020"/>
                  <a:pt x="713" y="1038"/>
                  <a:pt x="720" y="1052"/>
                </a:cubicBezTo>
                <a:cubicBezTo>
                  <a:pt x="724" y="1060"/>
                  <a:pt x="744" y="1060"/>
                  <a:pt x="744" y="1060"/>
                </a:cubicBezTo>
                <a:cubicBezTo>
                  <a:pt x="754" y="1045"/>
                  <a:pt x="752" y="1053"/>
                  <a:pt x="752" y="1036"/>
                </a:cubicBezTo>
                <a:lnTo>
                  <a:pt x="776" y="1048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962727" y="76200"/>
            <a:ext cx="2164773" cy="4895850"/>
            <a:chOff x="1236" y="48"/>
            <a:chExt cx="1364" cy="3084"/>
          </a:xfrm>
        </p:grpSpPr>
        <p:sp>
          <p:nvSpPr>
            <p:cNvPr id="24624" name="Freeform 28"/>
            <p:cNvSpPr>
              <a:spLocks/>
            </p:cNvSpPr>
            <p:nvPr/>
          </p:nvSpPr>
          <p:spPr bwMode="auto">
            <a:xfrm>
              <a:off x="1236" y="48"/>
              <a:ext cx="918" cy="3084"/>
            </a:xfrm>
            <a:custGeom>
              <a:avLst/>
              <a:gdLst>
                <a:gd name="T0" fmla="*/ 828 w 918"/>
                <a:gd name="T1" fmla="*/ 0 h 3084"/>
                <a:gd name="T2" fmla="*/ 808 w 918"/>
                <a:gd name="T3" fmla="*/ 24 h 3084"/>
                <a:gd name="T4" fmla="*/ 760 w 918"/>
                <a:gd name="T5" fmla="*/ 40 h 3084"/>
                <a:gd name="T6" fmla="*/ 736 w 918"/>
                <a:gd name="T7" fmla="*/ 48 h 3084"/>
                <a:gd name="T8" fmla="*/ 552 w 918"/>
                <a:gd name="T9" fmla="*/ 28 h 3084"/>
                <a:gd name="T10" fmla="*/ 484 w 918"/>
                <a:gd name="T11" fmla="*/ 52 h 3084"/>
                <a:gd name="T12" fmla="*/ 480 w 918"/>
                <a:gd name="T13" fmla="*/ 212 h 3084"/>
                <a:gd name="T14" fmla="*/ 464 w 918"/>
                <a:gd name="T15" fmla="*/ 236 h 3084"/>
                <a:gd name="T16" fmla="*/ 452 w 918"/>
                <a:gd name="T17" fmla="*/ 272 h 3084"/>
                <a:gd name="T18" fmla="*/ 440 w 918"/>
                <a:gd name="T19" fmla="*/ 324 h 3084"/>
                <a:gd name="T20" fmla="*/ 416 w 918"/>
                <a:gd name="T21" fmla="*/ 340 h 3084"/>
                <a:gd name="T22" fmla="*/ 308 w 918"/>
                <a:gd name="T23" fmla="*/ 400 h 3084"/>
                <a:gd name="T24" fmla="*/ 232 w 918"/>
                <a:gd name="T25" fmla="*/ 376 h 3084"/>
                <a:gd name="T26" fmla="*/ 184 w 918"/>
                <a:gd name="T27" fmla="*/ 384 h 3084"/>
                <a:gd name="T28" fmla="*/ 160 w 918"/>
                <a:gd name="T29" fmla="*/ 392 h 3084"/>
                <a:gd name="T30" fmla="*/ 92 w 918"/>
                <a:gd name="T31" fmla="*/ 448 h 3084"/>
                <a:gd name="T32" fmla="*/ 72 w 918"/>
                <a:gd name="T33" fmla="*/ 484 h 3084"/>
                <a:gd name="T34" fmla="*/ 52 w 918"/>
                <a:gd name="T35" fmla="*/ 544 h 3084"/>
                <a:gd name="T36" fmla="*/ 24 w 918"/>
                <a:gd name="T37" fmla="*/ 608 h 3084"/>
                <a:gd name="T38" fmla="*/ 8 w 918"/>
                <a:gd name="T39" fmla="*/ 772 h 3084"/>
                <a:gd name="T40" fmla="*/ 16 w 918"/>
                <a:gd name="T41" fmla="*/ 812 h 3084"/>
                <a:gd name="T42" fmla="*/ 48 w 918"/>
                <a:gd name="T43" fmla="*/ 908 h 3084"/>
                <a:gd name="T44" fmla="*/ 72 w 918"/>
                <a:gd name="T45" fmla="*/ 1144 h 3084"/>
                <a:gd name="T46" fmla="*/ 64 w 918"/>
                <a:gd name="T47" fmla="*/ 1320 h 3084"/>
                <a:gd name="T48" fmla="*/ 80 w 918"/>
                <a:gd name="T49" fmla="*/ 1352 h 3084"/>
                <a:gd name="T50" fmla="*/ 88 w 918"/>
                <a:gd name="T51" fmla="*/ 1376 h 3084"/>
                <a:gd name="T52" fmla="*/ 92 w 918"/>
                <a:gd name="T53" fmla="*/ 1388 h 3084"/>
                <a:gd name="T54" fmla="*/ 96 w 918"/>
                <a:gd name="T55" fmla="*/ 1464 h 3084"/>
                <a:gd name="T56" fmla="*/ 100 w 918"/>
                <a:gd name="T57" fmla="*/ 1520 h 3084"/>
                <a:gd name="T58" fmla="*/ 104 w 918"/>
                <a:gd name="T59" fmla="*/ 1588 h 3084"/>
                <a:gd name="T60" fmla="*/ 124 w 918"/>
                <a:gd name="T61" fmla="*/ 1636 h 3084"/>
                <a:gd name="T62" fmla="*/ 172 w 918"/>
                <a:gd name="T63" fmla="*/ 1732 h 3084"/>
                <a:gd name="T64" fmla="*/ 192 w 918"/>
                <a:gd name="T65" fmla="*/ 1768 h 3084"/>
                <a:gd name="T66" fmla="*/ 236 w 918"/>
                <a:gd name="T67" fmla="*/ 1848 h 3084"/>
                <a:gd name="T68" fmla="*/ 276 w 918"/>
                <a:gd name="T69" fmla="*/ 1884 h 3084"/>
                <a:gd name="T70" fmla="*/ 288 w 918"/>
                <a:gd name="T71" fmla="*/ 1992 h 3084"/>
                <a:gd name="T72" fmla="*/ 300 w 918"/>
                <a:gd name="T73" fmla="*/ 2016 h 3084"/>
                <a:gd name="T74" fmla="*/ 324 w 918"/>
                <a:gd name="T75" fmla="*/ 2024 h 3084"/>
                <a:gd name="T76" fmla="*/ 360 w 918"/>
                <a:gd name="T77" fmla="*/ 2064 h 3084"/>
                <a:gd name="T78" fmla="*/ 388 w 918"/>
                <a:gd name="T79" fmla="*/ 2124 h 3084"/>
                <a:gd name="T80" fmla="*/ 416 w 918"/>
                <a:gd name="T81" fmla="*/ 2148 h 3084"/>
                <a:gd name="T82" fmla="*/ 440 w 918"/>
                <a:gd name="T83" fmla="*/ 2164 h 3084"/>
                <a:gd name="T84" fmla="*/ 468 w 918"/>
                <a:gd name="T85" fmla="*/ 2220 h 3084"/>
                <a:gd name="T86" fmla="*/ 496 w 918"/>
                <a:gd name="T87" fmla="*/ 2280 h 3084"/>
                <a:gd name="T88" fmla="*/ 520 w 918"/>
                <a:gd name="T89" fmla="*/ 2296 h 3084"/>
                <a:gd name="T90" fmla="*/ 532 w 918"/>
                <a:gd name="T91" fmla="*/ 2304 h 3084"/>
                <a:gd name="T92" fmla="*/ 576 w 918"/>
                <a:gd name="T93" fmla="*/ 2356 h 3084"/>
                <a:gd name="T94" fmla="*/ 652 w 918"/>
                <a:gd name="T95" fmla="*/ 2456 h 3084"/>
                <a:gd name="T96" fmla="*/ 684 w 918"/>
                <a:gd name="T97" fmla="*/ 2520 h 3084"/>
                <a:gd name="T98" fmla="*/ 720 w 918"/>
                <a:gd name="T99" fmla="*/ 2572 h 3084"/>
                <a:gd name="T100" fmla="*/ 736 w 918"/>
                <a:gd name="T101" fmla="*/ 2596 h 3084"/>
                <a:gd name="T102" fmla="*/ 760 w 918"/>
                <a:gd name="T103" fmla="*/ 2644 h 3084"/>
                <a:gd name="T104" fmla="*/ 796 w 918"/>
                <a:gd name="T105" fmla="*/ 2712 h 3084"/>
                <a:gd name="T106" fmla="*/ 800 w 918"/>
                <a:gd name="T107" fmla="*/ 2784 h 3084"/>
                <a:gd name="T108" fmla="*/ 804 w 918"/>
                <a:gd name="T109" fmla="*/ 2772 h 3084"/>
                <a:gd name="T110" fmla="*/ 812 w 918"/>
                <a:gd name="T111" fmla="*/ 2784 h 3084"/>
                <a:gd name="T112" fmla="*/ 872 w 918"/>
                <a:gd name="T113" fmla="*/ 2908 h 3084"/>
                <a:gd name="T114" fmla="*/ 908 w 918"/>
                <a:gd name="T115" fmla="*/ 2964 h 3084"/>
                <a:gd name="T116" fmla="*/ 912 w 918"/>
                <a:gd name="T117" fmla="*/ 3068 h 3084"/>
                <a:gd name="T118" fmla="*/ 912 w 918"/>
                <a:gd name="T119" fmla="*/ 3084 h 30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18"/>
                <a:gd name="T181" fmla="*/ 0 h 3084"/>
                <a:gd name="T182" fmla="*/ 918 w 918"/>
                <a:gd name="T183" fmla="*/ 3084 h 30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18" h="3084">
                  <a:moveTo>
                    <a:pt x="828" y="0"/>
                  </a:moveTo>
                  <a:cubicBezTo>
                    <a:pt x="834" y="19"/>
                    <a:pt x="823" y="14"/>
                    <a:pt x="808" y="24"/>
                  </a:cubicBezTo>
                  <a:cubicBezTo>
                    <a:pt x="791" y="49"/>
                    <a:pt x="808" y="31"/>
                    <a:pt x="760" y="40"/>
                  </a:cubicBezTo>
                  <a:cubicBezTo>
                    <a:pt x="752" y="42"/>
                    <a:pt x="736" y="48"/>
                    <a:pt x="736" y="48"/>
                  </a:cubicBezTo>
                  <a:cubicBezTo>
                    <a:pt x="675" y="46"/>
                    <a:pt x="598" y="74"/>
                    <a:pt x="552" y="28"/>
                  </a:cubicBezTo>
                  <a:cubicBezTo>
                    <a:pt x="487" y="33"/>
                    <a:pt x="519" y="29"/>
                    <a:pt x="484" y="52"/>
                  </a:cubicBezTo>
                  <a:cubicBezTo>
                    <a:pt x="483" y="105"/>
                    <a:pt x="486" y="159"/>
                    <a:pt x="480" y="212"/>
                  </a:cubicBezTo>
                  <a:cubicBezTo>
                    <a:pt x="479" y="222"/>
                    <a:pt x="469" y="228"/>
                    <a:pt x="464" y="236"/>
                  </a:cubicBezTo>
                  <a:cubicBezTo>
                    <a:pt x="457" y="247"/>
                    <a:pt x="452" y="272"/>
                    <a:pt x="452" y="272"/>
                  </a:cubicBezTo>
                  <a:cubicBezTo>
                    <a:pt x="450" y="287"/>
                    <a:pt x="454" y="311"/>
                    <a:pt x="440" y="324"/>
                  </a:cubicBezTo>
                  <a:cubicBezTo>
                    <a:pt x="433" y="330"/>
                    <a:pt x="416" y="340"/>
                    <a:pt x="416" y="340"/>
                  </a:cubicBezTo>
                  <a:cubicBezTo>
                    <a:pt x="410" y="429"/>
                    <a:pt x="412" y="405"/>
                    <a:pt x="308" y="400"/>
                  </a:cubicBezTo>
                  <a:cubicBezTo>
                    <a:pt x="280" y="391"/>
                    <a:pt x="262" y="380"/>
                    <a:pt x="232" y="376"/>
                  </a:cubicBezTo>
                  <a:cubicBezTo>
                    <a:pt x="214" y="370"/>
                    <a:pt x="201" y="378"/>
                    <a:pt x="184" y="384"/>
                  </a:cubicBezTo>
                  <a:cubicBezTo>
                    <a:pt x="176" y="387"/>
                    <a:pt x="160" y="392"/>
                    <a:pt x="160" y="392"/>
                  </a:cubicBezTo>
                  <a:cubicBezTo>
                    <a:pt x="145" y="436"/>
                    <a:pt x="127" y="424"/>
                    <a:pt x="92" y="448"/>
                  </a:cubicBezTo>
                  <a:cubicBezTo>
                    <a:pt x="86" y="465"/>
                    <a:pt x="87" y="474"/>
                    <a:pt x="72" y="484"/>
                  </a:cubicBezTo>
                  <a:cubicBezTo>
                    <a:pt x="59" y="503"/>
                    <a:pt x="59" y="523"/>
                    <a:pt x="52" y="544"/>
                  </a:cubicBezTo>
                  <a:cubicBezTo>
                    <a:pt x="48" y="573"/>
                    <a:pt x="49" y="591"/>
                    <a:pt x="24" y="608"/>
                  </a:cubicBezTo>
                  <a:cubicBezTo>
                    <a:pt x="6" y="662"/>
                    <a:pt x="26" y="719"/>
                    <a:pt x="8" y="772"/>
                  </a:cubicBezTo>
                  <a:cubicBezTo>
                    <a:pt x="10" y="785"/>
                    <a:pt x="15" y="798"/>
                    <a:pt x="16" y="812"/>
                  </a:cubicBezTo>
                  <a:cubicBezTo>
                    <a:pt x="21" y="867"/>
                    <a:pt x="0" y="896"/>
                    <a:pt x="48" y="908"/>
                  </a:cubicBezTo>
                  <a:cubicBezTo>
                    <a:pt x="67" y="985"/>
                    <a:pt x="47" y="1068"/>
                    <a:pt x="72" y="1144"/>
                  </a:cubicBezTo>
                  <a:cubicBezTo>
                    <a:pt x="77" y="1319"/>
                    <a:pt x="89" y="1244"/>
                    <a:pt x="64" y="1320"/>
                  </a:cubicBezTo>
                  <a:cubicBezTo>
                    <a:pt x="69" y="1331"/>
                    <a:pt x="75" y="1341"/>
                    <a:pt x="80" y="1352"/>
                  </a:cubicBezTo>
                  <a:cubicBezTo>
                    <a:pt x="84" y="1360"/>
                    <a:pt x="85" y="1368"/>
                    <a:pt x="88" y="1376"/>
                  </a:cubicBezTo>
                  <a:cubicBezTo>
                    <a:pt x="89" y="1380"/>
                    <a:pt x="92" y="1388"/>
                    <a:pt x="92" y="1388"/>
                  </a:cubicBezTo>
                  <a:cubicBezTo>
                    <a:pt x="93" y="1413"/>
                    <a:pt x="94" y="1439"/>
                    <a:pt x="96" y="1464"/>
                  </a:cubicBezTo>
                  <a:cubicBezTo>
                    <a:pt x="97" y="1483"/>
                    <a:pt x="99" y="1501"/>
                    <a:pt x="100" y="1520"/>
                  </a:cubicBezTo>
                  <a:cubicBezTo>
                    <a:pt x="101" y="1543"/>
                    <a:pt x="102" y="1565"/>
                    <a:pt x="104" y="1588"/>
                  </a:cubicBezTo>
                  <a:cubicBezTo>
                    <a:pt x="105" y="1602"/>
                    <a:pt x="120" y="1623"/>
                    <a:pt x="124" y="1636"/>
                  </a:cubicBezTo>
                  <a:cubicBezTo>
                    <a:pt x="136" y="1672"/>
                    <a:pt x="138" y="1709"/>
                    <a:pt x="172" y="1732"/>
                  </a:cubicBezTo>
                  <a:cubicBezTo>
                    <a:pt x="180" y="1744"/>
                    <a:pt x="184" y="1756"/>
                    <a:pt x="192" y="1768"/>
                  </a:cubicBezTo>
                  <a:cubicBezTo>
                    <a:pt x="197" y="1800"/>
                    <a:pt x="200" y="1839"/>
                    <a:pt x="236" y="1848"/>
                  </a:cubicBezTo>
                  <a:cubicBezTo>
                    <a:pt x="256" y="1861"/>
                    <a:pt x="268" y="1859"/>
                    <a:pt x="276" y="1884"/>
                  </a:cubicBezTo>
                  <a:cubicBezTo>
                    <a:pt x="280" y="1976"/>
                    <a:pt x="271" y="1941"/>
                    <a:pt x="288" y="1992"/>
                  </a:cubicBezTo>
                  <a:cubicBezTo>
                    <a:pt x="290" y="1999"/>
                    <a:pt x="293" y="2012"/>
                    <a:pt x="300" y="2016"/>
                  </a:cubicBezTo>
                  <a:cubicBezTo>
                    <a:pt x="307" y="2020"/>
                    <a:pt x="324" y="2024"/>
                    <a:pt x="324" y="2024"/>
                  </a:cubicBezTo>
                  <a:cubicBezTo>
                    <a:pt x="336" y="2042"/>
                    <a:pt x="338" y="2057"/>
                    <a:pt x="360" y="2064"/>
                  </a:cubicBezTo>
                  <a:cubicBezTo>
                    <a:pt x="368" y="2088"/>
                    <a:pt x="371" y="2107"/>
                    <a:pt x="388" y="2124"/>
                  </a:cubicBezTo>
                  <a:cubicBezTo>
                    <a:pt x="394" y="2142"/>
                    <a:pt x="401" y="2140"/>
                    <a:pt x="416" y="2148"/>
                  </a:cubicBezTo>
                  <a:cubicBezTo>
                    <a:pt x="424" y="2153"/>
                    <a:pt x="440" y="2164"/>
                    <a:pt x="440" y="2164"/>
                  </a:cubicBezTo>
                  <a:cubicBezTo>
                    <a:pt x="448" y="2188"/>
                    <a:pt x="450" y="2202"/>
                    <a:pt x="468" y="2220"/>
                  </a:cubicBezTo>
                  <a:cubicBezTo>
                    <a:pt x="471" y="2228"/>
                    <a:pt x="492" y="2276"/>
                    <a:pt x="496" y="2280"/>
                  </a:cubicBezTo>
                  <a:cubicBezTo>
                    <a:pt x="503" y="2287"/>
                    <a:pt x="512" y="2291"/>
                    <a:pt x="520" y="2296"/>
                  </a:cubicBezTo>
                  <a:cubicBezTo>
                    <a:pt x="524" y="2299"/>
                    <a:pt x="532" y="2304"/>
                    <a:pt x="532" y="2304"/>
                  </a:cubicBezTo>
                  <a:cubicBezTo>
                    <a:pt x="546" y="2325"/>
                    <a:pt x="552" y="2350"/>
                    <a:pt x="576" y="2356"/>
                  </a:cubicBezTo>
                  <a:cubicBezTo>
                    <a:pt x="599" y="2391"/>
                    <a:pt x="629" y="2421"/>
                    <a:pt x="652" y="2456"/>
                  </a:cubicBezTo>
                  <a:cubicBezTo>
                    <a:pt x="658" y="2480"/>
                    <a:pt x="666" y="2502"/>
                    <a:pt x="684" y="2520"/>
                  </a:cubicBezTo>
                  <a:cubicBezTo>
                    <a:pt x="703" y="2578"/>
                    <a:pt x="675" y="2504"/>
                    <a:pt x="720" y="2572"/>
                  </a:cubicBezTo>
                  <a:cubicBezTo>
                    <a:pt x="725" y="2580"/>
                    <a:pt x="736" y="2596"/>
                    <a:pt x="736" y="2596"/>
                  </a:cubicBezTo>
                  <a:cubicBezTo>
                    <a:pt x="741" y="2623"/>
                    <a:pt x="738" y="2628"/>
                    <a:pt x="760" y="2644"/>
                  </a:cubicBezTo>
                  <a:cubicBezTo>
                    <a:pt x="768" y="2668"/>
                    <a:pt x="781" y="2692"/>
                    <a:pt x="796" y="2712"/>
                  </a:cubicBezTo>
                  <a:cubicBezTo>
                    <a:pt x="797" y="2736"/>
                    <a:pt x="797" y="2760"/>
                    <a:pt x="800" y="2784"/>
                  </a:cubicBezTo>
                  <a:cubicBezTo>
                    <a:pt x="801" y="2788"/>
                    <a:pt x="800" y="2772"/>
                    <a:pt x="804" y="2772"/>
                  </a:cubicBezTo>
                  <a:cubicBezTo>
                    <a:pt x="809" y="2772"/>
                    <a:pt x="810" y="2780"/>
                    <a:pt x="812" y="2784"/>
                  </a:cubicBezTo>
                  <a:cubicBezTo>
                    <a:pt x="830" y="2825"/>
                    <a:pt x="834" y="2880"/>
                    <a:pt x="872" y="2908"/>
                  </a:cubicBezTo>
                  <a:cubicBezTo>
                    <a:pt x="882" y="2928"/>
                    <a:pt x="895" y="2945"/>
                    <a:pt x="908" y="2964"/>
                  </a:cubicBezTo>
                  <a:cubicBezTo>
                    <a:pt x="911" y="3002"/>
                    <a:pt x="918" y="3030"/>
                    <a:pt x="912" y="3068"/>
                  </a:cubicBezTo>
                  <a:cubicBezTo>
                    <a:pt x="910" y="3084"/>
                    <a:pt x="904" y="3076"/>
                    <a:pt x="912" y="3084"/>
                  </a:cubicBezTo>
                </a:path>
              </a:pathLst>
            </a:cu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5" name="Freeform 29"/>
            <p:cNvSpPr>
              <a:spLocks/>
            </p:cNvSpPr>
            <p:nvPr/>
          </p:nvSpPr>
          <p:spPr bwMode="auto">
            <a:xfrm>
              <a:off x="1248" y="804"/>
              <a:ext cx="1352" cy="1452"/>
            </a:xfrm>
            <a:custGeom>
              <a:avLst/>
              <a:gdLst>
                <a:gd name="T0" fmla="*/ 0 w 1352"/>
                <a:gd name="T1" fmla="*/ 0 h 1452"/>
                <a:gd name="T2" fmla="*/ 24 w 1352"/>
                <a:gd name="T3" fmla="*/ 32 h 1452"/>
                <a:gd name="T4" fmla="*/ 60 w 1352"/>
                <a:gd name="T5" fmla="*/ 48 h 1452"/>
                <a:gd name="T6" fmla="*/ 96 w 1352"/>
                <a:gd name="T7" fmla="*/ 60 h 1452"/>
                <a:gd name="T8" fmla="*/ 120 w 1352"/>
                <a:gd name="T9" fmla="*/ 68 h 1452"/>
                <a:gd name="T10" fmla="*/ 152 w 1352"/>
                <a:gd name="T11" fmla="*/ 108 h 1452"/>
                <a:gd name="T12" fmla="*/ 204 w 1352"/>
                <a:gd name="T13" fmla="*/ 224 h 1452"/>
                <a:gd name="T14" fmla="*/ 208 w 1352"/>
                <a:gd name="T15" fmla="*/ 260 h 1452"/>
                <a:gd name="T16" fmla="*/ 216 w 1352"/>
                <a:gd name="T17" fmla="*/ 284 h 1452"/>
                <a:gd name="T18" fmla="*/ 220 w 1352"/>
                <a:gd name="T19" fmla="*/ 296 h 1452"/>
                <a:gd name="T20" fmla="*/ 216 w 1352"/>
                <a:gd name="T21" fmla="*/ 456 h 1452"/>
                <a:gd name="T22" fmla="*/ 192 w 1352"/>
                <a:gd name="T23" fmla="*/ 492 h 1452"/>
                <a:gd name="T24" fmla="*/ 172 w 1352"/>
                <a:gd name="T25" fmla="*/ 664 h 1452"/>
                <a:gd name="T26" fmla="*/ 180 w 1352"/>
                <a:gd name="T27" fmla="*/ 820 h 1452"/>
                <a:gd name="T28" fmla="*/ 196 w 1352"/>
                <a:gd name="T29" fmla="*/ 844 h 1452"/>
                <a:gd name="T30" fmla="*/ 220 w 1352"/>
                <a:gd name="T31" fmla="*/ 856 h 1452"/>
                <a:gd name="T32" fmla="*/ 264 w 1352"/>
                <a:gd name="T33" fmla="*/ 852 h 1452"/>
                <a:gd name="T34" fmla="*/ 284 w 1352"/>
                <a:gd name="T35" fmla="*/ 888 h 1452"/>
                <a:gd name="T36" fmla="*/ 268 w 1352"/>
                <a:gd name="T37" fmla="*/ 944 h 1452"/>
                <a:gd name="T38" fmla="*/ 280 w 1352"/>
                <a:gd name="T39" fmla="*/ 1056 h 1452"/>
                <a:gd name="T40" fmla="*/ 252 w 1352"/>
                <a:gd name="T41" fmla="*/ 1096 h 1452"/>
                <a:gd name="T42" fmla="*/ 276 w 1352"/>
                <a:gd name="T43" fmla="*/ 1088 h 1452"/>
                <a:gd name="T44" fmla="*/ 352 w 1352"/>
                <a:gd name="T45" fmla="*/ 1144 h 1452"/>
                <a:gd name="T46" fmla="*/ 384 w 1352"/>
                <a:gd name="T47" fmla="*/ 1180 h 1452"/>
                <a:gd name="T48" fmla="*/ 440 w 1352"/>
                <a:gd name="T49" fmla="*/ 1248 h 1452"/>
                <a:gd name="T50" fmla="*/ 476 w 1352"/>
                <a:gd name="T51" fmla="*/ 1264 h 1452"/>
                <a:gd name="T52" fmla="*/ 532 w 1352"/>
                <a:gd name="T53" fmla="*/ 1272 h 1452"/>
                <a:gd name="T54" fmla="*/ 564 w 1352"/>
                <a:gd name="T55" fmla="*/ 1300 h 1452"/>
                <a:gd name="T56" fmla="*/ 576 w 1352"/>
                <a:gd name="T57" fmla="*/ 1308 h 1452"/>
                <a:gd name="T58" fmla="*/ 608 w 1352"/>
                <a:gd name="T59" fmla="*/ 1356 h 1452"/>
                <a:gd name="T60" fmla="*/ 624 w 1352"/>
                <a:gd name="T61" fmla="*/ 1376 h 1452"/>
                <a:gd name="T62" fmla="*/ 628 w 1352"/>
                <a:gd name="T63" fmla="*/ 1388 h 1452"/>
                <a:gd name="T64" fmla="*/ 692 w 1352"/>
                <a:gd name="T65" fmla="*/ 1416 h 1452"/>
                <a:gd name="T66" fmla="*/ 724 w 1352"/>
                <a:gd name="T67" fmla="*/ 1392 h 1452"/>
                <a:gd name="T68" fmla="*/ 808 w 1352"/>
                <a:gd name="T69" fmla="*/ 1408 h 1452"/>
                <a:gd name="T70" fmla="*/ 852 w 1352"/>
                <a:gd name="T71" fmla="*/ 1432 h 1452"/>
                <a:gd name="T72" fmla="*/ 876 w 1352"/>
                <a:gd name="T73" fmla="*/ 1440 h 1452"/>
                <a:gd name="T74" fmla="*/ 960 w 1352"/>
                <a:gd name="T75" fmla="*/ 1412 h 1452"/>
                <a:gd name="T76" fmla="*/ 968 w 1352"/>
                <a:gd name="T77" fmla="*/ 1400 h 1452"/>
                <a:gd name="T78" fmla="*/ 972 w 1352"/>
                <a:gd name="T79" fmla="*/ 1388 h 1452"/>
                <a:gd name="T80" fmla="*/ 1008 w 1352"/>
                <a:gd name="T81" fmla="*/ 1396 h 1452"/>
                <a:gd name="T82" fmla="*/ 1088 w 1352"/>
                <a:gd name="T83" fmla="*/ 1416 h 1452"/>
                <a:gd name="T84" fmla="*/ 1132 w 1352"/>
                <a:gd name="T85" fmla="*/ 1428 h 1452"/>
                <a:gd name="T86" fmla="*/ 1156 w 1352"/>
                <a:gd name="T87" fmla="*/ 1436 h 1452"/>
                <a:gd name="T88" fmla="*/ 1228 w 1352"/>
                <a:gd name="T89" fmla="*/ 1428 h 1452"/>
                <a:gd name="T90" fmla="*/ 1352 w 1352"/>
                <a:gd name="T91" fmla="*/ 1452 h 14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52"/>
                <a:gd name="T139" fmla="*/ 0 h 1452"/>
                <a:gd name="T140" fmla="*/ 1352 w 1352"/>
                <a:gd name="T141" fmla="*/ 1452 h 14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52" h="1452">
                  <a:moveTo>
                    <a:pt x="0" y="0"/>
                  </a:moveTo>
                  <a:cubicBezTo>
                    <a:pt x="15" y="10"/>
                    <a:pt x="20" y="29"/>
                    <a:pt x="24" y="32"/>
                  </a:cubicBezTo>
                  <a:cubicBezTo>
                    <a:pt x="35" y="40"/>
                    <a:pt x="48" y="43"/>
                    <a:pt x="60" y="48"/>
                  </a:cubicBezTo>
                  <a:cubicBezTo>
                    <a:pt x="60" y="48"/>
                    <a:pt x="90" y="58"/>
                    <a:pt x="96" y="60"/>
                  </a:cubicBezTo>
                  <a:cubicBezTo>
                    <a:pt x="104" y="63"/>
                    <a:pt x="120" y="68"/>
                    <a:pt x="120" y="68"/>
                  </a:cubicBezTo>
                  <a:cubicBezTo>
                    <a:pt x="129" y="82"/>
                    <a:pt x="137" y="103"/>
                    <a:pt x="152" y="108"/>
                  </a:cubicBezTo>
                  <a:cubicBezTo>
                    <a:pt x="165" y="148"/>
                    <a:pt x="190" y="183"/>
                    <a:pt x="204" y="224"/>
                  </a:cubicBezTo>
                  <a:cubicBezTo>
                    <a:pt x="205" y="236"/>
                    <a:pt x="206" y="248"/>
                    <a:pt x="208" y="260"/>
                  </a:cubicBezTo>
                  <a:cubicBezTo>
                    <a:pt x="210" y="268"/>
                    <a:pt x="213" y="276"/>
                    <a:pt x="216" y="284"/>
                  </a:cubicBezTo>
                  <a:cubicBezTo>
                    <a:pt x="217" y="288"/>
                    <a:pt x="220" y="296"/>
                    <a:pt x="220" y="296"/>
                  </a:cubicBezTo>
                  <a:cubicBezTo>
                    <a:pt x="219" y="349"/>
                    <a:pt x="222" y="403"/>
                    <a:pt x="216" y="456"/>
                  </a:cubicBezTo>
                  <a:cubicBezTo>
                    <a:pt x="214" y="470"/>
                    <a:pt x="192" y="492"/>
                    <a:pt x="192" y="492"/>
                  </a:cubicBezTo>
                  <a:cubicBezTo>
                    <a:pt x="187" y="651"/>
                    <a:pt x="197" y="588"/>
                    <a:pt x="172" y="664"/>
                  </a:cubicBezTo>
                  <a:cubicBezTo>
                    <a:pt x="174" y="716"/>
                    <a:pt x="169" y="769"/>
                    <a:pt x="180" y="820"/>
                  </a:cubicBezTo>
                  <a:cubicBezTo>
                    <a:pt x="182" y="829"/>
                    <a:pt x="187" y="841"/>
                    <a:pt x="196" y="844"/>
                  </a:cubicBezTo>
                  <a:cubicBezTo>
                    <a:pt x="213" y="850"/>
                    <a:pt x="204" y="846"/>
                    <a:pt x="220" y="856"/>
                  </a:cubicBezTo>
                  <a:cubicBezTo>
                    <a:pt x="250" y="846"/>
                    <a:pt x="236" y="846"/>
                    <a:pt x="264" y="852"/>
                  </a:cubicBezTo>
                  <a:cubicBezTo>
                    <a:pt x="268" y="865"/>
                    <a:pt x="284" y="888"/>
                    <a:pt x="284" y="888"/>
                  </a:cubicBezTo>
                  <a:cubicBezTo>
                    <a:pt x="281" y="914"/>
                    <a:pt x="281" y="924"/>
                    <a:pt x="268" y="944"/>
                  </a:cubicBezTo>
                  <a:cubicBezTo>
                    <a:pt x="270" y="981"/>
                    <a:pt x="271" y="1019"/>
                    <a:pt x="280" y="1056"/>
                  </a:cubicBezTo>
                  <a:cubicBezTo>
                    <a:pt x="275" y="1096"/>
                    <a:pt x="286" y="1085"/>
                    <a:pt x="252" y="1096"/>
                  </a:cubicBezTo>
                  <a:cubicBezTo>
                    <a:pt x="244" y="1099"/>
                    <a:pt x="276" y="1088"/>
                    <a:pt x="276" y="1088"/>
                  </a:cubicBezTo>
                  <a:cubicBezTo>
                    <a:pt x="325" y="1100"/>
                    <a:pt x="321" y="1109"/>
                    <a:pt x="352" y="1144"/>
                  </a:cubicBezTo>
                  <a:cubicBezTo>
                    <a:pt x="364" y="1158"/>
                    <a:pt x="376" y="1164"/>
                    <a:pt x="384" y="1180"/>
                  </a:cubicBezTo>
                  <a:cubicBezTo>
                    <a:pt x="400" y="1212"/>
                    <a:pt x="402" y="1239"/>
                    <a:pt x="440" y="1248"/>
                  </a:cubicBezTo>
                  <a:cubicBezTo>
                    <a:pt x="451" y="1255"/>
                    <a:pt x="476" y="1264"/>
                    <a:pt x="476" y="1264"/>
                  </a:cubicBezTo>
                  <a:cubicBezTo>
                    <a:pt x="496" y="1259"/>
                    <a:pt x="512" y="1265"/>
                    <a:pt x="532" y="1272"/>
                  </a:cubicBezTo>
                  <a:cubicBezTo>
                    <a:pt x="545" y="1292"/>
                    <a:pt x="536" y="1281"/>
                    <a:pt x="564" y="1300"/>
                  </a:cubicBezTo>
                  <a:cubicBezTo>
                    <a:pt x="568" y="1303"/>
                    <a:pt x="576" y="1308"/>
                    <a:pt x="576" y="1308"/>
                  </a:cubicBezTo>
                  <a:cubicBezTo>
                    <a:pt x="582" y="1325"/>
                    <a:pt x="595" y="1343"/>
                    <a:pt x="608" y="1356"/>
                  </a:cubicBezTo>
                  <a:cubicBezTo>
                    <a:pt x="618" y="1386"/>
                    <a:pt x="603" y="1350"/>
                    <a:pt x="624" y="1376"/>
                  </a:cubicBezTo>
                  <a:cubicBezTo>
                    <a:pt x="627" y="1379"/>
                    <a:pt x="625" y="1385"/>
                    <a:pt x="628" y="1388"/>
                  </a:cubicBezTo>
                  <a:cubicBezTo>
                    <a:pt x="638" y="1400"/>
                    <a:pt x="676" y="1411"/>
                    <a:pt x="692" y="1416"/>
                  </a:cubicBezTo>
                  <a:cubicBezTo>
                    <a:pt x="707" y="1411"/>
                    <a:pt x="711" y="1401"/>
                    <a:pt x="724" y="1392"/>
                  </a:cubicBezTo>
                  <a:cubicBezTo>
                    <a:pt x="737" y="1352"/>
                    <a:pt x="787" y="1401"/>
                    <a:pt x="808" y="1408"/>
                  </a:cubicBezTo>
                  <a:cubicBezTo>
                    <a:pt x="822" y="1419"/>
                    <a:pt x="836" y="1425"/>
                    <a:pt x="852" y="1432"/>
                  </a:cubicBezTo>
                  <a:cubicBezTo>
                    <a:pt x="860" y="1435"/>
                    <a:pt x="876" y="1440"/>
                    <a:pt x="876" y="1440"/>
                  </a:cubicBezTo>
                  <a:cubicBezTo>
                    <a:pt x="905" y="1397"/>
                    <a:pt x="882" y="1417"/>
                    <a:pt x="960" y="1412"/>
                  </a:cubicBezTo>
                  <a:cubicBezTo>
                    <a:pt x="963" y="1408"/>
                    <a:pt x="966" y="1404"/>
                    <a:pt x="968" y="1400"/>
                  </a:cubicBezTo>
                  <a:cubicBezTo>
                    <a:pt x="970" y="1396"/>
                    <a:pt x="968" y="1389"/>
                    <a:pt x="972" y="1388"/>
                  </a:cubicBezTo>
                  <a:cubicBezTo>
                    <a:pt x="974" y="1387"/>
                    <a:pt x="1004" y="1395"/>
                    <a:pt x="1008" y="1396"/>
                  </a:cubicBezTo>
                  <a:cubicBezTo>
                    <a:pt x="1030" y="1410"/>
                    <a:pt x="1062" y="1411"/>
                    <a:pt x="1088" y="1416"/>
                  </a:cubicBezTo>
                  <a:cubicBezTo>
                    <a:pt x="1110" y="1427"/>
                    <a:pt x="1109" y="1419"/>
                    <a:pt x="1132" y="1428"/>
                  </a:cubicBezTo>
                  <a:cubicBezTo>
                    <a:pt x="1140" y="1431"/>
                    <a:pt x="1156" y="1436"/>
                    <a:pt x="1156" y="1436"/>
                  </a:cubicBezTo>
                  <a:cubicBezTo>
                    <a:pt x="1176" y="1407"/>
                    <a:pt x="1161" y="1422"/>
                    <a:pt x="1228" y="1428"/>
                  </a:cubicBezTo>
                  <a:cubicBezTo>
                    <a:pt x="1271" y="1432"/>
                    <a:pt x="1308" y="1452"/>
                    <a:pt x="1352" y="1452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382" name="Freeform 30"/>
          <p:cNvSpPr>
            <a:spLocks/>
          </p:cNvSpPr>
          <p:nvPr/>
        </p:nvSpPr>
        <p:spPr bwMode="auto">
          <a:xfrm>
            <a:off x="3352512" y="3562350"/>
            <a:ext cx="653761" cy="565150"/>
          </a:xfrm>
          <a:custGeom>
            <a:avLst/>
            <a:gdLst>
              <a:gd name="T0" fmla="*/ 0 w 412"/>
              <a:gd name="T1" fmla="*/ 2147483647 h 356"/>
              <a:gd name="T2" fmla="*/ 2147483647 w 412"/>
              <a:gd name="T3" fmla="*/ 0 h 356"/>
              <a:gd name="T4" fmla="*/ 2147483647 w 412"/>
              <a:gd name="T5" fmla="*/ 2147483647 h 356"/>
              <a:gd name="T6" fmla="*/ 2147483647 w 412"/>
              <a:gd name="T7" fmla="*/ 2147483647 h 356"/>
              <a:gd name="T8" fmla="*/ 2147483647 w 412"/>
              <a:gd name="T9" fmla="*/ 2147483647 h 356"/>
              <a:gd name="T10" fmla="*/ 2147483647 w 412"/>
              <a:gd name="T11" fmla="*/ 2147483647 h 356"/>
              <a:gd name="T12" fmla="*/ 2147483647 w 412"/>
              <a:gd name="T13" fmla="*/ 2147483647 h 356"/>
              <a:gd name="T14" fmla="*/ 2147483647 w 412"/>
              <a:gd name="T15" fmla="*/ 2147483647 h 356"/>
              <a:gd name="T16" fmla="*/ 2147483647 w 412"/>
              <a:gd name="T17" fmla="*/ 2147483647 h 356"/>
              <a:gd name="T18" fmla="*/ 2147483647 w 412"/>
              <a:gd name="T19" fmla="*/ 2147483647 h 356"/>
              <a:gd name="T20" fmla="*/ 2147483647 w 412"/>
              <a:gd name="T21" fmla="*/ 2147483647 h 3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2"/>
              <a:gd name="T34" fmla="*/ 0 h 356"/>
              <a:gd name="T35" fmla="*/ 412 w 412"/>
              <a:gd name="T36" fmla="*/ 356 h 3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2" h="356">
                <a:moveTo>
                  <a:pt x="0" y="12"/>
                </a:moveTo>
                <a:cubicBezTo>
                  <a:pt x="7" y="8"/>
                  <a:pt x="12" y="0"/>
                  <a:pt x="20" y="0"/>
                </a:cubicBezTo>
                <a:cubicBezTo>
                  <a:pt x="29" y="0"/>
                  <a:pt x="25" y="19"/>
                  <a:pt x="32" y="24"/>
                </a:cubicBezTo>
                <a:cubicBezTo>
                  <a:pt x="58" y="41"/>
                  <a:pt x="123" y="39"/>
                  <a:pt x="144" y="40"/>
                </a:cubicBezTo>
                <a:cubicBezTo>
                  <a:pt x="161" y="66"/>
                  <a:pt x="186" y="88"/>
                  <a:pt x="200" y="116"/>
                </a:cubicBezTo>
                <a:cubicBezTo>
                  <a:pt x="210" y="135"/>
                  <a:pt x="217" y="160"/>
                  <a:pt x="224" y="180"/>
                </a:cubicBezTo>
                <a:cubicBezTo>
                  <a:pt x="227" y="190"/>
                  <a:pt x="226" y="203"/>
                  <a:pt x="232" y="212"/>
                </a:cubicBezTo>
                <a:cubicBezTo>
                  <a:pt x="235" y="217"/>
                  <a:pt x="243" y="217"/>
                  <a:pt x="248" y="220"/>
                </a:cubicBezTo>
                <a:cubicBezTo>
                  <a:pt x="273" y="257"/>
                  <a:pt x="265" y="266"/>
                  <a:pt x="308" y="272"/>
                </a:cubicBezTo>
                <a:cubicBezTo>
                  <a:pt x="333" y="297"/>
                  <a:pt x="330" y="315"/>
                  <a:pt x="368" y="328"/>
                </a:cubicBezTo>
                <a:cubicBezTo>
                  <a:pt x="382" y="339"/>
                  <a:pt x="399" y="343"/>
                  <a:pt x="412" y="35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3" name="Freeform 31"/>
          <p:cNvSpPr>
            <a:spLocks/>
          </p:cNvSpPr>
          <p:nvPr/>
        </p:nvSpPr>
        <p:spPr bwMode="auto">
          <a:xfrm>
            <a:off x="3760932" y="3505200"/>
            <a:ext cx="369455" cy="222250"/>
          </a:xfrm>
          <a:custGeom>
            <a:avLst/>
            <a:gdLst>
              <a:gd name="T0" fmla="*/ 2147483647 w 233"/>
              <a:gd name="T1" fmla="*/ 0 h 140"/>
              <a:gd name="T2" fmla="*/ 2147483647 w 233"/>
              <a:gd name="T3" fmla="*/ 2147483647 h 140"/>
              <a:gd name="T4" fmla="*/ 2147483647 w 233"/>
              <a:gd name="T5" fmla="*/ 2147483647 h 140"/>
              <a:gd name="T6" fmla="*/ 2147483647 w 233"/>
              <a:gd name="T7" fmla="*/ 2147483647 h 140"/>
              <a:gd name="T8" fmla="*/ 2147483647 w 233"/>
              <a:gd name="T9" fmla="*/ 2147483647 h 140"/>
              <a:gd name="T10" fmla="*/ 2147483647 w 233"/>
              <a:gd name="T11" fmla="*/ 2147483647 h 140"/>
              <a:gd name="T12" fmla="*/ 2147483647 w 233"/>
              <a:gd name="T13" fmla="*/ 2147483647 h 1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3"/>
              <a:gd name="T22" fmla="*/ 0 h 140"/>
              <a:gd name="T23" fmla="*/ 233 w 233"/>
              <a:gd name="T24" fmla="*/ 140 h 1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3" h="140">
                <a:moveTo>
                  <a:pt x="31" y="0"/>
                </a:moveTo>
                <a:cubicBezTo>
                  <a:pt x="0" y="46"/>
                  <a:pt x="13" y="10"/>
                  <a:pt x="27" y="32"/>
                </a:cubicBezTo>
                <a:cubicBezTo>
                  <a:pt x="37" y="47"/>
                  <a:pt x="29" y="70"/>
                  <a:pt x="51" y="72"/>
                </a:cubicBezTo>
                <a:cubicBezTo>
                  <a:pt x="75" y="74"/>
                  <a:pt x="99" y="75"/>
                  <a:pt x="123" y="76"/>
                </a:cubicBezTo>
                <a:cubicBezTo>
                  <a:pt x="143" y="83"/>
                  <a:pt x="161" y="80"/>
                  <a:pt x="179" y="92"/>
                </a:cubicBezTo>
                <a:cubicBezTo>
                  <a:pt x="196" y="117"/>
                  <a:pt x="187" y="116"/>
                  <a:pt x="219" y="124"/>
                </a:cubicBezTo>
                <a:cubicBezTo>
                  <a:pt x="233" y="133"/>
                  <a:pt x="231" y="127"/>
                  <a:pt x="231" y="14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4" name="Freeform 32"/>
          <p:cNvSpPr>
            <a:spLocks/>
          </p:cNvSpPr>
          <p:nvPr/>
        </p:nvSpPr>
        <p:spPr bwMode="auto">
          <a:xfrm>
            <a:off x="3112944" y="3505200"/>
            <a:ext cx="829829" cy="844550"/>
          </a:xfrm>
          <a:custGeom>
            <a:avLst/>
            <a:gdLst>
              <a:gd name="T0" fmla="*/ 2147483647 w 523"/>
              <a:gd name="T1" fmla="*/ 0 h 532"/>
              <a:gd name="T2" fmla="*/ 2147483647 w 523"/>
              <a:gd name="T3" fmla="*/ 2147483647 h 532"/>
              <a:gd name="T4" fmla="*/ 2147483647 w 523"/>
              <a:gd name="T5" fmla="*/ 2147483647 h 532"/>
              <a:gd name="T6" fmla="*/ 2147483647 w 523"/>
              <a:gd name="T7" fmla="*/ 2147483647 h 532"/>
              <a:gd name="T8" fmla="*/ 2147483647 w 523"/>
              <a:gd name="T9" fmla="*/ 2147483647 h 532"/>
              <a:gd name="T10" fmla="*/ 2147483647 w 523"/>
              <a:gd name="T11" fmla="*/ 2147483647 h 532"/>
              <a:gd name="T12" fmla="*/ 2147483647 w 523"/>
              <a:gd name="T13" fmla="*/ 2147483647 h 532"/>
              <a:gd name="T14" fmla="*/ 2147483647 w 523"/>
              <a:gd name="T15" fmla="*/ 2147483647 h 532"/>
              <a:gd name="T16" fmla="*/ 2147483647 w 523"/>
              <a:gd name="T17" fmla="*/ 2147483647 h 532"/>
              <a:gd name="T18" fmla="*/ 2147483647 w 523"/>
              <a:gd name="T19" fmla="*/ 2147483647 h 532"/>
              <a:gd name="T20" fmla="*/ 2147483647 w 523"/>
              <a:gd name="T21" fmla="*/ 2147483647 h 532"/>
              <a:gd name="T22" fmla="*/ 2147483647 w 523"/>
              <a:gd name="T23" fmla="*/ 2147483647 h 532"/>
              <a:gd name="T24" fmla="*/ 2147483647 w 523"/>
              <a:gd name="T25" fmla="*/ 2147483647 h 532"/>
              <a:gd name="T26" fmla="*/ 2147483647 w 523"/>
              <a:gd name="T27" fmla="*/ 2147483647 h 532"/>
              <a:gd name="T28" fmla="*/ 2147483647 w 523"/>
              <a:gd name="T29" fmla="*/ 2147483647 h 532"/>
              <a:gd name="T30" fmla="*/ 2147483647 w 523"/>
              <a:gd name="T31" fmla="*/ 2147483647 h 5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23"/>
              <a:gd name="T49" fmla="*/ 0 h 532"/>
              <a:gd name="T50" fmla="*/ 523 w 523"/>
              <a:gd name="T51" fmla="*/ 532 h 5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23" h="532">
                <a:moveTo>
                  <a:pt x="7" y="0"/>
                </a:moveTo>
                <a:cubicBezTo>
                  <a:pt x="0" y="20"/>
                  <a:pt x="15" y="15"/>
                  <a:pt x="31" y="20"/>
                </a:cubicBezTo>
                <a:cubicBezTo>
                  <a:pt x="43" y="38"/>
                  <a:pt x="60" y="38"/>
                  <a:pt x="79" y="44"/>
                </a:cubicBezTo>
                <a:cubicBezTo>
                  <a:pt x="87" y="46"/>
                  <a:pt x="95" y="49"/>
                  <a:pt x="103" y="52"/>
                </a:cubicBezTo>
                <a:cubicBezTo>
                  <a:pt x="107" y="53"/>
                  <a:pt x="115" y="56"/>
                  <a:pt x="115" y="56"/>
                </a:cubicBezTo>
                <a:cubicBezTo>
                  <a:pt x="124" y="84"/>
                  <a:pt x="138" y="107"/>
                  <a:pt x="159" y="128"/>
                </a:cubicBezTo>
                <a:cubicBezTo>
                  <a:pt x="167" y="151"/>
                  <a:pt x="176" y="152"/>
                  <a:pt x="195" y="164"/>
                </a:cubicBezTo>
                <a:cubicBezTo>
                  <a:pt x="202" y="186"/>
                  <a:pt x="217" y="188"/>
                  <a:pt x="235" y="200"/>
                </a:cubicBezTo>
                <a:cubicBezTo>
                  <a:pt x="253" y="227"/>
                  <a:pt x="249" y="269"/>
                  <a:pt x="283" y="280"/>
                </a:cubicBezTo>
                <a:cubicBezTo>
                  <a:pt x="299" y="304"/>
                  <a:pt x="293" y="331"/>
                  <a:pt x="319" y="348"/>
                </a:cubicBezTo>
                <a:cubicBezTo>
                  <a:pt x="343" y="384"/>
                  <a:pt x="307" y="327"/>
                  <a:pt x="331" y="384"/>
                </a:cubicBezTo>
                <a:cubicBezTo>
                  <a:pt x="344" y="415"/>
                  <a:pt x="369" y="428"/>
                  <a:pt x="399" y="436"/>
                </a:cubicBezTo>
                <a:cubicBezTo>
                  <a:pt x="427" y="455"/>
                  <a:pt x="418" y="444"/>
                  <a:pt x="431" y="464"/>
                </a:cubicBezTo>
                <a:cubicBezTo>
                  <a:pt x="432" y="471"/>
                  <a:pt x="430" y="479"/>
                  <a:pt x="435" y="484"/>
                </a:cubicBezTo>
                <a:cubicBezTo>
                  <a:pt x="441" y="490"/>
                  <a:pt x="459" y="492"/>
                  <a:pt x="459" y="492"/>
                </a:cubicBezTo>
                <a:cubicBezTo>
                  <a:pt x="467" y="524"/>
                  <a:pt x="492" y="532"/>
                  <a:pt x="523" y="532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5" name="Freeform 33"/>
          <p:cNvSpPr>
            <a:spLocks/>
          </p:cNvSpPr>
          <p:nvPr/>
        </p:nvSpPr>
        <p:spPr bwMode="auto">
          <a:xfrm>
            <a:off x="3701762" y="4178300"/>
            <a:ext cx="168852" cy="323850"/>
          </a:xfrm>
          <a:custGeom>
            <a:avLst/>
            <a:gdLst>
              <a:gd name="T0" fmla="*/ 0 w 106"/>
              <a:gd name="T1" fmla="*/ 0 h 204"/>
              <a:gd name="T2" fmla="*/ 2147483647 w 106"/>
              <a:gd name="T3" fmla="*/ 2147483647 h 204"/>
              <a:gd name="T4" fmla="*/ 2147483647 w 106"/>
              <a:gd name="T5" fmla="*/ 2147483647 h 204"/>
              <a:gd name="T6" fmla="*/ 2147483647 w 106"/>
              <a:gd name="T7" fmla="*/ 2147483647 h 204"/>
              <a:gd name="T8" fmla="*/ 2147483647 w 106"/>
              <a:gd name="T9" fmla="*/ 2147483647 h 204"/>
              <a:gd name="T10" fmla="*/ 2147483647 w 106"/>
              <a:gd name="T11" fmla="*/ 2147483647 h 2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"/>
              <a:gd name="T19" fmla="*/ 0 h 204"/>
              <a:gd name="T20" fmla="*/ 106 w 106"/>
              <a:gd name="T21" fmla="*/ 204 h 2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" h="204">
                <a:moveTo>
                  <a:pt x="0" y="0"/>
                </a:moveTo>
                <a:cubicBezTo>
                  <a:pt x="28" y="18"/>
                  <a:pt x="21" y="7"/>
                  <a:pt x="28" y="28"/>
                </a:cubicBezTo>
                <a:cubicBezTo>
                  <a:pt x="29" y="40"/>
                  <a:pt x="28" y="53"/>
                  <a:pt x="32" y="64"/>
                </a:cubicBezTo>
                <a:cubicBezTo>
                  <a:pt x="34" y="69"/>
                  <a:pt x="41" y="68"/>
                  <a:pt x="44" y="72"/>
                </a:cubicBezTo>
                <a:cubicBezTo>
                  <a:pt x="64" y="105"/>
                  <a:pt x="53" y="166"/>
                  <a:pt x="96" y="180"/>
                </a:cubicBezTo>
                <a:cubicBezTo>
                  <a:pt x="106" y="195"/>
                  <a:pt x="104" y="187"/>
                  <a:pt x="104" y="20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6" name="Freeform 34"/>
          <p:cNvSpPr>
            <a:spLocks/>
          </p:cNvSpPr>
          <p:nvPr/>
        </p:nvSpPr>
        <p:spPr bwMode="auto">
          <a:xfrm>
            <a:off x="3352512" y="3522664"/>
            <a:ext cx="666750" cy="433387"/>
          </a:xfrm>
          <a:custGeom>
            <a:avLst/>
            <a:gdLst>
              <a:gd name="T0" fmla="*/ 0 w 420"/>
              <a:gd name="T1" fmla="*/ 2147483647 h 273"/>
              <a:gd name="T2" fmla="*/ 2147483647 w 420"/>
              <a:gd name="T3" fmla="*/ 2147483647 h 273"/>
              <a:gd name="T4" fmla="*/ 2147483647 w 420"/>
              <a:gd name="T5" fmla="*/ 2147483647 h 273"/>
              <a:gd name="T6" fmla="*/ 2147483647 w 420"/>
              <a:gd name="T7" fmla="*/ 2147483647 h 273"/>
              <a:gd name="T8" fmla="*/ 2147483647 w 420"/>
              <a:gd name="T9" fmla="*/ 2147483647 h 273"/>
              <a:gd name="T10" fmla="*/ 2147483647 w 420"/>
              <a:gd name="T11" fmla="*/ 2147483647 h 273"/>
              <a:gd name="T12" fmla="*/ 2147483647 w 420"/>
              <a:gd name="T13" fmla="*/ 2147483647 h 2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0"/>
              <a:gd name="T22" fmla="*/ 0 h 273"/>
              <a:gd name="T23" fmla="*/ 420 w 420"/>
              <a:gd name="T24" fmla="*/ 273 h 2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0" h="273">
                <a:moveTo>
                  <a:pt x="0" y="37"/>
                </a:moveTo>
                <a:cubicBezTo>
                  <a:pt x="52" y="0"/>
                  <a:pt x="121" y="9"/>
                  <a:pt x="176" y="37"/>
                </a:cubicBezTo>
                <a:cubicBezTo>
                  <a:pt x="194" y="64"/>
                  <a:pt x="221" y="83"/>
                  <a:pt x="252" y="93"/>
                </a:cubicBezTo>
                <a:cubicBezTo>
                  <a:pt x="265" y="113"/>
                  <a:pt x="282" y="138"/>
                  <a:pt x="300" y="153"/>
                </a:cubicBezTo>
                <a:cubicBezTo>
                  <a:pt x="315" y="165"/>
                  <a:pt x="337" y="159"/>
                  <a:pt x="356" y="161"/>
                </a:cubicBezTo>
                <a:cubicBezTo>
                  <a:pt x="378" y="176"/>
                  <a:pt x="371" y="198"/>
                  <a:pt x="384" y="217"/>
                </a:cubicBezTo>
                <a:cubicBezTo>
                  <a:pt x="394" y="233"/>
                  <a:pt x="407" y="260"/>
                  <a:pt x="420" y="273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7" name="Line 35"/>
          <p:cNvSpPr>
            <a:spLocks noChangeShapeType="1"/>
          </p:cNvSpPr>
          <p:nvPr/>
        </p:nvSpPr>
        <p:spPr bwMode="auto">
          <a:xfrm>
            <a:off x="3352512" y="4724400"/>
            <a:ext cx="152977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8" name="Freeform 36"/>
          <p:cNvSpPr>
            <a:spLocks/>
          </p:cNvSpPr>
          <p:nvPr/>
        </p:nvSpPr>
        <p:spPr bwMode="auto">
          <a:xfrm>
            <a:off x="3073977" y="3733800"/>
            <a:ext cx="278535" cy="374650"/>
          </a:xfrm>
          <a:custGeom>
            <a:avLst/>
            <a:gdLst>
              <a:gd name="T0" fmla="*/ 2147483647 w 176"/>
              <a:gd name="T1" fmla="*/ 0 h 236"/>
              <a:gd name="T2" fmla="*/ 2147483647 w 176"/>
              <a:gd name="T3" fmla="*/ 2147483647 h 236"/>
              <a:gd name="T4" fmla="*/ 2147483647 w 176"/>
              <a:gd name="T5" fmla="*/ 2147483647 h 236"/>
              <a:gd name="T6" fmla="*/ 2147483647 w 176"/>
              <a:gd name="T7" fmla="*/ 2147483647 h 236"/>
              <a:gd name="T8" fmla="*/ 2147483647 w 176"/>
              <a:gd name="T9" fmla="*/ 2147483647 h 236"/>
              <a:gd name="T10" fmla="*/ 2147483647 w 176"/>
              <a:gd name="T11" fmla="*/ 2147483647 h 236"/>
              <a:gd name="T12" fmla="*/ 2147483647 w 176"/>
              <a:gd name="T13" fmla="*/ 2147483647 h 236"/>
              <a:gd name="T14" fmla="*/ 2147483647 w 176"/>
              <a:gd name="T15" fmla="*/ 2147483647 h 236"/>
              <a:gd name="T16" fmla="*/ 2147483647 w 176"/>
              <a:gd name="T17" fmla="*/ 2147483647 h 236"/>
              <a:gd name="T18" fmla="*/ 0 w 176"/>
              <a:gd name="T19" fmla="*/ 2147483647 h 2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6"/>
              <a:gd name="T31" fmla="*/ 0 h 236"/>
              <a:gd name="T32" fmla="*/ 176 w 176"/>
              <a:gd name="T33" fmla="*/ 236 h 2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6" h="236">
                <a:moveTo>
                  <a:pt x="176" y="0"/>
                </a:moveTo>
                <a:cubicBezTo>
                  <a:pt x="161" y="23"/>
                  <a:pt x="158" y="13"/>
                  <a:pt x="148" y="44"/>
                </a:cubicBezTo>
                <a:cubicBezTo>
                  <a:pt x="145" y="53"/>
                  <a:pt x="124" y="60"/>
                  <a:pt x="124" y="60"/>
                </a:cubicBezTo>
                <a:cubicBezTo>
                  <a:pt x="118" y="79"/>
                  <a:pt x="100" y="79"/>
                  <a:pt x="84" y="88"/>
                </a:cubicBezTo>
                <a:cubicBezTo>
                  <a:pt x="76" y="93"/>
                  <a:pt x="60" y="104"/>
                  <a:pt x="60" y="104"/>
                </a:cubicBezTo>
                <a:cubicBezTo>
                  <a:pt x="42" y="130"/>
                  <a:pt x="55" y="136"/>
                  <a:pt x="44" y="172"/>
                </a:cubicBezTo>
                <a:cubicBezTo>
                  <a:pt x="41" y="181"/>
                  <a:pt x="33" y="188"/>
                  <a:pt x="28" y="196"/>
                </a:cubicBezTo>
                <a:cubicBezTo>
                  <a:pt x="25" y="200"/>
                  <a:pt x="22" y="203"/>
                  <a:pt x="20" y="208"/>
                </a:cubicBezTo>
                <a:cubicBezTo>
                  <a:pt x="17" y="216"/>
                  <a:pt x="20" y="229"/>
                  <a:pt x="12" y="232"/>
                </a:cubicBezTo>
                <a:cubicBezTo>
                  <a:pt x="8" y="233"/>
                  <a:pt x="0" y="236"/>
                  <a:pt x="0" y="23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9" name="Freeform 37"/>
          <p:cNvSpPr>
            <a:spLocks/>
          </p:cNvSpPr>
          <p:nvPr/>
        </p:nvSpPr>
        <p:spPr bwMode="auto">
          <a:xfrm>
            <a:off x="3314989" y="4038600"/>
            <a:ext cx="323273" cy="419100"/>
          </a:xfrm>
          <a:custGeom>
            <a:avLst/>
            <a:gdLst>
              <a:gd name="T0" fmla="*/ 2147483647 w 204"/>
              <a:gd name="T1" fmla="*/ 0 h 264"/>
              <a:gd name="T2" fmla="*/ 2147483647 w 204"/>
              <a:gd name="T3" fmla="*/ 2147483647 h 264"/>
              <a:gd name="T4" fmla="*/ 2147483647 w 204"/>
              <a:gd name="T5" fmla="*/ 2147483647 h 264"/>
              <a:gd name="T6" fmla="*/ 2147483647 w 204"/>
              <a:gd name="T7" fmla="*/ 2147483647 h 264"/>
              <a:gd name="T8" fmla="*/ 2147483647 w 204"/>
              <a:gd name="T9" fmla="*/ 2147483647 h 264"/>
              <a:gd name="T10" fmla="*/ 2147483647 w 204"/>
              <a:gd name="T11" fmla="*/ 2147483647 h 264"/>
              <a:gd name="T12" fmla="*/ 0 w 204"/>
              <a:gd name="T13" fmla="*/ 2147483647 h 264"/>
              <a:gd name="T14" fmla="*/ 2147483647 w 204"/>
              <a:gd name="T15" fmla="*/ 2147483647 h 2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4"/>
              <a:gd name="T25" fmla="*/ 0 h 264"/>
              <a:gd name="T26" fmla="*/ 204 w 204"/>
              <a:gd name="T27" fmla="*/ 264 h 2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4" h="264">
                <a:moveTo>
                  <a:pt x="168" y="0"/>
                </a:moveTo>
                <a:cubicBezTo>
                  <a:pt x="189" y="30"/>
                  <a:pt x="204" y="76"/>
                  <a:pt x="168" y="100"/>
                </a:cubicBezTo>
                <a:cubicBezTo>
                  <a:pt x="165" y="108"/>
                  <a:pt x="161" y="116"/>
                  <a:pt x="160" y="124"/>
                </a:cubicBezTo>
                <a:cubicBezTo>
                  <a:pt x="159" y="141"/>
                  <a:pt x="160" y="159"/>
                  <a:pt x="156" y="176"/>
                </a:cubicBezTo>
                <a:cubicBezTo>
                  <a:pt x="155" y="180"/>
                  <a:pt x="136" y="188"/>
                  <a:pt x="132" y="188"/>
                </a:cubicBezTo>
                <a:cubicBezTo>
                  <a:pt x="103" y="190"/>
                  <a:pt x="73" y="191"/>
                  <a:pt x="44" y="192"/>
                </a:cubicBezTo>
                <a:cubicBezTo>
                  <a:pt x="22" y="207"/>
                  <a:pt x="19" y="245"/>
                  <a:pt x="0" y="264"/>
                </a:cubicBezTo>
                <a:lnTo>
                  <a:pt x="24" y="240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0" name="Freeform 38"/>
          <p:cNvSpPr>
            <a:spLocks/>
          </p:cNvSpPr>
          <p:nvPr/>
        </p:nvSpPr>
        <p:spPr bwMode="auto">
          <a:xfrm>
            <a:off x="2057977" y="4038600"/>
            <a:ext cx="295853" cy="1231900"/>
          </a:xfrm>
          <a:custGeom>
            <a:avLst/>
            <a:gdLst>
              <a:gd name="T0" fmla="*/ 0 w 187"/>
              <a:gd name="T1" fmla="*/ 0 h 776"/>
              <a:gd name="T2" fmla="*/ 2147483647 w 187"/>
              <a:gd name="T3" fmla="*/ 2147483647 h 776"/>
              <a:gd name="T4" fmla="*/ 2147483647 w 187"/>
              <a:gd name="T5" fmla="*/ 2147483647 h 776"/>
              <a:gd name="T6" fmla="*/ 2147483647 w 187"/>
              <a:gd name="T7" fmla="*/ 2147483647 h 776"/>
              <a:gd name="T8" fmla="*/ 2147483647 w 187"/>
              <a:gd name="T9" fmla="*/ 2147483647 h 776"/>
              <a:gd name="T10" fmla="*/ 2147483647 w 187"/>
              <a:gd name="T11" fmla="*/ 2147483647 h 776"/>
              <a:gd name="T12" fmla="*/ 2147483647 w 187"/>
              <a:gd name="T13" fmla="*/ 2147483647 h 776"/>
              <a:gd name="T14" fmla="*/ 2147483647 w 187"/>
              <a:gd name="T15" fmla="*/ 2147483647 h 776"/>
              <a:gd name="T16" fmla="*/ 2147483647 w 187"/>
              <a:gd name="T17" fmla="*/ 2147483647 h 776"/>
              <a:gd name="T18" fmla="*/ 2147483647 w 187"/>
              <a:gd name="T19" fmla="*/ 2147483647 h 776"/>
              <a:gd name="T20" fmla="*/ 2147483647 w 187"/>
              <a:gd name="T21" fmla="*/ 2147483647 h 776"/>
              <a:gd name="T22" fmla="*/ 2147483647 w 187"/>
              <a:gd name="T23" fmla="*/ 2147483647 h 776"/>
              <a:gd name="T24" fmla="*/ 2147483647 w 187"/>
              <a:gd name="T25" fmla="*/ 2147483647 h 776"/>
              <a:gd name="T26" fmla="*/ 2147483647 w 187"/>
              <a:gd name="T27" fmla="*/ 2147483647 h 776"/>
              <a:gd name="T28" fmla="*/ 2147483647 w 187"/>
              <a:gd name="T29" fmla="*/ 2147483647 h 776"/>
              <a:gd name="T30" fmla="*/ 2147483647 w 187"/>
              <a:gd name="T31" fmla="*/ 2147483647 h 776"/>
              <a:gd name="T32" fmla="*/ 2147483647 w 187"/>
              <a:gd name="T33" fmla="*/ 2147483647 h 776"/>
              <a:gd name="T34" fmla="*/ 2147483647 w 187"/>
              <a:gd name="T35" fmla="*/ 2147483647 h 776"/>
              <a:gd name="T36" fmla="*/ 2147483647 w 187"/>
              <a:gd name="T37" fmla="*/ 2147483647 h 776"/>
              <a:gd name="T38" fmla="*/ 2147483647 w 187"/>
              <a:gd name="T39" fmla="*/ 2147483647 h 77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87"/>
              <a:gd name="T61" fmla="*/ 0 h 776"/>
              <a:gd name="T62" fmla="*/ 187 w 187"/>
              <a:gd name="T63" fmla="*/ 776 h 77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87" h="776">
                <a:moveTo>
                  <a:pt x="0" y="0"/>
                </a:moveTo>
                <a:cubicBezTo>
                  <a:pt x="34" y="34"/>
                  <a:pt x="16" y="38"/>
                  <a:pt x="24" y="100"/>
                </a:cubicBezTo>
                <a:cubicBezTo>
                  <a:pt x="25" y="112"/>
                  <a:pt x="34" y="151"/>
                  <a:pt x="40" y="160"/>
                </a:cubicBezTo>
                <a:cubicBezTo>
                  <a:pt x="58" y="187"/>
                  <a:pt x="47" y="158"/>
                  <a:pt x="60" y="184"/>
                </a:cubicBezTo>
                <a:cubicBezTo>
                  <a:pt x="68" y="199"/>
                  <a:pt x="71" y="220"/>
                  <a:pt x="76" y="236"/>
                </a:cubicBezTo>
                <a:cubicBezTo>
                  <a:pt x="77" y="240"/>
                  <a:pt x="76" y="247"/>
                  <a:pt x="80" y="248"/>
                </a:cubicBezTo>
                <a:cubicBezTo>
                  <a:pt x="89" y="249"/>
                  <a:pt x="99" y="251"/>
                  <a:pt x="108" y="252"/>
                </a:cubicBezTo>
                <a:cubicBezTo>
                  <a:pt x="115" y="279"/>
                  <a:pt x="120" y="295"/>
                  <a:pt x="148" y="304"/>
                </a:cubicBezTo>
                <a:cubicBezTo>
                  <a:pt x="154" y="321"/>
                  <a:pt x="162" y="317"/>
                  <a:pt x="172" y="332"/>
                </a:cubicBezTo>
                <a:cubicBezTo>
                  <a:pt x="140" y="354"/>
                  <a:pt x="149" y="411"/>
                  <a:pt x="180" y="432"/>
                </a:cubicBezTo>
                <a:cubicBezTo>
                  <a:pt x="187" y="454"/>
                  <a:pt x="187" y="447"/>
                  <a:pt x="180" y="484"/>
                </a:cubicBezTo>
                <a:cubicBezTo>
                  <a:pt x="178" y="492"/>
                  <a:pt x="175" y="500"/>
                  <a:pt x="172" y="508"/>
                </a:cubicBezTo>
                <a:cubicBezTo>
                  <a:pt x="171" y="512"/>
                  <a:pt x="168" y="520"/>
                  <a:pt x="168" y="520"/>
                </a:cubicBezTo>
                <a:cubicBezTo>
                  <a:pt x="164" y="547"/>
                  <a:pt x="159" y="576"/>
                  <a:pt x="136" y="592"/>
                </a:cubicBezTo>
                <a:cubicBezTo>
                  <a:pt x="127" y="606"/>
                  <a:pt x="124" y="616"/>
                  <a:pt x="120" y="632"/>
                </a:cubicBezTo>
                <a:cubicBezTo>
                  <a:pt x="119" y="645"/>
                  <a:pt x="122" y="660"/>
                  <a:pt x="116" y="672"/>
                </a:cubicBezTo>
                <a:cubicBezTo>
                  <a:pt x="112" y="681"/>
                  <a:pt x="92" y="688"/>
                  <a:pt x="92" y="688"/>
                </a:cubicBezTo>
                <a:cubicBezTo>
                  <a:pt x="88" y="701"/>
                  <a:pt x="72" y="724"/>
                  <a:pt x="72" y="724"/>
                </a:cubicBezTo>
                <a:cubicBezTo>
                  <a:pt x="69" y="738"/>
                  <a:pt x="60" y="764"/>
                  <a:pt x="60" y="764"/>
                </a:cubicBezTo>
                <a:cubicBezTo>
                  <a:pt x="61" y="768"/>
                  <a:pt x="64" y="776"/>
                  <a:pt x="64" y="77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1" name="Freeform 39"/>
          <p:cNvSpPr>
            <a:spLocks/>
          </p:cNvSpPr>
          <p:nvPr/>
        </p:nvSpPr>
        <p:spPr bwMode="auto">
          <a:xfrm>
            <a:off x="1842944" y="4191000"/>
            <a:ext cx="1281545" cy="692150"/>
          </a:xfrm>
          <a:custGeom>
            <a:avLst/>
            <a:gdLst>
              <a:gd name="T0" fmla="*/ 2147483647 w 807"/>
              <a:gd name="T1" fmla="*/ 0 h 436"/>
              <a:gd name="T2" fmla="*/ 2147483647 w 807"/>
              <a:gd name="T3" fmla="*/ 2147483647 h 436"/>
              <a:gd name="T4" fmla="*/ 2147483647 w 807"/>
              <a:gd name="T5" fmla="*/ 2147483647 h 436"/>
              <a:gd name="T6" fmla="*/ 2147483647 w 807"/>
              <a:gd name="T7" fmla="*/ 2147483647 h 436"/>
              <a:gd name="T8" fmla="*/ 2147483647 w 807"/>
              <a:gd name="T9" fmla="*/ 2147483647 h 436"/>
              <a:gd name="T10" fmla="*/ 2147483647 w 807"/>
              <a:gd name="T11" fmla="*/ 2147483647 h 436"/>
              <a:gd name="T12" fmla="*/ 2147483647 w 807"/>
              <a:gd name="T13" fmla="*/ 2147483647 h 436"/>
              <a:gd name="T14" fmla="*/ 2147483647 w 807"/>
              <a:gd name="T15" fmla="*/ 2147483647 h 436"/>
              <a:gd name="T16" fmla="*/ 2147483647 w 807"/>
              <a:gd name="T17" fmla="*/ 2147483647 h 436"/>
              <a:gd name="T18" fmla="*/ 2147483647 w 807"/>
              <a:gd name="T19" fmla="*/ 2147483647 h 436"/>
              <a:gd name="T20" fmla="*/ 2147483647 w 807"/>
              <a:gd name="T21" fmla="*/ 2147483647 h 436"/>
              <a:gd name="T22" fmla="*/ 2147483647 w 807"/>
              <a:gd name="T23" fmla="*/ 2147483647 h 436"/>
              <a:gd name="T24" fmla="*/ 2147483647 w 807"/>
              <a:gd name="T25" fmla="*/ 2147483647 h 436"/>
              <a:gd name="T26" fmla="*/ 2147483647 w 807"/>
              <a:gd name="T27" fmla="*/ 2147483647 h 436"/>
              <a:gd name="T28" fmla="*/ 2147483647 w 807"/>
              <a:gd name="T29" fmla="*/ 2147483647 h 436"/>
              <a:gd name="T30" fmla="*/ 2147483647 w 807"/>
              <a:gd name="T31" fmla="*/ 2147483647 h 436"/>
              <a:gd name="T32" fmla="*/ 2147483647 w 807"/>
              <a:gd name="T33" fmla="*/ 2147483647 h 4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7"/>
              <a:gd name="T52" fmla="*/ 0 h 436"/>
              <a:gd name="T53" fmla="*/ 807 w 807"/>
              <a:gd name="T54" fmla="*/ 436 h 4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7" h="436">
                <a:moveTo>
                  <a:pt x="39" y="0"/>
                </a:moveTo>
                <a:cubicBezTo>
                  <a:pt x="0" y="29"/>
                  <a:pt x="32" y="50"/>
                  <a:pt x="63" y="60"/>
                </a:cubicBezTo>
                <a:cubicBezTo>
                  <a:pt x="76" y="80"/>
                  <a:pt x="66" y="105"/>
                  <a:pt x="79" y="124"/>
                </a:cubicBezTo>
                <a:cubicBezTo>
                  <a:pt x="91" y="141"/>
                  <a:pt x="111" y="145"/>
                  <a:pt x="127" y="156"/>
                </a:cubicBezTo>
                <a:cubicBezTo>
                  <a:pt x="131" y="172"/>
                  <a:pt x="129" y="197"/>
                  <a:pt x="143" y="208"/>
                </a:cubicBezTo>
                <a:cubicBezTo>
                  <a:pt x="150" y="214"/>
                  <a:pt x="160" y="215"/>
                  <a:pt x="167" y="220"/>
                </a:cubicBezTo>
                <a:cubicBezTo>
                  <a:pt x="183" y="243"/>
                  <a:pt x="172" y="251"/>
                  <a:pt x="183" y="280"/>
                </a:cubicBezTo>
                <a:cubicBezTo>
                  <a:pt x="187" y="290"/>
                  <a:pt x="216" y="291"/>
                  <a:pt x="219" y="292"/>
                </a:cubicBezTo>
                <a:cubicBezTo>
                  <a:pt x="265" y="289"/>
                  <a:pt x="283" y="284"/>
                  <a:pt x="327" y="288"/>
                </a:cubicBezTo>
                <a:cubicBezTo>
                  <a:pt x="364" y="300"/>
                  <a:pt x="366" y="304"/>
                  <a:pt x="415" y="308"/>
                </a:cubicBezTo>
                <a:cubicBezTo>
                  <a:pt x="446" y="316"/>
                  <a:pt x="447" y="316"/>
                  <a:pt x="487" y="312"/>
                </a:cubicBezTo>
                <a:cubicBezTo>
                  <a:pt x="498" y="295"/>
                  <a:pt x="515" y="295"/>
                  <a:pt x="531" y="284"/>
                </a:cubicBezTo>
                <a:cubicBezTo>
                  <a:pt x="578" y="286"/>
                  <a:pt x="627" y="285"/>
                  <a:pt x="667" y="312"/>
                </a:cubicBezTo>
                <a:cubicBezTo>
                  <a:pt x="672" y="328"/>
                  <a:pt x="677" y="335"/>
                  <a:pt x="691" y="344"/>
                </a:cubicBezTo>
                <a:cubicBezTo>
                  <a:pt x="710" y="373"/>
                  <a:pt x="700" y="361"/>
                  <a:pt x="719" y="380"/>
                </a:cubicBezTo>
                <a:cubicBezTo>
                  <a:pt x="722" y="388"/>
                  <a:pt x="721" y="398"/>
                  <a:pt x="727" y="404"/>
                </a:cubicBezTo>
                <a:cubicBezTo>
                  <a:pt x="744" y="421"/>
                  <a:pt x="781" y="436"/>
                  <a:pt x="807" y="43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2" name="Freeform 40"/>
          <p:cNvSpPr>
            <a:spLocks/>
          </p:cNvSpPr>
          <p:nvPr/>
        </p:nvSpPr>
        <p:spPr bwMode="auto">
          <a:xfrm>
            <a:off x="1720273" y="4038600"/>
            <a:ext cx="422853" cy="1536700"/>
          </a:xfrm>
          <a:custGeom>
            <a:avLst/>
            <a:gdLst>
              <a:gd name="T0" fmla="*/ 2147483647 w 266"/>
              <a:gd name="T1" fmla="*/ 0 h 968"/>
              <a:gd name="T2" fmla="*/ 2147483647 w 266"/>
              <a:gd name="T3" fmla="*/ 2147483647 h 968"/>
              <a:gd name="T4" fmla="*/ 2147483647 w 266"/>
              <a:gd name="T5" fmla="*/ 2147483647 h 968"/>
              <a:gd name="T6" fmla="*/ 2147483647 w 266"/>
              <a:gd name="T7" fmla="*/ 2147483647 h 968"/>
              <a:gd name="T8" fmla="*/ 2147483647 w 266"/>
              <a:gd name="T9" fmla="*/ 2147483647 h 968"/>
              <a:gd name="T10" fmla="*/ 2147483647 w 266"/>
              <a:gd name="T11" fmla="*/ 2147483647 h 968"/>
              <a:gd name="T12" fmla="*/ 2147483647 w 266"/>
              <a:gd name="T13" fmla="*/ 2147483647 h 968"/>
              <a:gd name="T14" fmla="*/ 2147483647 w 266"/>
              <a:gd name="T15" fmla="*/ 2147483647 h 968"/>
              <a:gd name="T16" fmla="*/ 2147483647 w 266"/>
              <a:gd name="T17" fmla="*/ 2147483647 h 968"/>
              <a:gd name="T18" fmla="*/ 2147483647 w 266"/>
              <a:gd name="T19" fmla="*/ 2147483647 h 968"/>
              <a:gd name="T20" fmla="*/ 2147483647 w 266"/>
              <a:gd name="T21" fmla="*/ 2147483647 h 968"/>
              <a:gd name="T22" fmla="*/ 2147483647 w 266"/>
              <a:gd name="T23" fmla="*/ 2147483647 h 968"/>
              <a:gd name="T24" fmla="*/ 2147483647 w 266"/>
              <a:gd name="T25" fmla="*/ 2147483647 h 968"/>
              <a:gd name="T26" fmla="*/ 2147483647 w 266"/>
              <a:gd name="T27" fmla="*/ 2147483647 h 968"/>
              <a:gd name="T28" fmla="*/ 2147483647 w 266"/>
              <a:gd name="T29" fmla="*/ 2147483647 h 968"/>
              <a:gd name="T30" fmla="*/ 2147483647 w 266"/>
              <a:gd name="T31" fmla="*/ 2147483647 h 968"/>
              <a:gd name="T32" fmla="*/ 2147483647 w 266"/>
              <a:gd name="T33" fmla="*/ 2147483647 h 968"/>
              <a:gd name="T34" fmla="*/ 0 w 266"/>
              <a:gd name="T35" fmla="*/ 2147483647 h 9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66"/>
              <a:gd name="T55" fmla="*/ 0 h 968"/>
              <a:gd name="T56" fmla="*/ 266 w 266"/>
              <a:gd name="T57" fmla="*/ 968 h 96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66" h="968">
                <a:moveTo>
                  <a:pt x="212" y="0"/>
                </a:moveTo>
                <a:cubicBezTo>
                  <a:pt x="216" y="1"/>
                  <a:pt x="240" y="10"/>
                  <a:pt x="244" y="16"/>
                </a:cubicBezTo>
                <a:cubicBezTo>
                  <a:pt x="248" y="23"/>
                  <a:pt x="249" y="32"/>
                  <a:pt x="252" y="40"/>
                </a:cubicBezTo>
                <a:cubicBezTo>
                  <a:pt x="253" y="44"/>
                  <a:pt x="256" y="52"/>
                  <a:pt x="256" y="52"/>
                </a:cubicBezTo>
                <a:cubicBezTo>
                  <a:pt x="254" y="79"/>
                  <a:pt x="266" y="122"/>
                  <a:pt x="236" y="132"/>
                </a:cubicBezTo>
                <a:cubicBezTo>
                  <a:pt x="229" y="154"/>
                  <a:pt x="227" y="163"/>
                  <a:pt x="208" y="176"/>
                </a:cubicBezTo>
                <a:cubicBezTo>
                  <a:pt x="205" y="180"/>
                  <a:pt x="203" y="185"/>
                  <a:pt x="200" y="188"/>
                </a:cubicBezTo>
                <a:cubicBezTo>
                  <a:pt x="197" y="191"/>
                  <a:pt x="191" y="192"/>
                  <a:pt x="188" y="196"/>
                </a:cubicBezTo>
                <a:cubicBezTo>
                  <a:pt x="155" y="233"/>
                  <a:pt x="187" y="210"/>
                  <a:pt x="160" y="228"/>
                </a:cubicBezTo>
                <a:cubicBezTo>
                  <a:pt x="156" y="241"/>
                  <a:pt x="148" y="251"/>
                  <a:pt x="144" y="264"/>
                </a:cubicBezTo>
                <a:cubicBezTo>
                  <a:pt x="140" y="322"/>
                  <a:pt x="99" y="462"/>
                  <a:pt x="164" y="484"/>
                </a:cubicBezTo>
                <a:cubicBezTo>
                  <a:pt x="180" y="507"/>
                  <a:pt x="181" y="506"/>
                  <a:pt x="188" y="532"/>
                </a:cubicBezTo>
                <a:cubicBezTo>
                  <a:pt x="190" y="541"/>
                  <a:pt x="196" y="566"/>
                  <a:pt x="200" y="572"/>
                </a:cubicBezTo>
                <a:cubicBezTo>
                  <a:pt x="207" y="583"/>
                  <a:pt x="216" y="608"/>
                  <a:pt x="216" y="608"/>
                </a:cubicBezTo>
                <a:cubicBezTo>
                  <a:pt x="235" y="744"/>
                  <a:pt x="229" y="806"/>
                  <a:pt x="164" y="904"/>
                </a:cubicBezTo>
                <a:cubicBezTo>
                  <a:pt x="158" y="913"/>
                  <a:pt x="148" y="911"/>
                  <a:pt x="140" y="916"/>
                </a:cubicBezTo>
                <a:cubicBezTo>
                  <a:pt x="113" y="931"/>
                  <a:pt x="94" y="938"/>
                  <a:pt x="64" y="948"/>
                </a:cubicBezTo>
                <a:cubicBezTo>
                  <a:pt x="42" y="955"/>
                  <a:pt x="24" y="968"/>
                  <a:pt x="0" y="96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3" name="Freeform 41"/>
          <p:cNvSpPr>
            <a:spLocks/>
          </p:cNvSpPr>
          <p:nvPr/>
        </p:nvSpPr>
        <p:spPr bwMode="auto">
          <a:xfrm>
            <a:off x="1740478" y="5410201"/>
            <a:ext cx="458932" cy="608013"/>
          </a:xfrm>
          <a:custGeom>
            <a:avLst/>
            <a:gdLst>
              <a:gd name="T0" fmla="*/ 2147483647 w 289"/>
              <a:gd name="T1" fmla="*/ 0 h 383"/>
              <a:gd name="T2" fmla="*/ 2147483647 w 289"/>
              <a:gd name="T3" fmla="*/ 2147483647 h 383"/>
              <a:gd name="T4" fmla="*/ 2147483647 w 289"/>
              <a:gd name="T5" fmla="*/ 2147483647 h 383"/>
              <a:gd name="T6" fmla="*/ 2147483647 w 289"/>
              <a:gd name="T7" fmla="*/ 2147483647 h 383"/>
              <a:gd name="T8" fmla="*/ 2147483647 w 289"/>
              <a:gd name="T9" fmla="*/ 2147483647 h 383"/>
              <a:gd name="T10" fmla="*/ 2147483647 w 289"/>
              <a:gd name="T11" fmla="*/ 2147483647 h 383"/>
              <a:gd name="T12" fmla="*/ 2147483647 w 289"/>
              <a:gd name="T13" fmla="*/ 2147483647 h 383"/>
              <a:gd name="T14" fmla="*/ 0 w 289"/>
              <a:gd name="T15" fmla="*/ 2147483647 h 383"/>
              <a:gd name="T16" fmla="*/ 2147483647 w 289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9"/>
              <a:gd name="T28" fmla="*/ 0 h 383"/>
              <a:gd name="T29" fmla="*/ 289 w 289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9" h="383">
                <a:moveTo>
                  <a:pt x="248" y="0"/>
                </a:moveTo>
                <a:cubicBezTo>
                  <a:pt x="289" y="14"/>
                  <a:pt x="280" y="6"/>
                  <a:pt x="256" y="104"/>
                </a:cubicBezTo>
                <a:cubicBezTo>
                  <a:pt x="254" y="114"/>
                  <a:pt x="230" y="121"/>
                  <a:pt x="220" y="124"/>
                </a:cubicBezTo>
                <a:cubicBezTo>
                  <a:pt x="202" y="152"/>
                  <a:pt x="207" y="139"/>
                  <a:pt x="200" y="160"/>
                </a:cubicBezTo>
                <a:cubicBezTo>
                  <a:pt x="198" y="197"/>
                  <a:pt x="216" y="247"/>
                  <a:pt x="176" y="260"/>
                </a:cubicBezTo>
                <a:cubicBezTo>
                  <a:pt x="167" y="287"/>
                  <a:pt x="125" y="318"/>
                  <a:pt x="96" y="328"/>
                </a:cubicBezTo>
                <a:cubicBezTo>
                  <a:pt x="90" y="336"/>
                  <a:pt x="92" y="349"/>
                  <a:pt x="84" y="356"/>
                </a:cubicBezTo>
                <a:cubicBezTo>
                  <a:pt x="69" y="368"/>
                  <a:pt x="1" y="368"/>
                  <a:pt x="0" y="368"/>
                </a:cubicBezTo>
                <a:cubicBezTo>
                  <a:pt x="10" y="383"/>
                  <a:pt x="3" y="380"/>
                  <a:pt x="20" y="38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4" name="Freeform 42"/>
          <p:cNvSpPr>
            <a:spLocks/>
          </p:cNvSpPr>
          <p:nvPr/>
        </p:nvSpPr>
        <p:spPr bwMode="auto">
          <a:xfrm>
            <a:off x="1803977" y="5562600"/>
            <a:ext cx="398318" cy="617538"/>
          </a:xfrm>
          <a:custGeom>
            <a:avLst/>
            <a:gdLst>
              <a:gd name="T0" fmla="*/ 2147483647 w 251"/>
              <a:gd name="T1" fmla="*/ 0 h 389"/>
              <a:gd name="T2" fmla="*/ 2147483647 w 251"/>
              <a:gd name="T3" fmla="*/ 2147483647 h 389"/>
              <a:gd name="T4" fmla="*/ 2147483647 w 251"/>
              <a:gd name="T5" fmla="*/ 2147483647 h 389"/>
              <a:gd name="T6" fmla="*/ 2147483647 w 251"/>
              <a:gd name="T7" fmla="*/ 2147483647 h 389"/>
              <a:gd name="T8" fmla="*/ 2147483647 w 251"/>
              <a:gd name="T9" fmla="*/ 2147483647 h 389"/>
              <a:gd name="T10" fmla="*/ 2147483647 w 251"/>
              <a:gd name="T11" fmla="*/ 2147483647 h 389"/>
              <a:gd name="T12" fmla="*/ 2147483647 w 251"/>
              <a:gd name="T13" fmla="*/ 2147483647 h 389"/>
              <a:gd name="T14" fmla="*/ 2147483647 w 251"/>
              <a:gd name="T15" fmla="*/ 2147483647 h 389"/>
              <a:gd name="T16" fmla="*/ 2147483647 w 251"/>
              <a:gd name="T17" fmla="*/ 2147483647 h 389"/>
              <a:gd name="T18" fmla="*/ 2147483647 w 251"/>
              <a:gd name="T19" fmla="*/ 2147483647 h 389"/>
              <a:gd name="T20" fmla="*/ 2147483647 w 251"/>
              <a:gd name="T21" fmla="*/ 2147483647 h 389"/>
              <a:gd name="T22" fmla="*/ 2147483647 w 251"/>
              <a:gd name="T23" fmla="*/ 2147483647 h 389"/>
              <a:gd name="T24" fmla="*/ 0 w 251"/>
              <a:gd name="T25" fmla="*/ 2147483647 h 3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51"/>
              <a:gd name="T40" fmla="*/ 0 h 389"/>
              <a:gd name="T41" fmla="*/ 251 w 251"/>
              <a:gd name="T42" fmla="*/ 389 h 3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51" h="389">
                <a:moveTo>
                  <a:pt x="208" y="0"/>
                </a:moveTo>
                <a:cubicBezTo>
                  <a:pt x="212" y="5"/>
                  <a:pt x="215" y="12"/>
                  <a:pt x="220" y="16"/>
                </a:cubicBezTo>
                <a:cubicBezTo>
                  <a:pt x="223" y="19"/>
                  <a:pt x="232" y="16"/>
                  <a:pt x="232" y="20"/>
                </a:cubicBezTo>
                <a:cubicBezTo>
                  <a:pt x="237" y="73"/>
                  <a:pt x="233" y="127"/>
                  <a:pt x="236" y="180"/>
                </a:cubicBezTo>
                <a:cubicBezTo>
                  <a:pt x="237" y="188"/>
                  <a:pt x="244" y="204"/>
                  <a:pt x="244" y="204"/>
                </a:cubicBezTo>
                <a:cubicBezTo>
                  <a:pt x="243" y="233"/>
                  <a:pt x="251" y="265"/>
                  <a:pt x="240" y="292"/>
                </a:cubicBezTo>
                <a:cubicBezTo>
                  <a:pt x="236" y="302"/>
                  <a:pt x="219" y="294"/>
                  <a:pt x="208" y="296"/>
                </a:cubicBezTo>
                <a:cubicBezTo>
                  <a:pt x="178" y="302"/>
                  <a:pt x="146" y="304"/>
                  <a:pt x="116" y="312"/>
                </a:cubicBezTo>
                <a:cubicBezTo>
                  <a:pt x="112" y="315"/>
                  <a:pt x="107" y="316"/>
                  <a:pt x="104" y="320"/>
                </a:cubicBezTo>
                <a:cubicBezTo>
                  <a:pt x="101" y="323"/>
                  <a:pt x="103" y="329"/>
                  <a:pt x="100" y="332"/>
                </a:cubicBezTo>
                <a:cubicBezTo>
                  <a:pt x="93" y="339"/>
                  <a:pt x="84" y="343"/>
                  <a:pt x="76" y="348"/>
                </a:cubicBezTo>
                <a:cubicBezTo>
                  <a:pt x="72" y="351"/>
                  <a:pt x="64" y="356"/>
                  <a:pt x="64" y="356"/>
                </a:cubicBezTo>
                <a:cubicBezTo>
                  <a:pt x="42" y="389"/>
                  <a:pt x="50" y="388"/>
                  <a:pt x="0" y="38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5" name="Freeform 43"/>
          <p:cNvSpPr>
            <a:spLocks/>
          </p:cNvSpPr>
          <p:nvPr/>
        </p:nvSpPr>
        <p:spPr bwMode="auto">
          <a:xfrm>
            <a:off x="2133023" y="5486400"/>
            <a:ext cx="343477" cy="190500"/>
          </a:xfrm>
          <a:custGeom>
            <a:avLst/>
            <a:gdLst>
              <a:gd name="T0" fmla="*/ 0 w 216"/>
              <a:gd name="T1" fmla="*/ 0 h 120"/>
              <a:gd name="T2" fmla="*/ 2147483647 w 216"/>
              <a:gd name="T3" fmla="*/ 2147483647 h 120"/>
              <a:gd name="T4" fmla="*/ 2147483647 w 216"/>
              <a:gd name="T5" fmla="*/ 2147483647 h 120"/>
              <a:gd name="T6" fmla="*/ 2147483647 w 216"/>
              <a:gd name="T7" fmla="*/ 2147483647 h 120"/>
              <a:gd name="T8" fmla="*/ 2147483647 w 216"/>
              <a:gd name="T9" fmla="*/ 2147483647 h 120"/>
              <a:gd name="T10" fmla="*/ 2147483647 w 216"/>
              <a:gd name="T11" fmla="*/ 2147483647 h 120"/>
              <a:gd name="T12" fmla="*/ 2147483647 w 216"/>
              <a:gd name="T13" fmla="*/ 2147483647 h 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20"/>
              <a:gd name="T23" fmla="*/ 216 w 216"/>
              <a:gd name="T24" fmla="*/ 120 h 1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20">
                <a:moveTo>
                  <a:pt x="0" y="0"/>
                </a:moveTo>
                <a:cubicBezTo>
                  <a:pt x="31" y="25"/>
                  <a:pt x="57" y="30"/>
                  <a:pt x="96" y="36"/>
                </a:cubicBezTo>
                <a:cubicBezTo>
                  <a:pt x="113" y="42"/>
                  <a:pt x="109" y="50"/>
                  <a:pt x="124" y="60"/>
                </a:cubicBezTo>
                <a:cubicBezTo>
                  <a:pt x="142" y="87"/>
                  <a:pt x="145" y="69"/>
                  <a:pt x="164" y="56"/>
                </a:cubicBezTo>
                <a:cubicBezTo>
                  <a:pt x="171" y="76"/>
                  <a:pt x="179" y="89"/>
                  <a:pt x="196" y="100"/>
                </a:cubicBezTo>
                <a:cubicBezTo>
                  <a:pt x="200" y="111"/>
                  <a:pt x="202" y="120"/>
                  <a:pt x="216" y="120"/>
                </a:cubicBezTo>
                <a:lnTo>
                  <a:pt x="192" y="96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6" name="Freeform 44"/>
          <p:cNvSpPr>
            <a:spLocks/>
          </p:cNvSpPr>
          <p:nvPr/>
        </p:nvSpPr>
        <p:spPr bwMode="auto">
          <a:xfrm>
            <a:off x="2584739" y="3273426"/>
            <a:ext cx="82261" cy="180975"/>
          </a:xfrm>
          <a:custGeom>
            <a:avLst/>
            <a:gdLst>
              <a:gd name="T0" fmla="*/ 2147483647 w 52"/>
              <a:gd name="T1" fmla="*/ 2147483647 h 114"/>
              <a:gd name="T2" fmla="*/ 2147483647 w 52"/>
              <a:gd name="T3" fmla="*/ 2147483647 h 114"/>
              <a:gd name="T4" fmla="*/ 2147483647 w 52"/>
              <a:gd name="T5" fmla="*/ 2147483647 h 114"/>
              <a:gd name="T6" fmla="*/ 2147483647 w 52"/>
              <a:gd name="T7" fmla="*/ 2147483647 h 114"/>
              <a:gd name="T8" fmla="*/ 0 w 52"/>
              <a:gd name="T9" fmla="*/ 2147483647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114"/>
              <a:gd name="T17" fmla="*/ 52 w 52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114">
                <a:moveTo>
                  <a:pt x="52" y="2"/>
                </a:moveTo>
                <a:cubicBezTo>
                  <a:pt x="30" y="9"/>
                  <a:pt x="46" y="0"/>
                  <a:pt x="36" y="30"/>
                </a:cubicBezTo>
                <a:cubicBezTo>
                  <a:pt x="31" y="46"/>
                  <a:pt x="19" y="62"/>
                  <a:pt x="12" y="78"/>
                </a:cubicBezTo>
                <a:cubicBezTo>
                  <a:pt x="9" y="86"/>
                  <a:pt x="7" y="94"/>
                  <a:pt x="4" y="102"/>
                </a:cubicBezTo>
                <a:cubicBezTo>
                  <a:pt x="3" y="106"/>
                  <a:pt x="0" y="114"/>
                  <a:pt x="0" y="114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7" name="Text Box 45"/>
          <p:cNvSpPr txBox="1">
            <a:spLocks noChangeArrowheads="1"/>
          </p:cNvSpPr>
          <p:nvPr/>
        </p:nvSpPr>
        <p:spPr bwMode="auto">
          <a:xfrm rot="-1507140">
            <a:off x="741796" y="3073400"/>
            <a:ext cx="1818409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VNI-Cooper" pitchFamily="2" charset="0"/>
              </a:rPr>
              <a:t>Keânh Vónh Teá</a:t>
            </a:r>
          </a:p>
        </p:txBody>
      </p:sp>
      <p:sp>
        <p:nvSpPr>
          <p:cNvPr id="100398" name="Text Box 46"/>
          <p:cNvSpPr txBox="1">
            <a:spLocks noChangeArrowheads="1"/>
          </p:cNvSpPr>
          <p:nvPr/>
        </p:nvSpPr>
        <p:spPr bwMode="auto">
          <a:xfrm rot="-3060333">
            <a:off x="1548896" y="4568131"/>
            <a:ext cx="2166938" cy="30777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CC0000"/>
                </a:solidFill>
                <a:latin typeface="VNI-Cooper" pitchFamily="2" charset="0"/>
              </a:rPr>
              <a:t>Keânh Phuïng Hieäp</a:t>
            </a:r>
          </a:p>
        </p:txBody>
      </p:sp>
      <p:sp>
        <p:nvSpPr>
          <p:cNvPr id="100400" name="Text Box 48"/>
          <p:cNvSpPr txBox="1">
            <a:spLocks noChangeArrowheads="1"/>
          </p:cNvSpPr>
          <p:nvPr/>
        </p:nvSpPr>
        <p:spPr bwMode="auto">
          <a:xfrm>
            <a:off x="6705023" y="541339"/>
            <a:ext cx="2286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rgbClr val="0000CC"/>
                </a:solidFill>
              </a:rPr>
              <a:t>1. Kể tên một số sông lớn, kênh rạch của  đồng bằng Nam Bộ.</a:t>
            </a:r>
          </a:p>
        </p:txBody>
      </p:sp>
      <p:sp>
        <p:nvSpPr>
          <p:cNvPr id="100401" name="Text Box 49"/>
          <p:cNvSpPr txBox="1">
            <a:spLocks noChangeArrowheads="1"/>
          </p:cNvSpPr>
          <p:nvPr/>
        </p:nvSpPr>
        <p:spPr bwMode="auto">
          <a:xfrm rot="-2882373">
            <a:off x="1203325" y="3640724"/>
            <a:ext cx="2133600" cy="33855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Kênh Rạch sỏi</a:t>
            </a:r>
          </a:p>
        </p:txBody>
      </p:sp>
      <p:sp>
        <p:nvSpPr>
          <p:cNvPr id="100402" name="Text Box 50"/>
          <p:cNvSpPr txBox="1">
            <a:spLocks noChangeArrowheads="1"/>
          </p:cNvSpPr>
          <p:nvPr/>
        </p:nvSpPr>
        <p:spPr bwMode="auto">
          <a:xfrm rot="1939177">
            <a:off x="2361046" y="3165476"/>
            <a:ext cx="1828512" cy="3667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Sông Tiền</a:t>
            </a:r>
            <a:r>
              <a:rPr lang="en-US" sz="16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00403" name="Text Box 51"/>
          <p:cNvSpPr txBox="1">
            <a:spLocks noChangeArrowheads="1"/>
          </p:cNvSpPr>
          <p:nvPr/>
        </p:nvSpPr>
        <p:spPr bwMode="auto">
          <a:xfrm rot="2561596">
            <a:off x="2350944" y="3729038"/>
            <a:ext cx="1753465" cy="36671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Sông Hậu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553489" y="619125"/>
            <a:ext cx="2590511" cy="56323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4000" b="1" dirty="0">
                <a:solidFill>
                  <a:srgbClr val="000000"/>
                </a:solidFill>
                <a:latin typeface="+mj-lt"/>
              </a:rPr>
              <a:t>Sông Đồng Nai, sông tiền, sông hậu, kênh Rạch Sỏi, kênh Phụng Hiệp, kênh Vĩnh Tế.</a:t>
            </a:r>
            <a:endParaRPr lang="en-US" sz="4000" b="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00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100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100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00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1003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100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100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0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100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100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100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1003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100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000"/>
                                        <p:tgtEl>
                                          <p:spTgt spid="100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100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2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20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2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20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00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0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0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0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0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0" dur="500"/>
                                        <p:tgtEl>
                                          <p:spTgt spid="100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nimBg="1"/>
      <p:bldP spid="100358" grpId="0" animBg="1"/>
      <p:bldP spid="100359" grpId="0" animBg="1"/>
      <p:bldP spid="100360" grpId="0" animBg="1"/>
      <p:bldP spid="100361" grpId="0" animBg="1"/>
      <p:bldP spid="100362" grpId="0" animBg="1"/>
      <p:bldP spid="100363" grpId="0" animBg="1"/>
      <p:bldP spid="100364" grpId="0" animBg="1"/>
      <p:bldP spid="100365" grpId="0" animBg="1"/>
      <p:bldP spid="100366" grpId="0" animBg="1"/>
      <p:bldP spid="100367" grpId="0" animBg="1"/>
      <p:bldP spid="100368" grpId="0" animBg="1"/>
      <p:bldP spid="100372" grpId="0" animBg="1"/>
      <p:bldP spid="100373" grpId="0" animBg="1"/>
      <p:bldP spid="100374" grpId="0" animBg="1"/>
      <p:bldP spid="100375" grpId="0" animBg="1"/>
      <p:bldP spid="100376" grpId="0" animBg="1"/>
      <p:bldP spid="100377" grpId="0" animBg="1"/>
      <p:bldP spid="100378" grpId="0" animBg="1"/>
      <p:bldP spid="100382" grpId="0" animBg="1"/>
      <p:bldP spid="100383" grpId="0" animBg="1"/>
      <p:bldP spid="100384" grpId="0" animBg="1"/>
      <p:bldP spid="100385" grpId="0" animBg="1"/>
      <p:bldP spid="100386" grpId="0" animBg="1"/>
      <p:bldP spid="100387" grpId="0" animBg="1"/>
      <p:bldP spid="100388" grpId="0" animBg="1"/>
      <p:bldP spid="100389" grpId="0" animBg="1"/>
      <p:bldP spid="100390" grpId="0" animBg="1"/>
      <p:bldP spid="100391" grpId="0" animBg="1"/>
      <p:bldP spid="100392" grpId="0" animBg="1"/>
      <p:bldP spid="100393" grpId="0" animBg="1"/>
      <p:bldP spid="100394" grpId="0" animBg="1"/>
      <p:bldP spid="100395" grpId="0" animBg="1"/>
      <p:bldP spid="100396" grpId="0" animBg="1"/>
      <p:bldP spid="100397" grpId="0"/>
      <p:bldP spid="100398" grpId="0"/>
      <p:bldP spid="100400" grpId="0"/>
      <p:bldP spid="100401" grpId="0"/>
      <p:bldP spid="100402" grpId="0"/>
      <p:bldP spid="100403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can0026"/>
          <p:cNvPicPr>
            <a:picLocks noChangeAspect="1" noChangeArrowheads="1"/>
          </p:cNvPicPr>
          <p:nvPr/>
        </p:nvPicPr>
        <p:blipFill>
          <a:blip r:embed="rId2"/>
          <a:srcRect r="1804"/>
          <a:stretch>
            <a:fillRect/>
          </a:stretch>
        </p:blipFill>
        <p:spPr bwMode="auto">
          <a:xfrm>
            <a:off x="0" y="0"/>
            <a:ext cx="6477000" cy="68580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 rot="1372236">
            <a:off x="4566227" y="457201"/>
            <a:ext cx="181408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C0000"/>
                </a:solidFill>
              </a:rPr>
              <a:t>Sông Đồng Nai</a:t>
            </a:r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>
            <a:off x="1905000" y="3276600"/>
            <a:ext cx="609023" cy="609600"/>
          </a:xfrm>
          <a:custGeom>
            <a:avLst/>
            <a:gdLst>
              <a:gd name="T0" fmla="*/ 2147483647 w 384"/>
              <a:gd name="T1" fmla="*/ 0 h 384"/>
              <a:gd name="T2" fmla="*/ 2147483647 w 384"/>
              <a:gd name="T3" fmla="*/ 2147483647 h 384"/>
              <a:gd name="T4" fmla="*/ 2147483647 w 384"/>
              <a:gd name="T5" fmla="*/ 2147483647 h 384"/>
              <a:gd name="T6" fmla="*/ 2147483647 w 384"/>
              <a:gd name="T7" fmla="*/ 2147483647 h 384"/>
              <a:gd name="T8" fmla="*/ 2147483647 w 384"/>
              <a:gd name="T9" fmla="*/ 2147483647 h 384"/>
              <a:gd name="T10" fmla="*/ 2147483647 w 384"/>
              <a:gd name="T11" fmla="*/ 2147483647 h 384"/>
              <a:gd name="T12" fmla="*/ 2147483647 w 384"/>
              <a:gd name="T13" fmla="*/ 2147483647 h 384"/>
              <a:gd name="T14" fmla="*/ 2147483647 w 384"/>
              <a:gd name="T15" fmla="*/ 2147483647 h 384"/>
              <a:gd name="T16" fmla="*/ 2147483647 w 384"/>
              <a:gd name="T17" fmla="*/ 2147483647 h 384"/>
              <a:gd name="T18" fmla="*/ 0 w 384"/>
              <a:gd name="T19" fmla="*/ 2147483647 h 3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4"/>
              <a:gd name="T31" fmla="*/ 0 h 384"/>
              <a:gd name="T32" fmla="*/ 384 w 384"/>
              <a:gd name="T33" fmla="*/ 384 h 3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4" h="384">
                <a:moveTo>
                  <a:pt x="384" y="0"/>
                </a:moveTo>
                <a:lnTo>
                  <a:pt x="336" y="48"/>
                </a:lnTo>
                <a:lnTo>
                  <a:pt x="288" y="96"/>
                </a:lnTo>
                <a:lnTo>
                  <a:pt x="240" y="192"/>
                </a:lnTo>
                <a:lnTo>
                  <a:pt x="192" y="240"/>
                </a:lnTo>
                <a:lnTo>
                  <a:pt x="192" y="288"/>
                </a:lnTo>
                <a:lnTo>
                  <a:pt x="192" y="336"/>
                </a:lnTo>
                <a:lnTo>
                  <a:pt x="144" y="384"/>
                </a:lnTo>
                <a:lnTo>
                  <a:pt x="96" y="336"/>
                </a:lnTo>
                <a:lnTo>
                  <a:pt x="0" y="24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>
            <a:off x="1371023" y="2743200"/>
            <a:ext cx="762000" cy="533400"/>
          </a:xfrm>
          <a:custGeom>
            <a:avLst/>
            <a:gdLst>
              <a:gd name="T0" fmla="*/ 0 w 480"/>
              <a:gd name="T1" fmla="*/ 2147483647 h 336"/>
              <a:gd name="T2" fmla="*/ 2147483647 w 480"/>
              <a:gd name="T3" fmla="*/ 2147483647 h 336"/>
              <a:gd name="T4" fmla="*/ 2147483647 w 480"/>
              <a:gd name="T5" fmla="*/ 2147483647 h 336"/>
              <a:gd name="T6" fmla="*/ 2147483647 w 480"/>
              <a:gd name="T7" fmla="*/ 2147483647 h 336"/>
              <a:gd name="T8" fmla="*/ 2147483647 w 480"/>
              <a:gd name="T9" fmla="*/ 2147483647 h 336"/>
              <a:gd name="T10" fmla="*/ 2147483647 w 480"/>
              <a:gd name="T11" fmla="*/ 2147483647 h 336"/>
              <a:gd name="T12" fmla="*/ 2147483647 w 480"/>
              <a:gd name="T13" fmla="*/ 2147483647 h 336"/>
              <a:gd name="T14" fmla="*/ 2147483647 w 480"/>
              <a:gd name="T15" fmla="*/ 2147483647 h 336"/>
              <a:gd name="T16" fmla="*/ 2147483647 w 480"/>
              <a:gd name="T17" fmla="*/ 2147483647 h 336"/>
              <a:gd name="T18" fmla="*/ 2147483647 w 480"/>
              <a:gd name="T19" fmla="*/ 2147483647 h 336"/>
              <a:gd name="T20" fmla="*/ 2147483647 w 480"/>
              <a:gd name="T21" fmla="*/ 2147483647 h 336"/>
              <a:gd name="T22" fmla="*/ 2147483647 w 480"/>
              <a:gd name="T23" fmla="*/ 0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0"/>
              <a:gd name="T37" fmla="*/ 0 h 336"/>
              <a:gd name="T38" fmla="*/ 480 w 480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0" h="336">
                <a:moveTo>
                  <a:pt x="0" y="336"/>
                </a:moveTo>
                <a:lnTo>
                  <a:pt x="48" y="288"/>
                </a:lnTo>
                <a:lnTo>
                  <a:pt x="96" y="240"/>
                </a:lnTo>
                <a:lnTo>
                  <a:pt x="144" y="192"/>
                </a:lnTo>
                <a:lnTo>
                  <a:pt x="192" y="192"/>
                </a:lnTo>
                <a:lnTo>
                  <a:pt x="240" y="192"/>
                </a:lnTo>
                <a:lnTo>
                  <a:pt x="288" y="192"/>
                </a:lnTo>
                <a:lnTo>
                  <a:pt x="336" y="192"/>
                </a:lnTo>
                <a:lnTo>
                  <a:pt x="384" y="144"/>
                </a:lnTo>
                <a:lnTo>
                  <a:pt x="384" y="96"/>
                </a:lnTo>
                <a:lnTo>
                  <a:pt x="432" y="48"/>
                </a:lnTo>
                <a:lnTo>
                  <a:pt x="480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>
            <a:off x="1371023" y="2895600"/>
            <a:ext cx="914977" cy="762000"/>
          </a:xfrm>
          <a:custGeom>
            <a:avLst/>
            <a:gdLst>
              <a:gd name="T0" fmla="*/ 0 w 576"/>
              <a:gd name="T1" fmla="*/ 2147483647 h 480"/>
              <a:gd name="T2" fmla="*/ 2147483647 w 576"/>
              <a:gd name="T3" fmla="*/ 2147483647 h 480"/>
              <a:gd name="T4" fmla="*/ 2147483647 w 576"/>
              <a:gd name="T5" fmla="*/ 2147483647 h 480"/>
              <a:gd name="T6" fmla="*/ 2147483647 w 576"/>
              <a:gd name="T7" fmla="*/ 2147483647 h 480"/>
              <a:gd name="T8" fmla="*/ 2147483647 w 576"/>
              <a:gd name="T9" fmla="*/ 2147483647 h 480"/>
              <a:gd name="T10" fmla="*/ 2147483647 w 576"/>
              <a:gd name="T11" fmla="*/ 2147483647 h 480"/>
              <a:gd name="T12" fmla="*/ 2147483647 w 576"/>
              <a:gd name="T13" fmla="*/ 2147483647 h 480"/>
              <a:gd name="T14" fmla="*/ 2147483647 w 576"/>
              <a:gd name="T15" fmla="*/ 2147483647 h 480"/>
              <a:gd name="T16" fmla="*/ 2147483647 w 576"/>
              <a:gd name="T17" fmla="*/ 2147483647 h 480"/>
              <a:gd name="T18" fmla="*/ 2147483647 w 576"/>
              <a:gd name="T19" fmla="*/ 2147483647 h 480"/>
              <a:gd name="T20" fmla="*/ 2147483647 w 576"/>
              <a:gd name="T21" fmla="*/ 2147483647 h 480"/>
              <a:gd name="T22" fmla="*/ 2147483647 w 576"/>
              <a:gd name="T23" fmla="*/ 2147483647 h 480"/>
              <a:gd name="T24" fmla="*/ 2147483647 w 576"/>
              <a:gd name="T25" fmla="*/ 0 h 4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6"/>
              <a:gd name="T40" fmla="*/ 0 h 480"/>
              <a:gd name="T41" fmla="*/ 576 w 576"/>
              <a:gd name="T42" fmla="*/ 480 h 4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6" h="480">
                <a:moveTo>
                  <a:pt x="0" y="240"/>
                </a:moveTo>
                <a:lnTo>
                  <a:pt x="48" y="288"/>
                </a:lnTo>
                <a:lnTo>
                  <a:pt x="96" y="336"/>
                </a:lnTo>
                <a:lnTo>
                  <a:pt x="144" y="384"/>
                </a:lnTo>
                <a:lnTo>
                  <a:pt x="240" y="384"/>
                </a:lnTo>
                <a:lnTo>
                  <a:pt x="288" y="432"/>
                </a:lnTo>
                <a:lnTo>
                  <a:pt x="336" y="480"/>
                </a:lnTo>
                <a:lnTo>
                  <a:pt x="384" y="384"/>
                </a:lnTo>
                <a:lnTo>
                  <a:pt x="432" y="336"/>
                </a:lnTo>
                <a:lnTo>
                  <a:pt x="432" y="240"/>
                </a:lnTo>
                <a:lnTo>
                  <a:pt x="432" y="192"/>
                </a:lnTo>
                <a:lnTo>
                  <a:pt x="480" y="144"/>
                </a:lnTo>
                <a:lnTo>
                  <a:pt x="576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>
            <a:off x="2057977" y="3429000"/>
            <a:ext cx="532535" cy="609600"/>
          </a:xfrm>
          <a:custGeom>
            <a:avLst/>
            <a:gdLst>
              <a:gd name="T0" fmla="*/ 0 w 336"/>
              <a:gd name="T1" fmla="*/ 2147483647 h 384"/>
              <a:gd name="T2" fmla="*/ 2147483647 w 336"/>
              <a:gd name="T3" fmla="*/ 2147483647 h 384"/>
              <a:gd name="T4" fmla="*/ 2147483647 w 336"/>
              <a:gd name="T5" fmla="*/ 0 h 384"/>
              <a:gd name="T6" fmla="*/ 0 60000 65536"/>
              <a:gd name="T7" fmla="*/ 0 60000 65536"/>
              <a:gd name="T8" fmla="*/ 0 60000 65536"/>
              <a:gd name="T9" fmla="*/ 0 w 336"/>
              <a:gd name="T10" fmla="*/ 0 h 384"/>
              <a:gd name="T11" fmla="*/ 336 w 336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384">
                <a:moveTo>
                  <a:pt x="0" y="384"/>
                </a:moveTo>
                <a:lnTo>
                  <a:pt x="48" y="384"/>
                </a:lnTo>
                <a:lnTo>
                  <a:pt x="336" y="0"/>
                </a:ln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Freeform 9"/>
          <p:cNvSpPr>
            <a:spLocks/>
          </p:cNvSpPr>
          <p:nvPr/>
        </p:nvSpPr>
        <p:spPr bwMode="auto">
          <a:xfrm>
            <a:off x="2469284" y="2798764"/>
            <a:ext cx="1112693" cy="204787"/>
          </a:xfrm>
          <a:custGeom>
            <a:avLst/>
            <a:gdLst>
              <a:gd name="T0" fmla="*/ 2147483647 w 701"/>
              <a:gd name="T1" fmla="*/ 2147483647 h 129"/>
              <a:gd name="T2" fmla="*/ 2147483647 w 701"/>
              <a:gd name="T3" fmla="*/ 2147483647 h 129"/>
              <a:gd name="T4" fmla="*/ 2147483647 w 701"/>
              <a:gd name="T5" fmla="*/ 2147483647 h 129"/>
              <a:gd name="T6" fmla="*/ 2147483647 w 701"/>
              <a:gd name="T7" fmla="*/ 2147483647 h 129"/>
              <a:gd name="T8" fmla="*/ 2147483647 w 701"/>
              <a:gd name="T9" fmla="*/ 2147483647 h 129"/>
              <a:gd name="T10" fmla="*/ 2147483647 w 701"/>
              <a:gd name="T11" fmla="*/ 2147483647 h 129"/>
              <a:gd name="T12" fmla="*/ 2147483647 w 701"/>
              <a:gd name="T13" fmla="*/ 2147483647 h 129"/>
              <a:gd name="T14" fmla="*/ 2147483647 w 701"/>
              <a:gd name="T15" fmla="*/ 2147483647 h 129"/>
              <a:gd name="T16" fmla="*/ 2147483647 w 701"/>
              <a:gd name="T17" fmla="*/ 2147483647 h 129"/>
              <a:gd name="T18" fmla="*/ 2147483647 w 701"/>
              <a:gd name="T19" fmla="*/ 2147483647 h 1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01"/>
              <a:gd name="T31" fmla="*/ 0 h 129"/>
              <a:gd name="T32" fmla="*/ 701 w 701"/>
              <a:gd name="T33" fmla="*/ 129 h 1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01" h="129">
                <a:moveTo>
                  <a:pt x="5" y="1"/>
                </a:moveTo>
                <a:cubicBezTo>
                  <a:pt x="39" y="12"/>
                  <a:pt x="0" y="0"/>
                  <a:pt x="77" y="9"/>
                </a:cubicBezTo>
                <a:cubicBezTo>
                  <a:pt x="91" y="11"/>
                  <a:pt x="100" y="22"/>
                  <a:pt x="113" y="25"/>
                </a:cubicBezTo>
                <a:cubicBezTo>
                  <a:pt x="150" y="34"/>
                  <a:pt x="169" y="34"/>
                  <a:pt x="213" y="37"/>
                </a:cubicBezTo>
                <a:cubicBezTo>
                  <a:pt x="221" y="42"/>
                  <a:pt x="225" y="52"/>
                  <a:pt x="233" y="57"/>
                </a:cubicBezTo>
                <a:cubicBezTo>
                  <a:pt x="267" y="78"/>
                  <a:pt x="329" y="71"/>
                  <a:pt x="365" y="73"/>
                </a:cubicBezTo>
                <a:cubicBezTo>
                  <a:pt x="396" y="94"/>
                  <a:pt x="425" y="95"/>
                  <a:pt x="461" y="101"/>
                </a:cubicBezTo>
                <a:cubicBezTo>
                  <a:pt x="493" y="106"/>
                  <a:pt x="529" y="123"/>
                  <a:pt x="561" y="125"/>
                </a:cubicBezTo>
                <a:cubicBezTo>
                  <a:pt x="589" y="126"/>
                  <a:pt x="617" y="128"/>
                  <a:pt x="645" y="129"/>
                </a:cubicBezTo>
                <a:cubicBezTo>
                  <a:pt x="664" y="128"/>
                  <a:pt x="701" y="125"/>
                  <a:pt x="701" y="12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Freeform 10"/>
          <p:cNvSpPr>
            <a:spLocks/>
          </p:cNvSpPr>
          <p:nvPr/>
        </p:nvSpPr>
        <p:spPr bwMode="auto">
          <a:xfrm>
            <a:off x="2667000" y="3068638"/>
            <a:ext cx="972705" cy="131762"/>
          </a:xfrm>
          <a:custGeom>
            <a:avLst/>
            <a:gdLst>
              <a:gd name="T0" fmla="*/ 0 w 613"/>
              <a:gd name="T1" fmla="*/ 2147483647 h 83"/>
              <a:gd name="T2" fmla="*/ 2147483647 w 613"/>
              <a:gd name="T3" fmla="*/ 2147483647 h 83"/>
              <a:gd name="T4" fmla="*/ 2147483647 w 613"/>
              <a:gd name="T5" fmla="*/ 2147483647 h 83"/>
              <a:gd name="T6" fmla="*/ 2147483647 w 613"/>
              <a:gd name="T7" fmla="*/ 2147483647 h 83"/>
              <a:gd name="T8" fmla="*/ 2147483647 w 613"/>
              <a:gd name="T9" fmla="*/ 2147483647 h 83"/>
              <a:gd name="T10" fmla="*/ 2147483647 w 613"/>
              <a:gd name="T11" fmla="*/ 2147483647 h 83"/>
              <a:gd name="T12" fmla="*/ 2147483647 w 613"/>
              <a:gd name="T13" fmla="*/ 2147483647 h 83"/>
              <a:gd name="T14" fmla="*/ 2147483647 w 613"/>
              <a:gd name="T15" fmla="*/ 2147483647 h 83"/>
              <a:gd name="T16" fmla="*/ 2147483647 w 613"/>
              <a:gd name="T17" fmla="*/ 2147483647 h 83"/>
              <a:gd name="T18" fmla="*/ 2147483647 w 613"/>
              <a:gd name="T19" fmla="*/ 2147483647 h 83"/>
              <a:gd name="T20" fmla="*/ 2147483647 w 613"/>
              <a:gd name="T21" fmla="*/ 2147483647 h 8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3"/>
              <a:gd name="T34" fmla="*/ 0 h 83"/>
              <a:gd name="T35" fmla="*/ 613 w 613"/>
              <a:gd name="T36" fmla="*/ 83 h 8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3" h="83">
                <a:moveTo>
                  <a:pt x="0" y="35"/>
                </a:moveTo>
                <a:cubicBezTo>
                  <a:pt x="3" y="27"/>
                  <a:pt x="0" y="14"/>
                  <a:pt x="8" y="11"/>
                </a:cubicBezTo>
                <a:cubicBezTo>
                  <a:pt x="44" y="0"/>
                  <a:pt x="95" y="22"/>
                  <a:pt x="132" y="31"/>
                </a:cubicBezTo>
                <a:cubicBezTo>
                  <a:pt x="174" y="59"/>
                  <a:pt x="213" y="47"/>
                  <a:pt x="272" y="51"/>
                </a:cubicBezTo>
                <a:cubicBezTo>
                  <a:pt x="292" y="52"/>
                  <a:pt x="312" y="54"/>
                  <a:pt x="332" y="55"/>
                </a:cubicBezTo>
                <a:cubicBezTo>
                  <a:pt x="351" y="56"/>
                  <a:pt x="388" y="59"/>
                  <a:pt x="388" y="59"/>
                </a:cubicBezTo>
                <a:cubicBezTo>
                  <a:pt x="409" y="66"/>
                  <a:pt x="431" y="72"/>
                  <a:pt x="452" y="79"/>
                </a:cubicBezTo>
                <a:cubicBezTo>
                  <a:pt x="487" y="78"/>
                  <a:pt x="522" y="83"/>
                  <a:pt x="556" y="75"/>
                </a:cubicBezTo>
                <a:cubicBezTo>
                  <a:pt x="565" y="73"/>
                  <a:pt x="563" y="53"/>
                  <a:pt x="572" y="51"/>
                </a:cubicBezTo>
                <a:cubicBezTo>
                  <a:pt x="596" y="46"/>
                  <a:pt x="586" y="49"/>
                  <a:pt x="604" y="43"/>
                </a:cubicBezTo>
                <a:cubicBezTo>
                  <a:pt x="613" y="30"/>
                  <a:pt x="612" y="36"/>
                  <a:pt x="612" y="27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Freeform 11"/>
          <p:cNvSpPr>
            <a:spLocks/>
          </p:cNvSpPr>
          <p:nvPr/>
        </p:nvSpPr>
        <p:spPr bwMode="auto">
          <a:xfrm>
            <a:off x="2327853" y="3998914"/>
            <a:ext cx="549852" cy="573087"/>
          </a:xfrm>
          <a:custGeom>
            <a:avLst/>
            <a:gdLst>
              <a:gd name="T0" fmla="*/ 2147483647 w 347"/>
              <a:gd name="T1" fmla="*/ 2147483647 h 361"/>
              <a:gd name="T2" fmla="*/ 2147483647 w 347"/>
              <a:gd name="T3" fmla="*/ 2147483647 h 361"/>
              <a:gd name="T4" fmla="*/ 2147483647 w 347"/>
              <a:gd name="T5" fmla="*/ 2147483647 h 361"/>
              <a:gd name="T6" fmla="*/ 2147483647 w 347"/>
              <a:gd name="T7" fmla="*/ 2147483647 h 361"/>
              <a:gd name="T8" fmla="*/ 2147483647 w 347"/>
              <a:gd name="T9" fmla="*/ 2147483647 h 361"/>
              <a:gd name="T10" fmla="*/ 2147483647 w 347"/>
              <a:gd name="T11" fmla="*/ 2147483647 h 361"/>
              <a:gd name="T12" fmla="*/ 2147483647 w 347"/>
              <a:gd name="T13" fmla="*/ 2147483647 h 361"/>
              <a:gd name="T14" fmla="*/ 2147483647 w 347"/>
              <a:gd name="T15" fmla="*/ 2147483647 h 361"/>
              <a:gd name="T16" fmla="*/ 2147483647 w 347"/>
              <a:gd name="T17" fmla="*/ 2147483647 h 361"/>
              <a:gd name="T18" fmla="*/ 2147483647 w 347"/>
              <a:gd name="T19" fmla="*/ 2147483647 h 361"/>
              <a:gd name="T20" fmla="*/ 2147483647 w 347"/>
              <a:gd name="T21" fmla="*/ 2147483647 h 361"/>
              <a:gd name="T22" fmla="*/ 2147483647 w 347"/>
              <a:gd name="T23" fmla="*/ 2147483647 h 361"/>
              <a:gd name="T24" fmla="*/ 2147483647 w 347"/>
              <a:gd name="T25" fmla="*/ 2147483647 h 361"/>
              <a:gd name="T26" fmla="*/ 2147483647 w 347"/>
              <a:gd name="T27" fmla="*/ 2147483647 h 361"/>
              <a:gd name="T28" fmla="*/ 2147483647 w 347"/>
              <a:gd name="T29" fmla="*/ 2147483647 h 3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7"/>
              <a:gd name="T46" fmla="*/ 0 h 361"/>
              <a:gd name="T47" fmla="*/ 347 w 347"/>
              <a:gd name="T48" fmla="*/ 361 h 36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7" h="361">
                <a:moveTo>
                  <a:pt x="22" y="361"/>
                </a:moveTo>
                <a:cubicBezTo>
                  <a:pt x="15" y="358"/>
                  <a:pt x="5" y="359"/>
                  <a:pt x="2" y="353"/>
                </a:cubicBezTo>
                <a:cubicBezTo>
                  <a:pt x="0" y="349"/>
                  <a:pt x="11" y="349"/>
                  <a:pt x="14" y="345"/>
                </a:cubicBezTo>
                <a:cubicBezTo>
                  <a:pt x="28" y="322"/>
                  <a:pt x="29" y="291"/>
                  <a:pt x="58" y="281"/>
                </a:cubicBezTo>
                <a:cubicBezTo>
                  <a:pt x="75" y="255"/>
                  <a:pt x="99" y="235"/>
                  <a:pt x="130" y="229"/>
                </a:cubicBezTo>
                <a:cubicBezTo>
                  <a:pt x="143" y="220"/>
                  <a:pt x="149" y="210"/>
                  <a:pt x="162" y="201"/>
                </a:cubicBezTo>
                <a:cubicBezTo>
                  <a:pt x="166" y="190"/>
                  <a:pt x="171" y="162"/>
                  <a:pt x="182" y="153"/>
                </a:cubicBezTo>
                <a:cubicBezTo>
                  <a:pt x="193" y="144"/>
                  <a:pt x="218" y="133"/>
                  <a:pt x="218" y="133"/>
                </a:cubicBezTo>
                <a:cubicBezTo>
                  <a:pt x="225" y="122"/>
                  <a:pt x="236" y="109"/>
                  <a:pt x="246" y="101"/>
                </a:cubicBezTo>
                <a:cubicBezTo>
                  <a:pt x="253" y="95"/>
                  <a:pt x="270" y="85"/>
                  <a:pt x="270" y="85"/>
                </a:cubicBezTo>
                <a:cubicBezTo>
                  <a:pt x="289" y="57"/>
                  <a:pt x="278" y="66"/>
                  <a:pt x="298" y="53"/>
                </a:cubicBezTo>
                <a:cubicBezTo>
                  <a:pt x="301" y="49"/>
                  <a:pt x="302" y="44"/>
                  <a:pt x="306" y="41"/>
                </a:cubicBezTo>
                <a:cubicBezTo>
                  <a:pt x="309" y="38"/>
                  <a:pt x="315" y="40"/>
                  <a:pt x="318" y="37"/>
                </a:cubicBezTo>
                <a:cubicBezTo>
                  <a:pt x="321" y="34"/>
                  <a:pt x="319" y="28"/>
                  <a:pt x="322" y="25"/>
                </a:cubicBezTo>
                <a:cubicBezTo>
                  <a:pt x="347" y="0"/>
                  <a:pt x="346" y="20"/>
                  <a:pt x="346" y="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Freeform 12"/>
          <p:cNvSpPr>
            <a:spLocks/>
          </p:cNvSpPr>
          <p:nvPr/>
        </p:nvSpPr>
        <p:spPr bwMode="auto">
          <a:xfrm>
            <a:off x="2133023" y="5041900"/>
            <a:ext cx="978477" cy="368300"/>
          </a:xfrm>
          <a:custGeom>
            <a:avLst/>
            <a:gdLst>
              <a:gd name="T0" fmla="*/ 0 w 616"/>
              <a:gd name="T1" fmla="*/ 2147483647 h 232"/>
              <a:gd name="T2" fmla="*/ 2147483647 w 616"/>
              <a:gd name="T3" fmla="*/ 2147483647 h 232"/>
              <a:gd name="T4" fmla="*/ 2147483647 w 616"/>
              <a:gd name="T5" fmla="*/ 2147483647 h 232"/>
              <a:gd name="T6" fmla="*/ 2147483647 w 616"/>
              <a:gd name="T7" fmla="*/ 2147483647 h 232"/>
              <a:gd name="T8" fmla="*/ 2147483647 w 616"/>
              <a:gd name="T9" fmla="*/ 2147483647 h 232"/>
              <a:gd name="T10" fmla="*/ 2147483647 w 616"/>
              <a:gd name="T11" fmla="*/ 2147483647 h 232"/>
              <a:gd name="T12" fmla="*/ 2147483647 w 616"/>
              <a:gd name="T13" fmla="*/ 2147483647 h 232"/>
              <a:gd name="T14" fmla="*/ 2147483647 w 616"/>
              <a:gd name="T15" fmla="*/ 2147483647 h 232"/>
              <a:gd name="T16" fmla="*/ 2147483647 w 616"/>
              <a:gd name="T17" fmla="*/ 2147483647 h 232"/>
              <a:gd name="T18" fmla="*/ 2147483647 w 616"/>
              <a:gd name="T19" fmla="*/ 2147483647 h 232"/>
              <a:gd name="T20" fmla="*/ 2147483647 w 616"/>
              <a:gd name="T21" fmla="*/ 2147483647 h 232"/>
              <a:gd name="T22" fmla="*/ 2147483647 w 616"/>
              <a:gd name="T23" fmla="*/ 2147483647 h 232"/>
              <a:gd name="T24" fmla="*/ 2147483647 w 616"/>
              <a:gd name="T25" fmla="*/ 2147483647 h 232"/>
              <a:gd name="T26" fmla="*/ 2147483647 w 616"/>
              <a:gd name="T27" fmla="*/ 2147483647 h 232"/>
              <a:gd name="T28" fmla="*/ 2147483647 w 616"/>
              <a:gd name="T29" fmla="*/ 2147483647 h 232"/>
              <a:gd name="T30" fmla="*/ 2147483647 w 616"/>
              <a:gd name="T31" fmla="*/ 0 h 2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16"/>
              <a:gd name="T49" fmla="*/ 0 h 232"/>
              <a:gd name="T50" fmla="*/ 616 w 616"/>
              <a:gd name="T51" fmla="*/ 232 h 2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16" h="232">
                <a:moveTo>
                  <a:pt x="0" y="232"/>
                </a:moveTo>
                <a:cubicBezTo>
                  <a:pt x="28" y="221"/>
                  <a:pt x="103" y="229"/>
                  <a:pt x="124" y="228"/>
                </a:cubicBezTo>
                <a:cubicBezTo>
                  <a:pt x="140" y="223"/>
                  <a:pt x="161" y="216"/>
                  <a:pt x="176" y="208"/>
                </a:cubicBezTo>
                <a:cubicBezTo>
                  <a:pt x="186" y="202"/>
                  <a:pt x="198" y="190"/>
                  <a:pt x="212" y="188"/>
                </a:cubicBezTo>
                <a:cubicBezTo>
                  <a:pt x="232" y="186"/>
                  <a:pt x="252" y="185"/>
                  <a:pt x="272" y="184"/>
                </a:cubicBezTo>
                <a:cubicBezTo>
                  <a:pt x="319" y="168"/>
                  <a:pt x="293" y="166"/>
                  <a:pt x="348" y="160"/>
                </a:cubicBezTo>
                <a:cubicBezTo>
                  <a:pt x="379" y="152"/>
                  <a:pt x="392" y="144"/>
                  <a:pt x="428" y="140"/>
                </a:cubicBezTo>
                <a:cubicBezTo>
                  <a:pt x="445" y="134"/>
                  <a:pt x="450" y="125"/>
                  <a:pt x="464" y="116"/>
                </a:cubicBezTo>
                <a:cubicBezTo>
                  <a:pt x="475" y="109"/>
                  <a:pt x="492" y="108"/>
                  <a:pt x="504" y="104"/>
                </a:cubicBezTo>
                <a:cubicBezTo>
                  <a:pt x="513" y="97"/>
                  <a:pt x="525" y="93"/>
                  <a:pt x="532" y="84"/>
                </a:cubicBezTo>
                <a:cubicBezTo>
                  <a:pt x="535" y="81"/>
                  <a:pt x="533" y="75"/>
                  <a:pt x="536" y="72"/>
                </a:cubicBezTo>
                <a:cubicBezTo>
                  <a:pt x="544" y="63"/>
                  <a:pt x="562" y="59"/>
                  <a:pt x="572" y="52"/>
                </a:cubicBezTo>
                <a:cubicBezTo>
                  <a:pt x="575" y="48"/>
                  <a:pt x="577" y="43"/>
                  <a:pt x="580" y="40"/>
                </a:cubicBezTo>
                <a:cubicBezTo>
                  <a:pt x="583" y="37"/>
                  <a:pt x="589" y="36"/>
                  <a:pt x="592" y="32"/>
                </a:cubicBezTo>
                <a:cubicBezTo>
                  <a:pt x="598" y="25"/>
                  <a:pt x="603" y="16"/>
                  <a:pt x="608" y="8"/>
                </a:cubicBezTo>
                <a:cubicBezTo>
                  <a:pt x="610" y="5"/>
                  <a:pt x="613" y="3"/>
                  <a:pt x="616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Freeform 13"/>
          <p:cNvSpPr>
            <a:spLocks/>
          </p:cNvSpPr>
          <p:nvPr/>
        </p:nvSpPr>
        <p:spPr bwMode="auto">
          <a:xfrm>
            <a:off x="2180648" y="4171950"/>
            <a:ext cx="886114" cy="1162050"/>
          </a:xfrm>
          <a:custGeom>
            <a:avLst/>
            <a:gdLst>
              <a:gd name="T0" fmla="*/ 2147483647 w 558"/>
              <a:gd name="T1" fmla="*/ 2147483647 h 732"/>
              <a:gd name="T2" fmla="*/ 2147483647 w 558"/>
              <a:gd name="T3" fmla="*/ 2147483647 h 732"/>
              <a:gd name="T4" fmla="*/ 2147483647 w 558"/>
              <a:gd name="T5" fmla="*/ 2147483647 h 732"/>
              <a:gd name="T6" fmla="*/ 2147483647 w 558"/>
              <a:gd name="T7" fmla="*/ 2147483647 h 732"/>
              <a:gd name="T8" fmla="*/ 2147483647 w 558"/>
              <a:gd name="T9" fmla="*/ 2147483647 h 732"/>
              <a:gd name="T10" fmla="*/ 2147483647 w 558"/>
              <a:gd name="T11" fmla="*/ 2147483647 h 732"/>
              <a:gd name="T12" fmla="*/ 2147483647 w 558"/>
              <a:gd name="T13" fmla="*/ 2147483647 h 732"/>
              <a:gd name="T14" fmla="*/ 2147483647 w 558"/>
              <a:gd name="T15" fmla="*/ 2147483647 h 732"/>
              <a:gd name="T16" fmla="*/ 2147483647 w 558"/>
              <a:gd name="T17" fmla="*/ 2147483647 h 732"/>
              <a:gd name="T18" fmla="*/ 2147483647 w 558"/>
              <a:gd name="T19" fmla="*/ 2147483647 h 732"/>
              <a:gd name="T20" fmla="*/ 2147483647 w 558"/>
              <a:gd name="T21" fmla="*/ 2147483647 h 732"/>
              <a:gd name="T22" fmla="*/ 2147483647 w 558"/>
              <a:gd name="T23" fmla="*/ 2147483647 h 732"/>
              <a:gd name="T24" fmla="*/ 2147483647 w 558"/>
              <a:gd name="T25" fmla="*/ 2147483647 h 732"/>
              <a:gd name="T26" fmla="*/ 2147483647 w 558"/>
              <a:gd name="T27" fmla="*/ 2147483647 h 732"/>
              <a:gd name="T28" fmla="*/ 2147483647 w 558"/>
              <a:gd name="T29" fmla="*/ 2147483647 h 732"/>
              <a:gd name="T30" fmla="*/ 2147483647 w 558"/>
              <a:gd name="T31" fmla="*/ 2147483647 h 732"/>
              <a:gd name="T32" fmla="*/ 2147483647 w 558"/>
              <a:gd name="T33" fmla="*/ 2147483647 h 732"/>
              <a:gd name="T34" fmla="*/ 2147483647 w 558"/>
              <a:gd name="T35" fmla="*/ 2147483647 h 732"/>
              <a:gd name="T36" fmla="*/ 2147483647 w 558"/>
              <a:gd name="T37" fmla="*/ 2147483647 h 732"/>
              <a:gd name="T38" fmla="*/ 2147483647 w 558"/>
              <a:gd name="T39" fmla="*/ 2147483647 h 732"/>
              <a:gd name="T40" fmla="*/ 2147483647 w 558"/>
              <a:gd name="T41" fmla="*/ 2147483647 h 732"/>
              <a:gd name="T42" fmla="*/ 2147483647 w 558"/>
              <a:gd name="T43" fmla="*/ 2147483647 h 732"/>
              <a:gd name="T44" fmla="*/ 2147483647 w 558"/>
              <a:gd name="T45" fmla="*/ 2147483647 h 732"/>
              <a:gd name="T46" fmla="*/ 2147483647 w 558"/>
              <a:gd name="T47" fmla="*/ 2147483647 h 732"/>
              <a:gd name="T48" fmla="*/ 2147483647 w 558"/>
              <a:gd name="T49" fmla="*/ 2147483647 h 732"/>
              <a:gd name="T50" fmla="*/ 2147483647 w 558"/>
              <a:gd name="T51" fmla="*/ 2147483647 h 732"/>
              <a:gd name="T52" fmla="*/ 2147483647 w 558"/>
              <a:gd name="T53" fmla="*/ 2147483647 h 732"/>
              <a:gd name="T54" fmla="*/ 2147483647 w 558"/>
              <a:gd name="T55" fmla="*/ 0 h 73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58"/>
              <a:gd name="T85" fmla="*/ 0 h 732"/>
              <a:gd name="T86" fmla="*/ 558 w 558"/>
              <a:gd name="T87" fmla="*/ 732 h 73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58" h="732">
                <a:moveTo>
                  <a:pt x="18" y="732"/>
                </a:moveTo>
                <a:cubicBezTo>
                  <a:pt x="13" y="728"/>
                  <a:pt x="0" y="726"/>
                  <a:pt x="2" y="720"/>
                </a:cubicBezTo>
                <a:cubicBezTo>
                  <a:pt x="5" y="712"/>
                  <a:pt x="26" y="712"/>
                  <a:pt x="26" y="712"/>
                </a:cubicBezTo>
                <a:cubicBezTo>
                  <a:pt x="34" y="700"/>
                  <a:pt x="58" y="684"/>
                  <a:pt x="58" y="684"/>
                </a:cubicBezTo>
                <a:cubicBezTo>
                  <a:pt x="61" y="680"/>
                  <a:pt x="62" y="675"/>
                  <a:pt x="66" y="672"/>
                </a:cubicBezTo>
                <a:cubicBezTo>
                  <a:pt x="69" y="669"/>
                  <a:pt x="76" y="671"/>
                  <a:pt x="78" y="668"/>
                </a:cubicBezTo>
                <a:cubicBezTo>
                  <a:pt x="108" y="626"/>
                  <a:pt x="67" y="657"/>
                  <a:pt x="98" y="636"/>
                </a:cubicBezTo>
                <a:cubicBezTo>
                  <a:pt x="101" y="632"/>
                  <a:pt x="103" y="627"/>
                  <a:pt x="106" y="624"/>
                </a:cubicBezTo>
                <a:cubicBezTo>
                  <a:pt x="109" y="621"/>
                  <a:pt x="115" y="620"/>
                  <a:pt x="118" y="616"/>
                </a:cubicBezTo>
                <a:cubicBezTo>
                  <a:pt x="134" y="595"/>
                  <a:pt x="138" y="561"/>
                  <a:pt x="166" y="552"/>
                </a:cubicBezTo>
                <a:cubicBezTo>
                  <a:pt x="178" y="535"/>
                  <a:pt x="176" y="520"/>
                  <a:pt x="194" y="508"/>
                </a:cubicBezTo>
                <a:cubicBezTo>
                  <a:pt x="197" y="504"/>
                  <a:pt x="198" y="499"/>
                  <a:pt x="202" y="496"/>
                </a:cubicBezTo>
                <a:cubicBezTo>
                  <a:pt x="205" y="493"/>
                  <a:pt x="211" y="495"/>
                  <a:pt x="214" y="492"/>
                </a:cubicBezTo>
                <a:cubicBezTo>
                  <a:pt x="217" y="489"/>
                  <a:pt x="215" y="483"/>
                  <a:pt x="218" y="480"/>
                </a:cubicBezTo>
                <a:cubicBezTo>
                  <a:pt x="224" y="473"/>
                  <a:pt x="234" y="471"/>
                  <a:pt x="242" y="468"/>
                </a:cubicBezTo>
                <a:cubicBezTo>
                  <a:pt x="245" y="433"/>
                  <a:pt x="251" y="408"/>
                  <a:pt x="286" y="396"/>
                </a:cubicBezTo>
                <a:cubicBezTo>
                  <a:pt x="294" y="384"/>
                  <a:pt x="318" y="368"/>
                  <a:pt x="318" y="368"/>
                </a:cubicBezTo>
                <a:cubicBezTo>
                  <a:pt x="331" y="328"/>
                  <a:pt x="327" y="315"/>
                  <a:pt x="362" y="292"/>
                </a:cubicBezTo>
                <a:cubicBezTo>
                  <a:pt x="392" y="272"/>
                  <a:pt x="357" y="286"/>
                  <a:pt x="386" y="276"/>
                </a:cubicBezTo>
                <a:cubicBezTo>
                  <a:pt x="391" y="269"/>
                  <a:pt x="391" y="257"/>
                  <a:pt x="398" y="252"/>
                </a:cubicBezTo>
                <a:cubicBezTo>
                  <a:pt x="405" y="247"/>
                  <a:pt x="422" y="244"/>
                  <a:pt x="422" y="244"/>
                </a:cubicBezTo>
                <a:cubicBezTo>
                  <a:pt x="431" y="217"/>
                  <a:pt x="419" y="246"/>
                  <a:pt x="438" y="224"/>
                </a:cubicBezTo>
                <a:cubicBezTo>
                  <a:pt x="464" y="194"/>
                  <a:pt x="441" y="204"/>
                  <a:pt x="466" y="196"/>
                </a:cubicBezTo>
                <a:cubicBezTo>
                  <a:pt x="471" y="181"/>
                  <a:pt x="481" y="177"/>
                  <a:pt x="490" y="164"/>
                </a:cubicBezTo>
                <a:cubicBezTo>
                  <a:pt x="493" y="136"/>
                  <a:pt x="489" y="89"/>
                  <a:pt x="510" y="68"/>
                </a:cubicBezTo>
                <a:cubicBezTo>
                  <a:pt x="517" y="61"/>
                  <a:pt x="526" y="57"/>
                  <a:pt x="534" y="52"/>
                </a:cubicBezTo>
                <a:cubicBezTo>
                  <a:pt x="538" y="49"/>
                  <a:pt x="546" y="44"/>
                  <a:pt x="546" y="44"/>
                </a:cubicBezTo>
                <a:cubicBezTo>
                  <a:pt x="551" y="29"/>
                  <a:pt x="558" y="15"/>
                  <a:pt x="558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Freeform 14"/>
          <p:cNvSpPr>
            <a:spLocks/>
          </p:cNvSpPr>
          <p:nvPr/>
        </p:nvSpPr>
        <p:spPr bwMode="auto">
          <a:xfrm>
            <a:off x="3107171" y="4495800"/>
            <a:ext cx="271318" cy="552450"/>
          </a:xfrm>
          <a:custGeom>
            <a:avLst/>
            <a:gdLst>
              <a:gd name="T0" fmla="*/ 2147483647 w 171"/>
              <a:gd name="T1" fmla="*/ 0 h 348"/>
              <a:gd name="T2" fmla="*/ 2147483647 w 171"/>
              <a:gd name="T3" fmla="*/ 2147483647 h 348"/>
              <a:gd name="T4" fmla="*/ 2147483647 w 171"/>
              <a:gd name="T5" fmla="*/ 2147483647 h 348"/>
              <a:gd name="T6" fmla="*/ 2147483647 w 171"/>
              <a:gd name="T7" fmla="*/ 2147483647 h 348"/>
              <a:gd name="T8" fmla="*/ 2147483647 w 171"/>
              <a:gd name="T9" fmla="*/ 2147483647 h 348"/>
              <a:gd name="T10" fmla="*/ 2147483647 w 171"/>
              <a:gd name="T11" fmla="*/ 2147483647 h 348"/>
              <a:gd name="T12" fmla="*/ 2147483647 w 171"/>
              <a:gd name="T13" fmla="*/ 2147483647 h 348"/>
              <a:gd name="T14" fmla="*/ 2147483647 w 171"/>
              <a:gd name="T15" fmla="*/ 2147483647 h 348"/>
              <a:gd name="T16" fmla="*/ 2147483647 w 171"/>
              <a:gd name="T17" fmla="*/ 2147483647 h 348"/>
              <a:gd name="T18" fmla="*/ 2147483647 w 171"/>
              <a:gd name="T19" fmla="*/ 2147483647 h 3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1"/>
              <a:gd name="T31" fmla="*/ 0 h 348"/>
              <a:gd name="T32" fmla="*/ 171 w 171"/>
              <a:gd name="T33" fmla="*/ 348 h 34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1" h="348">
                <a:moveTo>
                  <a:pt x="107" y="0"/>
                </a:moveTo>
                <a:cubicBezTo>
                  <a:pt x="99" y="8"/>
                  <a:pt x="88" y="14"/>
                  <a:pt x="83" y="24"/>
                </a:cubicBezTo>
                <a:cubicBezTo>
                  <a:pt x="70" y="52"/>
                  <a:pt x="90" y="66"/>
                  <a:pt x="59" y="76"/>
                </a:cubicBezTo>
                <a:cubicBezTo>
                  <a:pt x="46" y="95"/>
                  <a:pt x="53" y="83"/>
                  <a:pt x="43" y="112"/>
                </a:cubicBezTo>
                <a:cubicBezTo>
                  <a:pt x="42" y="116"/>
                  <a:pt x="39" y="124"/>
                  <a:pt x="39" y="124"/>
                </a:cubicBezTo>
                <a:cubicBezTo>
                  <a:pt x="36" y="178"/>
                  <a:pt x="29" y="211"/>
                  <a:pt x="19" y="260"/>
                </a:cubicBezTo>
                <a:cubicBezTo>
                  <a:pt x="15" y="328"/>
                  <a:pt x="0" y="332"/>
                  <a:pt x="55" y="324"/>
                </a:cubicBezTo>
                <a:cubicBezTo>
                  <a:pt x="76" y="310"/>
                  <a:pt x="77" y="306"/>
                  <a:pt x="115" y="320"/>
                </a:cubicBezTo>
                <a:cubicBezTo>
                  <a:pt x="120" y="322"/>
                  <a:pt x="115" y="332"/>
                  <a:pt x="119" y="336"/>
                </a:cubicBezTo>
                <a:cubicBezTo>
                  <a:pt x="131" y="346"/>
                  <a:pt x="156" y="348"/>
                  <a:pt x="171" y="34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Freeform 15"/>
          <p:cNvSpPr>
            <a:spLocks/>
          </p:cNvSpPr>
          <p:nvPr/>
        </p:nvSpPr>
        <p:spPr bwMode="auto">
          <a:xfrm>
            <a:off x="3200977" y="4343401"/>
            <a:ext cx="399762" cy="504825"/>
          </a:xfrm>
          <a:custGeom>
            <a:avLst/>
            <a:gdLst>
              <a:gd name="T0" fmla="*/ 0 w 252"/>
              <a:gd name="T1" fmla="*/ 0 h 318"/>
              <a:gd name="T2" fmla="*/ 2147483647 w 252"/>
              <a:gd name="T3" fmla="*/ 2147483647 h 318"/>
              <a:gd name="T4" fmla="*/ 2147483647 w 252"/>
              <a:gd name="T5" fmla="*/ 2147483647 h 318"/>
              <a:gd name="T6" fmla="*/ 2147483647 w 252"/>
              <a:gd name="T7" fmla="*/ 2147483647 h 318"/>
              <a:gd name="T8" fmla="*/ 2147483647 w 252"/>
              <a:gd name="T9" fmla="*/ 2147483647 h 318"/>
              <a:gd name="T10" fmla="*/ 2147483647 w 252"/>
              <a:gd name="T11" fmla="*/ 2147483647 h 318"/>
              <a:gd name="T12" fmla="*/ 2147483647 w 252"/>
              <a:gd name="T13" fmla="*/ 2147483647 h 318"/>
              <a:gd name="T14" fmla="*/ 2147483647 w 252"/>
              <a:gd name="T15" fmla="*/ 2147483647 h 318"/>
              <a:gd name="T16" fmla="*/ 2147483647 w 252"/>
              <a:gd name="T17" fmla="*/ 2147483647 h 318"/>
              <a:gd name="T18" fmla="*/ 2147483647 w 252"/>
              <a:gd name="T19" fmla="*/ 2147483647 h 3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2"/>
              <a:gd name="T31" fmla="*/ 0 h 318"/>
              <a:gd name="T32" fmla="*/ 252 w 252"/>
              <a:gd name="T33" fmla="*/ 318 h 3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2" h="318">
                <a:moveTo>
                  <a:pt x="0" y="0"/>
                </a:moveTo>
                <a:cubicBezTo>
                  <a:pt x="16" y="10"/>
                  <a:pt x="34" y="10"/>
                  <a:pt x="40" y="28"/>
                </a:cubicBezTo>
                <a:cubicBezTo>
                  <a:pt x="42" y="44"/>
                  <a:pt x="37" y="65"/>
                  <a:pt x="48" y="76"/>
                </a:cubicBezTo>
                <a:cubicBezTo>
                  <a:pt x="55" y="83"/>
                  <a:pt x="64" y="87"/>
                  <a:pt x="72" y="92"/>
                </a:cubicBezTo>
                <a:cubicBezTo>
                  <a:pt x="76" y="95"/>
                  <a:pt x="84" y="100"/>
                  <a:pt x="84" y="100"/>
                </a:cubicBezTo>
                <a:cubicBezTo>
                  <a:pt x="104" y="130"/>
                  <a:pt x="99" y="146"/>
                  <a:pt x="140" y="160"/>
                </a:cubicBezTo>
                <a:cubicBezTo>
                  <a:pt x="146" y="203"/>
                  <a:pt x="139" y="196"/>
                  <a:pt x="176" y="208"/>
                </a:cubicBezTo>
                <a:cubicBezTo>
                  <a:pt x="182" y="243"/>
                  <a:pt x="198" y="280"/>
                  <a:pt x="228" y="300"/>
                </a:cubicBezTo>
                <a:cubicBezTo>
                  <a:pt x="234" y="318"/>
                  <a:pt x="228" y="312"/>
                  <a:pt x="252" y="312"/>
                </a:cubicBezTo>
                <a:lnTo>
                  <a:pt x="240" y="288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Freeform 16"/>
          <p:cNvSpPr>
            <a:spLocks/>
          </p:cNvSpPr>
          <p:nvPr/>
        </p:nvSpPr>
        <p:spPr bwMode="auto">
          <a:xfrm>
            <a:off x="3729182" y="762000"/>
            <a:ext cx="157307" cy="635000"/>
          </a:xfrm>
          <a:custGeom>
            <a:avLst/>
            <a:gdLst>
              <a:gd name="T0" fmla="*/ 2147483647 w 99"/>
              <a:gd name="T1" fmla="*/ 0 h 400"/>
              <a:gd name="T2" fmla="*/ 2147483647 w 99"/>
              <a:gd name="T3" fmla="*/ 2147483647 h 400"/>
              <a:gd name="T4" fmla="*/ 2147483647 w 99"/>
              <a:gd name="T5" fmla="*/ 2147483647 h 400"/>
              <a:gd name="T6" fmla="*/ 2147483647 w 99"/>
              <a:gd name="T7" fmla="*/ 2147483647 h 400"/>
              <a:gd name="T8" fmla="*/ 2147483647 w 99"/>
              <a:gd name="T9" fmla="*/ 2147483647 h 400"/>
              <a:gd name="T10" fmla="*/ 2147483647 w 99"/>
              <a:gd name="T11" fmla="*/ 2147483647 h 400"/>
              <a:gd name="T12" fmla="*/ 2147483647 w 99"/>
              <a:gd name="T13" fmla="*/ 2147483647 h 400"/>
              <a:gd name="T14" fmla="*/ 2147483647 w 99"/>
              <a:gd name="T15" fmla="*/ 2147483647 h 400"/>
              <a:gd name="T16" fmla="*/ 2147483647 w 99"/>
              <a:gd name="T17" fmla="*/ 2147483647 h 4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9"/>
              <a:gd name="T28" fmla="*/ 0 h 400"/>
              <a:gd name="T29" fmla="*/ 99 w 99"/>
              <a:gd name="T30" fmla="*/ 400 h 4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9" h="400">
                <a:moveTo>
                  <a:pt x="99" y="0"/>
                </a:moveTo>
                <a:cubicBezTo>
                  <a:pt x="97" y="12"/>
                  <a:pt x="97" y="23"/>
                  <a:pt x="87" y="32"/>
                </a:cubicBezTo>
                <a:cubicBezTo>
                  <a:pt x="80" y="38"/>
                  <a:pt x="63" y="48"/>
                  <a:pt x="63" y="48"/>
                </a:cubicBezTo>
                <a:cubicBezTo>
                  <a:pt x="59" y="61"/>
                  <a:pt x="43" y="84"/>
                  <a:pt x="43" y="84"/>
                </a:cubicBezTo>
                <a:cubicBezTo>
                  <a:pt x="38" y="121"/>
                  <a:pt x="40" y="108"/>
                  <a:pt x="15" y="124"/>
                </a:cubicBezTo>
                <a:cubicBezTo>
                  <a:pt x="17" y="188"/>
                  <a:pt x="0" y="230"/>
                  <a:pt x="31" y="276"/>
                </a:cubicBezTo>
                <a:cubicBezTo>
                  <a:pt x="34" y="311"/>
                  <a:pt x="42" y="342"/>
                  <a:pt x="35" y="376"/>
                </a:cubicBezTo>
                <a:cubicBezTo>
                  <a:pt x="33" y="384"/>
                  <a:pt x="35" y="400"/>
                  <a:pt x="27" y="400"/>
                </a:cubicBezTo>
                <a:cubicBezTo>
                  <a:pt x="20" y="400"/>
                  <a:pt x="14" y="400"/>
                  <a:pt x="7" y="40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114512" y="381000"/>
            <a:ext cx="2286000" cy="3048000"/>
            <a:chOff x="3456" y="336"/>
            <a:chExt cx="1488" cy="1440"/>
          </a:xfrm>
        </p:grpSpPr>
        <p:sp>
          <p:nvSpPr>
            <p:cNvPr id="25650" name="Freeform 18"/>
            <p:cNvSpPr>
              <a:spLocks/>
            </p:cNvSpPr>
            <p:nvPr/>
          </p:nvSpPr>
          <p:spPr bwMode="auto">
            <a:xfrm>
              <a:off x="3456" y="336"/>
              <a:ext cx="1488" cy="1440"/>
            </a:xfrm>
            <a:custGeom>
              <a:avLst/>
              <a:gdLst>
                <a:gd name="T0" fmla="*/ 1488 w 1488"/>
                <a:gd name="T1" fmla="*/ 0 h 1440"/>
                <a:gd name="T2" fmla="*/ 1488 w 1488"/>
                <a:gd name="T3" fmla="*/ 96 h 1440"/>
                <a:gd name="T4" fmla="*/ 1440 w 1488"/>
                <a:gd name="T5" fmla="*/ 144 h 1440"/>
                <a:gd name="T6" fmla="*/ 1488 w 1488"/>
                <a:gd name="T7" fmla="*/ 192 h 1440"/>
                <a:gd name="T8" fmla="*/ 1440 w 1488"/>
                <a:gd name="T9" fmla="*/ 240 h 1440"/>
                <a:gd name="T10" fmla="*/ 1392 w 1488"/>
                <a:gd name="T11" fmla="*/ 336 h 1440"/>
                <a:gd name="T12" fmla="*/ 1344 w 1488"/>
                <a:gd name="T13" fmla="*/ 336 h 1440"/>
                <a:gd name="T14" fmla="*/ 1296 w 1488"/>
                <a:gd name="T15" fmla="*/ 336 h 1440"/>
                <a:gd name="T16" fmla="*/ 1248 w 1488"/>
                <a:gd name="T17" fmla="*/ 384 h 1440"/>
                <a:gd name="T18" fmla="*/ 1200 w 1488"/>
                <a:gd name="T19" fmla="*/ 384 h 1440"/>
                <a:gd name="T20" fmla="*/ 1152 w 1488"/>
                <a:gd name="T21" fmla="*/ 384 h 1440"/>
                <a:gd name="T22" fmla="*/ 1104 w 1488"/>
                <a:gd name="T23" fmla="*/ 384 h 1440"/>
                <a:gd name="T24" fmla="*/ 1056 w 1488"/>
                <a:gd name="T25" fmla="*/ 336 h 1440"/>
                <a:gd name="T26" fmla="*/ 1008 w 1488"/>
                <a:gd name="T27" fmla="*/ 336 h 1440"/>
                <a:gd name="T28" fmla="*/ 960 w 1488"/>
                <a:gd name="T29" fmla="*/ 240 h 1440"/>
                <a:gd name="T30" fmla="*/ 912 w 1488"/>
                <a:gd name="T31" fmla="*/ 240 h 1440"/>
                <a:gd name="T32" fmla="*/ 864 w 1488"/>
                <a:gd name="T33" fmla="*/ 240 h 1440"/>
                <a:gd name="T34" fmla="*/ 816 w 1488"/>
                <a:gd name="T35" fmla="*/ 240 h 1440"/>
                <a:gd name="T36" fmla="*/ 768 w 1488"/>
                <a:gd name="T37" fmla="*/ 192 h 1440"/>
                <a:gd name="T38" fmla="*/ 720 w 1488"/>
                <a:gd name="T39" fmla="*/ 192 h 1440"/>
                <a:gd name="T40" fmla="*/ 672 w 1488"/>
                <a:gd name="T41" fmla="*/ 240 h 1440"/>
                <a:gd name="T42" fmla="*/ 624 w 1488"/>
                <a:gd name="T43" fmla="*/ 288 h 1440"/>
                <a:gd name="T44" fmla="*/ 528 w 1488"/>
                <a:gd name="T45" fmla="*/ 288 h 1440"/>
                <a:gd name="T46" fmla="*/ 480 w 1488"/>
                <a:gd name="T47" fmla="*/ 288 h 1440"/>
                <a:gd name="T48" fmla="*/ 480 w 1488"/>
                <a:gd name="T49" fmla="*/ 336 h 1440"/>
                <a:gd name="T50" fmla="*/ 432 w 1488"/>
                <a:gd name="T51" fmla="*/ 384 h 1440"/>
                <a:gd name="T52" fmla="*/ 432 w 1488"/>
                <a:gd name="T53" fmla="*/ 432 h 1440"/>
                <a:gd name="T54" fmla="*/ 480 w 1488"/>
                <a:gd name="T55" fmla="*/ 480 h 1440"/>
                <a:gd name="T56" fmla="*/ 528 w 1488"/>
                <a:gd name="T57" fmla="*/ 528 h 1440"/>
                <a:gd name="T58" fmla="*/ 576 w 1488"/>
                <a:gd name="T59" fmla="*/ 528 h 1440"/>
                <a:gd name="T60" fmla="*/ 576 w 1488"/>
                <a:gd name="T61" fmla="*/ 576 h 1440"/>
                <a:gd name="T62" fmla="*/ 528 w 1488"/>
                <a:gd name="T63" fmla="*/ 624 h 1440"/>
                <a:gd name="T64" fmla="*/ 480 w 1488"/>
                <a:gd name="T65" fmla="*/ 624 h 1440"/>
                <a:gd name="T66" fmla="*/ 480 w 1488"/>
                <a:gd name="T67" fmla="*/ 672 h 1440"/>
                <a:gd name="T68" fmla="*/ 480 w 1488"/>
                <a:gd name="T69" fmla="*/ 720 h 1440"/>
                <a:gd name="T70" fmla="*/ 432 w 1488"/>
                <a:gd name="T71" fmla="*/ 768 h 1440"/>
                <a:gd name="T72" fmla="*/ 384 w 1488"/>
                <a:gd name="T73" fmla="*/ 720 h 1440"/>
                <a:gd name="T74" fmla="*/ 336 w 1488"/>
                <a:gd name="T75" fmla="*/ 720 h 1440"/>
                <a:gd name="T76" fmla="*/ 288 w 1488"/>
                <a:gd name="T77" fmla="*/ 768 h 1440"/>
                <a:gd name="T78" fmla="*/ 336 w 1488"/>
                <a:gd name="T79" fmla="*/ 816 h 1440"/>
                <a:gd name="T80" fmla="*/ 288 w 1488"/>
                <a:gd name="T81" fmla="*/ 816 h 1440"/>
                <a:gd name="T82" fmla="*/ 240 w 1488"/>
                <a:gd name="T83" fmla="*/ 864 h 1440"/>
                <a:gd name="T84" fmla="*/ 192 w 1488"/>
                <a:gd name="T85" fmla="*/ 864 h 1440"/>
                <a:gd name="T86" fmla="*/ 144 w 1488"/>
                <a:gd name="T87" fmla="*/ 912 h 1440"/>
                <a:gd name="T88" fmla="*/ 48 w 1488"/>
                <a:gd name="T89" fmla="*/ 912 h 1440"/>
                <a:gd name="T90" fmla="*/ 48 w 1488"/>
                <a:gd name="T91" fmla="*/ 960 h 1440"/>
                <a:gd name="T92" fmla="*/ 48 w 1488"/>
                <a:gd name="T93" fmla="*/ 1008 h 1440"/>
                <a:gd name="T94" fmla="*/ 96 w 1488"/>
                <a:gd name="T95" fmla="*/ 1056 h 1440"/>
                <a:gd name="T96" fmla="*/ 96 w 1488"/>
                <a:gd name="T97" fmla="*/ 1104 h 1440"/>
                <a:gd name="T98" fmla="*/ 48 w 1488"/>
                <a:gd name="T99" fmla="*/ 1152 h 1440"/>
                <a:gd name="T100" fmla="*/ 0 w 1488"/>
                <a:gd name="T101" fmla="*/ 1248 h 1440"/>
                <a:gd name="T102" fmla="*/ 0 w 1488"/>
                <a:gd name="T103" fmla="*/ 1344 h 1440"/>
                <a:gd name="T104" fmla="*/ 48 w 1488"/>
                <a:gd name="T105" fmla="*/ 1440 h 14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8"/>
                <a:gd name="T160" fmla="*/ 0 h 1440"/>
                <a:gd name="T161" fmla="*/ 1488 w 1488"/>
                <a:gd name="T162" fmla="*/ 1440 h 14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8" h="1440">
                  <a:moveTo>
                    <a:pt x="1488" y="0"/>
                  </a:moveTo>
                  <a:lnTo>
                    <a:pt x="1488" y="96"/>
                  </a:lnTo>
                  <a:lnTo>
                    <a:pt x="1440" y="144"/>
                  </a:lnTo>
                  <a:lnTo>
                    <a:pt x="1488" y="192"/>
                  </a:lnTo>
                  <a:lnTo>
                    <a:pt x="1440" y="240"/>
                  </a:lnTo>
                  <a:lnTo>
                    <a:pt x="1392" y="336"/>
                  </a:lnTo>
                  <a:lnTo>
                    <a:pt x="1344" y="336"/>
                  </a:lnTo>
                  <a:lnTo>
                    <a:pt x="1296" y="336"/>
                  </a:lnTo>
                  <a:lnTo>
                    <a:pt x="1248" y="384"/>
                  </a:lnTo>
                  <a:lnTo>
                    <a:pt x="1200" y="384"/>
                  </a:lnTo>
                  <a:lnTo>
                    <a:pt x="1152" y="384"/>
                  </a:lnTo>
                  <a:lnTo>
                    <a:pt x="1104" y="384"/>
                  </a:lnTo>
                  <a:lnTo>
                    <a:pt x="1056" y="336"/>
                  </a:lnTo>
                  <a:lnTo>
                    <a:pt x="1008" y="336"/>
                  </a:lnTo>
                  <a:lnTo>
                    <a:pt x="960" y="240"/>
                  </a:lnTo>
                  <a:lnTo>
                    <a:pt x="912" y="240"/>
                  </a:lnTo>
                  <a:lnTo>
                    <a:pt x="864" y="240"/>
                  </a:lnTo>
                  <a:lnTo>
                    <a:pt x="816" y="240"/>
                  </a:lnTo>
                  <a:lnTo>
                    <a:pt x="768" y="192"/>
                  </a:lnTo>
                  <a:lnTo>
                    <a:pt x="720" y="192"/>
                  </a:lnTo>
                  <a:lnTo>
                    <a:pt x="672" y="240"/>
                  </a:lnTo>
                  <a:lnTo>
                    <a:pt x="624" y="288"/>
                  </a:lnTo>
                  <a:lnTo>
                    <a:pt x="528" y="288"/>
                  </a:lnTo>
                  <a:lnTo>
                    <a:pt x="480" y="288"/>
                  </a:lnTo>
                  <a:lnTo>
                    <a:pt x="480" y="336"/>
                  </a:lnTo>
                  <a:lnTo>
                    <a:pt x="432" y="384"/>
                  </a:lnTo>
                  <a:lnTo>
                    <a:pt x="432" y="432"/>
                  </a:lnTo>
                  <a:lnTo>
                    <a:pt x="480" y="480"/>
                  </a:lnTo>
                  <a:lnTo>
                    <a:pt x="528" y="528"/>
                  </a:lnTo>
                  <a:lnTo>
                    <a:pt x="576" y="528"/>
                  </a:lnTo>
                  <a:lnTo>
                    <a:pt x="576" y="576"/>
                  </a:lnTo>
                  <a:lnTo>
                    <a:pt x="528" y="624"/>
                  </a:lnTo>
                  <a:lnTo>
                    <a:pt x="480" y="624"/>
                  </a:lnTo>
                  <a:lnTo>
                    <a:pt x="480" y="672"/>
                  </a:lnTo>
                  <a:lnTo>
                    <a:pt x="480" y="720"/>
                  </a:lnTo>
                  <a:lnTo>
                    <a:pt x="432" y="768"/>
                  </a:lnTo>
                  <a:lnTo>
                    <a:pt x="384" y="720"/>
                  </a:lnTo>
                  <a:lnTo>
                    <a:pt x="336" y="720"/>
                  </a:lnTo>
                  <a:lnTo>
                    <a:pt x="288" y="768"/>
                  </a:lnTo>
                  <a:lnTo>
                    <a:pt x="336" y="816"/>
                  </a:lnTo>
                  <a:lnTo>
                    <a:pt x="288" y="816"/>
                  </a:lnTo>
                  <a:lnTo>
                    <a:pt x="240" y="864"/>
                  </a:lnTo>
                  <a:lnTo>
                    <a:pt x="192" y="864"/>
                  </a:lnTo>
                  <a:lnTo>
                    <a:pt x="144" y="912"/>
                  </a:lnTo>
                  <a:lnTo>
                    <a:pt x="48" y="912"/>
                  </a:lnTo>
                  <a:lnTo>
                    <a:pt x="48" y="960"/>
                  </a:lnTo>
                  <a:lnTo>
                    <a:pt x="48" y="1008"/>
                  </a:lnTo>
                  <a:lnTo>
                    <a:pt x="96" y="1056"/>
                  </a:lnTo>
                  <a:lnTo>
                    <a:pt x="96" y="1104"/>
                  </a:lnTo>
                  <a:lnTo>
                    <a:pt x="48" y="1152"/>
                  </a:lnTo>
                  <a:lnTo>
                    <a:pt x="0" y="1248"/>
                  </a:lnTo>
                  <a:lnTo>
                    <a:pt x="0" y="1344"/>
                  </a:lnTo>
                  <a:lnTo>
                    <a:pt x="48" y="1440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1" name="Freeform 19"/>
            <p:cNvSpPr>
              <a:spLocks/>
            </p:cNvSpPr>
            <p:nvPr/>
          </p:nvSpPr>
          <p:spPr bwMode="auto">
            <a:xfrm>
              <a:off x="3696" y="816"/>
              <a:ext cx="864" cy="432"/>
            </a:xfrm>
            <a:custGeom>
              <a:avLst/>
              <a:gdLst>
                <a:gd name="T0" fmla="*/ 864 w 864"/>
                <a:gd name="T1" fmla="*/ 0 h 432"/>
                <a:gd name="T2" fmla="*/ 816 w 864"/>
                <a:gd name="T3" fmla="*/ 0 h 432"/>
                <a:gd name="T4" fmla="*/ 768 w 864"/>
                <a:gd name="T5" fmla="*/ 48 h 432"/>
                <a:gd name="T6" fmla="*/ 720 w 864"/>
                <a:gd name="T7" fmla="*/ 48 h 432"/>
                <a:gd name="T8" fmla="*/ 672 w 864"/>
                <a:gd name="T9" fmla="*/ 48 h 432"/>
                <a:gd name="T10" fmla="*/ 672 w 864"/>
                <a:gd name="T11" fmla="*/ 96 h 432"/>
                <a:gd name="T12" fmla="*/ 720 w 864"/>
                <a:gd name="T13" fmla="*/ 192 h 432"/>
                <a:gd name="T14" fmla="*/ 720 w 864"/>
                <a:gd name="T15" fmla="*/ 288 h 432"/>
                <a:gd name="T16" fmla="*/ 720 w 864"/>
                <a:gd name="T17" fmla="*/ 336 h 432"/>
                <a:gd name="T18" fmla="*/ 672 w 864"/>
                <a:gd name="T19" fmla="*/ 336 h 432"/>
                <a:gd name="T20" fmla="*/ 576 w 864"/>
                <a:gd name="T21" fmla="*/ 336 h 432"/>
                <a:gd name="T22" fmla="*/ 528 w 864"/>
                <a:gd name="T23" fmla="*/ 384 h 432"/>
                <a:gd name="T24" fmla="*/ 432 w 864"/>
                <a:gd name="T25" fmla="*/ 336 h 432"/>
                <a:gd name="T26" fmla="*/ 432 w 864"/>
                <a:gd name="T27" fmla="*/ 288 h 432"/>
                <a:gd name="T28" fmla="*/ 384 w 864"/>
                <a:gd name="T29" fmla="*/ 240 h 432"/>
                <a:gd name="T30" fmla="*/ 336 w 864"/>
                <a:gd name="T31" fmla="*/ 336 h 432"/>
                <a:gd name="T32" fmla="*/ 288 w 864"/>
                <a:gd name="T33" fmla="*/ 384 h 432"/>
                <a:gd name="T34" fmla="*/ 288 w 864"/>
                <a:gd name="T35" fmla="*/ 432 h 432"/>
                <a:gd name="T36" fmla="*/ 240 w 864"/>
                <a:gd name="T37" fmla="*/ 432 h 432"/>
                <a:gd name="T38" fmla="*/ 192 w 864"/>
                <a:gd name="T39" fmla="*/ 336 h 432"/>
                <a:gd name="T40" fmla="*/ 192 w 864"/>
                <a:gd name="T41" fmla="*/ 288 h 432"/>
                <a:gd name="T42" fmla="*/ 144 w 864"/>
                <a:gd name="T43" fmla="*/ 288 h 432"/>
                <a:gd name="T44" fmla="*/ 144 w 864"/>
                <a:gd name="T45" fmla="*/ 336 h 432"/>
                <a:gd name="T46" fmla="*/ 96 w 864"/>
                <a:gd name="T47" fmla="*/ 384 h 432"/>
                <a:gd name="T48" fmla="*/ 96 w 864"/>
                <a:gd name="T49" fmla="*/ 432 h 432"/>
                <a:gd name="T50" fmla="*/ 48 w 864"/>
                <a:gd name="T51" fmla="*/ 432 h 432"/>
                <a:gd name="T52" fmla="*/ 0 w 864"/>
                <a:gd name="T53" fmla="*/ 384 h 4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64"/>
                <a:gd name="T82" fmla="*/ 0 h 432"/>
                <a:gd name="T83" fmla="*/ 864 w 864"/>
                <a:gd name="T84" fmla="*/ 432 h 4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64" h="432">
                  <a:moveTo>
                    <a:pt x="864" y="0"/>
                  </a:moveTo>
                  <a:lnTo>
                    <a:pt x="816" y="0"/>
                  </a:lnTo>
                  <a:lnTo>
                    <a:pt x="768" y="48"/>
                  </a:lnTo>
                  <a:lnTo>
                    <a:pt x="720" y="48"/>
                  </a:lnTo>
                  <a:lnTo>
                    <a:pt x="672" y="48"/>
                  </a:lnTo>
                  <a:lnTo>
                    <a:pt x="672" y="96"/>
                  </a:lnTo>
                  <a:lnTo>
                    <a:pt x="720" y="192"/>
                  </a:lnTo>
                  <a:lnTo>
                    <a:pt x="720" y="288"/>
                  </a:lnTo>
                  <a:lnTo>
                    <a:pt x="720" y="336"/>
                  </a:lnTo>
                  <a:lnTo>
                    <a:pt x="672" y="336"/>
                  </a:lnTo>
                  <a:lnTo>
                    <a:pt x="576" y="336"/>
                  </a:lnTo>
                  <a:lnTo>
                    <a:pt x="528" y="384"/>
                  </a:lnTo>
                  <a:lnTo>
                    <a:pt x="432" y="336"/>
                  </a:lnTo>
                  <a:lnTo>
                    <a:pt x="432" y="288"/>
                  </a:lnTo>
                  <a:lnTo>
                    <a:pt x="384" y="240"/>
                  </a:lnTo>
                  <a:lnTo>
                    <a:pt x="336" y="336"/>
                  </a:lnTo>
                  <a:lnTo>
                    <a:pt x="288" y="384"/>
                  </a:lnTo>
                  <a:lnTo>
                    <a:pt x="288" y="432"/>
                  </a:lnTo>
                  <a:lnTo>
                    <a:pt x="240" y="432"/>
                  </a:lnTo>
                  <a:lnTo>
                    <a:pt x="192" y="336"/>
                  </a:lnTo>
                  <a:lnTo>
                    <a:pt x="192" y="288"/>
                  </a:lnTo>
                  <a:lnTo>
                    <a:pt x="144" y="288"/>
                  </a:lnTo>
                  <a:lnTo>
                    <a:pt x="144" y="336"/>
                  </a:lnTo>
                  <a:lnTo>
                    <a:pt x="96" y="384"/>
                  </a:lnTo>
                  <a:lnTo>
                    <a:pt x="96" y="432"/>
                  </a:lnTo>
                  <a:lnTo>
                    <a:pt x="48" y="432"/>
                  </a:lnTo>
                  <a:lnTo>
                    <a:pt x="0" y="384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8" name="Freeform 20"/>
          <p:cNvSpPr>
            <a:spLocks/>
          </p:cNvSpPr>
          <p:nvPr/>
        </p:nvSpPr>
        <p:spPr bwMode="auto">
          <a:xfrm>
            <a:off x="2108490" y="3898900"/>
            <a:ext cx="18761" cy="107950"/>
          </a:xfrm>
          <a:custGeom>
            <a:avLst/>
            <a:gdLst>
              <a:gd name="T0" fmla="*/ 0 w 12"/>
              <a:gd name="T1" fmla="*/ 0 h 68"/>
              <a:gd name="T2" fmla="*/ 2147483647 w 12"/>
              <a:gd name="T3" fmla="*/ 2147483647 h 68"/>
              <a:gd name="T4" fmla="*/ 0 60000 65536"/>
              <a:gd name="T5" fmla="*/ 0 60000 65536"/>
              <a:gd name="T6" fmla="*/ 0 w 12"/>
              <a:gd name="T7" fmla="*/ 0 h 68"/>
              <a:gd name="T8" fmla="*/ 12 w 12"/>
              <a:gd name="T9" fmla="*/ 68 h 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" h="68">
                <a:moveTo>
                  <a:pt x="0" y="0"/>
                </a:moveTo>
                <a:cubicBezTo>
                  <a:pt x="9" y="26"/>
                  <a:pt x="12" y="40"/>
                  <a:pt x="12" y="6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Freeform 21"/>
          <p:cNvSpPr>
            <a:spLocks/>
          </p:cNvSpPr>
          <p:nvPr/>
        </p:nvSpPr>
        <p:spPr bwMode="auto">
          <a:xfrm>
            <a:off x="4040909" y="406400"/>
            <a:ext cx="964045" cy="1879600"/>
          </a:xfrm>
          <a:custGeom>
            <a:avLst/>
            <a:gdLst>
              <a:gd name="T0" fmla="*/ 2147483647 w 608"/>
              <a:gd name="T1" fmla="*/ 2147483647 h 1184"/>
              <a:gd name="T2" fmla="*/ 2147483647 w 608"/>
              <a:gd name="T3" fmla="*/ 2147483647 h 1184"/>
              <a:gd name="T4" fmla="*/ 2147483647 w 608"/>
              <a:gd name="T5" fmla="*/ 2147483647 h 1184"/>
              <a:gd name="T6" fmla="*/ 2147483647 w 608"/>
              <a:gd name="T7" fmla="*/ 2147483647 h 1184"/>
              <a:gd name="T8" fmla="*/ 2147483647 w 608"/>
              <a:gd name="T9" fmla="*/ 2147483647 h 1184"/>
              <a:gd name="T10" fmla="*/ 2147483647 w 608"/>
              <a:gd name="T11" fmla="*/ 2147483647 h 1184"/>
              <a:gd name="T12" fmla="*/ 2147483647 w 608"/>
              <a:gd name="T13" fmla="*/ 2147483647 h 1184"/>
              <a:gd name="T14" fmla="*/ 2147483647 w 608"/>
              <a:gd name="T15" fmla="*/ 2147483647 h 1184"/>
              <a:gd name="T16" fmla="*/ 2147483647 w 608"/>
              <a:gd name="T17" fmla="*/ 2147483647 h 1184"/>
              <a:gd name="T18" fmla="*/ 2147483647 w 608"/>
              <a:gd name="T19" fmla="*/ 2147483647 h 1184"/>
              <a:gd name="T20" fmla="*/ 2147483647 w 608"/>
              <a:gd name="T21" fmla="*/ 2147483647 h 1184"/>
              <a:gd name="T22" fmla="*/ 2147483647 w 608"/>
              <a:gd name="T23" fmla="*/ 2147483647 h 1184"/>
              <a:gd name="T24" fmla="*/ 2147483647 w 608"/>
              <a:gd name="T25" fmla="*/ 2147483647 h 1184"/>
              <a:gd name="T26" fmla="*/ 2147483647 w 608"/>
              <a:gd name="T27" fmla="*/ 2147483647 h 1184"/>
              <a:gd name="T28" fmla="*/ 2147483647 w 608"/>
              <a:gd name="T29" fmla="*/ 2147483647 h 1184"/>
              <a:gd name="T30" fmla="*/ 2147483647 w 608"/>
              <a:gd name="T31" fmla="*/ 2147483647 h 1184"/>
              <a:gd name="T32" fmla="*/ 2147483647 w 608"/>
              <a:gd name="T33" fmla="*/ 2147483647 h 1184"/>
              <a:gd name="T34" fmla="*/ 2147483647 w 608"/>
              <a:gd name="T35" fmla="*/ 2147483647 h 1184"/>
              <a:gd name="T36" fmla="*/ 2147483647 w 608"/>
              <a:gd name="T37" fmla="*/ 2147483647 h 1184"/>
              <a:gd name="T38" fmla="*/ 2147483647 w 608"/>
              <a:gd name="T39" fmla="*/ 2147483647 h 1184"/>
              <a:gd name="T40" fmla="*/ 2147483647 w 608"/>
              <a:gd name="T41" fmla="*/ 2147483647 h 1184"/>
              <a:gd name="T42" fmla="*/ 2147483647 w 608"/>
              <a:gd name="T43" fmla="*/ 2147483647 h 1184"/>
              <a:gd name="T44" fmla="*/ 2147483647 w 608"/>
              <a:gd name="T45" fmla="*/ 2147483647 h 1184"/>
              <a:gd name="T46" fmla="*/ 2147483647 w 608"/>
              <a:gd name="T47" fmla="*/ 2147483647 h 1184"/>
              <a:gd name="T48" fmla="*/ 2147483647 w 608"/>
              <a:gd name="T49" fmla="*/ 2147483647 h 1184"/>
              <a:gd name="T50" fmla="*/ 2147483647 w 608"/>
              <a:gd name="T51" fmla="*/ 2147483647 h 1184"/>
              <a:gd name="T52" fmla="*/ 2147483647 w 608"/>
              <a:gd name="T53" fmla="*/ 2147483647 h 1184"/>
              <a:gd name="T54" fmla="*/ 2147483647 w 608"/>
              <a:gd name="T55" fmla="*/ 2147483647 h 1184"/>
              <a:gd name="T56" fmla="*/ 2147483647 w 608"/>
              <a:gd name="T57" fmla="*/ 0 h 118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08"/>
              <a:gd name="T88" fmla="*/ 0 h 1184"/>
              <a:gd name="T89" fmla="*/ 608 w 608"/>
              <a:gd name="T90" fmla="*/ 1184 h 118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08" h="1184">
                <a:moveTo>
                  <a:pt x="143" y="1184"/>
                </a:moveTo>
                <a:cubicBezTo>
                  <a:pt x="165" y="1166"/>
                  <a:pt x="168" y="1154"/>
                  <a:pt x="183" y="1132"/>
                </a:cubicBezTo>
                <a:cubicBezTo>
                  <a:pt x="182" y="1108"/>
                  <a:pt x="184" y="1084"/>
                  <a:pt x="179" y="1060"/>
                </a:cubicBezTo>
                <a:cubicBezTo>
                  <a:pt x="178" y="1055"/>
                  <a:pt x="170" y="1056"/>
                  <a:pt x="167" y="1052"/>
                </a:cubicBezTo>
                <a:cubicBezTo>
                  <a:pt x="152" y="1027"/>
                  <a:pt x="148" y="989"/>
                  <a:pt x="123" y="972"/>
                </a:cubicBezTo>
                <a:cubicBezTo>
                  <a:pt x="105" y="974"/>
                  <a:pt x="74" y="982"/>
                  <a:pt x="55" y="976"/>
                </a:cubicBezTo>
                <a:cubicBezTo>
                  <a:pt x="48" y="969"/>
                  <a:pt x="38" y="964"/>
                  <a:pt x="31" y="956"/>
                </a:cubicBezTo>
                <a:cubicBezTo>
                  <a:pt x="25" y="949"/>
                  <a:pt x="24" y="939"/>
                  <a:pt x="19" y="932"/>
                </a:cubicBezTo>
                <a:cubicBezTo>
                  <a:pt x="16" y="918"/>
                  <a:pt x="7" y="892"/>
                  <a:pt x="7" y="892"/>
                </a:cubicBezTo>
                <a:cubicBezTo>
                  <a:pt x="9" y="840"/>
                  <a:pt x="0" y="819"/>
                  <a:pt x="23" y="784"/>
                </a:cubicBezTo>
                <a:cubicBezTo>
                  <a:pt x="25" y="764"/>
                  <a:pt x="29" y="735"/>
                  <a:pt x="35" y="716"/>
                </a:cubicBezTo>
                <a:cubicBezTo>
                  <a:pt x="39" y="703"/>
                  <a:pt x="55" y="692"/>
                  <a:pt x="63" y="680"/>
                </a:cubicBezTo>
                <a:cubicBezTo>
                  <a:pt x="64" y="668"/>
                  <a:pt x="63" y="655"/>
                  <a:pt x="67" y="644"/>
                </a:cubicBezTo>
                <a:cubicBezTo>
                  <a:pt x="70" y="635"/>
                  <a:pt x="83" y="620"/>
                  <a:pt x="83" y="620"/>
                </a:cubicBezTo>
                <a:cubicBezTo>
                  <a:pt x="69" y="611"/>
                  <a:pt x="61" y="610"/>
                  <a:pt x="51" y="596"/>
                </a:cubicBezTo>
                <a:cubicBezTo>
                  <a:pt x="113" y="503"/>
                  <a:pt x="2" y="326"/>
                  <a:pt x="107" y="256"/>
                </a:cubicBezTo>
                <a:cubicBezTo>
                  <a:pt x="113" y="239"/>
                  <a:pt x="127" y="224"/>
                  <a:pt x="143" y="220"/>
                </a:cubicBezTo>
                <a:cubicBezTo>
                  <a:pt x="152" y="192"/>
                  <a:pt x="143" y="199"/>
                  <a:pt x="163" y="192"/>
                </a:cubicBezTo>
                <a:cubicBezTo>
                  <a:pt x="171" y="217"/>
                  <a:pt x="181" y="242"/>
                  <a:pt x="195" y="264"/>
                </a:cubicBezTo>
                <a:cubicBezTo>
                  <a:pt x="201" y="292"/>
                  <a:pt x="210" y="287"/>
                  <a:pt x="235" y="304"/>
                </a:cubicBezTo>
                <a:cubicBezTo>
                  <a:pt x="239" y="307"/>
                  <a:pt x="247" y="312"/>
                  <a:pt x="247" y="312"/>
                </a:cubicBezTo>
                <a:cubicBezTo>
                  <a:pt x="256" y="326"/>
                  <a:pt x="257" y="334"/>
                  <a:pt x="271" y="344"/>
                </a:cubicBezTo>
                <a:cubicBezTo>
                  <a:pt x="278" y="364"/>
                  <a:pt x="278" y="377"/>
                  <a:pt x="299" y="384"/>
                </a:cubicBezTo>
                <a:cubicBezTo>
                  <a:pt x="342" y="381"/>
                  <a:pt x="357" y="388"/>
                  <a:pt x="387" y="368"/>
                </a:cubicBezTo>
                <a:cubicBezTo>
                  <a:pt x="397" y="339"/>
                  <a:pt x="388" y="349"/>
                  <a:pt x="407" y="336"/>
                </a:cubicBezTo>
                <a:cubicBezTo>
                  <a:pt x="411" y="323"/>
                  <a:pt x="435" y="308"/>
                  <a:pt x="435" y="308"/>
                </a:cubicBezTo>
                <a:cubicBezTo>
                  <a:pt x="448" y="270"/>
                  <a:pt x="459" y="272"/>
                  <a:pt x="499" y="268"/>
                </a:cubicBezTo>
                <a:cubicBezTo>
                  <a:pt x="518" y="256"/>
                  <a:pt x="537" y="252"/>
                  <a:pt x="559" y="248"/>
                </a:cubicBezTo>
                <a:cubicBezTo>
                  <a:pt x="608" y="175"/>
                  <a:pt x="579" y="95"/>
                  <a:pt x="579" y="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Freeform 22"/>
          <p:cNvSpPr>
            <a:spLocks/>
          </p:cNvSpPr>
          <p:nvPr/>
        </p:nvSpPr>
        <p:spPr bwMode="auto">
          <a:xfrm>
            <a:off x="3581977" y="1828800"/>
            <a:ext cx="577273" cy="990600"/>
          </a:xfrm>
          <a:custGeom>
            <a:avLst/>
            <a:gdLst>
              <a:gd name="T0" fmla="*/ 0 w 364"/>
              <a:gd name="T1" fmla="*/ 0 h 624"/>
              <a:gd name="T2" fmla="*/ 2147483647 w 364"/>
              <a:gd name="T3" fmla="*/ 2147483647 h 624"/>
              <a:gd name="T4" fmla="*/ 2147483647 w 364"/>
              <a:gd name="T5" fmla="*/ 2147483647 h 624"/>
              <a:gd name="T6" fmla="*/ 2147483647 w 364"/>
              <a:gd name="T7" fmla="*/ 2147483647 h 624"/>
              <a:gd name="T8" fmla="*/ 2147483647 w 364"/>
              <a:gd name="T9" fmla="*/ 2147483647 h 624"/>
              <a:gd name="T10" fmla="*/ 2147483647 w 364"/>
              <a:gd name="T11" fmla="*/ 2147483647 h 624"/>
              <a:gd name="T12" fmla="*/ 2147483647 w 364"/>
              <a:gd name="T13" fmla="*/ 2147483647 h 624"/>
              <a:gd name="T14" fmla="*/ 2147483647 w 364"/>
              <a:gd name="T15" fmla="*/ 2147483647 h 624"/>
              <a:gd name="T16" fmla="*/ 2147483647 w 364"/>
              <a:gd name="T17" fmla="*/ 2147483647 h 624"/>
              <a:gd name="T18" fmla="*/ 2147483647 w 364"/>
              <a:gd name="T19" fmla="*/ 2147483647 h 624"/>
              <a:gd name="T20" fmla="*/ 2147483647 w 364"/>
              <a:gd name="T21" fmla="*/ 2147483647 h 624"/>
              <a:gd name="T22" fmla="*/ 2147483647 w 364"/>
              <a:gd name="T23" fmla="*/ 2147483647 h 624"/>
              <a:gd name="T24" fmla="*/ 2147483647 w 364"/>
              <a:gd name="T25" fmla="*/ 2147483647 h 624"/>
              <a:gd name="T26" fmla="*/ 2147483647 w 364"/>
              <a:gd name="T27" fmla="*/ 2147483647 h 624"/>
              <a:gd name="T28" fmla="*/ 2147483647 w 364"/>
              <a:gd name="T29" fmla="*/ 2147483647 h 624"/>
              <a:gd name="T30" fmla="*/ 2147483647 w 364"/>
              <a:gd name="T31" fmla="*/ 2147483647 h 624"/>
              <a:gd name="T32" fmla="*/ 2147483647 w 364"/>
              <a:gd name="T33" fmla="*/ 2147483647 h 624"/>
              <a:gd name="T34" fmla="*/ 2147483647 w 364"/>
              <a:gd name="T35" fmla="*/ 2147483647 h 624"/>
              <a:gd name="T36" fmla="*/ 2147483647 w 364"/>
              <a:gd name="T37" fmla="*/ 2147483647 h 624"/>
              <a:gd name="T38" fmla="*/ 2147483647 w 364"/>
              <a:gd name="T39" fmla="*/ 2147483647 h 624"/>
              <a:gd name="T40" fmla="*/ 2147483647 w 364"/>
              <a:gd name="T41" fmla="*/ 2147483647 h 62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4"/>
              <a:gd name="T64" fmla="*/ 0 h 624"/>
              <a:gd name="T65" fmla="*/ 364 w 364"/>
              <a:gd name="T66" fmla="*/ 624 h 62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4" h="624">
                <a:moveTo>
                  <a:pt x="0" y="0"/>
                </a:moveTo>
                <a:cubicBezTo>
                  <a:pt x="18" y="6"/>
                  <a:pt x="19" y="25"/>
                  <a:pt x="36" y="36"/>
                </a:cubicBezTo>
                <a:cubicBezTo>
                  <a:pt x="55" y="65"/>
                  <a:pt x="41" y="107"/>
                  <a:pt x="72" y="128"/>
                </a:cubicBezTo>
                <a:cubicBezTo>
                  <a:pt x="78" y="145"/>
                  <a:pt x="78" y="166"/>
                  <a:pt x="96" y="172"/>
                </a:cubicBezTo>
                <a:cubicBezTo>
                  <a:pt x="100" y="159"/>
                  <a:pt x="124" y="144"/>
                  <a:pt x="124" y="144"/>
                </a:cubicBezTo>
                <a:cubicBezTo>
                  <a:pt x="128" y="147"/>
                  <a:pt x="133" y="148"/>
                  <a:pt x="136" y="152"/>
                </a:cubicBezTo>
                <a:cubicBezTo>
                  <a:pt x="140" y="159"/>
                  <a:pt x="144" y="176"/>
                  <a:pt x="144" y="176"/>
                </a:cubicBezTo>
                <a:cubicBezTo>
                  <a:pt x="146" y="204"/>
                  <a:pt x="146" y="257"/>
                  <a:pt x="180" y="268"/>
                </a:cubicBezTo>
                <a:cubicBezTo>
                  <a:pt x="205" y="260"/>
                  <a:pt x="188" y="240"/>
                  <a:pt x="204" y="264"/>
                </a:cubicBezTo>
                <a:cubicBezTo>
                  <a:pt x="209" y="283"/>
                  <a:pt x="212" y="289"/>
                  <a:pt x="228" y="300"/>
                </a:cubicBezTo>
                <a:cubicBezTo>
                  <a:pt x="231" y="325"/>
                  <a:pt x="229" y="353"/>
                  <a:pt x="252" y="368"/>
                </a:cubicBezTo>
                <a:cubicBezTo>
                  <a:pt x="256" y="381"/>
                  <a:pt x="255" y="395"/>
                  <a:pt x="260" y="408"/>
                </a:cubicBezTo>
                <a:cubicBezTo>
                  <a:pt x="263" y="417"/>
                  <a:pt x="276" y="432"/>
                  <a:pt x="276" y="432"/>
                </a:cubicBezTo>
                <a:cubicBezTo>
                  <a:pt x="279" y="457"/>
                  <a:pt x="272" y="480"/>
                  <a:pt x="296" y="488"/>
                </a:cubicBezTo>
                <a:cubicBezTo>
                  <a:pt x="299" y="492"/>
                  <a:pt x="301" y="497"/>
                  <a:pt x="304" y="500"/>
                </a:cubicBezTo>
                <a:cubicBezTo>
                  <a:pt x="307" y="503"/>
                  <a:pt x="314" y="504"/>
                  <a:pt x="316" y="508"/>
                </a:cubicBezTo>
                <a:cubicBezTo>
                  <a:pt x="320" y="519"/>
                  <a:pt x="288" y="528"/>
                  <a:pt x="288" y="528"/>
                </a:cubicBezTo>
                <a:cubicBezTo>
                  <a:pt x="281" y="549"/>
                  <a:pt x="282" y="532"/>
                  <a:pt x="296" y="548"/>
                </a:cubicBezTo>
                <a:cubicBezTo>
                  <a:pt x="323" y="579"/>
                  <a:pt x="297" y="569"/>
                  <a:pt x="332" y="576"/>
                </a:cubicBezTo>
                <a:cubicBezTo>
                  <a:pt x="339" y="596"/>
                  <a:pt x="351" y="591"/>
                  <a:pt x="364" y="604"/>
                </a:cubicBezTo>
                <a:lnTo>
                  <a:pt x="336" y="624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Freeform 23"/>
          <p:cNvSpPr>
            <a:spLocks/>
          </p:cNvSpPr>
          <p:nvPr/>
        </p:nvSpPr>
        <p:spPr bwMode="auto">
          <a:xfrm>
            <a:off x="2743489" y="1219200"/>
            <a:ext cx="1270000" cy="2108200"/>
          </a:xfrm>
          <a:custGeom>
            <a:avLst/>
            <a:gdLst>
              <a:gd name="T0" fmla="*/ 0 w 800"/>
              <a:gd name="T1" fmla="*/ 0 h 1328"/>
              <a:gd name="T2" fmla="*/ 2147483647 w 800"/>
              <a:gd name="T3" fmla="*/ 2147483647 h 1328"/>
              <a:gd name="T4" fmla="*/ 2147483647 w 800"/>
              <a:gd name="T5" fmla="*/ 2147483647 h 1328"/>
              <a:gd name="T6" fmla="*/ 2147483647 w 800"/>
              <a:gd name="T7" fmla="*/ 2147483647 h 1328"/>
              <a:gd name="T8" fmla="*/ 2147483647 w 800"/>
              <a:gd name="T9" fmla="*/ 2147483647 h 1328"/>
              <a:gd name="T10" fmla="*/ 2147483647 w 800"/>
              <a:gd name="T11" fmla="*/ 2147483647 h 1328"/>
              <a:gd name="T12" fmla="*/ 2147483647 w 800"/>
              <a:gd name="T13" fmla="*/ 2147483647 h 1328"/>
              <a:gd name="T14" fmla="*/ 2147483647 w 800"/>
              <a:gd name="T15" fmla="*/ 2147483647 h 1328"/>
              <a:gd name="T16" fmla="*/ 2147483647 w 800"/>
              <a:gd name="T17" fmla="*/ 2147483647 h 1328"/>
              <a:gd name="T18" fmla="*/ 2147483647 w 800"/>
              <a:gd name="T19" fmla="*/ 2147483647 h 1328"/>
              <a:gd name="T20" fmla="*/ 2147483647 w 800"/>
              <a:gd name="T21" fmla="*/ 2147483647 h 1328"/>
              <a:gd name="T22" fmla="*/ 2147483647 w 800"/>
              <a:gd name="T23" fmla="*/ 2147483647 h 1328"/>
              <a:gd name="T24" fmla="*/ 2147483647 w 800"/>
              <a:gd name="T25" fmla="*/ 2147483647 h 1328"/>
              <a:gd name="T26" fmla="*/ 2147483647 w 800"/>
              <a:gd name="T27" fmla="*/ 2147483647 h 1328"/>
              <a:gd name="T28" fmla="*/ 2147483647 w 800"/>
              <a:gd name="T29" fmla="*/ 2147483647 h 1328"/>
              <a:gd name="T30" fmla="*/ 2147483647 w 800"/>
              <a:gd name="T31" fmla="*/ 2147483647 h 1328"/>
              <a:gd name="T32" fmla="*/ 2147483647 w 800"/>
              <a:gd name="T33" fmla="*/ 2147483647 h 1328"/>
              <a:gd name="T34" fmla="*/ 2147483647 w 800"/>
              <a:gd name="T35" fmla="*/ 2147483647 h 1328"/>
              <a:gd name="T36" fmla="*/ 2147483647 w 800"/>
              <a:gd name="T37" fmla="*/ 2147483647 h 1328"/>
              <a:gd name="T38" fmla="*/ 2147483647 w 800"/>
              <a:gd name="T39" fmla="*/ 2147483647 h 1328"/>
              <a:gd name="T40" fmla="*/ 2147483647 w 800"/>
              <a:gd name="T41" fmla="*/ 2147483647 h 1328"/>
              <a:gd name="T42" fmla="*/ 2147483647 w 800"/>
              <a:gd name="T43" fmla="*/ 2147483647 h 1328"/>
              <a:gd name="T44" fmla="*/ 2147483647 w 800"/>
              <a:gd name="T45" fmla="*/ 2147483647 h 1328"/>
              <a:gd name="T46" fmla="*/ 2147483647 w 800"/>
              <a:gd name="T47" fmla="*/ 2147483647 h 1328"/>
              <a:gd name="T48" fmla="*/ 2147483647 w 800"/>
              <a:gd name="T49" fmla="*/ 2147483647 h 1328"/>
              <a:gd name="T50" fmla="*/ 2147483647 w 800"/>
              <a:gd name="T51" fmla="*/ 2147483647 h 1328"/>
              <a:gd name="T52" fmla="*/ 2147483647 w 800"/>
              <a:gd name="T53" fmla="*/ 2147483647 h 1328"/>
              <a:gd name="T54" fmla="*/ 2147483647 w 800"/>
              <a:gd name="T55" fmla="*/ 2147483647 h 1328"/>
              <a:gd name="T56" fmla="*/ 2147483647 w 800"/>
              <a:gd name="T57" fmla="*/ 2147483647 h 1328"/>
              <a:gd name="T58" fmla="*/ 2147483647 w 800"/>
              <a:gd name="T59" fmla="*/ 2147483647 h 132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00"/>
              <a:gd name="T91" fmla="*/ 0 h 1328"/>
              <a:gd name="T92" fmla="*/ 800 w 800"/>
              <a:gd name="T93" fmla="*/ 1328 h 132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00" h="1328">
                <a:moveTo>
                  <a:pt x="0" y="0"/>
                </a:moveTo>
                <a:cubicBezTo>
                  <a:pt x="10" y="10"/>
                  <a:pt x="23" y="17"/>
                  <a:pt x="32" y="28"/>
                </a:cubicBezTo>
                <a:cubicBezTo>
                  <a:pt x="38" y="35"/>
                  <a:pt x="48" y="52"/>
                  <a:pt x="48" y="52"/>
                </a:cubicBezTo>
                <a:cubicBezTo>
                  <a:pt x="52" y="73"/>
                  <a:pt x="59" y="131"/>
                  <a:pt x="84" y="140"/>
                </a:cubicBezTo>
                <a:cubicBezTo>
                  <a:pt x="102" y="147"/>
                  <a:pt x="112" y="145"/>
                  <a:pt x="128" y="156"/>
                </a:cubicBezTo>
                <a:cubicBezTo>
                  <a:pt x="153" y="193"/>
                  <a:pt x="130" y="203"/>
                  <a:pt x="176" y="212"/>
                </a:cubicBezTo>
                <a:cubicBezTo>
                  <a:pt x="184" y="214"/>
                  <a:pt x="192" y="215"/>
                  <a:pt x="200" y="216"/>
                </a:cubicBezTo>
                <a:cubicBezTo>
                  <a:pt x="205" y="243"/>
                  <a:pt x="219" y="290"/>
                  <a:pt x="248" y="300"/>
                </a:cubicBezTo>
                <a:cubicBezTo>
                  <a:pt x="261" y="320"/>
                  <a:pt x="276" y="316"/>
                  <a:pt x="292" y="340"/>
                </a:cubicBezTo>
                <a:cubicBezTo>
                  <a:pt x="314" y="373"/>
                  <a:pt x="308" y="386"/>
                  <a:pt x="344" y="404"/>
                </a:cubicBezTo>
                <a:cubicBezTo>
                  <a:pt x="349" y="411"/>
                  <a:pt x="349" y="422"/>
                  <a:pt x="356" y="428"/>
                </a:cubicBezTo>
                <a:cubicBezTo>
                  <a:pt x="367" y="437"/>
                  <a:pt x="396" y="440"/>
                  <a:pt x="396" y="440"/>
                </a:cubicBezTo>
                <a:cubicBezTo>
                  <a:pt x="416" y="469"/>
                  <a:pt x="393" y="483"/>
                  <a:pt x="432" y="496"/>
                </a:cubicBezTo>
                <a:cubicBezTo>
                  <a:pt x="438" y="513"/>
                  <a:pt x="435" y="533"/>
                  <a:pt x="444" y="548"/>
                </a:cubicBezTo>
                <a:cubicBezTo>
                  <a:pt x="447" y="553"/>
                  <a:pt x="455" y="551"/>
                  <a:pt x="460" y="552"/>
                </a:cubicBezTo>
                <a:cubicBezTo>
                  <a:pt x="467" y="573"/>
                  <a:pt x="464" y="593"/>
                  <a:pt x="476" y="612"/>
                </a:cubicBezTo>
                <a:cubicBezTo>
                  <a:pt x="476" y="624"/>
                  <a:pt x="467" y="772"/>
                  <a:pt x="516" y="784"/>
                </a:cubicBezTo>
                <a:cubicBezTo>
                  <a:pt x="526" y="814"/>
                  <a:pt x="530" y="845"/>
                  <a:pt x="540" y="876"/>
                </a:cubicBezTo>
                <a:cubicBezTo>
                  <a:pt x="540" y="876"/>
                  <a:pt x="570" y="896"/>
                  <a:pt x="576" y="900"/>
                </a:cubicBezTo>
                <a:cubicBezTo>
                  <a:pt x="580" y="903"/>
                  <a:pt x="588" y="908"/>
                  <a:pt x="588" y="908"/>
                </a:cubicBezTo>
                <a:cubicBezTo>
                  <a:pt x="595" y="919"/>
                  <a:pt x="604" y="944"/>
                  <a:pt x="604" y="944"/>
                </a:cubicBezTo>
                <a:cubicBezTo>
                  <a:pt x="606" y="999"/>
                  <a:pt x="588" y="1059"/>
                  <a:pt x="612" y="1108"/>
                </a:cubicBezTo>
                <a:cubicBezTo>
                  <a:pt x="617" y="1119"/>
                  <a:pt x="636" y="1114"/>
                  <a:pt x="648" y="1116"/>
                </a:cubicBezTo>
                <a:cubicBezTo>
                  <a:pt x="649" y="1120"/>
                  <a:pt x="651" y="1124"/>
                  <a:pt x="652" y="1128"/>
                </a:cubicBezTo>
                <a:cubicBezTo>
                  <a:pt x="654" y="1144"/>
                  <a:pt x="652" y="1161"/>
                  <a:pt x="656" y="1176"/>
                </a:cubicBezTo>
                <a:cubicBezTo>
                  <a:pt x="659" y="1188"/>
                  <a:pt x="690" y="1189"/>
                  <a:pt x="700" y="1192"/>
                </a:cubicBezTo>
                <a:cubicBezTo>
                  <a:pt x="713" y="1231"/>
                  <a:pt x="692" y="1313"/>
                  <a:pt x="736" y="1328"/>
                </a:cubicBezTo>
                <a:cubicBezTo>
                  <a:pt x="743" y="1327"/>
                  <a:pt x="750" y="1328"/>
                  <a:pt x="756" y="1324"/>
                </a:cubicBezTo>
                <a:cubicBezTo>
                  <a:pt x="770" y="1314"/>
                  <a:pt x="752" y="1289"/>
                  <a:pt x="780" y="1280"/>
                </a:cubicBezTo>
                <a:cubicBezTo>
                  <a:pt x="796" y="1285"/>
                  <a:pt x="789" y="1281"/>
                  <a:pt x="800" y="1292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Freeform 24"/>
          <p:cNvSpPr>
            <a:spLocks/>
          </p:cNvSpPr>
          <p:nvPr/>
        </p:nvSpPr>
        <p:spPr bwMode="auto">
          <a:xfrm>
            <a:off x="3505490" y="2133600"/>
            <a:ext cx="463261" cy="406400"/>
          </a:xfrm>
          <a:custGeom>
            <a:avLst/>
            <a:gdLst>
              <a:gd name="T0" fmla="*/ 0 w 292"/>
              <a:gd name="T1" fmla="*/ 0 h 256"/>
              <a:gd name="T2" fmla="*/ 2147483647 w 292"/>
              <a:gd name="T3" fmla="*/ 2147483647 h 256"/>
              <a:gd name="T4" fmla="*/ 2147483647 w 292"/>
              <a:gd name="T5" fmla="*/ 2147483647 h 256"/>
              <a:gd name="T6" fmla="*/ 2147483647 w 292"/>
              <a:gd name="T7" fmla="*/ 2147483647 h 256"/>
              <a:gd name="T8" fmla="*/ 2147483647 w 292"/>
              <a:gd name="T9" fmla="*/ 2147483647 h 256"/>
              <a:gd name="T10" fmla="*/ 2147483647 w 292"/>
              <a:gd name="T11" fmla="*/ 2147483647 h 256"/>
              <a:gd name="T12" fmla="*/ 2147483647 w 292"/>
              <a:gd name="T13" fmla="*/ 2147483647 h 256"/>
              <a:gd name="T14" fmla="*/ 2147483647 w 292"/>
              <a:gd name="T15" fmla="*/ 2147483647 h 256"/>
              <a:gd name="T16" fmla="*/ 2147483647 w 292"/>
              <a:gd name="T17" fmla="*/ 2147483647 h 256"/>
              <a:gd name="T18" fmla="*/ 2147483647 w 292"/>
              <a:gd name="T19" fmla="*/ 2147483647 h 256"/>
              <a:gd name="T20" fmla="*/ 2147483647 w 292"/>
              <a:gd name="T21" fmla="*/ 2147483647 h 256"/>
              <a:gd name="T22" fmla="*/ 2147483647 w 292"/>
              <a:gd name="T23" fmla="*/ 2147483647 h 256"/>
              <a:gd name="T24" fmla="*/ 2147483647 w 292"/>
              <a:gd name="T25" fmla="*/ 2147483647 h 256"/>
              <a:gd name="T26" fmla="*/ 2147483647 w 292"/>
              <a:gd name="T27" fmla="*/ 2147483647 h 2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2"/>
              <a:gd name="T43" fmla="*/ 0 h 256"/>
              <a:gd name="T44" fmla="*/ 292 w 292"/>
              <a:gd name="T45" fmla="*/ 256 h 2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2" h="256">
                <a:moveTo>
                  <a:pt x="0" y="0"/>
                </a:moveTo>
                <a:cubicBezTo>
                  <a:pt x="4" y="20"/>
                  <a:pt x="16" y="37"/>
                  <a:pt x="36" y="44"/>
                </a:cubicBezTo>
                <a:cubicBezTo>
                  <a:pt x="40" y="48"/>
                  <a:pt x="43" y="53"/>
                  <a:pt x="48" y="56"/>
                </a:cubicBezTo>
                <a:cubicBezTo>
                  <a:pt x="55" y="60"/>
                  <a:pt x="72" y="64"/>
                  <a:pt x="72" y="64"/>
                </a:cubicBezTo>
                <a:cubicBezTo>
                  <a:pt x="72" y="67"/>
                  <a:pt x="76" y="100"/>
                  <a:pt x="80" y="108"/>
                </a:cubicBezTo>
                <a:cubicBezTo>
                  <a:pt x="111" y="170"/>
                  <a:pt x="84" y="96"/>
                  <a:pt x="104" y="156"/>
                </a:cubicBezTo>
                <a:cubicBezTo>
                  <a:pt x="106" y="163"/>
                  <a:pt x="123" y="165"/>
                  <a:pt x="128" y="168"/>
                </a:cubicBezTo>
                <a:cubicBezTo>
                  <a:pt x="136" y="173"/>
                  <a:pt x="152" y="184"/>
                  <a:pt x="152" y="184"/>
                </a:cubicBezTo>
                <a:cubicBezTo>
                  <a:pt x="157" y="200"/>
                  <a:pt x="166" y="199"/>
                  <a:pt x="180" y="208"/>
                </a:cubicBezTo>
                <a:cubicBezTo>
                  <a:pt x="203" y="242"/>
                  <a:pt x="172" y="202"/>
                  <a:pt x="200" y="224"/>
                </a:cubicBezTo>
                <a:cubicBezTo>
                  <a:pt x="212" y="233"/>
                  <a:pt x="218" y="247"/>
                  <a:pt x="232" y="256"/>
                </a:cubicBezTo>
                <a:cubicBezTo>
                  <a:pt x="236" y="255"/>
                  <a:pt x="241" y="255"/>
                  <a:pt x="244" y="252"/>
                </a:cubicBezTo>
                <a:cubicBezTo>
                  <a:pt x="248" y="249"/>
                  <a:pt x="248" y="242"/>
                  <a:pt x="252" y="240"/>
                </a:cubicBezTo>
                <a:cubicBezTo>
                  <a:pt x="262" y="235"/>
                  <a:pt x="280" y="236"/>
                  <a:pt x="292" y="23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Freeform 25"/>
          <p:cNvSpPr>
            <a:spLocks/>
          </p:cNvSpPr>
          <p:nvPr/>
        </p:nvSpPr>
        <p:spPr bwMode="auto">
          <a:xfrm>
            <a:off x="3683000" y="2514600"/>
            <a:ext cx="203489" cy="311150"/>
          </a:xfrm>
          <a:custGeom>
            <a:avLst/>
            <a:gdLst>
              <a:gd name="T0" fmla="*/ 2147483647 w 128"/>
              <a:gd name="T1" fmla="*/ 0 h 196"/>
              <a:gd name="T2" fmla="*/ 2147483647 w 128"/>
              <a:gd name="T3" fmla="*/ 2147483647 h 196"/>
              <a:gd name="T4" fmla="*/ 2147483647 w 128"/>
              <a:gd name="T5" fmla="*/ 2147483647 h 196"/>
              <a:gd name="T6" fmla="*/ 2147483647 w 128"/>
              <a:gd name="T7" fmla="*/ 2147483647 h 196"/>
              <a:gd name="T8" fmla="*/ 0 w 128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"/>
              <a:gd name="T16" fmla="*/ 0 h 196"/>
              <a:gd name="T17" fmla="*/ 128 w 128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" h="196">
                <a:moveTo>
                  <a:pt x="128" y="0"/>
                </a:moveTo>
                <a:cubicBezTo>
                  <a:pt x="121" y="7"/>
                  <a:pt x="112" y="11"/>
                  <a:pt x="108" y="20"/>
                </a:cubicBezTo>
                <a:cubicBezTo>
                  <a:pt x="94" y="50"/>
                  <a:pt x="110" y="64"/>
                  <a:pt x="80" y="84"/>
                </a:cubicBezTo>
                <a:cubicBezTo>
                  <a:pt x="77" y="117"/>
                  <a:pt x="78" y="156"/>
                  <a:pt x="48" y="176"/>
                </a:cubicBezTo>
                <a:cubicBezTo>
                  <a:pt x="36" y="195"/>
                  <a:pt x="21" y="196"/>
                  <a:pt x="0" y="19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Freeform 26"/>
          <p:cNvSpPr>
            <a:spLocks/>
          </p:cNvSpPr>
          <p:nvPr/>
        </p:nvSpPr>
        <p:spPr bwMode="auto">
          <a:xfrm>
            <a:off x="2654012" y="1612900"/>
            <a:ext cx="1232477" cy="1682750"/>
          </a:xfrm>
          <a:custGeom>
            <a:avLst/>
            <a:gdLst>
              <a:gd name="T0" fmla="*/ 0 w 776"/>
              <a:gd name="T1" fmla="*/ 0 h 1060"/>
              <a:gd name="T2" fmla="*/ 2147483647 w 776"/>
              <a:gd name="T3" fmla="*/ 2147483647 h 1060"/>
              <a:gd name="T4" fmla="*/ 2147483647 w 776"/>
              <a:gd name="T5" fmla="*/ 2147483647 h 1060"/>
              <a:gd name="T6" fmla="*/ 2147483647 w 776"/>
              <a:gd name="T7" fmla="*/ 2147483647 h 1060"/>
              <a:gd name="T8" fmla="*/ 2147483647 w 776"/>
              <a:gd name="T9" fmla="*/ 2147483647 h 1060"/>
              <a:gd name="T10" fmla="*/ 2147483647 w 776"/>
              <a:gd name="T11" fmla="*/ 2147483647 h 1060"/>
              <a:gd name="T12" fmla="*/ 2147483647 w 776"/>
              <a:gd name="T13" fmla="*/ 2147483647 h 1060"/>
              <a:gd name="T14" fmla="*/ 2147483647 w 776"/>
              <a:gd name="T15" fmla="*/ 2147483647 h 1060"/>
              <a:gd name="T16" fmla="*/ 2147483647 w 776"/>
              <a:gd name="T17" fmla="*/ 2147483647 h 1060"/>
              <a:gd name="T18" fmla="*/ 2147483647 w 776"/>
              <a:gd name="T19" fmla="*/ 2147483647 h 1060"/>
              <a:gd name="T20" fmla="*/ 2147483647 w 776"/>
              <a:gd name="T21" fmla="*/ 2147483647 h 1060"/>
              <a:gd name="T22" fmla="*/ 2147483647 w 776"/>
              <a:gd name="T23" fmla="*/ 2147483647 h 1060"/>
              <a:gd name="T24" fmla="*/ 2147483647 w 776"/>
              <a:gd name="T25" fmla="*/ 2147483647 h 1060"/>
              <a:gd name="T26" fmla="*/ 2147483647 w 776"/>
              <a:gd name="T27" fmla="*/ 2147483647 h 1060"/>
              <a:gd name="T28" fmla="*/ 2147483647 w 776"/>
              <a:gd name="T29" fmla="*/ 2147483647 h 1060"/>
              <a:gd name="T30" fmla="*/ 2147483647 w 776"/>
              <a:gd name="T31" fmla="*/ 2147483647 h 1060"/>
              <a:gd name="T32" fmla="*/ 2147483647 w 776"/>
              <a:gd name="T33" fmla="*/ 2147483647 h 1060"/>
              <a:gd name="T34" fmla="*/ 2147483647 w 776"/>
              <a:gd name="T35" fmla="*/ 2147483647 h 1060"/>
              <a:gd name="T36" fmla="*/ 2147483647 w 776"/>
              <a:gd name="T37" fmla="*/ 2147483647 h 1060"/>
              <a:gd name="T38" fmla="*/ 2147483647 w 776"/>
              <a:gd name="T39" fmla="*/ 2147483647 h 1060"/>
              <a:gd name="T40" fmla="*/ 2147483647 w 776"/>
              <a:gd name="T41" fmla="*/ 2147483647 h 1060"/>
              <a:gd name="T42" fmla="*/ 2147483647 w 776"/>
              <a:gd name="T43" fmla="*/ 2147483647 h 1060"/>
              <a:gd name="T44" fmla="*/ 2147483647 w 776"/>
              <a:gd name="T45" fmla="*/ 2147483647 h 1060"/>
              <a:gd name="T46" fmla="*/ 2147483647 w 776"/>
              <a:gd name="T47" fmla="*/ 2147483647 h 1060"/>
              <a:gd name="T48" fmla="*/ 2147483647 w 776"/>
              <a:gd name="T49" fmla="*/ 2147483647 h 1060"/>
              <a:gd name="T50" fmla="*/ 2147483647 w 776"/>
              <a:gd name="T51" fmla="*/ 2147483647 h 1060"/>
              <a:gd name="T52" fmla="*/ 2147483647 w 776"/>
              <a:gd name="T53" fmla="*/ 2147483647 h 1060"/>
              <a:gd name="T54" fmla="*/ 2147483647 w 776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6"/>
              <a:gd name="T85" fmla="*/ 0 h 1060"/>
              <a:gd name="T86" fmla="*/ 776 w 776"/>
              <a:gd name="T87" fmla="*/ 1060 h 106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6" h="1060">
                <a:moveTo>
                  <a:pt x="0" y="0"/>
                </a:moveTo>
                <a:cubicBezTo>
                  <a:pt x="2" y="17"/>
                  <a:pt x="5" y="64"/>
                  <a:pt x="24" y="76"/>
                </a:cubicBezTo>
                <a:cubicBezTo>
                  <a:pt x="36" y="84"/>
                  <a:pt x="51" y="86"/>
                  <a:pt x="64" y="92"/>
                </a:cubicBezTo>
                <a:cubicBezTo>
                  <a:pt x="72" y="115"/>
                  <a:pt x="81" y="116"/>
                  <a:pt x="100" y="128"/>
                </a:cubicBezTo>
                <a:cubicBezTo>
                  <a:pt x="109" y="142"/>
                  <a:pt x="110" y="150"/>
                  <a:pt x="124" y="160"/>
                </a:cubicBezTo>
                <a:cubicBezTo>
                  <a:pt x="129" y="179"/>
                  <a:pt x="132" y="185"/>
                  <a:pt x="148" y="196"/>
                </a:cubicBezTo>
                <a:cubicBezTo>
                  <a:pt x="153" y="212"/>
                  <a:pt x="160" y="220"/>
                  <a:pt x="172" y="232"/>
                </a:cubicBezTo>
                <a:cubicBezTo>
                  <a:pt x="175" y="240"/>
                  <a:pt x="181" y="248"/>
                  <a:pt x="184" y="256"/>
                </a:cubicBezTo>
                <a:cubicBezTo>
                  <a:pt x="190" y="273"/>
                  <a:pt x="190" y="291"/>
                  <a:pt x="196" y="308"/>
                </a:cubicBezTo>
                <a:cubicBezTo>
                  <a:pt x="197" y="365"/>
                  <a:pt x="198" y="423"/>
                  <a:pt x="200" y="480"/>
                </a:cubicBezTo>
                <a:cubicBezTo>
                  <a:pt x="201" y="510"/>
                  <a:pt x="198" y="504"/>
                  <a:pt x="216" y="516"/>
                </a:cubicBezTo>
                <a:cubicBezTo>
                  <a:pt x="236" y="545"/>
                  <a:pt x="213" y="583"/>
                  <a:pt x="244" y="604"/>
                </a:cubicBezTo>
                <a:cubicBezTo>
                  <a:pt x="263" y="632"/>
                  <a:pt x="252" y="623"/>
                  <a:pt x="272" y="636"/>
                </a:cubicBezTo>
                <a:cubicBezTo>
                  <a:pt x="282" y="665"/>
                  <a:pt x="273" y="655"/>
                  <a:pt x="292" y="668"/>
                </a:cubicBezTo>
                <a:cubicBezTo>
                  <a:pt x="299" y="688"/>
                  <a:pt x="308" y="697"/>
                  <a:pt x="328" y="704"/>
                </a:cubicBezTo>
                <a:cubicBezTo>
                  <a:pt x="342" y="718"/>
                  <a:pt x="357" y="730"/>
                  <a:pt x="376" y="736"/>
                </a:cubicBezTo>
                <a:cubicBezTo>
                  <a:pt x="403" y="776"/>
                  <a:pt x="404" y="780"/>
                  <a:pt x="452" y="792"/>
                </a:cubicBezTo>
                <a:cubicBezTo>
                  <a:pt x="463" y="809"/>
                  <a:pt x="464" y="825"/>
                  <a:pt x="484" y="832"/>
                </a:cubicBezTo>
                <a:cubicBezTo>
                  <a:pt x="518" y="825"/>
                  <a:pt x="534" y="838"/>
                  <a:pt x="564" y="848"/>
                </a:cubicBezTo>
                <a:cubicBezTo>
                  <a:pt x="571" y="881"/>
                  <a:pt x="572" y="860"/>
                  <a:pt x="588" y="884"/>
                </a:cubicBezTo>
                <a:cubicBezTo>
                  <a:pt x="589" y="889"/>
                  <a:pt x="588" y="896"/>
                  <a:pt x="592" y="900"/>
                </a:cubicBezTo>
                <a:cubicBezTo>
                  <a:pt x="598" y="907"/>
                  <a:pt x="616" y="916"/>
                  <a:pt x="616" y="916"/>
                </a:cubicBezTo>
                <a:cubicBezTo>
                  <a:pt x="620" y="928"/>
                  <a:pt x="640" y="944"/>
                  <a:pt x="652" y="952"/>
                </a:cubicBezTo>
                <a:cubicBezTo>
                  <a:pt x="662" y="981"/>
                  <a:pt x="688" y="997"/>
                  <a:pt x="716" y="1004"/>
                </a:cubicBezTo>
                <a:cubicBezTo>
                  <a:pt x="717" y="1020"/>
                  <a:pt x="713" y="1038"/>
                  <a:pt x="720" y="1052"/>
                </a:cubicBezTo>
                <a:cubicBezTo>
                  <a:pt x="724" y="1060"/>
                  <a:pt x="744" y="1060"/>
                  <a:pt x="744" y="1060"/>
                </a:cubicBezTo>
                <a:cubicBezTo>
                  <a:pt x="754" y="1045"/>
                  <a:pt x="752" y="1053"/>
                  <a:pt x="752" y="1036"/>
                </a:cubicBezTo>
                <a:lnTo>
                  <a:pt x="776" y="1048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962727" y="76200"/>
            <a:ext cx="2164773" cy="4895850"/>
            <a:chOff x="1236" y="48"/>
            <a:chExt cx="1364" cy="3084"/>
          </a:xfrm>
        </p:grpSpPr>
        <p:sp>
          <p:nvSpPr>
            <p:cNvPr id="25648" name="Freeform 28"/>
            <p:cNvSpPr>
              <a:spLocks/>
            </p:cNvSpPr>
            <p:nvPr/>
          </p:nvSpPr>
          <p:spPr bwMode="auto">
            <a:xfrm>
              <a:off x="1236" y="48"/>
              <a:ext cx="918" cy="3084"/>
            </a:xfrm>
            <a:custGeom>
              <a:avLst/>
              <a:gdLst>
                <a:gd name="T0" fmla="*/ 828 w 918"/>
                <a:gd name="T1" fmla="*/ 0 h 3084"/>
                <a:gd name="T2" fmla="*/ 808 w 918"/>
                <a:gd name="T3" fmla="*/ 24 h 3084"/>
                <a:gd name="T4" fmla="*/ 760 w 918"/>
                <a:gd name="T5" fmla="*/ 40 h 3084"/>
                <a:gd name="T6" fmla="*/ 736 w 918"/>
                <a:gd name="T7" fmla="*/ 48 h 3084"/>
                <a:gd name="T8" fmla="*/ 552 w 918"/>
                <a:gd name="T9" fmla="*/ 28 h 3084"/>
                <a:gd name="T10" fmla="*/ 484 w 918"/>
                <a:gd name="T11" fmla="*/ 52 h 3084"/>
                <a:gd name="T12" fmla="*/ 480 w 918"/>
                <a:gd name="T13" fmla="*/ 212 h 3084"/>
                <a:gd name="T14" fmla="*/ 464 w 918"/>
                <a:gd name="T15" fmla="*/ 236 h 3084"/>
                <a:gd name="T16" fmla="*/ 452 w 918"/>
                <a:gd name="T17" fmla="*/ 272 h 3084"/>
                <a:gd name="T18" fmla="*/ 440 w 918"/>
                <a:gd name="T19" fmla="*/ 324 h 3084"/>
                <a:gd name="T20" fmla="*/ 416 w 918"/>
                <a:gd name="T21" fmla="*/ 340 h 3084"/>
                <a:gd name="T22" fmla="*/ 308 w 918"/>
                <a:gd name="T23" fmla="*/ 400 h 3084"/>
                <a:gd name="T24" fmla="*/ 232 w 918"/>
                <a:gd name="T25" fmla="*/ 376 h 3084"/>
                <a:gd name="T26" fmla="*/ 184 w 918"/>
                <a:gd name="T27" fmla="*/ 384 h 3084"/>
                <a:gd name="T28" fmla="*/ 160 w 918"/>
                <a:gd name="T29" fmla="*/ 392 h 3084"/>
                <a:gd name="T30" fmla="*/ 92 w 918"/>
                <a:gd name="T31" fmla="*/ 448 h 3084"/>
                <a:gd name="T32" fmla="*/ 72 w 918"/>
                <a:gd name="T33" fmla="*/ 484 h 3084"/>
                <a:gd name="T34" fmla="*/ 52 w 918"/>
                <a:gd name="T35" fmla="*/ 544 h 3084"/>
                <a:gd name="T36" fmla="*/ 24 w 918"/>
                <a:gd name="T37" fmla="*/ 608 h 3084"/>
                <a:gd name="T38" fmla="*/ 8 w 918"/>
                <a:gd name="T39" fmla="*/ 772 h 3084"/>
                <a:gd name="T40" fmla="*/ 16 w 918"/>
                <a:gd name="T41" fmla="*/ 812 h 3084"/>
                <a:gd name="T42" fmla="*/ 48 w 918"/>
                <a:gd name="T43" fmla="*/ 908 h 3084"/>
                <a:gd name="T44" fmla="*/ 72 w 918"/>
                <a:gd name="T45" fmla="*/ 1144 h 3084"/>
                <a:gd name="T46" fmla="*/ 64 w 918"/>
                <a:gd name="T47" fmla="*/ 1320 h 3084"/>
                <a:gd name="T48" fmla="*/ 80 w 918"/>
                <a:gd name="T49" fmla="*/ 1352 h 3084"/>
                <a:gd name="T50" fmla="*/ 88 w 918"/>
                <a:gd name="T51" fmla="*/ 1376 h 3084"/>
                <a:gd name="T52" fmla="*/ 92 w 918"/>
                <a:gd name="T53" fmla="*/ 1388 h 3084"/>
                <a:gd name="T54" fmla="*/ 96 w 918"/>
                <a:gd name="T55" fmla="*/ 1464 h 3084"/>
                <a:gd name="T56" fmla="*/ 100 w 918"/>
                <a:gd name="T57" fmla="*/ 1520 h 3084"/>
                <a:gd name="T58" fmla="*/ 104 w 918"/>
                <a:gd name="T59" fmla="*/ 1588 h 3084"/>
                <a:gd name="T60" fmla="*/ 124 w 918"/>
                <a:gd name="T61" fmla="*/ 1636 h 3084"/>
                <a:gd name="T62" fmla="*/ 172 w 918"/>
                <a:gd name="T63" fmla="*/ 1732 h 3084"/>
                <a:gd name="T64" fmla="*/ 192 w 918"/>
                <a:gd name="T65" fmla="*/ 1768 h 3084"/>
                <a:gd name="T66" fmla="*/ 236 w 918"/>
                <a:gd name="T67" fmla="*/ 1848 h 3084"/>
                <a:gd name="T68" fmla="*/ 276 w 918"/>
                <a:gd name="T69" fmla="*/ 1884 h 3084"/>
                <a:gd name="T70" fmla="*/ 288 w 918"/>
                <a:gd name="T71" fmla="*/ 1992 h 3084"/>
                <a:gd name="T72" fmla="*/ 300 w 918"/>
                <a:gd name="T73" fmla="*/ 2016 h 3084"/>
                <a:gd name="T74" fmla="*/ 324 w 918"/>
                <a:gd name="T75" fmla="*/ 2024 h 3084"/>
                <a:gd name="T76" fmla="*/ 360 w 918"/>
                <a:gd name="T77" fmla="*/ 2064 h 3084"/>
                <a:gd name="T78" fmla="*/ 388 w 918"/>
                <a:gd name="T79" fmla="*/ 2124 h 3084"/>
                <a:gd name="T80" fmla="*/ 416 w 918"/>
                <a:gd name="T81" fmla="*/ 2148 h 3084"/>
                <a:gd name="T82" fmla="*/ 440 w 918"/>
                <a:gd name="T83" fmla="*/ 2164 h 3084"/>
                <a:gd name="T84" fmla="*/ 468 w 918"/>
                <a:gd name="T85" fmla="*/ 2220 h 3084"/>
                <a:gd name="T86" fmla="*/ 496 w 918"/>
                <a:gd name="T87" fmla="*/ 2280 h 3084"/>
                <a:gd name="T88" fmla="*/ 520 w 918"/>
                <a:gd name="T89" fmla="*/ 2296 h 3084"/>
                <a:gd name="T90" fmla="*/ 532 w 918"/>
                <a:gd name="T91" fmla="*/ 2304 h 3084"/>
                <a:gd name="T92" fmla="*/ 576 w 918"/>
                <a:gd name="T93" fmla="*/ 2356 h 3084"/>
                <a:gd name="T94" fmla="*/ 652 w 918"/>
                <a:gd name="T95" fmla="*/ 2456 h 3084"/>
                <a:gd name="T96" fmla="*/ 684 w 918"/>
                <a:gd name="T97" fmla="*/ 2520 h 3084"/>
                <a:gd name="T98" fmla="*/ 720 w 918"/>
                <a:gd name="T99" fmla="*/ 2572 h 3084"/>
                <a:gd name="T100" fmla="*/ 736 w 918"/>
                <a:gd name="T101" fmla="*/ 2596 h 3084"/>
                <a:gd name="T102" fmla="*/ 760 w 918"/>
                <a:gd name="T103" fmla="*/ 2644 h 3084"/>
                <a:gd name="T104" fmla="*/ 796 w 918"/>
                <a:gd name="T105" fmla="*/ 2712 h 3084"/>
                <a:gd name="T106" fmla="*/ 800 w 918"/>
                <a:gd name="T107" fmla="*/ 2784 h 3084"/>
                <a:gd name="T108" fmla="*/ 804 w 918"/>
                <a:gd name="T109" fmla="*/ 2772 h 3084"/>
                <a:gd name="T110" fmla="*/ 812 w 918"/>
                <a:gd name="T111" fmla="*/ 2784 h 3084"/>
                <a:gd name="T112" fmla="*/ 872 w 918"/>
                <a:gd name="T113" fmla="*/ 2908 h 3084"/>
                <a:gd name="T114" fmla="*/ 908 w 918"/>
                <a:gd name="T115" fmla="*/ 2964 h 3084"/>
                <a:gd name="T116" fmla="*/ 912 w 918"/>
                <a:gd name="T117" fmla="*/ 3068 h 3084"/>
                <a:gd name="T118" fmla="*/ 912 w 918"/>
                <a:gd name="T119" fmla="*/ 3084 h 30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18"/>
                <a:gd name="T181" fmla="*/ 0 h 3084"/>
                <a:gd name="T182" fmla="*/ 918 w 918"/>
                <a:gd name="T183" fmla="*/ 3084 h 30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18" h="3084">
                  <a:moveTo>
                    <a:pt x="828" y="0"/>
                  </a:moveTo>
                  <a:cubicBezTo>
                    <a:pt x="834" y="19"/>
                    <a:pt x="823" y="14"/>
                    <a:pt x="808" y="24"/>
                  </a:cubicBezTo>
                  <a:cubicBezTo>
                    <a:pt x="791" y="49"/>
                    <a:pt x="808" y="31"/>
                    <a:pt x="760" y="40"/>
                  </a:cubicBezTo>
                  <a:cubicBezTo>
                    <a:pt x="752" y="42"/>
                    <a:pt x="736" y="48"/>
                    <a:pt x="736" y="48"/>
                  </a:cubicBezTo>
                  <a:cubicBezTo>
                    <a:pt x="675" y="46"/>
                    <a:pt x="598" y="74"/>
                    <a:pt x="552" y="28"/>
                  </a:cubicBezTo>
                  <a:cubicBezTo>
                    <a:pt x="487" y="33"/>
                    <a:pt x="519" y="29"/>
                    <a:pt x="484" y="52"/>
                  </a:cubicBezTo>
                  <a:cubicBezTo>
                    <a:pt x="483" y="105"/>
                    <a:pt x="486" y="159"/>
                    <a:pt x="480" y="212"/>
                  </a:cubicBezTo>
                  <a:cubicBezTo>
                    <a:pt x="479" y="222"/>
                    <a:pt x="469" y="228"/>
                    <a:pt x="464" y="236"/>
                  </a:cubicBezTo>
                  <a:cubicBezTo>
                    <a:pt x="457" y="247"/>
                    <a:pt x="452" y="272"/>
                    <a:pt x="452" y="272"/>
                  </a:cubicBezTo>
                  <a:cubicBezTo>
                    <a:pt x="450" y="287"/>
                    <a:pt x="454" y="311"/>
                    <a:pt x="440" y="324"/>
                  </a:cubicBezTo>
                  <a:cubicBezTo>
                    <a:pt x="433" y="330"/>
                    <a:pt x="416" y="340"/>
                    <a:pt x="416" y="340"/>
                  </a:cubicBezTo>
                  <a:cubicBezTo>
                    <a:pt x="410" y="429"/>
                    <a:pt x="412" y="405"/>
                    <a:pt x="308" y="400"/>
                  </a:cubicBezTo>
                  <a:cubicBezTo>
                    <a:pt x="280" y="391"/>
                    <a:pt x="262" y="380"/>
                    <a:pt x="232" y="376"/>
                  </a:cubicBezTo>
                  <a:cubicBezTo>
                    <a:pt x="214" y="370"/>
                    <a:pt x="201" y="378"/>
                    <a:pt x="184" y="384"/>
                  </a:cubicBezTo>
                  <a:cubicBezTo>
                    <a:pt x="176" y="387"/>
                    <a:pt x="160" y="392"/>
                    <a:pt x="160" y="392"/>
                  </a:cubicBezTo>
                  <a:cubicBezTo>
                    <a:pt x="145" y="436"/>
                    <a:pt x="127" y="424"/>
                    <a:pt x="92" y="448"/>
                  </a:cubicBezTo>
                  <a:cubicBezTo>
                    <a:pt x="86" y="465"/>
                    <a:pt x="87" y="474"/>
                    <a:pt x="72" y="484"/>
                  </a:cubicBezTo>
                  <a:cubicBezTo>
                    <a:pt x="59" y="503"/>
                    <a:pt x="59" y="523"/>
                    <a:pt x="52" y="544"/>
                  </a:cubicBezTo>
                  <a:cubicBezTo>
                    <a:pt x="48" y="573"/>
                    <a:pt x="49" y="591"/>
                    <a:pt x="24" y="608"/>
                  </a:cubicBezTo>
                  <a:cubicBezTo>
                    <a:pt x="6" y="662"/>
                    <a:pt x="26" y="719"/>
                    <a:pt x="8" y="772"/>
                  </a:cubicBezTo>
                  <a:cubicBezTo>
                    <a:pt x="10" y="785"/>
                    <a:pt x="15" y="798"/>
                    <a:pt x="16" y="812"/>
                  </a:cubicBezTo>
                  <a:cubicBezTo>
                    <a:pt x="21" y="867"/>
                    <a:pt x="0" y="896"/>
                    <a:pt x="48" y="908"/>
                  </a:cubicBezTo>
                  <a:cubicBezTo>
                    <a:pt x="67" y="985"/>
                    <a:pt x="47" y="1068"/>
                    <a:pt x="72" y="1144"/>
                  </a:cubicBezTo>
                  <a:cubicBezTo>
                    <a:pt x="77" y="1319"/>
                    <a:pt x="89" y="1244"/>
                    <a:pt x="64" y="1320"/>
                  </a:cubicBezTo>
                  <a:cubicBezTo>
                    <a:pt x="69" y="1331"/>
                    <a:pt x="75" y="1341"/>
                    <a:pt x="80" y="1352"/>
                  </a:cubicBezTo>
                  <a:cubicBezTo>
                    <a:pt x="84" y="1360"/>
                    <a:pt x="85" y="1368"/>
                    <a:pt x="88" y="1376"/>
                  </a:cubicBezTo>
                  <a:cubicBezTo>
                    <a:pt x="89" y="1380"/>
                    <a:pt x="92" y="1388"/>
                    <a:pt x="92" y="1388"/>
                  </a:cubicBezTo>
                  <a:cubicBezTo>
                    <a:pt x="93" y="1413"/>
                    <a:pt x="94" y="1439"/>
                    <a:pt x="96" y="1464"/>
                  </a:cubicBezTo>
                  <a:cubicBezTo>
                    <a:pt x="97" y="1483"/>
                    <a:pt x="99" y="1501"/>
                    <a:pt x="100" y="1520"/>
                  </a:cubicBezTo>
                  <a:cubicBezTo>
                    <a:pt x="101" y="1543"/>
                    <a:pt x="102" y="1565"/>
                    <a:pt x="104" y="1588"/>
                  </a:cubicBezTo>
                  <a:cubicBezTo>
                    <a:pt x="105" y="1602"/>
                    <a:pt x="120" y="1623"/>
                    <a:pt x="124" y="1636"/>
                  </a:cubicBezTo>
                  <a:cubicBezTo>
                    <a:pt x="136" y="1672"/>
                    <a:pt x="138" y="1709"/>
                    <a:pt x="172" y="1732"/>
                  </a:cubicBezTo>
                  <a:cubicBezTo>
                    <a:pt x="180" y="1744"/>
                    <a:pt x="184" y="1756"/>
                    <a:pt x="192" y="1768"/>
                  </a:cubicBezTo>
                  <a:cubicBezTo>
                    <a:pt x="197" y="1800"/>
                    <a:pt x="200" y="1839"/>
                    <a:pt x="236" y="1848"/>
                  </a:cubicBezTo>
                  <a:cubicBezTo>
                    <a:pt x="256" y="1861"/>
                    <a:pt x="268" y="1859"/>
                    <a:pt x="276" y="1884"/>
                  </a:cubicBezTo>
                  <a:cubicBezTo>
                    <a:pt x="280" y="1976"/>
                    <a:pt x="271" y="1941"/>
                    <a:pt x="288" y="1992"/>
                  </a:cubicBezTo>
                  <a:cubicBezTo>
                    <a:pt x="290" y="1999"/>
                    <a:pt x="293" y="2012"/>
                    <a:pt x="300" y="2016"/>
                  </a:cubicBezTo>
                  <a:cubicBezTo>
                    <a:pt x="307" y="2020"/>
                    <a:pt x="324" y="2024"/>
                    <a:pt x="324" y="2024"/>
                  </a:cubicBezTo>
                  <a:cubicBezTo>
                    <a:pt x="336" y="2042"/>
                    <a:pt x="338" y="2057"/>
                    <a:pt x="360" y="2064"/>
                  </a:cubicBezTo>
                  <a:cubicBezTo>
                    <a:pt x="368" y="2088"/>
                    <a:pt x="371" y="2107"/>
                    <a:pt x="388" y="2124"/>
                  </a:cubicBezTo>
                  <a:cubicBezTo>
                    <a:pt x="394" y="2142"/>
                    <a:pt x="401" y="2140"/>
                    <a:pt x="416" y="2148"/>
                  </a:cubicBezTo>
                  <a:cubicBezTo>
                    <a:pt x="424" y="2153"/>
                    <a:pt x="440" y="2164"/>
                    <a:pt x="440" y="2164"/>
                  </a:cubicBezTo>
                  <a:cubicBezTo>
                    <a:pt x="448" y="2188"/>
                    <a:pt x="450" y="2202"/>
                    <a:pt x="468" y="2220"/>
                  </a:cubicBezTo>
                  <a:cubicBezTo>
                    <a:pt x="471" y="2228"/>
                    <a:pt x="492" y="2276"/>
                    <a:pt x="496" y="2280"/>
                  </a:cubicBezTo>
                  <a:cubicBezTo>
                    <a:pt x="503" y="2287"/>
                    <a:pt x="512" y="2291"/>
                    <a:pt x="520" y="2296"/>
                  </a:cubicBezTo>
                  <a:cubicBezTo>
                    <a:pt x="524" y="2299"/>
                    <a:pt x="532" y="2304"/>
                    <a:pt x="532" y="2304"/>
                  </a:cubicBezTo>
                  <a:cubicBezTo>
                    <a:pt x="546" y="2325"/>
                    <a:pt x="552" y="2350"/>
                    <a:pt x="576" y="2356"/>
                  </a:cubicBezTo>
                  <a:cubicBezTo>
                    <a:pt x="599" y="2391"/>
                    <a:pt x="629" y="2421"/>
                    <a:pt x="652" y="2456"/>
                  </a:cubicBezTo>
                  <a:cubicBezTo>
                    <a:pt x="658" y="2480"/>
                    <a:pt x="666" y="2502"/>
                    <a:pt x="684" y="2520"/>
                  </a:cubicBezTo>
                  <a:cubicBezTo>
                    <a:pt x="703" y="2578"/>
                    <a:pt x="675" y="2504"/>
                    <a:pt x="720" y="2572"/>
                  </a:cubicBezTo>
                  <a:cubicBezTo>
                    <a:pt x="725" y="2580"/>
                    <a:pt x="736" y="2596"/>
                    <a:pt x="736" y="2596"/>
                  </a:cubicBezTo>
                  <a:cubicBezTo>
                    <a:pt x="741" y="2623"/>
                    <a:pt x="738" y="2628"/>
                    <a:pt x="760" y="2644"/>
                  </a:cubicBezTo>
                  <a:cubicBezTo>
                    <a:pt x="768" y="2668"/>
                    <a:pt x="781" y="2692"/>
                    <a:pt x="796" y="2712"/>
                  </a:cubicBezTo>
                  <a:cubicBezTo>
                    <a:pt x="797" y="2736"/>
                    <a:pt x="797" y="2760"/>
                    <a:pt x="800" y="2784"/>
                  </a:cubicBezTo>
                  <a:cubicBezTo>
                    <a:pt x="801" y="2788"/>
                    <a:pt x="800" y="2772"/>
                    <a:pt x="804" y="2772"/>
                  </a:cubicBezTo>
                  <a:cubicBezTo>
                    <a:pt x="809" y="2772"/>
                    <a:pt x="810" y="2780"/>
                    <a:pt x="812" y="2784"/>
                  </a:cubicBezTo>
                  <a:cubicBezTo>
                    <a:pt x="830" y="2825"/>
                    <a:pt x="834" y="2880"/>
                    <a:pt x="872" y="2908"/>
                  </a:cubicBezTo>
                  <a:cubicBezTo>
                    <a:pt x="882" y="2928"/>
                    <a:pt x="895" y="2945"/>
                    <a:pt x="908" y="2964"/>
                  </a:cubicBezTo>
                  <a:cubicBezTo>
                    <a:pt x="911" y="3002"/>
                    <a:pt x="918" y="3030"/>
                    <a:pt x="912" y="3068"/>
                  </a:cubicBezTo>
                  <a:cubicBezTo>
                    <a:pt x="910" y="3084"/>
                    <a:pt x="904" y="3076"/>
                    <a:pt x="912" y="3084"/>
                  </a:cubicBezTo>
                </a:path>
              </a:pathLst>
            </a:cu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9" name="Freeform 29"/>
            <p:cNvSpPr>
              <a:spLocks/>
            </p:cNvSpPr>
            <p:nvPr/>
          </p:nvSpPr>
          <p:spPr bwMode="auto">
            <a:xfrm>
              <a:off x="1248" y="804"/>
              <a:ext cx="1352" cy="1452"/>
            </a:xfrm>
            <a:custGeom>
              <a:avLst/>
              <a:gdLst>
                <a:gd name="T0" fmla="*/ 0 w 1352"/>
                <a:gd name="T1" fmla="*/ 0 h 1452"/>
                <a:gd name="T2" fmla="*/ 24 w 1352"/>
                <a:gd name="T3" fmla="*/ 32 h 1452"/>
                <a:gd name="T4" fmla="*/ 60 w 1352"/>
                <a:gd name="T5" fmla="*/ 48 h 1452"/>
                <a:gd name="T6" fmla="*/ 96 w 1352"/>
                <a:gd name="T7" fmla="*/ 60 h 1452"/>
                <a:gd name="T8" fmla="*/ 120 w 1352"/>
                <a:gd name="T9" fmla="*/ 68 h 1452"/>
                <a:gd name="T10" fmla="*/ 152 w 1352"/>
                <a:gd name="T11" fmla="*/ 108 h 1452"/>
                <a:gd name="T12" fmla="*/ 204 w 1352"/>
                <a:gd name="T13" fmla="*/ 224 h 1452"/>
                <a:gd name="T14" fmla="*/ 208 w 1352"/>
                <a:gd name="T15" fmla="*/ 260 h 1452"/>
                <a:gd name="T16" fmla="*/ 216 w 1352"/>
                <a:gd name="T17" fmla="*/ 284 h 1452"/>
                <a:gd name="T18" fmla="*/ 220 w 1352"/>
                <a:gd name="T19" fmla="*/ 296 h 1452"/>
                <a:gd name="T20" fmla="*/ 216 w 1352"/>
                <a:gd name="T21" fmla="*/ 456 h 1452"/>
                <a:gd name="T22" fmla="*/ 192 w 1352"/>
                <a:gd name="T23" fmla="*/ 492 h 1452"/>
                <a:gd name="T24" fmla="*/ 172 w 1352"/>
                <a:gd name="T25" fmla="*/ 664 h 1452"/>
                <a:gd name="T26" fmla="*/ 180 w 1352"/>
                <a:gd name="T27" fmla="*/ 820 h 1452"/>
                <a:gd name="T28" fmla="*/ 196 w 1352"/>
                <a:gd name="T29" fmla="*/ 844 h 1452"/>
                <a:gd name="T30" fmla="*/ 220 w 1352"/>
                <a:gd name="T31" fmla="*/ 856 h 1452"/>
                <a:gd name="T32" fmla="*/ 264 w 1352"/>
                <a:gd name="T33" fmla="*/ 852 h 1452"/>
                <a:gd name="T34" fmla="*/ 284 w 1352"/>
                <a:gd name="T35" fmla="*/ 888 h 1452"/>
                <a:gd name="T36" fmla="*/ 268 w 1352"/>
                <a:gd name="T37" fmla="*/ 944 h 1452"/>
                <a:gd name="T38" fmla="*/ 280 w 1352"/>
                <a:gd name="T39" fmla="*/ 1056 h 1452"/>
                <a:gd name="T40" fmla="*/ 252 w 1352"/>
                <a:gd name="T41" fmla="*/ 1096 h 1452"/>
                <a:gd name="T42" fmla="*/ 276 w 1352"/>
                <a:gd name="T43" fmla="*/ 1088 h 1452"/>
                <a:gd name="T44" fmla="*/ 352 w 1352"/>
                <a:gd name="T45" fmla="*/ 1144 h 1452"/>
                <a:gd name="T46" fmla="*/ 384 w 1352"/>
                <a:gd name="T47" fmla="*/ 1180 h 1452"/>
                <a:gd name="T48" fmla="*/ 440 w 1352"/>
                <a:gd name="T49" fmla="*/ 1248 h 1452"/>
                <a:gd name="T50" fmla="*/ 476 w 1352"/>
                <a:gd name="T51" fmla="*/ 1264 h 1452"/>
                <a:gd name="T52" fmla="*/ 532 w 1352"/>
                <a:gd name="T53" fmla="*/ 1272 h 1452"/>
                <a:gd name="T54" fmla="*/ 564 w 1352"/>
                <a:gd name="T55" fmla="*/ 1300 h 1452"/>
                <a:gd name="T56" fmla="*/ 576 w 1352"/>
                <a:gd name="T57" fmla="*/ 1308 h 1452"/>
                <a:gd name="T58" fmla="*/ 608 w 1352"/>
                <a:gd name="T59" fmla="*/ 1356 h 1452"/>
                <a:gd name="T60" fmla="*/ 624 w 1352"/>
                <a:gd name="T61" fmla="*/ 1376 h 1452"/>
                <a:gd name="T62" fmla="*/ 628 w 1352"/>
                <a:gd name="T63" fmla="*/ 1388 h 1452"/>
                <a:gd name="T64" fmla="*/ 692 w 1352"/>
                <a:gd name="T65" fmla="*/ 1416 h 1452"/>
                <a:gd name="T66" fmla="*/ 724 w 1352"/>
                <a:gd name="T67" fmla="*/ 1392 h 1452"/>
                <a:gd name="T68" fmla="*/ 808 w 1352"/>
                <a:gd name="T69" fmla="*/ 1408 h 1452"/>
                <a:gd name="T70" fmla="*/ 852 w 1352"/>
                <a:gd name="T71" fmla="*/ 1432 h 1452"/>
                <a:gd name="T72" fmla="*/ 876 w 1352"/>
                <a:gd name="T73" fmla="*/ 1440 h 1452"/>
                <a:gd name="T74" fmla="*/ 960 w 1352"/>
                <a:gd name="T75" fmla="*/ 1412 h 1452"/>
                <a:gd name="T76" fmla="*/ 968 w 1352"/>
                <a:gd name="T77" fmla="*/ 1400 h 1452"/>
                <a:gd name="T78" fmla="*/ 972 w 1352"/>
                <a:gd name="T79" fmla="*/ 1388 h 1452"/>
                <a:gd name="T80" fmla="*/ 1008 w 1352"/>
                <a:gd name="T81" fmla="*/ 1396 h 1452"/>
                <a:gd name="T82" fmla="*/ 1088 w 1352"/>
                <a:gd name="T83" fmla="*/ 1416 h 1452"/>
                <a:gd name="T84" fmla="*/ 1132 w 1352"/>
                <a:gd name="T85" fmla="*/ 1428 h 1452"/>
                <a:gd name="T86" fmla="*/ 1156 w 1352"/>
                <a:gd name="T87" fmla="*/ 1436 h 1452"/>
                <a:gd name="T88" fmla="*/ 1228 w 1352"/>
                <a:gd name="T89" fmla="*/ 1428 h 1452"/>
                <a:gd name="T90" fmla="*/ 1352 w 1352"/>
                <a:gd name="T91" fmla="*/ 1452 h 14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52"/>
                <a:gd name="T139" fmla="*/ 0 h 1452"/>
                <a:gd name="T140" fmla="*/ 1352 w 1352"/>
                <a:gd name="T141" fmla="*/ 1452 h 14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52" h="1452">
                  <a:moveTo>
                    <a:pt x="0" y="0"/>
                  </a:moveTo>
                  <a:cubicBezTo>
                    <a:pt x="15" y="10"/>
                    <a:pt x="20" y="29"/>
                    <a:pt x="24" y="32"/>
                  </a:cubicBezTo>
                  <a:cubicBezTo>
                    <a:pt x="35" y="40"/>
                    <a:pt x="48" y="43"/>
                    <a:pt x="60" y="48"/>
                  </a:cubicBezTo>
                  <a:cubicBezTo>
                    <a:pt x="60" y="48"/>
                    <a:pt x="90" y="58"/>
                    <a:pt x="96" y="60"/>
                  </a:cubicBezTo>
                  <a:cubicBezTo>
                    <a:pt x="104" y="63"/>
                    <a:pt x="120" y="68"/>
                    <a:pt x="120" y="68"/>
                  </a:cubicBezTo>
                  <a:cubicBezTo>
                    <a:pt x="129" y="82"/>
                    <a:pt x="137" y="103"/>
                    <a:pt x="152" y="108"/>
                  </a:cubicBezTo>
                  <a:cubicBezTo>
                    <a:pt x="165" y="148"/>
                    <a:pt x="190" y="183"/>
                    <a:pt x="204" y="224"/>
                  </a:cubicBezTo>
                  <a:cubicBezTo>
                    <a:pt x="205" y="236"/>
                    <a:pt x="206" y="248"/>
                    <a:pt x="208" y="260"/>
                  </a:cubicBezTo>
                  <a:cubicBezTo>
                    <a:pt x="210" y="268"/>
                    <a:pt x="213" y="276"/>
                    <a:pt x="216" y="284"/>
                  </a:cubicBezTo>
                  <a:cubicBezTo>
                    <a:pt x="217" y="288"/>
                    <a:pt x="220" y="296"/>
                    <a:pt x="220" y="296"/>
                  </a:cubicBezTo>
                  <a:cubicBezTo>
                    <a:pt x="219" y="349"/>
                    <a:pt x="222" y="403"/>
                    <a:pt x="216" y="456"/>
                  </a:cubicBezTo>
                  <a:cubicBezTo>
                    <a:pt x="214" y="470"/>
                    <a:pt x="192" y="492"/>
                    <a:pt x="192" y="492"/>
                  </a:cubicBezTo>
                  <a:cubicBezTo>
                    <a:pt x="187" y="651"/>
                    <a:pt x="197" y="588"/>
                    <a:pt x="172" y="664"/>
                  </a:cubicBezTo>
                  <a:cubicBezTo>
                    <a:pt x="174" y="716"/>
                    <a:pt x="169" y="769"/>
                    <a:pt x="180" y="820"/>
                  </a:cubicBezTo>
                  <a:cubicBezTo>
                    <a:pt x="182" y="829"/>
                    <a:pt x="187" y="841"/>
                    <a:pt x="196" y="844"/>
                  </a:cubicBezTo>
                  <a:cubicBezTo>
                    <a:pt x="213" y="850"/>
                    <a:pt x="204" y="846"/>
                    <a:pt x="220" y="856"/>
                  </a:cubicBezTo>
                  <a:cubicBezTo>
                    <a:pt x="250" y="846"/>
                    <a:pt x="236" y="846"/>
                    <a:pt x="264" y="852"/>
                  </a:cubicBezTo>
                  <a:cubicBezTo>
                    <a:pt x="268" y="865"/>
                    <a:pt x="284" y="888"/>
                    <a:pt x="284" y="888"/>
                  </a:cubicBezTo>
                  <a:cubicBezTo>
                    <a:pt x="281" y="914"/>
                    <a:pt x="281" y="924"/>
                    <a:pt x="268" y="944"/>
                  </a:cubicBezTo>
                  <a:cubicBezTo>
                    <a:pt x="270" y="981"/>
                    <a:pt x="271" y="1019"/>
                    <a:pt x="280" y="1056"/>
                  </a:cubicBezTo>
                  <a:cubicBezTo>
                    <a:pt x="275" y="1096"/>
                    <a:pt x="286" y="1085"/>
                    <a:pt x="252" y="1096"/>
                  </a:cubicBezTo>
                  <a:cubicBezTo>
                    <a:pt x="244" y="1099"/>
                    <a:pt x="276" y="1088"/>
                    <a:pt x="276" y="1088"/>
                  </a:cubicBezTo>
                  <a:cubicBezTo>
                    <a:pt x="325" y="1100"/>
                    <a:pt x="321" y="1109"/>
                    <a:pt x="352" y="1144"/>
                  </a:cubicBezTo>
                  <a:cubicBezTo>
                    <a:pt x="364" y="1158"/>
                    <a:pt x="376" y="1164"/>
                    <a:pt x="384" y="1180"/>
                  </a:cubicBezTo>
                  <a:cubicBezTo>
                    <a:pt x="400" y="1212"/>
                    <a:pt x="402" y="1239"/>
                    <a:pt x="440" y="1248"/>
                  </a:cubicBezTo>
                  <a:cubicBezTo>
                    <a:pt x="451" y="1255"/>
                    <a:pt x="476" y="1264"/>
                    <a:pt x="476" y="1264"/>
                  </a:cubicBezTo>
                  <a:cubicBezTo>
                    <a:pt x="496" y="1259"/>
                    <a:pt x="512" y="1265"/>
                    <a:pt x="532" y="1272"/>
                  </a:cubicBezTo>
                  <a:cubicBezTo>
                    <a:pt x="545" y="1292"/>
                    <a:pt x="536" y="1281"/>
                    <a:pt x="564" y="1300"/>
                  </a:cubicBezTo>
                  <a:cubicBezTo>
                    <a:pt x="568" y="1303"/>
                    <a:pt x="576" y="1308"/>
                    <a:pt x="576" y="1308"/>
                  </a:cubicBezTo>
                  <a:cubicBezTo>
                    <a:pt x="582" y="1325"/>
                    <a:pt x="595" y="1343"/>
                    <a:pt x="608" y="1356"/>
                  </a:cubicBezTo>
                  <a:cubicBezTo>
                    <a:pt x="618" y="1386"/>
                    <a:pt x="603" y="1350"/>
                    <a:pt x="624" y="1376"/>
                  </a:cubicBezTo>
                  <a:cubicBezTo>
                    <a:pt x="627" y="1379"/>
                    <a:pt x="625" y="1385"/>
                    <a:pt x="628" y="1388"/>
                  </a:cubicBezTo>
                  <a:cubicBezTo>
                    <a:pt x="638" y="1400"/>
                    <a:pt x="676" y="1411"/>
                    <a:pt x="692" y="1416"/>
                  </a:cubicBezTo>
                  <a:cubicBezTo>
                    <a:pt x="707" y="1411"/>
                    <a:pt x="711" y="1401"/>
                    <a:pt x="724" y="1392"/>
                  </a:cubicBezTo>
                  <a:cubicBezTo>
                    <a:pt x="737" y="1352"/>
                    <a:pt x="787" y="1401"/>
                    <a:pt x="808" y="1408"/>
                  </a:cubicBezTo>
                  <a:cubicBezTo>
                    <a:pt x="822" y="1419"/>
                    <a:pt x="836" y="1425"/>
                    <a:pt x="852" y="1432"/>
                  </a:cubicBezTo>
                  <a:cubicBezTo>
                    <a:pt x="860" y="1435"/>
                    <a:pt x="876" y="1440"/>
                    <a:pt x="876" y="1440"/>
                  </a:cubicBezTo>
                  <a:cubicBezTo>
                    <a:pt x="905" y="1397"/>
                    <a:pt x="882" y="1417"/>
                    <a:pt x="960" y="1412"/>
                  </a:cubicBezTo>
                  <a:cubicBezTo>
                    <a:pt x="963" y="1408"/>
                    <a:pt x="966" y="1404"/>
                    <a:pt x="968" y="1400"/>
                  </a:cubicBezTo>
                  <a:cubicBezTo>
                    <a:pt x="970" y="1396"/>
                    <a:pt x="968" y="1389"/>
                    <a:pt x="972" y="1388"/>
                  </a:cubicBezTo>
                  <a:cubicBezTo>
                    <a:pt x="974" y="1387"/>
                    <a:pt x="1004" y="1395"/>
                    <a:pt x="1008" y="1396"/>
                  </a:cubicBezTo>
                  <a:cubicBezTo>
                    <a:pt x="1030" y="1410"/>
                    <a:pt x="1062" y="1411"/>
                    <a:pt x="1088" y="1416"/>
                  </a:cubicBezTo>
                  <a:cubicBezTo>
                    <a:pt x="1110" y="1427"/>
                    <a:pt x="1109" y="1419"/>
                    <a:pt x="1132" y="1428"/>
                  </a:cubicBezTo>
                  <a:cubicBezTo>
                    <a:pt x="1140" y="1431"/>
                    <a:pt x="1156" y="1436"/>
                    <a:pt x="1156" y="1436"/>
                  </a:cubicBezTo>
                  <a:cubicBezTo>
                    <a:pt x="1176" y="1407"/>
                    <a:pt x="1161" y="1422"/>
                    <a:pt x="1228" y="1428"/>
                  </a:cubicBezTo>
                  <a:cubicBezTo>
                    <a:pt x="1271" y="1432"/>
                    <a:pt x="1308" y="1452"/>
                    <a:pt x="1352" y="1452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26" name="Freeform 30"/>
          <p:cNvSpPr>
            <a:spLocks/>
          </p:cNvSpPr>
          <p:nvPr/>
        </p:nvSpPr>
        <p:spPr bwMode="auto">
          <a:xfrm>
            <a:off x="3352512" y="3562350"/>
            <a:ext cx="653761" cy="565150"/>
          </a:xfrm>
          <a:custGeom>
            <a:avLst/>
            <a:gdLst>
              <a:gd name="T0" fmla="*/ 0 w 412"/>
              <a:gd name="T1" fmla="*/ 2147483647 h 356"/>
              <a:gd name="T2" fmla="*/ 2147483647 w 412"/>
              <a:gd name="T3" fmla="*/ 0 h 356"/>
              <a:gd name="T4" fmla="*/ 2147483647 w 412"/>
              <a:gd name="T5" fmla="*/ 2147483647 h 356"/>
              <a:gd name="T6" fmla="*/ 2147483647 w 412"/>
              <a:gd name="T7" fmla="*/ 2147483647 h 356"/>
              <a:gd name="T8" fmla="*/ 2147483647 w 412"/>
              <a:gd name="T9" fmla="*/ 2147483647 h 356"/>
              <a:gd name="T10" fmla="*/ 2147483647 w 412"/>
              <a:gd name="T11" fmla="*/ 2147483647 h 356"/>
              <a:gd name="T12" fmla="*/ 2147483647 w 412"/>
              <a:gd name="T13" fmla="*/ 2147483647 h 356"/>
              <a:gd name="T14" fmla="*/ 2147483647 w 412"/>
              <a:gd name="T15" fmla="*/ 2147483647 h 356"/>
              <a:gd name="T16" fmla="*/ 2147483647 w 412"/>
              <a:gd name="T17" fmla="*/ 2147483647 h 356"/>
              <a:gd name="T18" fmla="*/ 2147483647 w 412"/>
              <a:gd name="T19" fmla="*/ 2147483647 h 356"/>
              <a:gd name="T20" fmla="*/ 2147483647 w 412"/>
              <a:gd name="T21" fmla="*/ 2147483647 h 3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2"/>
              <a:gd name="T34" fmla="*/ 0 h 356"/>
              <a:gd name="T35" fmla="*/ 412 w 412"/>
              <a:gd name="T36" fmla="*/ 356 h 3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2" h="356">
                <a:moveTo>
                  <a:pt x="0" y="12"/>
                </a:moveTo>
                <a:cubicBezTo>
                  <a:pt x="7" y="8"/>
                  <a:pt x="12" y="0"/>
                  <a:pt x="20" y="0"/>
                </a:cubicBezTo>
                <a:cubicBezTo>
                  <a:pt x="29" y="0"/>
                  <a:pt x="25" y="19"/>
                  <a:pt x="32" y="24"/>
                </a:cubicBezTo>
                <a:cubicBezTo>
                  <a:pt x="58" y="41"/>
                  <a:pt x="123" y="39"/>
                  <a:pt x="144" y="40"/>
                </a:cubicBezTo>
                <a:cubicBezTo>
                  <a:pt x="161" y="66"/>
                  <a:pt x="186" y="88"/>
                  <a:pt x="200" y="116"/>
                </a:cubicBezTo>
                <a:cubicBezTo>
                  <a:pt x="210" y="135"/>
                  <a:pt x="217" y="160"/>
                  <a:pt x="224" y="180"/>
                </a:cubicBezTo>
                <a:cubicBezTo>
                  <a:pt x="227" y="190"/>
                  <a:pt x="226" y="203"/>
                  <a:pt x="232" y="212"/>
                </a:cubicBezTo>
                <a:cubicBezTo>
                  <a:pt x="235" y="217"/>
                  <a:pt x="243" y="217"/>
                  <a:pt x="248" y="220"/>
                </a:cubicBezTo>
                <a:cubicBezTo>
                  <a:pt x="273" y="257"/>
                  <a:pt x="265" y="266"/>
                  <a:pt x="308" y="272"/>
                </a:cubicBezTo>
                <a:cubicBezTo>
                  <a:pt x="333" y="297"/>
                  <a:pt x="330" y="315"/>
                  <a:pt x="368" y="328"/>
                </a:cubicBezTo>
                <a:cubicBezTo>
                  <a:pt x="382" y="339"/>
                  <a:pt x="399" y="343"/>
                  <a:pt x="412" y="35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Freeform 31"/>
          <p:cNvSpPr>
            <a:spLocks/>
          </p:cNvSpPr>
          <p:nvPr/>
        </p:nvSpPr>
        <p:spPr bwMode="auto">
          <a:xfrm>
            <a:off x="3760932" y="3505200"/>
            <a:ext cx="369455" cy="222250"/>
          </a:xfrm>
          <a:custGeom>
            <a:avLst/>
            <a:gdLst>
              <a:gd name="T0" fmla="*/ 2147483647 w 233"/>
              <a:gd name="T1" fmla="*/ 0 h 140"/>
              <a:gd name="T2" fmla="*/ 2147483647 w 233"/>
              <a:gd name="T3" fmla="*/ 2147483647 h 140"/>
              <a:gd name="T4" fmla="*/ 2147483647 w 233"/>
              <a:gd name="T5" fmla="*/ 2147483647 h 140"/>
              <a:gd name="T6" fmla="*/ 2147483647 w 233"/>
              <a:gd name="T7" fmla="*/ 2147483647 h 140"/>
              <a:gd name="T8" fmla="*/ 2147483647 w 233"/>
              <a:gd name="T9" fmla="*/ 2147483647 h 140"/>
              <a:gd name="T10" fmla="*/ 2147483647 w 233"/>
              <a:gd name="T11" fmla="*/ 2147483647 h 140"/>
              <a:gd name="T12" fmla="*/ 2147483647 w 233"/>
              <a:gd name="T13" fmla="*/ 2147483647 h 1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3"/>
              <a:gd name="T22" fmla="*/ 0 h 140"/>
              <a:gd name="T23" fmla="*/ 233 w 233"/>
              <a:gd name="T24" fmla="*/ 140 h 1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3" h="140">
                <a:moveTo>
                  <a:pt x="31" y="0"/>
                </a:moveTo>
                <a:cubicBezTo>
                  <a:pt x="0" y="46"/>
                  <a:pt x="13" y="10"/>
                  <a:pt x="27" y="32"/>
                </a:cubicBezTo>
                <a:cubicBezTo>
                  <a:pt x="37" y="47"/>
                  <a:pt x="29" y="70"/>
                  <a:pt x="51" y="72"/>
                </a:cubicBezTo>
                <a:cubicBezTo>
                  <a:pt x="75" y="74"/>
                  <a:pt x="99" y="75"/>
                  <a:pt x="123" y="76"/>
                </a:cubicBezTo>
                <a:cubicBezTo>
                  <a:pt x="143" y="83"/>
                  <a:pt x="161" y="80"/>
                  <a:pt x="179" y="92"/>
                </a:cubicBezTo>
                <a:cubicBezTo>
                  <a:pt x="196" y="117"/>
                  <a:pt x="187" y="116"/>
                  <a:pt x="219" y="124"/>
                </a:cubicBezTo>
                <a:cubicBezTo>
                  <a:pt x="233" y="133"/>
                  <a:pt x="231" y="127"/>
                  <a:pt x="231" y="14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Freeform 32"/>
          <p:cNvSpPr>
            <a:spLocks/>
          </p:cNvSpPr>
          <p:nvPr/>
        </p:nvSpPr>
        <p:spPr bwMode="auto">
          <a:xfrm>
            <a:off x="3112944" y="3505200"/>
            <a:ext cx="829829" cy="844550"/>
          </a:xfrm>
          <a:custGeom>
            <a:avLst/>
            <a:gdLst>
              <a:gd name="T0" fmla="*/ 2147483647 w 523"/>
              <a:gd name="T1" fmla="*/ 0 h 532"/>
              <a:gd name="T2" fmla="*/ 2147483647 w 523"/>
              <a:gd name="T3" fmla="*/ 2147483647 h 532"/>
              <a:gd name="T4" fmla="*/ 2147483647 w 523"/>
              <a:gd name="T5" fmla="*/ 2147483647 h 532"/>
              <a:gd name="T6" fmla="*/ 2147483647 w 523"/>
              <a:gd name="T7" fmla="*/ 2147483647 h 532"/>
              <a:gd name="T8" fmla="*/ 2147483647 w 523"/>
              <a:gd name="T9" fmla="*/ 2147483647 h 532"/>
              <a:gd name="T10" fmla="*/ 2147483647 w 523"/>
              <a:gd name="T11" fmla="*/ 2147483647 h 532"/>
              <a:gd name="T12" fmla="*/ 2147483647 w 523"/>
              <a:gd name="T13" fmla="*/ 2147483647 h 532"/>
              <a:gd name="T14" fmla="*/ 2147483647 w 523"/>
              <a:gd name="T15" fmla="*/ 2147483647 h 532"/>
              <a:gd name="T16" fmla="*/ 2147483647 w 523"/>
              <a:gd name="T17" fmla="*/ 2147483647 h 532"/>
              <a:gd name="T18" fmla="*/ 2147483647 w 523"/>
              <a:gd name="T19" fmla="*/ 2147483647 h 532"/>
              <a:gd name="T20" fmla="*/ 2147483647 w 523"/>
              <a:gd name="T21" fmla="*/ 2147483647 h 532"/>
              <a:gd name="T22" fmla="*/ 2147483647 w 523"/>
              <a:gd name="T23" fmla="*/ 2147483647 h 532"/>
              <a:gd name="T24" fmla="*/ 2147483647 w 523"/>
              <a:gd name="T25" fmla="*/ 2147483647 h 532"/>
              <a:gd name="T26" fmla="*/ 2147483647 w 523"/>
              <a:gd name="T27" fmla="*/ 2147483647 h 532"/>
              <a:gd name="T28" fmla="*/ 2147483647 w 523"/>
              <a:gd name="T29" fmla="*/ 2147483647 h 532"/>
              <a:gd name="T30" fmla="*/ 2147483647 w 523"/>
              <a:gd name="T31" fmla="*/ 2147483647 h 5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23"/>
              <a:gd name="T49" fmla="*/ 0 h 532"/>
              <a:gd name="T50" fmla="*/ 523 w 523"/>
              <a:gd name="T51" fmla="*/ 532 h 5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23" h="532">
                <a:moveTo>
                  <a:pt x="7" y="0"/>
                </a:moveTo>
                <a:cubicBezTo>
                  <a:pt x="0" y="20"/>
                  <a:pt x="15" y="15"/>
                  <a:pt x="31" y="20"/>
                </a:cubicBezTo>
                <a:cubicBezTo>
                  <a:pt x="43" y="38"/>
                  <a:pt x="60" y="38"/>
                  <a:pt x="79" y="44"/>
                </a:cubicBezTo>
                <a:cubicBezTo>
                  <a:pt x="87" y="46"/>
                  <a:pt x="95" y="49"/>
                  <a:pt x="103" y="52"/>
                </a:cubicBezTo>
                <a:cubicBezTo>
                  <a:pt x="107" y="53"/>
                  <a:pt x="115" y="56"/>
                  <a:pt x="115" y="56"/>
                </a:cubicBezTo>
                <a:cubicBezTo>
                  <a:pt x="124" y="84"/>
                  <a:pt x="138" y="107"/>
                  <a:pt x="159" y="128"/>
                </a:cubicBezTo>
                <a:cubicBezTo>
                  <a:pt x="167" y="151"/>
                  <a:pt x="176" y="152"/>
                  <a:pt x="195" y="164"/>
                </a:cubicBezTo>
                <a:cubicBezTo>
                  <a:pt x="202" y="186"/>
                  <a:pt x="217" y="188"/>
                  <a:pt x="235" y="200"/>
                </a:cubicBezTo>
                <a:cubicBezTo>
                  <a:pt x="253" y="227"/>
                  <a:pt x="249" y="269"/>
                  <a:pt x="283" y="280"/>
                </a:cubicBezTo>
                <a:cubicBezTo>
                  <a:pt x="299" y="304"/>
                  <a:pt x="293" y="331"/>
                  <a:pt x="319" y="348"/>
                </a:cubicBezTo>
                <a:cubicBezTo>
                  <a:pt x="343" y="384"/>
                  <a:pt x="307" y="327"/>
                  <a:pt x="331" y="384"/>
                </a:cubicBezTo>
                <a:cubicBezTo>
                  <a:pt x="344" y="415"/>
                  <a:pt x="369" y="428"/>
                  <a:pt x="399" y="436"/>
                </a:cubicBezTo>
                <a:cubicBezTo>
                  <a:pt x="427" y="455"/>
                  <a:pt x="418" y="444"/>
                  <a:pt x="431" y="464"/>
                </a:cubicBezTo>
                <a:cubicBezTo>
                  <a:pt x="432" y="471"/>
                  <a:pt x="430" y="479"/>
                  <a:pt x="435" y="484"/>
                </a:cubicBezTo>
                <a:cubicBezTo>
                  <a:pt x="441" y="490"/>
                  <a:pt x="459" y="492"/>
                  <a:pt x="459" y="492"/>
                </a:cubicBezTo>
                <a:cubicBezTo>
                  <a:pt x="467" y="524"/>
                  <a:pt x="492" y="532"/>
                  <a:pt x="523" y="532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Freeform 33"/>
          <p:cNvSpPr>
            <a:spLocks/>
          </p:cNvSpPr>
          <p:nvPr/>
        </p:nvSpPr>
        <p:spPr bwMode="auto">
          <a:xfrm>
            <a:off x="3701762" y="4178300"/>
            <a:ext cx="168852" cy="323850"/>
          </a:xfrm>
          <a:custGeom>
            <a:avLst/>
            <a:gdLst>
              <a:gd name="T0" fmla="*/ 0 w 106"/>
              <a:gd name="T1" fmla="*/ 0 h 204"/>
              <a:gd name="T2" fmla="*/ 2147483647 w 106"/>
              <a:gd name="T3" fmla="*/ 2147483647 h 204"/>
              <a:gd name="T4" fmla="*/ 2147483647 w 106"/>
              <a:gd name="T5" fmla="*/ 2147483647 h 204"/>
              <a:gd name="T6" fmla="*/ 2147483647 w 106"/>
              <a:gd name="T7" fmla="*/ 2147483647 h 204"/>
              <a:gd name="T8" fmla="*/ 2147483647 w 106"/>
              <a:gd name="T9" fmla="*/ 2147483647 h 204"/>
              <a:gd name="T10" fmla="*/ 2147483647 w 106"/>
              <a:gd name="T11" fmla="*/ 2147483647 h 2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"/>
              <a:gd name="T19" fmla="*/ 0 h 204"/>
              <a:gd name="T20" fmla="*/ 106 w 106"/>
              <a:gd name="T21" fmla="*/ 204 h 2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" h="204">
                <a:moveTo>
                  <a:pt x="0" y="0"/>
                </a:moveTo>
                <a:cubicBezTo>
                  <a:pt x="28" y="18"/>
                  <a:pt x="21" y="7"/>
                  <a:pt x="28" y="28"/>
                </a:cubicBezTo>
                <a:cubicBezTo>
                  <a:pt x="29" y="40"/>
                  <a:pt x="28" y="53"/>
                  <a:pt x="32" y="64"/>
                </a:cubicBezTo>
                <a:cubicBezTo>
                  <a:pt x="34" y="69"/>
                  <a:pt x="41" y="68"/>
                  <a:pt x="44" y="72"/>
                </a:cubicBezTo>
                <a:cubicBezTo>
                  <a:pt x="64" y="105"/>
                  <a:pt x="53" y="166"/>
                  <a:pt x="96" y="180"/>
                </a:cubicBezTo>
                <a:cubicBezTo>
                  <a:pt x="106" y="195"/>
                  <a:pt x="104" y="187"/>
                  <a:pt x="104" y="20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Freeform 34"/>
          <p:cNvSpPr>
            <a:spLocks/>
          </p:cNvSpPr>
          <p:nvPr/>
        </p:nvSpPr>
        <p:spPr bwMode="auto">
          <a:xfrm>
            <a:off x="3352512" y="3522664"/>
            <a:ext cx="666750" cy="433387"/>
          </a:xfrm>
          <a:custGeom>
            <a:avLst/>
            <a:gdLst>
              <a:gd name="T0" fmla="*/ 0 w 420"/>
              <a:gd name="T1" fmla="*/ 2147483647 h 273"/>
              <a:gd name="T2" fmla="*/ 2147483647 w 420"/>
              <a:gd name="T3" fmla="*/ 2147483647 h 273"/>
              <a:gd name="T4" fmla="*/ 2147483647 w 420"/>
              <a:gd name="T5" fmla="*/ 2147483647 h 273"/>
              <a:gd name="T6" fmla="*/ 2147483647 w 420"/>
              <a:gd name="T7" fmla="*/ 2147483647 h 273"/>
              <a:gd name="T8" fmla="*/ 2147483647 w 420"/>
              <a:gd name="T9" fmla="*/ 2147483647 h 273"/>
              <a:gd name="T10" fmla="*/ 2147483647 w 420"/>
              <a:gd name="T11" fmla="*/ 2147483647 h 273"/>
              <a:gd name="T12" fmla="*/ 2147483647 w 420"/>
              <a:gd name="T13" fmla="*/ 2147483647 h 2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0"/>
              <a:gd name="T22" fmla="*/ 0 h 273"/>
              <a:gd name="T23" fmla="*/ 420 w 420"/>
              <a:gd name="T24" fmla="*/ 273 h 2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0" h="273">
                <a:moveTo>
                  <a:pt x="0" y="37"/>
                </a:moveTo>
                <a:cubicBezTo>
                  <a:pt x="52" y="0"/>
                  <a:pt x="121" y="9"/>
                  <a:pt x="176" y="37"/>
                </a:cubicBezTo>
                <a:cubicBezTo>
                  <a:pt x="194" y="64"/>
                  <a:pt x="221" y="83"/>
                  <a:pt x="252" y="93"/>
                </a:cubicBezTo>
                <a:cubicBezTo>
                  <a:pt x="265" y="113"/>
                  <a:pt x="282" y="138"/>
                  <a:pt x="300" y="153"/>
                </a:cubicBezTo>
                <a:cubicBezTo>
                  <a:pt x="315" y="165"/>
                  <a:pt x="337" y="159"/>
                  <a:pt x="356" y="161"/>
                </a:cubicBezTo>
                <a:cubicBezTo>
                  <a:pt x="378" y="176"/>
                  <a:pt x="371" y="198"/>
                  <a:pt x="384" y="217"/>
                </a:cubicBezTo>
                <a:cubicBezTo>
                  <a:pt x="394" y="233"/>
                  <a:pt x="407" y="260"/>
                  <a:pt x="420" y="273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Line 35"/>
          <p:cNvSpPr>
            <a:spLocks noChangeShapeType="1"/>
          </p:cNvSpPr>
          <p:nvPr/>
        </p:nvSpPr>
        <p:spPr bwMode="auto">
          <a:xfrm>
            <a:off x="3352512" y="4724400"/>
            <a:ext cx="152977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Freeform 36"/>
          <p:cNvSpPr>
            <a:spLocks/>
          </p:cNvSpPr>
          <p:nvPr/>
        </p:nvSpPr>
        <p:spPr bwMode="auto">
          <a:xfrm>
            <a:off x="3073977" y="3733800"/>
            <a:ext cx="278535" cy="374650"/>
          </a:xfrm>
          <a:custGeom>
            <a:avLst/>
            <a:gdLst>
              <a:gd name="T0" fmla="*/ 2147483647 w 176"/>
              <a:gd name="T1" fmla="*/ 0 h 236"/>
              <a:gd name="T2" fmla="*/ 2147483647 w 176"/>
              <a:gd name="T3" fmla="*/ 2147483647 h 236"/>
              <a:gd name="T4" fmla="*/ 2147483647 w 176"/>
              <a:gd name="T5" fmla="*/ 2147483647 h 236"/>
              <a:gd name="T6" fmla="*/ 2147483647 w 176"/>
              <a:gd name="T7" fmla="*/ 2147483647 h 236"/>
              <a:gd name="T8" fmla="*/ 2147483647 w 176"/>
              <a:gd name="T9" fmla="*/ 2147483647 h 236"/>
              <a:gd name="T10" fmla="*/ 2147483647 w 176"/>
              <a:gd name="T11" fmla="*/ 2147483647 h 236"/>
              <a:gd name="T12" fmla="*/ 2147483647 w 176"/>
              <a:gd name="T13" fmla="*/ 2147483647 h 236"/>
              <a:gd name="T14" fmla="*/ 2147483647 w 176"/>
              <a:gd name="T15" fmla="*/ 2147483647 h 236"/>
              <a:gd name="T16" fmla="*/ 2147483647 w 176"/>
              <a:gd name="T17" fmla="*/ 2147483647 h 236"/>
              <a:gd name="T18" fmla="*/ 0 w 176"/>
              <a:gd name="T19" fmla="*/ 2147483647 h 2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6"/>
              <a:gd name="T31" fmla="*/ 0 h 236"/>
              <a:gd name="T32" fmla="*/ 176 w 176"/>
              <a:gd name="T33" fmla="*/ 236 h 2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6" h="236">
                <a:moveTo>
                  <a:pt x="176" y="0"/>
                </a:moveTo>
                <a:cubicBezTo>
                  <a:pt x="161" y="23"/>
                  <a:pt x="158" y="13"/>
                  <a:pt x="148" y="44"/>
                </a:cubicBezTo>
                <a:cubicBezTo>
                  <a:pt x="145" y="53"/>
                  <a:pt x="124" y="60"/>
                  <a:pt x="124" y="60"/>
                </a:cubicBezTo>
                <a:cubicBezTo>
                  <a:pt x="118" y="79"/>
                  <a:pt x="100" y="79"/>
                  <a:pt x="84" y="88"/>
                </a:cubicBezTo>
                <a:cubicBezTo>
                  <a:pt x="76" y="93"/>
                  <a:pt x="60" y="104"/>
                  <a:pt x="60" y="104"/>
                </a:cubicBezTo>
                <a:cubicBezTo>
                  <a:pt x="42" y="130"/>
                  <a:pt x="55" y="136"/>
                  <a:pt x="44" y="172"/>
                </a:cubicBezTo>
                <a:cubicBezTo>
                  <a:pt x="41" y="181"/>
                  <a:pt x="33" y="188"/>
                  <a:pt x="28" y="196"/>
                </a:cubicBezTo>
                <a:cubicBezTo>
                  <a:pt x="25" y="200"/>
                  <a:pt x="22" y="203"/>
                  <a:pt x="20" y="208"/>
                </a:cubicBezTo>
                <a:cubicBezTo>
                  <a:pt x="17" y="216"/>
                  <a:pt x="20" y="229"/>
                  <a:pt x="12" y="232"/>
                </a:cubicBezTo>
                <a:cubicBezTo>
                  <a:pt x="8" y="233"/>
                  <a:pt x="0" y="236"/>
                  <a:pt x="0" y="23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Freeform 37"/>
          <p:cNvSpPr>
            <a:spLocks/>
          </p:cNvSpPr>
          <p:nvPr/>
        </p:nvSpPr>
        <p:spPr bwMode="auto">
          <a:xfrm>
            <a:off x="3314989" y="4038600"/>
            <a:ext cx="323273" cy="419100"/>
          </a:xfrm>
          <a:custGeom>
            <a:avLst/>
            <a:gdLst>
              <a:gd name="T0" fmla="*/ 2147483647 w 204"/>
              <a:gd name="T1" fmla="*/ 0 h 264"/>
              <a:gd name="T2" fmla="*/ 2147483647 w 204"/>
              <a:gd name="T3" fmla="*/ 2147483647 h 264"/>
              <a:gd name="T4" fmla="*/ 2147483647 w 204"/>
              <a:gd name="T5" fmla="*/ 2147483647 h 264"/>
              <a:gd name="T6" fmla="*/ 2147483647 w 204"/>
              <a:gd name="T7" fmla="*/ 2147483647 h 264"/>
              <a:gd name="T8" fmla="*/ 2147483647 w 204"/>
              <a:gd name="T9" fmla="*/ 2147483647 h 264"/>
              <a:gd name="T10" fmla="*/ 2147483647 w 204"/>
              <a:gd name="T11" fmla="*/ 2147483647 h 264"/>
              <a:gd name="T12" fmla="*/ 0 w 204"/>
              <a:gd name="T13" fmla="*/ 2147483647 h 264"/>
              <a:gd name="T14" fmla="*/ 2147483647 w 204"/>
              <a:gd name="T15" fmla="*/ 2147483647 h 2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4"/>
              <a:gd name="T25" fmla="*/ 0 h 264"/>
              <a:gd name="T26" fmla="*/ 204 w 204"/>
              <a:gd name="T27" fmla="*/ 264 h 2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4" h="264">
                <a:moveTo>
                  <a:pt x="168" y="0"/>
                </a:moveTo>
                <a:cubicBezTo>
                  <a:pt x="189" y="30"/>
                  <a:pt x="204" y="76"/>
                  <a:pt x="168" y="100"/>
                </a:cubicBezTo>
                <a:cubicBezTo>
                  <a:pt x="165" y="108"/>
                  <a:pt x="161" y="116"/>
                  <a:pt x="160" y="124"/>
                </a:cubicBezTo>
                <a:cubicBezTo>
                  <a:pt x="159" y="141"/>
                  <a:pt x="160" y="159"/>
                  <a:pt x="156" y="176"/>
                </a:cubicBezTo>
                <a:cubicBezTo>
                  <a:pt x="155" y="180"/>
                  <a:pt x="136" y="188"/>
                  <a:pt x="132" y="188"/>
                </a:cubicBezTo>
                <a:cubicBezTo>
                  <a:pt x="103" y="190"/>
                  <a:pt x="73" y="191"/>
                  <a:pt x="44" y="192"/>
                </a:cubicBezTo>
                <a:cubicBezTo>
                  <a:pt x="22" y="207"/>
                  <a:pt x="19" y="245"/>
                  <a:pt x="0" y="264"/>
                </a:cubicBezTo>
                <a:lnTo>
                  <a:pt x="24" y="240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Freeform 38"/>
          <p:cNvSpPr>
            <a:spLocks/>
          </p:cNvSpPr>
          <p:nvPr/>
        </p:nvSpPr>
        <p:spPr bwMode="auto">
          <a:xfrm>
            <a:off x="2057977" y="4038600"/>
            <a:ext cx="295853" cy="1231900"/>
          </a:xfrm>
          <a:custGeom>
            <a:avLst/>
            <a:gdLst>
              <a:gd name="T0" fmla="*/ 0 w 187"/>
              <a:gd name="T1" fmla="*/ 0 h 776"/>
              <a:gd name="T2" fmla="*/ 2147483647 w 187"/>
              <a:gd name="T3" fmla="*/ 2147483647 h 776"/>
              <a:gd name="T4" fmla="*/ 2147483647 w 187"/>
              <a:gd name="T5" fmla="*/ 2147483647 h 776"/>
              <a:gd name="T6" fmla="*/ 2147483647 w 187"/>
              <a:gd name="T7" fmla="*/ 2147483647 h 776"/>
              <a:gd name="T8" fmla="*/ 2147483647 w 187"/>
              <a:gd name="T9" fmla="*/ 2147483647 h 776"/>
              <a:gd name="T10" fmla="*/ 2147483647 w 187"/>
              <a:gd name="T11" fmla="*/ 2147483647 h 776"/>
              <a:gd name="T12" fmla="*/ 2147483647 w 187"/>
              <a:gd name="T13" fmla="*/ 2147483647 h 776"/>
              <a:gd name="T14" fmla="*/ 2147483647 w 187"/>
              <a:gd name="T15" fmla="*/ 2147483647 h 776"/>
              <a:gd name="T16" fmla="*/ 2147483647 w 187"/>
              <a:gd name="T17" fmla="*/ 2147483647 h 776"/>
              <a:gd name="T18" fmla="*/ 2147483647 w 187"/>
              <a:gd name="T19" fmla="*/ 2147483647 h 776"/>
              <a:gd name="T20" fmla="*/ 2147483647 w 187"/>
              <a:gd name="T21" fmla="*/ 2147483647 h 776"/>
              <a:gd name="T22" fmla="*/ 2147483647 w 187"/>
              <a:gd name="T23" fmla="*/ 2147483647 h 776"/>
              <a:gd name="T24" fmla="*/ 2147483647 w 187"/>
              <a:gd name="T25" fmla="*/ 2147483647 h 776"/>
              <a:gd name="T26" fmla="*/ 2147483647 w 187"/>
              <a:gd name="T27" fmla="*/ 2147483647 h 776"/>
              <a:gd name="T28" fmla="*/ 2147483647 w 187"/>
              <a:gd name="T29" fmla="*/ 2147483647 h 776"/>
              <a:gd name="T30" fmla="*/ 2147483647 w 187"/>
              <a:gd name="T31" fmla="*/ 2147483647 h 776"/>
              <a:gd name="T32" fmla="*/ 2147483647 w 187"/>
              <a:gd name="T33" fmla="*/ 2147483647 h 776"/>
              <a:gd name="T34" fmla="*/ 2147483647 w 187"/>
              <a:gd name="T35" fmla="*/ 2147483647 h 776"/>
              <a:gd name="T36" fmla="*/ 2147483647 w 187"/>
              <a:gd name="T37" fmla="*/ 2147483647 h 776"/>
              <a:gd name="T38" fmla="*/ 2147483647 w 187"/>
              <a:gd name="T39" fmla="*/ 2147483647 h 77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87"/>
              <a:gd name="T61" fmla="*/ 0 h 776"/>
              <a:gd name="T62" fmla="*/ 187 w 187"/>
              <a:gd name="T63" fmla="*/ 776 h 77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87" h="776">
                <a:moveTo>
                  <a:pt x="0" y="0"/>
                </a:moveTo>
                <a:cubicBezTo>
                  <a:pt x="34" y="34"/>
                  <a:pt x="16" y="38"/>
                  <a:pt x="24" y="100"/>
                </a:cubicBezTo>
                <a:cubicBezTo>
                  <a:pt x="25" y="112"/>
                  <a:pt x="34" y="151"/>
                  <a:pt x="40" y="160"/>
                </a:cubicBezTo>
                <a:cubicBezTo>
                  <a:pt x="58" y="187"/>
                  <a:pt x="47" y="158"/>
                  <a:pt x="60" y="184"/>
                </a:cubicBezTo>
                <a:cubicBezTo>
                  <a:pt x="68" y="199"/>
                  <a:pt x="71" y="220"/>
                  <a:pt x="76" y="236"/>
                </a:cubicBezTo>
                <a:cubicBezTo>
                  <a:pt x="77" y="240"/>
                  <a:pt x="76" y="247"/>
                  <a:pt x="80" y="248"/>
                </a:cubicBezTo>
                <a:cubicBezTo>
                  <a:pt x="89" y="249"/>
                  <a:pt x="99" y="251"/>
                  <a:pt x="108" y="252"/>
                </a:cubicBezTo>
                <a:cubicBezTo>
                  <a:pt x="115" y="279"/>
                  <a:pt x="120" y="295"/>
                  <a:pt x="148" y="304"/>
                </a:cubicBezTo>
                <a:cubicBezTo>
                  <a:pt x="154" y="321"/>
                  <a:pt x="162" y="317"/>
                  <a:pt x="172" y="332"/>
                </a:cubicBezTo>
                <a:cubicBezTo>
                  <a:pt x="140" y="354"/>
                  <a:pt x="149" y="411"/>
                  <a:pt x="180" y="432"/>
                </a:cubicBezTo>
                <a:cubicBezTo>
                  <a:pt x="187" y="454"/>
                  <a:pt x="187" y="447"/>
                  <a:pt x="180" y="484"/>
                </a:cubicBezTo>
                <a:cubicBezTo>
                  <a:pt x="178" y="492"/>
                  <a:pt x="175" y="500"/>
                  <a:pt x="172" y="508"/>
                </a:cubicBezTo>
                <a:cubicBezTo>
                  <a:pt x="171" y="512"/>
                  <a:pt x="168" y="520"/>
                  <a:pt x="168" y="520"/>
                </a:cubicBezTo>
                <a:cubicBezTo>
                  <a:pt x="164" y="547"/>
                  <a:pt x="159" y="576"/>
                  <a:pt x="136" y="592"/>
                </a:cubicBezTo>
                <a:cubicBezTo>
                  <a:pt x="127" y="606"/>
                  <a:pt x="124" y="616"/>
                  <a:pt x="120" y="632"/>
                </a:cubicBezTo>
                <a:cubicBezTo>
                  <a:pt x="119" y="645"/>
                  <a:pt x="122" y="660"/>
                  <a:pt x="116" y="672"/>
                </a:cubicBezTo>
                <a:cubicBezTo>
                  <a:pt x="112" y="681"/>
                  <a:pt x="92" y="688"/>
                  <a:pt x="92" y="688"/>
                </a:cubicBezTo>
                <a:cubicBezTo>
                  <a:pt x="88" y="701"/>
                  <a:pt x="72" y="724"/>
                  <a:pt x="72" y="724"/>
                </a:cubicBezTo>
                <a:cubicBezTo>
                  <a:pt x="69" y="738"/>
                  <a:pt x="60" y="764"/>
                  <a:pt x="60" y="764"/>
                </a:cubicBezTo>
                <a:cubicBezTo>
                  <a:pt x="61" y="768"/>
                  <a:pt x="64" y="776"/>
                  <a:pt x="64" y="77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Freeform 39"/>
          <p:cNvSpPr>
            <a:spLocks/>
          </p:cNvSpPr>
          <p:nvPr/>
        </p:nvSpPr>
        <p:spPr bwMode="auto">
          <a:xfrm>
            <a:off x="1842944" y="4191000"/>
            <a:ext cx="1281545" cy="692150"/>
          </a:xfrm>
          <a:custGeom>
            <a:avLst/>
            <a:gdLst>
              <a:gd name="T0" fmla="*/ 2147483647 w 807"/>
              <a:gd name="T1" fmla="*/ 0 h 436"/>
              <a:gd name="T2" fmla="*/ 2147483647 w 807"/>
              <a:gd name="T3" fmla="*/ 2147483647 h 436"/>
              <a:gd name="T4" fmla="*/ 2147483647 w 807"/>
              <a:gd name="T5" fmla="*/ 2147483647 h 436"/>
              <a:gd name="T6" fmla="*/ 2147483647 w 807"/>
              <a:gd name="T7" fmla="*/ 2147483647 h 436"/>
              <a:gd name="T8" fmla="*/ 2147483647 w 807"/>
              <a:gd name="T9" fmla="*/ 2147483647 h 436"/>
              <a:gd name="T10" fmla="*/ 2147483647 w 807"/>
              <a:gd name="T11" fmla="*/ 2147483647 h 436"/>
              <a:gd name="T12" fmla="*/ 2147483647 w 807"/>
              <a:gd name="T13" fmla="*/ 2147483647 h 436"/>
              <a:gd name="T14" fmla="*/ 2147483647 w 807"/>
              <a:gd name="T15" fmla="*/ 2147483647 h 436"/>
              <a:gd name="T16" fmla="*/ 2147483647 w 807"/>
              <a:gd name="T17" fmla="*/ 2147483647 h 436"/>
              <a:gd name="T18" fmla="*/ 2147483647 w 807"/>
              <a:gd name="T19" fmla="*/ 2147483647 h 436"/>
              <a:gd name="T20" fmla="*/ 2147483647 w 807"/>
              <a:gd name="T21" fmla="*/ 2147483647 h 436"/>
              <a:gd name="T22" fmla="*/ 2147483647 w 807"/>
              <a:gd name="T23" fmla="*/ 2147483647 h 436"/>
              <a:gd name="T24" fmla="*/ 2147483647 w 807"/>
              <a:gd name="T25" fmla="*/ 2147483647 h 436"/>
              <a:gd name="T26" fmla="*/ 2147483647 w 807"/>
              <a:gd name="T27" fmla="*/ 2147483647 h 436"/>
              <a:gd name="T28" fmla="*/ 2147483647 w 807"/>
              <a:gd name="T29" fmla="*/ 2147483647 h 436"/>
              <a:gd name="T30" fmla="*/ 2147483647 w 807"/>
              <a:gd name="T31" fmla="*/ 2147483647 h 436"/>
              <a:gd name="T32" fmla="*/ 2147483647 w 807"/>
              <a:gd name="T33" fmla="*/ 2147483647 h 4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7"/>
              <a:gd name="T52" fmla="*/ 0 h 436"/>
              <a:gd name="T53" fmla="*/ 807 w 807"/>
              <a:gd name="T54" fmla="*/ 436 h 4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7" h="436">
                <a:moveTo>
                  <a:pt x="39" y="0"/>
                </a:moveTo>
                <a:cubicBezTo>
                  <a:pt x="0" y="29"/>
                  <a:pt x="32" y="50"/>
                  <a:pt x="63" y="60"/>
                </a:cubicBezTo>
                <a:cubicBezTo>
                  <a:pt x="76" y="80"/>
                  <a:pt x="66" y="105"/>
                  <a:pt x="79" y="124"/>
                </a:cubicBezTo>
                <a:cubicBezTo>
                  <a:pt x="91" y="141"/>
                  <a:pt x="111" y="145"/>
                  <a:pt x="127" y="156"/>
                </a:cubicBezTo>
                <a:cubicBezTo>
                  <a:pt x="131" y="172"/>
                  <a:pt x="129" y="197"/>
                  <a:pt x="143" y="208"/>
                </a:cubicBezTo>
                <a:cubicBezTo>
                  <a:pt x="150" y="214"/>
                  <a:pt x="160" y="215"/>
                  <a:pt x="167" y="220"/>
                </a:cubicBezTo>
                <a:cubicBezTo>
                  <a:pt x="183" y="243"/>
                  <a:pt x="172" y="251"/>
                  <a:pt x="183" y="280"/>
                </a:cubicBezTo>
                <a:cubicBezTo>
                  <a:pt x="187" y="290"/>
                  <a:pt x="216" y="291"/>
                  <a:pt x="219" y="292"/>
                </a:cubicBezTo>
                <a:cubicBezTo>
                  <a:pt x="265" y="289"/>
                  <a:pt x="283" y="284"/>
                  <a:pt x="327" y="288"/>
                </a:cubicBezTo>
                <a:cubicBezTo>
                  <a:pt x="364" y="300"/>
                  <a:pt x="366" y="304"/>
                  <a:pt x="415" y="308"/>
                </a:cubicBezTo>
                <a:cubicBezTo>
                  <a:pt x="446" y="316"/>
                  <a:pt x="447" y="316"/>
                  <a:pt x="487" y="312"/>
                </a:cubicBezTo>
                <a:cubicBezTo>
                  <a:pt x="498" y="295"/>
                  <a:pt x="515" y="295"/>
                  <a:pt x="531" y="284"/>
                </a:cubicBezTo>
                <a:cubicBezTo>
                  <a:pt x="578" y="286"/>
                  <a:pt x="627" y="285"/>
                  <a:pt x="667" y="312"/>
                </a:cubicBezTo>
                <a:cubicBezTo>
                  <a:pt x="672" y="328"/>
                  <a:pt x="677" y="335"/>
                  <a:pt x="691" y="344"/>
                </a:cubicBezTo>
                <a:cubicBezTo>
                  <a:pt x="710" y="373"/>
                  <a:pt x="700" y="361"/>
                  <a:pt x="719" y="380"/>
                </a:cubicBezTo>
                <a:cubicBezTo>
                  <a:pt x="722" y="388"/>
                  <a:pt x="721" y="398"/>
                  <a:pt x="727" y="404"/>
                </a:cubicBezTo>
                <a:cubicBezTo>
                  <a:pt x="744" y="421"/>
                  <a:pt x="781" y="436"/>
                  <a:pt x="807" y="43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6" name="Freeform 40"/>
          <p:cNvSpPr>
            <a:spLocks/>
          </p:cNvSpPr>
          <p:nvPr/>
        </p:nvSpPr>
        <p:spPr bwMode="auto">
          <a:xfrm>
            <a:off x="1720273" y="4038600"/>
            <a:ext cx="422853" cy="1536700"/>
          </a:xfrm>
          <a:custGeom>
            <a:avLst/>
            <a:gdLst>
              <a:gd name="T0" fmla="*/ 2147483647 w 266"/>
              <a:gd name="T1" fmla="*/ 0 h 968"/>
              <a:gd name="T2" fmla="*/ 2147483647 w 266"/>
              <a:gd name="T3" fmla="*/ 2147483647 h 968"/>
              <a:gd name="T4" fmla="*/ 2147483647 w 266"/>
              <a:gd name="T5" fmla="*/ 2147483647 h 968"/>
              <a:gd name="T6" fmla="*/ 2147483647 w 266"/>
              <a:gd name="T7" fmla="*/ 2147483647 h 968"/>
              <a:gd name="T8" fmla="*/ 2147483647 w 266"/>
              <a:gd name="T9" fmla="*/ 2147483647 h 968"/>
              <a:gd name="T10" fmla="*/ 2147483647 w 266"/>
              <a:gd name="T11" fmla="*/ 2147483647 h 968"/>
              <a:gd name="T12" fmla="*/ 2147483647 w 266"/>
              <a:gd name="T13" fmla="*/ 2147483647 h 968"/>
              <a:gd name="T14" fmla="*/ 2147483647 w 266"/>
              <a:gd name="T15" fmla="*/ 2147483647 h 968"/>
              <a:gd name="T16" fmla="*/ 2147483647 w 266"/>
              <a:gd name="T17" fmla="*/ 2147483647 h 968"/>
              <a:gd name="T18" fmla="*/ 2147483647 w 266"/>
              <a:gd name="T19" fmla="*/ 2147483647 h 968"/>
              <a:gd name="T20" fmla="*/ 2147483647 w 266"/>
              <a:gd name="T21" fmla="*/ 2147483647 h 968"/>
              <a:gd name="T22" fmla="*/ 2147483647 w 266"/>
              <a:gd name="T23" fmla="*/ 2147483647 h 968"/>
              <a:gd name="T24" fmla="*/ 2147483647 w 266"/>
              <a:gd name="T25" fmla="*/ 2147483647 h 968"/>
              <a:gd name="T26" fmla="*/ 2147483647 w 266"/>
              <a:gd name="T27" fmla="*/ 2147483647 h 968"/>
              <a:gd name="T28" fmla="*/ 2147483647 w 266"/>
              <a:gd name="T29" fmla="*/ 2147483647 h 968"/>
              <a:gd name="T30" fmla="*/ 2147483647 w 266"/>
              <a:gd name="T31" fmla="*/ 2147483647 h 968"/>
              <a:gd name="T32" fmla="*/ 2147483647 w 266"/>
              <a:gd name="T33" fmla="*/ 2147483647 h 968"/>
              <a:gd name="T34" fmla="*/ 0 w 266"/>
              <a:gd name="T35" fmla="*/ 2147483647 h 9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66"/>
              <a:gd name="T55" fmla="*/ 0 h 968"/>
              <a:gd name="T56" fmla="*/ 266 w 266"/>
              <a:gd name="T57" fmla="*/ 968 h 96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66" h="968">
                <a:moveTo>
                  <a:pt x="212" y="0"/>
                </a:moveTo>
                <a:cubicBezTo>
                  <a:pt x="216" y="1"/>
                  <a:pt x="240" y="10"/>
                  <a:pt x="244" y="16"/>
                </a:cubicBezTo>
                <a:cubicBezTo>
                  <a:pt x="248" y="23"/>
                  <a:pt x="249" y="32"/>
                  <a:pt x="252" y="40"/>
                </a:cubicBezTo>
                <a:cubicBezTo>
                  <a:pt x="253" y="44"/>
                  <a:pt x="256" y="52"/>
                  <a:pt x="256" y="52"/>
                </a:cubicBezTo>
                <a:cubicBezTo>
                  <a:pt x="254" y="79"/>
                  <a:pt x="266" y="122"/>
                  <a:pt x="236" y="132"/>
                </a:cubicBezTo>
                <a:cubicBezTo>
                  <a:pt x="229" y="154"/>
                  <a:pt x="227" y="163"/>
                  <a:pt x="208" y="176"/>
                </a:cubicBezTo>
                <a:cubicBezTo>
                  <a:pt x="205" y="180"/>
                  <a:pt x="203" y="185"/>
                  <a:pt x="200" y="188"/>
                </a:cubicBezTo>
                <a:cubicBezTo>
                  <a:pt x="197" y="191"/>
                  <a:pt x="191" y="192"/>
                  <a:pt x="188" y="196"/>
                </a:cubicBezTo>
                <a:cubicBezTo>
                  <a:pt x="155" y="233"/>
                  <a:pt x="187" y="210"/>
                  <a:pt x="160" y="228"/>
                </a:cubicBezTo>
                <a:cubicBezTo>
                  <a:pt x="156" y="241"/>
                  <a:pt x="148" y="251"/>
                  <a:pt x="144" y="264"/>
                </a:cubicBezTo>
                <a:cubicBezTo>
                  <a:pt x="140" y="322"/>
                  <a:pt x="99" y="462"/>
                  <a:pt x="164" y="484"/>
                </a:cubicBezTo>
                <a:cubicBezTo>
                  <a:pt x="180" y="507"/>
                  <a:pt x="181" y="506"/>
                  <a:pt x="188" y="532"/>
                </a:cubicBezTo>
                <a:cubicBezTo>
                  <a:pt x="190" y="541"/>
                  <a:pt x="196" y="566"/>
                  <a:pt x="200" y="572"/>
                </a:cubicBezTo>
                <a:cubicBezTo>
                  <a:pt x="207" y="583"/>
                  <a:pt x="216" y="608"/>
                  <a:pt x="216" y="608"/>
                </a:cubicBezTo>
                <a:cubicBezTo>
                  <a:pt x="235" y="744"/>
                  <a:pt x="229" y="806"/>
                  <a:pt x="164" y="904"/>
                </a:cubicBezTo>
                <a:cubicBezTo>
                  <a:pt x="158" y="913"/>
                  <a:pt x="148" y="911"/>
                  <a:pt x="140" y="916"/>
                </a:cubicBezTo>
                <a:cubicBezTo>
                  <a:pt x="113" y="931"/>
                  <a:pt x="94" y="938"/>
                  <a:pt x="64" y="948"/>
                </a:cubicBezTo>
                <a:cubicBezTo>
                  <a:pt x="42" y="955"/>
                  <a:pt x="24" y="968"/>
                  <a:pt x="0" y="96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Freeform 41"/>
          <p:cNvSpPr>
            <a:spLocks/>
          </p:cNvSpPr>
          <p:nvPr/>
        </p:nvSpPr>
        <p:spPr bwMode="auto">
          <a:xfrm>
            <a:off x="1740478" y="5410201"/>
            <a:ext cx="458932" cy="608013"/>
          </a:xfrm>
          <a:custGeom>
            <a:avLst/>
            <a:gdLst>
              <a:gd name="T0" fmla="*/ 2147483647 w 289"/>
              <a:gd name="T1" fmla="*/ 0 h 383"/>
              <a:gd name="T2" fmla="*/ 2147483647 w 289"/>
              <a:gd name="T3" fmla="*/ 2147483647 h 383"/>
              <a:gd name="T4" fmla="*/ 2147483647 w 289"/>
              <a:gd name="T5" fmla="*/ 2147483647 h 383"/>
              <a:gd name="T6" fmla="*/ 2147483647 w 289"/>
              <a:gd name="T7" fmla="*/ 2147483647 h 383"/>
              <a:gd name="T8" fmla="*/ 2147483647 w 289"/>
              <a:gd name="T9" fmla="*/ 2147483647 h 383"/>
              <a:gd name="T10" fmla="*/ 2147483647 w 289"/>
              <a:gd name="T11" fmla="*/ 2147483647 h 383"/>
              <a:gd name="T12" fmla="*/ 2147483647 w 289"/>
              <a:gd name="T13" fmla="*/ 2147483647 h 383"/>
              <a:gd name="T14" fmla="*/ 0 w 289"/>
              <a:gd name="T15" fmla="*/ 2147483647 h 383"/>
              <a:gd name="T16" fmla="*/ 2147483647 w 289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9"/>
              <a:gd name="T28" fmla="*/ 0 h 383"/>
              <a:gd name="T29" fmla="*/ 289 w 289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9" h="383">
                <a:moveTo>
                  <a:pt x="248" y="0"/>
                </a:moveTo>
                <a:cubicBezTo>
                  <a:pt x="289" y="14"/>
                  <a:pt x="280" y="6"/>
                  <a:pt x="256" y="104"/>
                </a:cubicBezTo>
                <a:cubicBezTo>
                  <a:pt x="254" y="114"/>
                  <a:pt x="230" y="121"/>
                  <a:pt x="220" y="124"/>
                </a:cubicBezTo>
                <a:cubicBezTo>
                  <a:pt x="202" y="152"/>
                  <a:pt x="207" y="139"/>
                  <a:pt x="200" y="160"/>
                </a:cubicBezTo>
                <a:cubicBezTo>
                  <a:pt x="198" y="197"/>
                  <a:pt x="216" y="247"/>
                  <a:pt x="176" y="260"/>
                </a:cubicBezTo>
                <a:cubicBezTo>
                  <a:pt x="167" y="287"/>
                  <a:pt x="125" y="318"/>
                  <a:pt x="96" y="328"/>
                </a:cubicBezTo>
                <a:cubicBezTo>
                  <a:pt x="90" y="336"/>
                  <a:pt x="92" y="349"/>
                  <a:pt x="84" y="356"/>
                </a:cubicBezTo>
                <a:cubicBezTo>
                  <a:pt x="69" y="368"/>
                  <a:pt x="1" y="368"/>
                  <a:pt x="0" y="368"/>
                </a:cubicBezTo>
                <a:cubicBezTo>
                  <a:pt x="10" y="383"/>
                  <a:pt x="3" y="380"/>
                  <a:pt x="20" y="38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8" name="Freeform 42"/>
          <p:cNvSpPr>
            <a:spLocks/>
          </p:cNvSpPr>
          <p:nvPr/>
        </p:nvSpPr>
        <p:spPr bwMode="auto">
          <a:xfrm>
            <a:off x="1803977" y="5562600"/>
            <a:ext cx="398318" cy="617538"/>
          </a:xfrm>
          <a:custGeom>
            <a:avLst/>
            <a:gdLst>
              <a:gd name="T0" fmla="*/ 2147483647 w 251"/>
              <a:gd name="T1" fmla="*/ 0 h 389"/>
              <a:gd name="T2" fmla="*/ 2147483647 w 251"/>
              <a:gd name="T3" fmla="*/ 2147483647 h 389"/>
              <a:gd name="T4" fmla="*/ 2147483647 w 251"/>
              <a:gd name="T5" fmla="*/ 2147483647 h 389"/>
              <a:gd name="T6" fmla="*/ 2147483647 w 251"/>
              <a:gd name="T7" fmla="*/ 2147483647 h 389"/>
              <a:gd name="T8" fmla="*/ 2147483647 w 251"/>
              <a:gd name="T9" fmla="*/ 2147483647 h 389"/>
              <a:gd name="T10" fmla="*/ 2147483647 w 251"/>
              <a:gd name="T11" fmla="*/ 2147483647 h 389"/>
              <a:gd name="T12" fmla="*/ 2147483647 w 251"/>
              <a:gd name="T13" fmla="*/ 2147483647 h 389"/>
              <a:gd name="T14" fmla="*/ 2147483647 w 251"/>
              <a:gd name="T15" fmla="*/ 2147483647 h 389"/>
              <a:gd name="T16" fmla="*/ 2147483647 w 251"/>
              <a:gd name="T17" fmla="*/ 2147483647 h 389"/>
              <a:gd name="T18" fmla="*/ 2147483647 w 251"/>
              <a:gd name="T19" fmla="*/ 2147483647 h 389"/>
              <a:gd name="T20" fmla="*/ 2147483647 w 251"/>
              <a:gd name="T21" fmla="*/ 2147483647 h 389"/>
              <a:gd name="T22" fmla="*/ 2147483647 w 251"/>
              <a:gd name="T23" fmla="*/ 2147483647 h 389"/>
              <a:gd name="T24" fmla="*/ 0 w 251"/>
              <a:gd name="T25" fmla="*/ 2147483647 h 3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51"/>
              <a:gd name="T40" fmla="*/ 0 h 389"/>
              <a:gd name="T41" fmla="*/ 251 w 251"/>
              <a:gd name="T42" fmla="*/ 389 h 3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51" h="389">
                <a:moveTo>
                  <a:pt x="208" y="0"/>
                </a:moveTo>
                <a:cubicBezTo>
                  <a:pt x="212" y="5"/>
                  <a:pt x="215" y="12"/>
                  <a:pt x="220" y="16"/>
                </a:cubicBezTo>
                <a:cubicBezTo>
                  <a:pt x="223" y="19"/>
                  <a:pt x="232" y="16"/>
                  <a:pt x="232" y="20"/>
                </a:cubicBezTo>
                <a:cubicBezTo>
                  <a:pt x="237" y="73"/>
                  <a:pt x="233" y="127"/>
                  <a:pt x="236" y="180"/>
                </a:cubicBezTo>
                <a:cubicBezTo>
                  <a:pt x="237" y="188"/>
                  <a:pt x="244" y="204"/>
                  <a:pt x="244" y="204"/>
                </a:cubicBezTo>
                <a:cubicBezTo>
                  <a:pt x="243" y="233"/>
                  <a:pt x="251" y="265"/>
                  <a:pt x="240" y="292"/>
                </a:cubicBezTo>
                <a:cubicBezTo>
                  <a:pt x="236" y="302"/>
                  <a:pt x="219" y="294"/>
                  <a:pt x="208" y="296"/>
                </a:cubicBezTo>
                <a:cubicBezTo>
                  <a:pt x="178" y="302"/>
                  <a:pt x="146" y="304"/>
                  <a:pt x="116" y="312"/>
                </a:cubicBezTo>
                <a:cubicBezTo>
                  <a:pt x="112" y="315"/>
                  <a:pt x="107" y="316"/>
                  <a:pt x="104" y="320"/>
                </a:cubicBezTo>
                <a:cubicBezTo>
                  <a:pt x="101" y="323"/>
                  <a:pt x="103" y="329"/>
                  <a:pt x="100" y="332"/>
                </a:cubicBezTo>
                <a:cubicBezTo>
                  <a:pt x="93" y="339"/>
                  <a:pt x="84" y="343"/>
                  <a:pt x="76" y="348"/>
                </a:cubicBezTo>
                <a:cubicBezTo>
                  <a:pt x="72" y="351"/>
                  <a:pt x="64" y="356"/>
                  <a:pt x="64" y="356"/>
                </a:cubicBezTo>
                <a:cubicBezTo>
                  <a:pt x="42" y="389"/>
                  <a:pt x="50" y="388"/>
                  <a:pt x="0" y="38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Freeform 43"/>
          <p:cNvSpPr>
            <a:spLocks/>
          </p:cNvSpPr>
          <p:nvPr/>
        </p:nvSpPr>
        <p:spPr bwMode="auto">
          <a:xfrm>
            <a:off x="2133023" y="5486400"/>
            <a:ext cx="343477" cy="190500"/>
          </a:xfrm>
          <a:custGeom>
            <a:avLst/>
            <a:gdLst>
              <a:gd name="T0" fmla="*/ 0 w 216"/>
              <a:gd name="T1" fmla="*/ 0 h 120"/>
              <a:gd name="T2" fmla="*/ 2147483647 w 216"/>
              <a:gd name="T3" fmla="*/ 2147483647 h 120"/>
              <a:gd name="T4" fmla="*/ 2147483647 w 216"/>
              <a:gd name="T5" fmla="*/ 2147483647 h 120"/>
              <a:gd name="T6" fmla="*/ 2147483647 w 216"/>
              <a:gd name="T7" fmla="*/ 2147483647 h 120"/>
              <a:gd name="T8" fmla="*/ 2147483647 w 216"/>
              <a:gd name="T9" fmla="*/ 2147483647 h 120"/>
              <a:gd name="T10" fmla="*/ 2147483647 w 216"/>
              <a:gd name="T11" fmla="*/ 2147483647 h 120"/>
              <a:gd name="T12" fmla="*/ 2147483647 w 216"/>
              <a:gd name="T13" fmla="*/ 2147483647 h 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20"/>
              <a:gd name="T23" fmla="*/ 216 w 216"/>
              <a:gd name="T24" fmla="*/ 120 h 1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20">
                <a:moveTo>
                  <a:pt x="0" y="0"/>
                </a:moveTo>
                <a:cubicBezTo>
                  <a:pt x="31" y="25"/>
                  <a:pt x="57" y="30"/>
                  <a:pt x="96" y="36"/>
                </a:cubicBezTo>
                <a:cubicBezTo>
                  <a:pt x="113" y="42"/>
                  <a:pt x="109" y="50"/>
                  <a:pt x="124" y="60"/>
                </a:cubicBezTo>
                <a:cubicBezTo>
                  <a:pt x="142" y="87"/>
                  <a:pt x="145" y="69"/>
                  <a:pt x="164" y="56"/>
                </a:cubicBezTo>
                <a:cubicBezTo>
                  <a:pt x="171" y="76"/>
                  <a:pt x="179" y="89"/>
                  <a:pt x="196" y="100"/>
                </a:cubicBezTo>
                <a:cubicBezTo>
                  <a:pt x="200" y="111"/>
                  <a:pt x="202" y="120"/>
                  <a:pt x="216" y="120"/>
                </a:cubicBezTo>
                <a:lnTo>
                  <a:pt x="192" y="96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Freeform 44"/>
          <p:cNvSpPr>
            <a:spLocks/>
          </p:cNvSpPr>
          <p:nvPr/>
        </p:nvSpPr>
        <p:spPr bwMode="auto">
          <a:xfrm>
            <a:off x="2584739" y="3273426"/>
            <a:ext cx="82261" cy="180975"/>
          </a:xfrm>
          <a:custGeom>
            <a:avLst/>
            <a:gdLst>
              <a:gd name="T0" fmla="*/ 2147483647 w 52"/>
              <a:gd name="T1" fmla="*/ 2147483647 h 114"/>
              <a:gd name="T2" fmla="*/ 2147483647 w 52"/>
              <a:gd name="T3" fmla="*/ 2147483647 h 114"/>
              <a:gd name="T4" fmla="*/ 2147483647 w 52"/>
              <a:gd name="T5" fmla="*/ 2147483647 h 114"/>
              <a:gd name="T6" fmla="*/ 2147483647 w 52"/>
              <a:gd name="T7" fmla="*/ 2147483647 h 114"/>
              <a:gd name="T8" fmla="*/ 0 w 52"/>
              <a:gd name="T9" fmla="*/ 2147483647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114"/>
              <a:gd name="T17" fmla="*/ 52 w 52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114">
                <a:moveTo>
                  <a:pt x="52" y="2"/>
                </a:moveTo>
                <a:cubicBezTo>
                  <a:pt x="30" y="9"/>
                  <a:pt x="46" y="0"/>
                  <a:pt x="36" y="30"/>
                </a:cubicBezTo>
                <a:cubicBezTo>
                  <a:pt x="31" y="46"/>
                  <a:pt x="19" y="62"/>
                  <a:pt x="12" y="78"/>
                </a:cubicBezTo>
                <a:cubicBezTo>
                  <a:pt x="9" y="86"/>
                  <a:pt x="7" y="94"/>
                  <a:pt x="4" y="102"/>
                </a:cubicBezTo>
                <a:cubicBezTo>
                  <a:pt x="3" y="106"/>
                  <a:pt x="0" y="114"/>
                  <a:pt x="0" y="114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Text Box 45"/>
          <p:cNvSpPr txBox="1">
            <a:spLocks noChangeArrowheads="1"/>
          </p:cNvSpPr>
          <p:nvPr/>
        </p:nvSpPr>
        <p:spPr bwMode="auto">
          <a:xfrm rot="-1507140">
            <a:off x="741796" y="3073400"/>
            <a:ext cx="1818409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VNI-Cooper" pitchFamily="2" charset="0"/>
              </a:rPr>
              <a:t>Keânh Vónh Teá</a:t>
            </a:r>
          </a:p>
        </p:txBody>
      </p:sp>
      <p:sp>
        <p:nvSpPr>
          <p:cNvPr id="25642" name="Text Box 46"/>
          <p:cNvSpPr txBox="1">
            <a:spLocks noChangeArrowheads="1"/>
          </p:cNvSpPr>
          <p:nvPr/>
        </p:nvSpPr>
        <p:spPr bwMode="auto">
          <a:xfrm rot="-3060333">
            <a:off x="1548896" y="4568131"/>
            <a:ext cx="2166938" cy="30777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CC0000"/>
                </a:solidFill>
                <a:latin typeface="VNI-Cooper" pitchFamily="2" charset="0"/>
              </a:rPr>
              <a:t>Keânh Phuïng Hieäp</a:t>
            </a:r>
          </a:p>
        </p:txBody>
      </p:sp>
      <p:sp>
        <p:nvSpPr>
          <p:cNvPr id="25643" name="Rectangle 47"/>
          <p:cNvSpPr>
            <a:spLocks noChangeArrowheads="1"/>
          </p:cNvSpPr>
          <p:nvPr/>
        </p:nvSpPr>
        <p:spPr bwMode="auto">
          <a:xfrm>
            <a:off x="6781512" y="630238"/>
            <a:ext cx="2209511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CC"/>
                </a:solidFill>
              </a:rPr>
              <a:t>2. Nêu nhận xét về mạng lưới sông ngòi, </a:t>
            </a:r>
          </a:p>
          <a:p>
            <a:r>
              <a:rPr lang="en-US" sz="3200" b="1">
                <a:solidFill>
                  <a:srgbClr val="0000CC"/>
                </a:solidFill>
              </a:rPr>
              <a:t>kênh rạch.</a:t>
            </a:r>
          </a:p>
        </p:txBody>
      </p:sp>
      <p:sp>
        <p:nvSpPr>
          <p:cNvPr id="25644" name="Text Box 49"/>
          <p:cNvSpPr txBox="1">
            <a:spLocks noChangeArrowheads="1"/>
          </p:cNvSpPr>
          <p:nvPr/>
        </p:nvSpPr>
        <p:spPr bwMode="auto">
          <a:xfrm rot="-2882373">
            <a:off x="1203325" y="3640724"/>
            <a:ext cx="2133600" cy="33855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Kênh Rạch sỏi</a:t>
            </a:r>
          </a:p>
        </p:txBody>
      </p:sp>
      <p:sp>
        <p:nvSpPr>
          <p:cNvPr id="25645" name="Text Box 50"/>
          <p:cNvSpPr txBox="1">
            <a:spLocks noChangeArrowheads="1"/>
          </p:cNvSpPr>
          <p:nvPr/>
        </p:nvSpPr>
        <p:spPr bwMode="auto">
          <a:xfrm rot="1939177">
            <a:off x="2361046" y="3165476"/>
            <a:ext cx="1828512" cy="3667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Sông Tiền</a:t>
            </a:r>
            <a:r>
              <a:rPr lang="en-US" sz="16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5646" name="Text Box 51"/>
          <p:cNvSpPr txBox="1">
            <a:spLocks noChangeArrowheads="1"/>
          </p:cNvSpPr>
          <p:nvPr/>
        </p:nvSpPr>
        <p:spPr bwMode="auto">
          <a:xfrm rot="2561596">
            <a:off x="2350944" y="3729038"/>
            <a:ext cx="1753465" cy="36671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Sông Hậu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629978" y="228600"/>
            <a:ext cx="2514023" cy="3908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4000" b="1" dirty="0">
                <a:solidFill>
                  <a:srgbClr val="000000"/>
                </a:solidFill>
                <a:latin typeface="+mj-lt"/>
              </a:rPr>
              <a:t>Mạng lưới sông ngòi, kênh rạch dày đặc và chằng chịt</a:t>
            </a:r>
            <a:r>
              <a:rPr lang="vi-VN" sz="4800" b="1" dirty="0">
                <a:solidFill>
                  <a:srgbClr val="000000"/>
                </a:solidFill>
              </a:rPr>
              <a:t>.</a:t>
            </a:r>
            <a:endParaRPr lang="en-US" sz="4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720913"/>
            <a:ext cx="82296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vi-VN" b="1" dirty="0">
                <a:solidFill>
                  <a:srgbClr val="0000CC"/>
                </a:solidFill>
              </a:rPr>
              <a:t>+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Nêu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đặc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điểm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của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sông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Mê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Công</a:t>
            </a:r>
            <a:r>
              <a:rPr lang="en-US" sz="3200" b="1" dirty="0">
                <a:solidFill>
                  <a:srgbClr val="0000CC"/>
                </a:solidFill>
              </a:rPr>
              <a:t>?</a:t>
            </a:r>
            <a:r>
              <a:rPr lang="vi-VN" sz="3200" b="1" dirty="0">
                <a:solidFill>
                  <a:srgbClr val="0000CC"/>
                </a:solidFill>
              </a:rPr>
              <a:t> Vì sao ở nước ta sông lại có tên là Cửu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vi-VN" sz="3200" b="1" dirty="0">
                <a:solidFill>
                  <a:srgbClr val="0000CC"/>
                </a:solidFill>
              </a:rPr>
              <a:t>Long?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xmlns="" id="{618DC841-1A23-41BA-8224-D8E47FB53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89" y="2286000"/>
            <a:ext cx="8229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3200" b="1" dirty="0"/>
              <a:t>- </a:t>
            </a:r>
            <a:r>
              <a:rPr lang="en-US" sz="3200" b="1" dirty="0" err="1"/>
              <a:t>Sông</a:t>
            </a:r>
            <a:r>
              <a:rPr lang="en-US" sz="3200" b="1" dirty="0"/>
              <a:t> </a:t>
            </a:r>
            <a:r>
              <a:rPr lang="en-US" sz="3200" b="1" dirty="0" err="1"/>
              <a:t>Mê</a:t>
            </a:r>
            <a:r>
              <a:rPr lang="en-US" sz="3200" b="1" dirty="0"/>
              <a:t> </a:t>
            </a:r>
            <a:r>
              <a:rPr lang="en-US" sz="3200" b="1" dirty="0" err="1"/>
              <a:t>Công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sông</a:t>
            </a:r>
            <a:r>
              <a:rPr lang="en-US" sz="3200" b="1" dirty="0"/>
              <a:t> </a:t>
            </a:r>
            <a:r>
              <a:rPr lang="en-US" sz="3200" b="1" dirty="0" err="1"/>
              <a:t>lớn</a:t>
            </a:r>
            <a:r>
              <a:rPr lang="en-US" sz="3200" b="1" dirty="0"/>
              <a:t> </a:t>
            </a:r>
            <a:r>
              <a:rPr lang="en-US" sz="3200" b="1" dirty="0" err="1"/>
              <a:t>nhất</a:t>
            </a:r>
            <a:r>
              <a:rPr lang="en-US" sz="3200" b="1" dirty="0"/>
              <a:t> </a:t>
            </a:r>
            <a:r>
              <a:rPr lang="en-US" sz="3200" b="1" dirty="0" err="1"/>
              <a:t>trên</a:t>
            </a:r>
            <a:r>
              <a:rPr lang="en-US" sz="3200" b="1" dirty="0"/>
              <a:t> </a:t>
            </a:r>
            <a:r>
              <a:rPr lang="en-US" sz="3200" b="1" dirty="0" err="1"/>
              <a:t>thế</a:t>
            </a:r>
            <a:r>
              <a:rPr lang="en-US" sz="3200" b="1" dirty="0"/>
              <a:t> </a:t>
            </a:r>
            <a:r>
              <a:rPr lang="en-US" sz="3200" b="1" dirty="0" err="1"/>
              <a:t>giới</a:t>
            </a:r>
            <a:r>
              <a:rPr lang="en-US" sz="3200" b="1" dirty="0"/>
              <a:t>, </a:t>
            </a:r>
            <a:r>
              <a:rPr lang="en-US" sz="3200" b="1" dirty="0" err="1"/>
              <a:t>bắt</a:t>
            </a:r>
            <a:r>
              <a:rPr lang="en-US" sz="3200" b="1" dirty="0"/>
              <a:t> </a:t>
            </a:r>
            <a:r>
              <a:rPr lang="en-US" sz="3200" b="1" dirty="0" err="1"/>
              <a:t>nguồn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Trung</a:t>
            </a:r>
            <a:r>
              <a:rPr lang="en-US" sz="3200" b="1" dirty="0"/>
              <a:t> </a:t>
            </a:r>
            <a:r>
              <a:rPr lang="en-US" sz="3200" b="1" dirty="0" err="1"/>
              <a:t>Quốc</a:t>
            </a:r>
            <a:endParaRPr lang="en-US" sz="3200" b="1" dirty="0"/>
          </a:p>
          <a:p>
            <a:r>
              <a:rPr lang="en-US" sz="3200" b="1" dirty="0"/>
              <a:t>- </a:t>
            </a:r>
            <a:r>
              <a:rPr lang="en-US" sz="3200" b="1" dirty="0" err="1"/>
              <a:t>Đoạn</a:t>
            </a:r>
            <a:r>
              <a:rPr lang="en-US" sz="3200" b="1" dirty="0"/>
              <a:t> </a:t>
            </a:r>
            <a:r>
              <a:rPr lang="en-US" sz="3200" b="1" dirty="0" err="1"/>
              <a:t>hạ</a:t>
            </a:r>
            <a:r>
              <a:rPr lang="en-US" sz="3200" b="1" dirty="0"/>
              <a:t> </a:t>
            </a:r>
            <a:r>
              <a:rPr lang="en-US" sz="3200" b="1" dirty="0" err="1"/>
              <a:t>lưu</a:t>
            </a:r>
            <a:r>
              <a:rPr lang="en-US" sz="3200" b="1" dirty="0"/>
              <a:t> song </a:t>
            </a:r>
            <a:r>
              <a:rPr lang="en-US" sz="3200" b="1" dirty="0" err="1"/>
              <a:t>chảy</a:t>
            </a:r>
            <a:r>
              <a:rPr lang="en-US" sz="3200" b="1" dirty="0"/>
              <a:t> </a:t>
            </a:r>
            <a:r>
              <a:rPr lang="en-US" sz="3200" b="1" dirty="0" err="1"/>
              <a:t>trên</a:t>
            </a:r>
            <a:r>
              <a:rPr lang="en-US" sz="3200" b="1" dirty="0"/>
              <a:t> </a:t>
            </a:r>
            <a:r>
              <a:rPr lang="en-US" sz="3200" b="1" dirty="0" err="1"/>
              <a:t>đất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 chia </a:t>
            </a:r>
            <a:r>
              <a:rPr lang="en-US" sz="3200" b="1" dirty="0" err="1"/>
              <a:t>thành</a:t>
            </a:r>
            <a:r>
              <a:rPr lang="en-US" sz="3200" b="1" dirty="0"/>
              <a:t> 2 </a:t>
            </a:r>
            <a:r>
              <a:rPr lang="en-US" sz="3200" b="1" dirty="0" err="1"/>
              <a:t>nhánh</a:t>
            </a:r>
            <a:r>
              <a:rPr lang="en-US" sz="3200" b="1" dirty="0"/>
              <a:t>: </a:t>
            </a:r>
            <a:r>
              <a:rPr lang="en-US" sz="3200" b="1" dirty="0" err="1"/>
              <a:t>Sông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Sông</a:t>
            </a:r>
            <a:r>
              <a:rPr lang="en-US" sz="3200" b="1" dirty="0"/>
              <a:t> </a:t>
            </a:r>
            <a:r>
              <a:rPr lang="en-US" sz="3200" b="1" dirty="0" err="1"/>
              <a:t>Hậu</a:t>
            </a:r>
            <a:endParaRPr lang="en-US" sz="3200" b="1" dirty="0"/>
          </a:p>
          <a:p>
            <a:r>
              <a:rPr lang="en-US" sz="3200" b="1" dirty="0"/>
              <a:t>- Do 2 </a:t>
            </a:r>
            <a:r>
              <a:rPr lang="en-US" sz="3200" b="1" dirty="0" err="1"/>
              <a:t>nhánh</a:t>
            </a:r>
            <a:r>
              <a:rPr lang="en-US" sz="3200" b="1" dirty="0"/>
              <a:t> </a:t>
            </a:r>
            <a:r>
              <a:rPr lang="en-US" sz="3200" b="1" dirty="0" err="1"/>
              <a:t>sông</a:t>
            </a:r>
            <a:r>
              <a:rPr lang="en-US" sz="3200" b="1" dirty="0"/>
              <a:t> </a:t>
            </a:r>
            <a:r>
              <a:rPr lang="en-US" sz="3200" b="1" dirty="0" err="1"/>
              <a:t>đổ</a:t>
            </a:r>
            <a:r>
              <a:rPr lang="en-US" sz="3200" b="1" dirty="0"/>
              <a:t> ra </a:t>
            </a:r>
            <a:r>
              <a:rPr lang="en-US" sz="3200" b="1" dirty="0" err="1"/>
              <a:t>biển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 9 </a:t>
            </a:r>
            <a:r>
              <a:rPr lang="en-US" sz="3200" b="1" dirty="0" err="1"/>
              <a:t>cửa</a:t>
            </a:r>
            <a:r>
              <a:rPr lang="en-US" sz="3200" b="1" dirty="0"/>
              <a:t> </a:t>
            </a:r>
            <a:r>
              <a:rPr lang="en-US" sz="3200" b="1" dirty="0" err="1"/>
              <a:t>nên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tên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Cửu</a:t>
            </a:r>
            <a:r>
              <a:rPr lang="en-US" sz="3200" b="1" dirty="0"/>
              <a:t> Long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rang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5182177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5943888" y="1981201"/>
            <a:ext cx="29715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 bằng Nam Bộ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76400" y="5181600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800" b="1" dirty="0">
                <a:solidFill>
                  <a:srgbClr val="00B050"/>
                </a:solidFill>
                <a:latin typeface="+mj-lt"/>
              </a:rPr>
              <a:t>ĐỒNG BẰNG NAM BỘ</a:t>
            </a:r>
            <a:endParaRPr lang="en-US" sz="8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76400" y="5181600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800" b="1" dirty="0">
                <a:solidFill>
                  <a:srgbClr val="FF0000"/>
                </a:solidFill>
                <a:latin typeface="+mj-lt"/>
              </a:rPr>
              <a:t>ĐỒNG BẰNG NAM BỘ</a:t>
            </a:r>
            <a:endParaRPr lang="en-US" sz="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6477000"/>
            <a:ext cx="472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1600" b="1" dirty="0">
                <a:solidFill>
                  <a:srgbClr val="FF0000"/>
                </a:solidFill>
                <a:latin typeface="+mj-lt"/>
              </a:rPr>
              <a:t>BẢN ĐỒ ĐỊA LÍ TỰ NHIÊN VIỆT NAM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486401" y="457200"/>
            <a:ext cx="3124199" cy="501675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00CC"/>
                </a:solidFill>
              </a:rPr>
              <a:t>    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bản đồ 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3505489" y="4964113"/>
            <a:ext cx="4191000" cy="1676400"/>
          </a:xfrm>
          <a:prstGeom prst="wedgeRoundRectCallout">
            <a:avLst>
              <a:gd name="adj1" fmla="val -82880"/>
              <a:gd name="adj2" fmla="val -10134"/>
              <a:gd name="adj3" fmla="val 16667"/>
            </a:avLst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657023" y="5029200"/>
            <a:ext cx="3962977" cy="1570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>
                <a:solidFill>
                  <a:srgbClr val="0000CC"/>
                </a:solidFill>
              </a:rPr>
              <a:t>   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5" grpId="1"/>
      <p:bldP spid="6" grpId="0"/>
      <p:bldP spid="11" grpId="1"/>
      <p:bldP spid="11" grpId="2"/>
      <p:bldP spid="12" grpId="0" animBg="1"/>
      <p:bldP spid="12" grpId="1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7996" y="2514600"/>
            <a:ext cx="8915400" cy="2438400"/>
          </a:xfrm>
        </p:spPr>
        <p:txBody>
          <a:bodyPr/>
          <a:lstStyle/>
          <a:p>
            <a:pPr marL="914400" fontAlgn="base">
              <a:spcBef>
                <a:spcPts val="0"/>
              </a:spcBef>
              <a:buNone/>
            </a:pPr>
            <a:r>
              <a:rPr lang="vi-VN" b="1" dirty="0">
                <a:solidFill>
                  <a:srgbClr val="000000"/>
                </a:solidFill>
                <a:latin typeface="Times New Roman"/>
              </a:rPr>
              <a:t>     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Do </a:t>
            </a:r>
            <a:r>
              <a:rPr lang="en-US" sz="4000" b="1" dirty="0" err="1">
                <a:solidFill>
                  <a:srgbClr val="000000"/>
                </a:solidFill>
                <a:latin typeface="Times New Roman"/>
              </a:rPr>
              <a:t>hai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/>
              </a:rPr>
              <a:t>nhánh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/>
              </a:rPr>
              <a:t>sông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Times New Roman"/>
              </a:rPr>
              <a:t>Mê Công 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đ</a:t>
            </a:r>
            <a:r>
              <a:rPr lang="vi-VN" sz="4000" b="1" dirty="0">
                <a:solidFill>
                  <a:srgbClr val="000000"/>
                </a:solidFill>
                <a:latin typeface="Times New Roman"/>
              </a:rPr>
              <a:t>ổ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/>
              </a:rPr>
              <a:t>ra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/>
              </a:rPr>
              <a:t>biển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/>
              </a:rPr>
              <a:t>bằng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/>
              </a:rPr>
              <a:t>chín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/>
              </a:rPr>
              <a:t>cửa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/>
              </a:rPr>
              <a:t>nên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/>
              </a:rPr>
              <a:t>có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/>
              </a:rPr>
              <a:t>tên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/>
              </a:rPr>
              <a:t>Cửu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Long (</a:t>
            </a:r>
            <a:r>
              <a:rPr lang="en-US" sz="4000" b="1" dirty="0" err="1">
                <a:solidFill>
                  <a:srgbClr val="000000"/>
                </a:solidFill>
                <a:latin typeface="Times New Roman"/>
              </a:rPr>
              <a:t>chín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con </a:t>
            </a:r>
            <a:r>
              <a:rPr lang="en-US" sz="4000" b="1" dirty="0" err="1">
                <a:solidFill>
                  <a:srgbClr val="000000"/>
                </a:solidFill>
                <a:latin typeface="Times New Roman"/>
              </a:rPr>
              <a:t>rồng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) </a:t>
            </a:r>
            <a:endParaRPr lang="en-US" sz="4000" dirty="0"/>
          </a:p>
          <a:p>
            <a:endParaRPr lang="en-US" dirty="0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3044" y="938481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1"/>
            <a:r>
              <a:rPr lang="vi-VN" sz="4000" b="1" dirty="0">
                <a:solidFill>
                  <a:srgbClr val="0000CC"/>
                </a:solidFill>
              </a:rPr>
              <a:t>+ </a:t>
            </a:r>
            <a:r>
              <a:rPr lang="en-US" sz="4000" b="1" dirty="0" err="1">
                <a:solidFill>
                  <a:srgbClr val="0000CC"/>
                </a:solidFill>
              </a:rPr>
              <a:t>Vì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sao</a:t>
            </a:r>
            <a:r>
              <a:rPr lang="en-US" sz="4000" b="1" dirty="0">
                <a:solidFill>
                  <a:srgbClr val="0000CC"/>
                </a:solidFill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</a:rPr>
              <a:t>nước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ta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sông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Mê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Công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lại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có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tên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là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sông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Cửu</a:t>
            </a:r>
            <a:r>
              <a:rPr lang="en-US" sz="4000" b="1" dirty="0">
                <a:solidFill>
                  <a:srgbClr val="0000CC"/>
                </a:solidFill>
              </a:rPr>
              <a:t> Long?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vi-VN" b="1" dirty="0">
                <a:solidFill>
                  <a:srgbClr val="FF0000"/>
                </a:solidFill>
              </a:rPr>
              <a:t>- Đọc SGK, làm việc theo nhóm trả lời các câu hỏi: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vi-VN" sz="3600" b="1" dirty="0">
                <a:latin typeface="+mj-lt"/>
              </a:rPr>
              <a:t>+ Nhóm 1+2: Vì sao ở đồng bằng Nam Bộ người dân không đắp đê ven sông?</a:t>
            </a:r>
          </a:p>
          <a:p>
            <a:pPr>
              <a:buNone/>
            </a:pPr>
            <a:r>
              <a:rPr lang="vi-VN" sz="3600" b="1" dirty="0">
                <a:latin typeface="+mj-lt"/>
              </a:rPr>
              <a:t>+ Nhóm 3+4: Sông ở đồng bằng Nam Bộ có tác dụng gì?</a:t>
            </a:r>
          </a:p>
          <a:p>
            <a:pPr>
              <a:buNone/>
            </a:pPr>
            <a:r>
              <a:rPr lang="vi-VN" sz="3600" b="1" dirty="0">
                <a:latin typeface="+mj-lt"/>
              </a:rPr>
              <a:t>+ Nhóm 5+6: Để khắc phục tình trạng thiếu nước ngọt vào mùa khô, người dân ở nơi đây đã</a:t>
            </a:r>
            <a:r>
              <a:rPr lang="en-US" sz="3600" b="1" dirty="0">
                <a:latin typeface="+mj-lt"/>
              </a:rPr>
              <a:t> </a:t>
            </a:r>
            <a:r>
              <a:rPr lang="vi-VN" sz="3600" b="1" dirty="0">
                <a:latin typeface="+mj-lt"/>
              </a:rPr>
              <a:t>làm gì?</a:t>
            </a:r>
            <a:endParaRPr lang="en-US" sz="36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8637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       Vào mùa lũ nước các con sông dâng lên cao làm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ngập một diện tích lớn, giúp đồng bằng được bồi thêm một lớp phù sa màu mỡ. Lũ ở đồng bằng Nam Bộ còn mang lại nguồn tôm cá lớn, có giá trị kinh tế cao.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vi-VN" sz="4000" b="1" dirty="0">
                <a:solidFill>
                  <a:srgbClr val="0000CC"/>
                </a:solidFill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type="title"/>
          </p:nvPr>
        </p:nvSpPr>
        <p:spPr>
          <a:xfrm>
            <a:off x="422564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Sông ở đồng bằng Nam Bộ có tác dụng gì?</a:t>
            </a:r>
          </a:p>
          <a:p>
            <a:pPr>
              <a:buNone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0" name="Picture 6" descr="Mekongflood_4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534400" cy="5791200"/>
          </a:xfrm>
          <a:prstGeom prst="rect">
            <a:avLst/>
          </a:prstGeom>
          <a:noFill/>
          <a:ln w="57150" cmpd="thinThick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67592" name="Picture 8" descr="lu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03428" name="Text Box 7"/>
          <p:cNvSpPr txBox="1">
            <a:spLocks noChangeArrowheads="1"/>
          </p:cNvSpPr>
          <p:nvPr/>
        </p:nvSpPr>
        <p:spPr bwMode="auto">
          <a:xfrm>
            <a:off x="0" y="6235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kho h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 descr="han o tay nam b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 descr="Chi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5" name="Picture 9" descr="11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7467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8" name="Picture 11" descr="image008-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7467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xmlns="" id="{A35B01C6-01F0-4D82-BDFD-120808E81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5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457200" y="2590800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vi-VN" sz="4000" b="1" dirty="0">
                <a:solidFill>
                  <a:srgbClr val="000000"/>
                </a:solidFill>
              </a:rPr>
              <a:t> + </a:t>
            </a:r>
            <a:r>
              <a:rPr lang="en-US" sz="4000" b="1" dirty="0" err="1">
                <a:solidFill>
                  <a:srgbClr val="000000"/>
                </a:solidFill>
              </a:rPr>
              <a:t>Xây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dựng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nhiều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hồ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lớn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để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cấp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nước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cho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sinh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hoạt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và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sản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xuất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vào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mùa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khô</a:t>
            </a:r>
            <a:r>
              <a:rPr lang="en-US" sz="40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" name="Tit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vi-VN" sz="4000" b="1" dirty="0">
                <a:solidFill>
                  <a:srgbClr val="0000CC"/>
                </a:solidFill>
              </a:rPr>
              <a:t>+ Để khắc phục tình trạng thiếu nước ngọt vào mùa khô, người dân nơi đây đã làm gì?</a:t>
            </a:r>
            <a:endParaRPr lang="en-US" sz="4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 descr="scan0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4495800" y="1475601"/>
            <a:ext cx="1295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Hồ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Dầu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Tiếng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6500" name="Text Box 5"/>
          <p:cNvSpPr txBox="1">
            <a:spLocks noChangeArrowheads="1"/>
          </p:cNvSpPr>
          <p:nvPr/>
        </p:nvSpPr>
        <p:spPr bwMode="auto">
          <a:xfrm>
            <a:off x="2209800" y="6324600"/>
            <a:ext cx="4876800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FF"/>
                </a:solidFill>
                <a:cs typeface="Times New Roman" pitchFamily="18" charset="0"/>
              </a:rPr>
              <a:t>Lược đồ đồng bằng Nam Bộ</a:t>
            </a:r>
          </a:p>
        </p:txBody>
      </p:sp>
      <p:sp>
        <p:nvSpPr>
          <p:cNvPr id="228358" name="Oval 6"/>
          <p:cNvSpPr>
            <a:spLocks noChangeArrowheads="1"/>
          </p:cNvSpPr>
          <p:nvPr/>
        </p:nvSpPr>
        <p:spPr bwMode="auto">
          <a:xfrm>
            <a:off x="4724400" y="1066800"/>
            <a:ext cx="609600" cy="685800"/>
          </a:xfrm>
          <a:prstGeom prst="ellips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/>
      <p:bldP spid="22835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943600"/>
            <a:ext cx="82296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00FF"/>
                </a:solidFill>
                <a:latin typeface="Times New Roman" pitchFamily="18" charset="0"/>
              </a:rPr>
              <a:t>Hồ Dầu Tiếng</a:t>
            </a:r>
          </a:p>
        </p:txBody>
      </p:sp>
      <p:pic>
        <p:nvPicPr>
          <p:cNvPr id="107523" name="Picture 4" descr="1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scan0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5943600" y="1981200"/>
            <a:ext cx="106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Hồ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Trị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 An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4495800" y="1447800"/>
            <a:ext cx="1219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Hồ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Dầu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Tiếng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2209800" y="6324600"/>
            <a:ext cx="4876800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FF"/>
                </a:solidFill>
                <a:cs typeface="Times New Roman" pitchFamily="18" charset="0"/>
              </a:rPr>
              <a:t>Lược đồ đồng bằng Nam Bộ</a:t>
            </a:r>
          </a:p>
        </p:txBody>
      </p:sp>
      <p:sp>
        <p:nvSpPr>
          <p:cNvPr id="108550" name="Oval 6"/>
          <p:cNvSpPr>
            <a:spLocks noChangeArrowheads="1"/>
          </p:cNvSpPr>
          <p:nvPr/>
        </p:nvSpPr>
        <p:spPr bwMode="auto">
          <a:xfrm>
            <a:off x="4724400" y="1066800"/>
            <a:ext cx="609600" cy="685800"/>
          </a:xfrm>
          <a:prstGeom prst="ellips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9383" name="Oval 7"/>
          <p:cNvSpPr>
            <a:spLocks noChangeArrowheads="1"/>
          </p:cNvSpPr>
          <p:nvPr/>
        </p:nvSpPr>
        <p:spPr bwMode="auto">
          <a:xfrm>
            <a:off x="6019800" y="1600200"/>
            <a:ext cx="609600" cy="685800"/>
          </a:xfrm>
          <a:prstGeom prst="ellips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/>
      <p:bldP spid="2293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4800098" y="1420761"/>
            <a:ext cx="4039391" cy="181645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rgbClr val="0000CC"/>
                </a:solidFill>
              </a:rPr>
              <a:t>    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bản đồ và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219" name="Picture 3" descr="trang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512" y="0"/>
            <a:ext cx="4527261" cy="6858000"/>
          </a:xfrm>
          <a:prstGeom prst="rect">
            <a:avLst/>
          </a:prstGeom>
          <a:noFill/>
          <a:ln w="15875">
            <a:solidFill>
              <a:srgbClr val="0000FF">
                <a:alpha val="72940"/>
              </a:srgbClr>
            </a:solidFill>
            <a:miter lim="800000"/>
            <a:headEnd/>
            <a:tailEnd/>
          </a:ln>
        </p:spPr>
      </p:pic>
      <p:sp>
        <p:nvSpPr>
          <p:cNvPr id="9220" name="Freeform 1"/>
          <p:cNvSpPr>
            <a:spLocks/>
          </p:cNvSpPr>
          <p:nvPr/>
        </p:nvSpPr>
        <p:spPr bwMode="auto">
          <a:xfrm>
            <a:off x="985694" y="5219701"/>
            <a:ext cx="1138670" cy="257175"/>
          </a:xfrm>
          <a:custGeom>
            <a:avLst/>
            <a:gdLst>
              <a:gd name="T0" fmla="*/ 577955 w 1138702"/>
              <a:gd name="T1" fmla="*/ 257175 h 257175"/>
              <a:gd name="T2" fmla="*/ 1662953 w 1138702"/>
              <a:gd name="T3" fmla="*/ 0 h 257175"/>
              <a:gd name="T4" fmla="*/ 0 60000 65536"/>
              <a:gd name="T5" fmla="*/ 0 60000 65536"/>
              <a:gd name="T6" fmla="*/ 0 w 1138702"/>
              <a:gd name="T7" fmla="*/ 0 h 257175"/>
              <a:gd name="T8" fmla="*/ 1138702 w 1138702"/>
              <a:gd name="T9" fmla="*/ 257175 h 2571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38702" h="257175">
                <a:moveTo>
                  <a:pt x="395752" y="257175"/>
                </a:moveTo>
                <a:cubicBezTo>
                  <a:pt x="-34461" y="178593"/>
                  <a:pt x="-464673" y="100012"/>
                  <a:pt x="1138702" y="0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Freeform 3"/>
          <p:cNvSpPr>
            <a:spLocks/>
          </p:cNvSpPr>
          <p:nvPr/>
        </p:nvSpPr>
        <p:spPr bwMode="auto">
          <a:xfrm>
            <a:off x="2154959" y="4964114"/>
            <a:ext cx="1197841" cy="1284287"/>
          </a:xfrm>
          <a:custGeom>
            <a:avLst/>
            <a:gdLst>
              <a:gd name="T0" fmla="*/ 0 w 1197429"/>
              <a:gd name="T1" fmla="*/ 510998 h 1284514"/>
              <a:gd name="T2" fmla="*/ 79650 w 1197429"/>
              <a:gd name="T3" fmla="*/ 521870 h 1284514"/>
              <a:gd name="T4" fmla="*/ 191161 w 1197429"/>
              <a:gd name="T5" fmla="*/ 478376 h 1284514"/>
              <a:gd name="T6" fmla="*/ 238950 w 1197429"/>
              <a:gd name="T7" fmla="*/ 445761 h 1284514"/>
              <a:gd name="T8" fmla="*/ 350461 w 1197429"/>
              <a:gd name="T9" fmla="*/ 434889 h 1284514"/>
              <a:gd name="T10" fmla="*/ 398252 w 1197429"/>
              <a:gd name="T11" fmla="*/ 391402 h 1284514"/>
              <a:gd name="T12" fmla="*/ 366390 w 1197429"/>
              <a:gd name="T13" fmla="*/ 369659 h 1284514"/>
              <a:gd name="T14" fmla="*/ 382320 w 1197429"/>
              <a:gd name="T15" fmla="*/ 293550 h 1284514"/>
              <a:gd name="T16" fmla="*/ 493831 w 1197429"/>
              <a:gd name="T17" fmla="*/ 304422 h 1284514"/>
              <a:gd name="T18" fmla="*/ 589410 w 1197429"/>
              <a:gd name="T19" fmla="*/ 326165 h 1284514"/>
              <a:gd name="T20" fmla="*/ 653133 w 1197429"/>
              <a:gd name="T21" fmla="*/ 337037 h 1284514"/>
              <a:gd name="T22" fmla="*/ 796503 w 1197429"/>
              <a:gd name="T23" fmla="*/ 304422 h 1284514"/>
              <a:gd name="T24" fmla="*/ 844292 w 1197429"/>
              <a:gd name="T25" fmla="*/ 293550 h 1284514"/>
              <a:gd name="T26" fmla="*/ 892083 w 1197429"/>
              <a:gd name="T27" fmla="*/ 304422 h 1284514"/>
              <a:gd name="T28" fmla="*/ 1019524 w 1197429"/>
              <a:gd name="T29" fmla="*/ 369659 h 1284514"/>
              <a:gd name="T30" fmla="*/ 1067314 w 1197429"/>
              <a:gd name="T31" fmla="*/ 391402 h 1284514"/>
              <a:gd name="T32" fmla="*/ 1115101 w 1197429"/>
              <a:gd name="T33" fmla="*/ 369659 h 1284514"/>
              <a:gd name="T34" fmla="*/ 1099170 w 1197429"/>
              <a:gd name="T35" fmla="*/ 326165 h 1284514"/>
              <a:gd name="T36" fmla="*/ 1051384 w 1197429"/>
              <a:gd name="T37" fmla="*/ 304422 h 1284514"/>
              <a:gd name="T38" fmla="*/ 939873 w 1197429"/>
              <a:gd name="T39" fmla="*/ 282678 h 1284514"/>
              <a:gd name="T40" fmla="*/ 892083 w 1197429"/>
              <a:gd name="T41" fmla="*/ 239191 h 1284514"/>
              <a:gd name="T42" fmla="*/ 892083 w 1197429"/>
              <a:gd name="T43" fmla="*/ 108724 h 1284514"/>
              <a:gd name="T44" fmla="*/ 923944 w 1197429"/>
              <a:gd name="T45" fmla="*/ 43487 h 1284514"/>
              <a:gd name="T46" fmla="*/ 955802 w 1197429"/>
              <a:gd name="T47" fmla="*/ 21743 h 1284514"/>
              <a:gd name="T48" fmla="*/ 1051384 w 1197429"/>
              <a:gd name="T49" fmla="*/ 0 h 1284514"/>
              <a:gd name="T50" fmla="*/ 1178824 w 1197429"/>
              <a:gd name="T51" fmla="*/ 10871 h 1284514"/>
              <a:gd name="T52" fmla="*/ 1242544 w 1197429"/>
              <a:gd name="T53" fmla="*/ 54358 h 1284514"/>
              <a:gd name="T54" fmla="*/ 1338123 w 1197429"/>
              <a:gd name="T55" fmla="*/ 97852 h 1284514"/>
              <a:gd name="T56" fmla="*/ 1417775 w 1197429"/>
              <a:gd name="T57" fmla="*/ 152211 h 1284514"/>
              <a:gd name="T58" fmla="*/ 1433706 w 1197429"/>
              <a:gd name="T59" fmla="*/ 184826 h 1284514"/>
              <a:gd name="T60" fmla="*/ 1465565 w 1197429"/>
              <a:gd name="T61" fmla="*/ 206569 h 1284514"/>
              <a:gd name="T62" fmla="*/ 1481492 w 1197429"/>
              <a:gd name="T63" fmla="*/ 260935 h 1284514"/>
              <a:gd name="T64" fmla="*/ 1545215 w 1197429"/>
              <a:gd name="T65" fmla="*/ 347909 h 1284514"/>
              <a:gd name="T66" fmla="*/ 1624865 w 1197429"/>
              <a:gd name="T67" fmla="*/ 434889 h 1284514"/>
              <a:gd name="T68" fmla="*/ 1656725 w 1197429"/>
              <a:gd name="T69" fmla="*/ 467504 h 1284514"/>
              <a:gd name="T70" fmla="*/ 1688587 w 1197429"/>
              <a:gd name="T71" fmla="*/ 489248 h 1284514"/>
              <a:gd name="T72" fmla="*/ 1752304 w 1197429"/>
              <a:gd name="T73" fmla="*/ 543613 h 1284514"/>
              <a:gd name="T74" fmla="*/ 1720445 w 1197429"/>
              <a:gd name="T75" fmla="*/ 565357 h 1284514"/>
              <a:gd name="T76" fmla="*/ 1545215 w 1197429"/>
              <a:gd name="T77" fmla="*/ 543613 h 1284514"/>
              <a:gd name="T78" fmla="*/ 1481492 w 1197429"/>
              <a:gd name="T79" fmla="*/ 554485 h 1284514"/>
              <a:gd name="T80" fmla="*/ 1465565 w 1197429"/>
              <a:gd name="T81" fmla="*/ 608844 h 1284514"/>
              <a:gd name="T82" fmla="*/ 1417775 w 1197429"/>
              <a:gd name="T83" fmla="*/ 684953 h 1284514"/>
              <a:gd name="T84" fmla="*/ 1385914 w 1197429"/>
              <a:gd name="T85" fmla="*/ 706696 h 1284514"/>
              <a:gd name="T86" fmla="*/ 1306266 w 1197429"/>
              <a:gd name="T87" fmla="*/ 761055 h 1284514"/>
              <a:gd name="T88" fmla="*/ 1210683 w 1197429"/>
              <a:gd name="T89" fmla="*/ 804549 h 1284514"/>
              <a:gd name="T90" fmla="*/ 1242544 w 1197429"/>
              <a:gd name="T91" fmla="*/ 826292 h 1284514"/>
              <a:gd name="T92" fmla="*/ 1242544 w 1197429"/>
              <a:gd name="T93" fmla="*/ 913266 h 1284514"/>
              <a:gd name="T94" fmla="*/ 1115101 w 1197429"/>
              <a:gd name="T95" fmla="*/ 924141 h 1284514"/>
              <a:gd name="T96" fmla="*/ 1051384 w 1197429"/>
              <a:gd name="T97" fmla="*/ 978503 h 1284514"/>
              <a:gd name="T98" fmla="*/ 1003593 w 1197429"/>
              <a:gd name="T99" fmla="*/ 1011118 h 1284514"/>
              <a:gd name="T100" fmla="*/ 955802 w 1197429"/>
              <a:gd name="T101" fmla="*/ 1021990 h 1284514"/>
              <a:gd name="T102" fmla="*/ 732782 w 1197429"/>
              <a:gd name="T103" fmla="*/ 1032862 h 1284514"/>
              <a:gd name="T104" fmla="*/ 684994 w 1197429"/>
              <a:gd name="T105" fmla="*/ 1043733 h 1284514"/>
              <a:gd name="T106" fmla="*/ 669064 w 1197429"/>
              <a:gd name="T107" fmla="*/ 1076355 h 1284514"/>
              <a:gd name="T108" fmla="*/ 637202 w 1197429"/>
              <a:gd name="T109" fmla="*/ 1098099 h 1284514"/>
              <a:gd name="T110" fmla="*/ 573482 w 1197429"/>
              <a:gd name="T111" fmla="*/ 1152457 h 1284514"/>
              <a:gd name="T112" fmla="*/ 493831 w 1197429"/>
              <a:gd name="T113" fmla="*/ 1206822 h 1284514"/>
              <a:gd name="T114" fmla="*/ 446041 w 1197429"/>
              <a:gd name="T115" fmla="*/ 1228566 h 1284514"/>
              <a:gd name="T116" fmla="*/ 414183 w 1197429"/>
              <a:gd name="T117" fmla="*/ 1250310 h 1284514"/>
              <a:gd name="T118" fmla="*/ 318600 w 1197429"/>
              <a:gd name="T119" fmla="*/ 1282925 h 1284514"/>
              <a:gd name="T120" fmla="*/ 175233 w 1197429"/>
              <a:gd name="T121" fmla="*/ 1272053 h 1284514"/>
              <a:gd name="T122" fmla="*/ 223019 w 1197429"/>
              <a:gd name="T123" fmla="*/ 1261182 h 1284514"/>
              <a:gd name="T124" fmla="*/ 223019 w 1197429"/>
              <a:gd name="T125" fmla="*/ 1239438 h 128451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97429"/>
              <a:gd name="T190" fmla="*/ 0 h 1284514"/>
              <a:gd name="T191" fmla="*/ 1197429 w 1197429"/>
              <a:gd name="T192" fmla="*/ 1284514 h 128451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97429" h="1284514">
                <a:moveTo>
                  <a:pt x="0" y="511628"/>
                </a:moveTo>
                <a:cubicBezTo>
                  <a:pt x="18143" y="515257"/>
                  <a:pt x="36040" y="524557"/>
                  <a:pt x="54429" y="522514"/>
                </a:cubicBezTo>
                <a:cubicBezTo>
                  <a:pt x="66714" y="521149"/>
                  <a:pt x="119105" y="488574"/>
                  <a:pt x="130629" y="478971"/>
                </a:cubicBezTo>
                <a:cubicBezTo>
                  <a:pt x="142456" y="469116"/>
                  <a:pt x="148992" y="452031"/>
                  <a:pt x="163286" y="446314"/>
                </a:cubicBezTo>
                <a:cubicBezTo>
                  <a:pt x="187109" y="436785"/>
                  <a:pt x="214086" y="439057"/>
                  <a:pt x="239486" y="435428"/>
                </a:cubicBezTo>
                <a:cubicBezTo>
                  <a:pt x="327890" y="405961"/>
                  <a:pt x="317807" y="428416"/>
                  <a:pt x="272143" y="391885"/>
                </a:cubicBezTo>
                <a:cubicBezTo>
                  <a:pt x="264129" y="385474"/>
                  <a:pt x="257628" y="377371"/>
                  <a:pt x="250371" y="370114"/>
                </a:cubicBezTo>
                <a:cubicBezTo>
                  <a:pt x="254000" y="344714"/>
                  <a:pt x="240731" y="309309"/>
                  <a:pt x="261257" y="293914"/>
                </a:cubicBezTo>
                <a:cubicBezTo>
                  <a:pt x="281783" y="278519"/>
                  <a:pt x="312456" y="299031"/>
                  <a:pt x="337457" y="304800"/>
                </a:cubicBezTo>
                <a:cubicBezTo>
                  <a:pt x="359818" y="309960"/>
                  <a:pt x="380507" y="321005"/>
                  <a:pt x="402771" y="326571"/>
                </a:cubicBezTo>
                <a:lnTo>
                  <a:pt x="446314" y="337457"/>
                </a:lnTo>
                <a:lnTo>
                  <a:pt x="544286" y="304800"/>
                </a:lnTo>
                <a:lnTo>
                  <a:pt x="576943" y="293914"/>
                </a:lnTo>
                <a:cubicBezTo>
                  <a:pt x="587829" y="297543"/>
                  <a:pt x="599569" y="299227"/>
                  <a:pt x="609600" y="304800"/>
                </a:cubicBezTo>
                <a:cubicBezTo>
                  <a:pt x="733891" y="373851"/>
                  <a:pt x="636628" y="322069"/>
                  <a:pt x="696686" y="370114"/>
                </a:cubicBezTo>
                <a:cubicBezTo>
                  <a:pt x="706902" y="378287"/>
                  <a:pt x="718457" y="384628"/>
                  <a:pt x="729343" y="391885"/>
                </a:cubicBezTo>
                <a:cubicBezTo>
                  <a:pt x="740229" y="384628"/>
                  <a:pt x="757863" y="382526"/>
                  <a:pt x="762000" y="370114"/>
                </a:cubicBezTo>
                <a:cubicBezTo>
                  <a:pt x="766731" y="355921"/>
                  <a:pt x="759413" y="339019"/>
                  <a:pt x="751114" y="326571"/>
                </a:cubicBezTo>
                <a:cubicBezTo>
                  <a:pt x="743857" y="315685"/>
                  <a:pt x="730159" y="310651"/>
                  <a:pt x="718457" y="304800"/>
                </a:cubicBezTo>
                <a:cubicBezTo>
                  <a:pt x="702839" y="296991"/>
                  <a:pt x="656210" y="286516"/>
                  <a:pt x="642257" y="283028"/>
                </a:cubicBezTo>
                <a:cubicBezTo>
                  <a:pt x="631371" y="268514"/>
                  <a:pt x="616969" y="256064"/>
                  <a:pt x="609600" y="239485"/>
                </a:cubicBezTo>
                <a:cubicBezTo>
                  <a:pt x="590977" y="197583"/>
                  <a:pt x="599849" y="151112"/>
                  <a:pt x="609600" y="108857"/>
                </a:cubicBezTo>
                <a:cubicBezTo>
                  <a:pt x="614760" y="86496"/>
                  <a:pt x="615144" y="59770"/>
                  <a:pt x="631371" y="43543"/>
                </a:cubicBezTo>
                <a:cubicBezTo>
                  <a:pt x="638628" y="36286"/>
                  <a:pt x="643963" y="26361"/>
                  <a:pt x="653143" y="21771"/>
                </a:cubicBezTo>
                <a:cubicBezTo>
                  <a:pt x="673669" y="11508"/>
                  <a:pt x="718457" y="0"/>
                  <a:pt x="718457" y="0"/>
                </a:cubicBezTo>
                <a:cubicBezTo>
                  <a:pt x="747486" y="3628"/>
                  <a:pt x="778539" y="-367"/>
                  <a:pt x="805543" y="10885"/>
                </a:cubicBezTo>
                <a:cubicBezTo>
                  <a:pt x="824490" y="18780"/>
                  <a:pt x="832007" y="43042"/>
                  <a:pt x="849086" y="54428"/>
                </a:cubicBezTo>
                <a:cubicBezTo>
                  <a:pt x="870857" y="68942"/>
                  <a:pt x="895898" y="79469"/>
                  <a:pt x="914400" y="97971"/>
                </a:cubicBezTo>
                <a:lnTo>
                  <a:pt x="968829" y="152400"/>
                </a:lnTo>
                <a:cubicBezTo>
                  <a:pt x="972457" y="163286"/>
                  <a:pt x="973810" y="175218"/>
                  <a:pt x="979714" y="185057"/>
                </a:cubicBezTo>
                <a:cubicBezTo>
                  <a:pt x="984994" y="193858"/>
                  <a:pt x="997443" y="197395"/>
                  <a:pt x="1001486" y="206828"/>
                </a:cubicBezTo>
                <a:cubicBezTo>
                  <a:pt x="1008774" y="223834"/>
                  <a:pt x="1007054" y="243535"/>
                  <a:pt x="1012371" y="261257"/>
                </a:cubicBezTo>
                <a:cubicBezTo>
                  <a:pt x="1052230" y="394119"/>
                  <a:pt x="1014448" y="255044"/>
                  <a:pt x="1055914" y="348343"/>
                </a:cubicBezTo>
                <a:cubicBezTo>
                  <a:pt x="1094094" y="434249"/>
                  <a:pt x="1051596" y="396264"/>
                  <a:pt x="1110343" y="435428"/>
                </a:cubicBezTo>
                <a:cubicBezTo>
                  <a:pt x="1117600" y="446314"/>
                  <a:pt x="1123941" y="457869"/>
                  <a:pt x="1132114" y="468085"/>
                </a:cubicBezTo>
                <a:cubicBezTo>
                  <a:pt x="1138525" y="476099"/>
                  <a:pt x="1148606" y="481056"/>
                  <a:pt x="1153886" y="489857"/>
                </a:cubicBezTo>
                <a:cubicBezTo>
                  <a:pt x="1188939" y="548279"/>
                  <a:pt x="1132384" y="500924"/>
                  <a:pt x="1197429" y="544285"/>
                </a:cubicBezTo>
                <a:cubicBezTo>
                  <a:pt x="1190172" y="551542"/>
                  <a:pt x="1185841" y="564784"/>
                  <a:pt x="1175657" y="566057"/>
                </a:cubicBezTo>
                <a:cubicBezTo>
                  <a:pt x="1167087" y="567128"/>
                  <a:pt x="1069119" y="546926"/>
                  <a:pt x="1055914" y="544285"/>
                </a:cubicBezTo>
                <a:cubicBezTo>
                  <a:pt x="1041400" y="547914"/>
                  <a:pt x="1021949" y="543678"/>
                  <a:pt x="1012371" y="555171"/>
                </a:cubicBezTo>
                <a:cubicBezTo>
                  <a:pt x="1000526" y="569385"/>
                  <a:pt x="1005973" y="591650"/>
                  <a:pt x="1001486" y="609600"/>
                </a:cubicBezTo>
                <a:cubicBezTo>
                  <a:pt x="995681" y="632820"/>
                  <a:pt x="981288" y="667111"/>
                  <a:pt x="968829" y="685800"/>
                </a:cubicBezTo>
                <a:cubicBezTo>
                  <a:pt x="963136" y="694339"/>
                  <a:pt x="954314" y="700314"/>
                  <a:pt x="947057" y="707571"/>
                </a:cubicBezTo>
                <a:cubicBezTo>
                  <a:pt x="903167" y="795353"/>
                  <a:pt x="952693" y="721958"/>
                  <a:pt x="892629" y="762000"/>
                </a:cubicBezTo>
                <a:cubicBezTo>
                  <a:pt x="811087" y="816361"/>
                  <a:pt x="904964" y="779659"/>
                  <a:pt x="827314" y="805543"/>
                </a:cubicBezTo>
                <a:cubicBezTo>
                  <a:pt x="834571" y="812800"/>
                  <a:pt x="843806" y="818513"/>
                  <a:pt x="849086" y="827314"/>
                </a:cubicBezTo>
                <a:cubicBezTo>
                  <a:pt x="860257" y="845932"/>
                  <a:pt x="871194" y="899661"/>
                  <a:pt x="849086" y="914400"/>
                </a:cubicBezTo>
                <a:cubicBezTo>
                  <a:pt x="824745" y="930628"/>
                  <a:pt x="791029" y="921657"/>
                  <a:pt x="762000" y="925285"/>
                </a:cubicBezTo>
                <a:cubicBezTo>
                  <a:pt x="744129" y="978897"/>
                  <a:pt x="763908" y="941838"/>
                  <a:pt x="718457" y="979714"/>
                </a:cubicBezTo>
                <a:cubicBezTo>
                  <a:pt x="706630" y="989569"/>
                  <a:pt x="698609" y="1003832"/>
                  <a:pt x="685800" y="1012371"/>
                </a:cubicBezTo>
                <a:cubicBezTo>
                  <a:pt x="676253" y="1018736"/>
                  <a:pt x="664539" y="1021916"/>
                  <a:pt x="653143" y="1023257"/>
                </a:cubicBezTo>
                <a:cubicBezTo>
                  <a:pt x="602562" y="1029208"/>
                  <a:pt x="551543" y="1030514"/>
                  <a:pt x="500743" y="1034143"/>
                </a:cubicBezTo>
                <a:cubicBezTo>
                  <a:pt x="489857" y="1037771"/>
                  <a:pt x="476200" y="1036914"/>
                  <a:pt x="468086" y="1045028"/>
                </a:cubicBezTo>
                <a:cubicBezTo>
                  <a:pt x="459972" y="1053142"/>
                  <a:pt x="463104" y="1067846"/>
                  <a:pt x="457200" y="1077685"/>
                </a:cubicBezTo>
                <a:cubicBezTo>
                  <a:pt x="451920" y="1086486"/>
                  <a:pt x="442686" y="1092200"/>
                  <a:pt x="435429" y="1099457"/>
                </a:cubicBezTo>
                <a:cubicBezTo>
                  <a:pt x="416776" y="1155413"/>
                  <a:pt x="438228" y="1113335"/>
                  <a:pt x="391886" y="1153885"/>
                </a:cubicBezTo>
                <a:cubicBezTo>
                  <a:pt x="372576" y="1170781"/>
                  <a:pt x="358806" y="1194082"/>
                  <a:pt x="337457" y="1208314"/>
                </a:cubicBezTo>
                <a:cubicBezTo>
                  <a:pt x="326571" y="1215571"/>
                  <a:pt x="315016" y="1221912"/>
                  <a:pt x="304800" y="1230085"/>
                </a:cubicBezTo>
                <a:cubicBezTo>
                  <a:pt x="296786" y="1236496"/>
                  <a:pt x="291043" y="1245446"/>
                  <a:pt x="283029" y="1251857"/>
                </a:cubicBezTo>
                <a:cubicBezTo>
                  <a:pt x="252885" y="1275972"/>
                  <a:pt x="252204" y="1273017"/>
                  <a:pt x="217714" y="1284514"/>
                </a:cubicBezTo>
                <a:cubicBezTo>
                  <a:pt x="185057" y="1280885"/>
                  <a:pt x="150915" y="1284018"/>
                  <a:pt x="119743" y="1273628"/>
                </a:cubicBezTo>
                <a:cubicBezTo>
                  <a:pt x="108857" y="1270000"/>
                  <a:pt x="144286" y="1270857"/>
                  <a:pt x="152400" y="1262743"/>
                </a:cubicBezTo>
                <a:lnTo>
                  <a:pt x="152400" y="1240971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3505489" y="4964113"/>
            <a:ext cx="4191000" cy="1676400"/>
          </a:xfrm>
          <a:prstGeom prst="wedgeRoundRectCallout">
            <a:avLst>
              <a:gd name="adj1" fmla="val -82880"/>
              <a:gd name="adj2" fmla="val -10134"/>
              <a:gd name="adj3" fmla="val 16667"/>
            </a:avLst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619501" y="4981575"/>
            <a:ext cx="3962977" cy="1570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rgbClr val="0000CC"/>
                </a:solidFill>
              </a:rPr>
              <a:t>   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95400" y="4876800"/>
            <a:ext cx="1293972" cy="1284287"/>
            <a:chOff x="1371600" y="4899025"/>
            <a:chExt cx="1176338" cy="1320800"/>
          </a:xfrm>
          <a:solidFill>
            <a:srgbClr val="FFFF00"/>
          </a:solidFill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371600" y="4899025"/>
              <a:ext cx="1176338" cy="657225"/>
            </a:xfrm>
            <a:custGeom>
              <a:avLst/>
              <a:gdLst>
                <a:gd name="T0" fmla="*/ 0 w 1175657"/>
                <a:gd name="T1" fmla="*/ 598239 h 657486"/>
                <a:gd name="T2" fmla="*/ 130781 w 1175657"/>
                <a:gd name="T3" fmla="*/ 587363 h 657486"/>
                <a:gd name="T4" fmla="*/ 163476 w 1175657"/>
                <a:gd name="T5" fmla="*/ 576485 h 657486"/>
                <a:gd name="T6" fmla="*/ 239764 w 1175657"/>
                <a:gd name="T7" fmla="*/ 554732 h 657486"/>
                <a:gd name="T8" fmla="*/ 337848 w 1175657"/>
                <a:gd name="T9" fmla="*/ 511223 h 657486"/>
                <a:gd name="T10" fmla="*/ 359645 w 1175657"/>
                <a:gd name="T11" fmla="*/ 489470 h 657486"/>
                <a:gd name="T12" fmla="*/ 305154 w 1175657"/>
                <a:gd name="T13" fmla="*/ 478592 h 657486"/>
                <a:gd name="T14" fmla="*/ 272459 w 1175657"/>
                <a:gd name="T15" fmla="*/ 467714 h 657486"/>
                <a:gd name="T16" fmla="*/ 261559 w 1175657"/>
                <a:gd name="T17" fmla="*/ 435083 h 657486"/>
                <a:gd name="T18" fmla="*/ 228864 w 1175657"/>
                <a:gd name="T19" fmla="*/ 413330 h 657486"/>
                <a:gd name="T20" fmla="*/ 239764 w 1175657"/>
                <a:gd name="T21" fmla="*/ 369821 h 657486"/>
                <a:gd name="T22" fmla="*/ 272459 w 1175657"/>
                <a:gd name="T23" fmla="*/ 380698 h 657486"/>
                <a:gd name="T24" fmla="*/ 316052 w 1175657"/>
                <a:gd name="T25" fmla="*/ 424206 h 657486"/>
                <a:gd name="T26" fmla="*/ 523120 w 1175657"/>
                <a:gd name="T27" fmla="*/ 391574 h 657486"/>
                <a:gd name="T28" fmla="*/ 599408 w 1175657"/>
                <a:gd name="T29" fmla="*/ 369821 h 657486"/>
                <a:gd name="T30" fmla="*/ 643001 w 1175657"/>
                <a:gd name="T31" fmla="*/ 380698 h 657486"/>
                <a:gd name="T32" fmla="*/ 653900 w 1175657"/>
                <a:gd name="T33" fmla="*/ 413330 h 657486"/>
                <a:gd name="T34" fmla="*/ 719289 w 1175657"/>
                <a:gd name="T35" fmla="*/ 456838 h 657486"/>
                <a:gd name="T36" fmla="*/ 784679 w 1175657"/>
                <a:gd name="T37" fmla="*/ 435083 h 657486"/>
                <a:gd name="T38" fmla="*/ 773782 w 1175657"/>
                <a:gd name="T39" fmla="*/ 358943 h 657486"/>
                <a:gd name="T40" fmla="*/ 741087 w 1175657"/>
                <a:gd name="T41" fmla="*/ 348067 h 657486"/>
                <a:gd name="T42" fmla="*/ 686594 w 1175657"/>
                <a:gd name="T43" fmla="*/ 304558 h 657486"/>
                <a:gd name="T44" fmla="*/ 664799 w 1175657"/>
                <a:gd name="T45" fmla="*/ 271927 h 657486"/>
                <a:gd name="T46" fmla="*/ 643001 w 1175657"/>
                <a:gd name="T47" fmla="*/ 250174 h 657486"/>
                <a:gd name="T48" fmla="*/ 621205 w 1175657"/>
                <a:gd name="T49" fmla="*/ 174034 h 657486"/>
                <a:gd name="T50" fmla="*/ 610306 w 1175657"/>
                <a:gd name="T51" fmla="*/ 141403 h 657486"/>
                <a:gd name="T52" fmla="*/ 632103 w 1175657"/>
                <a:gd name="T53" fmla="*/ 65263 h 657486"/>
                <a:gd name="T54" fmla="*/ 664799 w 1175657"/>
                <a:gd name="T55" fmla="*/ 54385 h 657486"/>
                <a:gd name="T56" fmla="*/ 741087 w 1175657"/>
                <a:gd name="T57" fmla="*/ 65263 h 657486"/>
                <a:gd name="T58" fmla="*/ 806477 w 1175657"/>
                <a:gd name="T59" fmla="*/ 87016 h 657486"/>
                <a:gd name="T60" fmla="*/ 817375 w 1175657"/>
                <a:gd name="T61" fmla="*/ 54385 h 657486"/>
                <a:gd name="T62" fmla="*/ 860967 w 1175657"/>
                <a:gd name="T63" fmla="*/ 0 h 657486"/>
                <a:gd name="T64" fmla="*/ 882765 w 1175657"/>
                <a:gd name="T65" fmla="*/ 21754 h 657486"/>
                <a:gd name="T66" fmla="*/ 904561 w 1175657"/>
                <a:gd name="T67" fmla="*/ 119647 h 657486"/>
                <a:gd name="T68" fmla="*/ 915460 w 1175657"/>
                <a:gd name="T69" fmla="*/ 152280 h 657486"/>
                <a:gd name="T70" fmla="*/ 937256 w 1175657"/>
                <a:gd name="T71" fmla="*/ 174034 h 657486"/>
                <a:gd name="T72" fmla="*/ 969952 w 1175657"/>
                <a:gd name="T73" fmla="*/ 293681 h 657486"/>
                <a:gd name="T74" fmla="*/ 980849 w 1175657"/>
                <a:gd name="T75" fmla="*/ 337190 h 657486"/>
                <a:gd name="T76" fmla="*/ 1002646 w 1175657"/>
                <a:gd name="T77" fmla="*/ 402452 h 657486"/>
                <a:gd name="T78" fmla="*/ 1057138 w 1175657"/>
                <a:gd name="T79" fmla="*/ 467714 h 657486"/>
                <a:gd name="T80" fmla="*/ 1078935 w 1175657"/>
                <a:gd name="T81" fmla="*/ 532976 h 657486"/>
                <a:gd name="T82" fmla="*/ 1111630 w 1175657"/>
                <a:gd name="T83" fmla="*/ 587363 h 657486"/>
                <a:gd name="T84" fmla="*/ 1177019 w 1175657"/>
                <a:gd name="T85" fmla="*/ 630870 h 657486"/>
                <a:gd name="T86" fmla="*/ 1057138 w 1175657"/>
                <a:gd name="T87" fmla="*/ 641748 h 657486"/>
                <a:gd name="T88" fmla="*/ 1002646 w 1175657"/>
                <a:gd name="T89" fmla="*/ 619994 h 6574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75657" h="657486">
                  <a:moveTo>
                    <a:pt x="0" y="598715"/>
                  </a:moveTo>
                  <a:cubicBezTo>
                    <a:pt x="43543" y="595086"/>
                    <a:pt x="87318" y="593604"/>
                    <a:pt x="130629" y="587829"/>
                  </a:cubicBezTo>
                  <a:cubicBezTo>
                    <a:pt x="142003" y="586312"/>
                    <a:pt x="152253" y="580095"/>
                    <a:pt x="163286" y="576943"/>
                  </a:cubicBezTo>
                  <a:cubicBezTo>
                    <a:pt x="211331" y="563216"/>
                    <a:pt x="197721" y="570835"/>
                    <a:pt x="239486" y="555172"/>
                  </a:cubicBezTo>
                  <a:cubicBezTo>
                    <a:pt x="261033" y="547092"/>
                    <a:pt x="316255" y="525763"/>
                    <a:pt x="337457" y="511629"/>
                  </a:cubicBezTo>
                  <a:cubicBezTo>
                    <a:pt x="345997" y="505936"/>
                    <a:pt x="351972" y="497115"/>
                    <a:pt x="359229" y="489858"/>
                  </a:cubicBezTo>
                  <a:cubicBezTo>
                    <a:pt x="341086" y="486229"/>
                    <a:pt x="322750" y="483460"/>
                    <a:pt x="304800" y="478972"/>
                  </a:cubicBezTo>
                  <a:cubicBezTo>
                    <a:pt x="293668" y="476189"/>
                    <a:pt x="280257" y="476200"/>
                    <a:pt x="272143" y="468086"/>
                  </a:cubicBezTo>
                  <a:cubicBezTo>
                    <a:pt x="264029" y="459972"/>
                    <a:pt x="268425" y="444389"/>
                    <a:pt x="261257" y="435429"/>
                  </a:cubicBezTo>
                  <a:cubicBezTo>
                    <a:pt x="253084" y="425213"/>
                    <a:pt x="239486" y="420915"/>
                    <a:pt x="228600" y="413658"/>
                  </a:cubicBezTo>
                  <a:cubicBezTo>
                    <a:pt x="232229" y="399144"/>
                    <a:pt x="227517" y="379092"/>
                    <a:pt x="239486" y="370115"/>
                  </a:cubicBezTo>
                  <a:cubicBezTo>
                    <a:pt x="248665" y="363230"/>
                    <a:pt x="262806" y="374331"/>
                    <a:pt x="272143" y="381000"/>
                  </a:cubicBezTo>
                  <a:cubicBezTo>
                    <a:pt x="288846" y="392931"/>
                    <a:pt x="315686" y="424543"/>
                    <a:pt x="315686" y="424543"/>
                  </a:cubicBezTo>
                  <a:cubicBezTo>
                    <a:pt x="375277" y="417922"/>
                    <a:pt x="466080" y="410698"/>
                    <a:pt x="522514" y="391886"/>
                  </a:cubicBezTo>
                  <a:cubicBezTo>
                    <a:pt x="569364" y="376269"/>
                    <a:pt x="544039" y="383783"/>
                    <a:pt x="598714" y="370115"/>
                  </a:cubicBezTo>
                  <a:cubicBezTo>
                    <a:pt x="613228" y="373743"/>
                    <a:pt x="630574" y="371654"/>
                    <a:pt x="642257" y="381000"/>
                  </a:cubicBezTo>
                  <a:cubicBezTo>
                    <a:pt x="651217" y="388168"/>
                    <a:pt x="646778" y="404110"/>
                    <a:pt x="653143" y="413658"/>
                  </a:cubicBezTo>
                  <a:cubicBezTo>
                    <a:pt x="676441" y="448605"/>
                    <a:pt x="684219" y="445788"/>
                    <a:pt x="718457" y="457200"/>
                  </a:cubicBezTo>
                  <a:cubicBezTo>
                    <a:pt x="740228" y="449943"/>
                    <a:pt x="765097" y="448768"/>
                    <a:pt x="783771" y="435429"/>
                  </a:cubicBezTo>
                  <a:cubicBezTo>
                    <a:pt x="810048" y="416660"/>
                    <a:pt x="785280" y="371623"/>
                    <a:pt x="772886" y="359229"/>
                  </a:cubicBezTo>
                  <a:cubicBezTo>
                    <a:pt x="764772" y="351115"/>
                    <a:pt x="751115" y="351972"/>
                    <a:pt x="740229" y="348343"/>
                  </a:cubicBezTo>
                  <a:cubicBezTo>
                    <a:pt x="677831" y="254750"/>
                    <a:pt x="760917" y="364894"/>
                    <a:pt x="685800" y="304800"/>
                  </a:cubicBezTo>
                  <a:cubicBezTo>
                    <a:pt x="675584" y="296627"/>
                    <a:pt x="672202" y="282359"/>
                    <a:pt x="664029" y="272143"/>
                  </a:cubicBezTo>
                  <a:cubicBezTo>
                    <a:pt x="657618" y="264129"/>
                    <a:pt x="649514" y="257629"/>
                    <a:pt x="642257" y="250372"/>
                  </a:cubicBezTo>
                  <a:cubicBezTo>
                    <a:pt x="616156" y="172072"/>
                    <a:pt x="647823" y="269853"/>
                    <a:pt x="620486" y="174172"/>
                  </a:cubicBezTo>
                  <a:cubicBezTo>
                    <a:pt x="617334" y="163139"/>
                    <a:pt x="613229" y="152401"/>
                    <a:pt x="609600" y="141515"/>
                  </a:cubicBezTo>
                  <a:cubicBezTo>
                    <a:pt x="616857" y="116115"/>
                    <a:pt x="617370" y="87716"/>
                    <a:pt x="631371" y="65315"/>
                  </a:cubicBezTo>
                  <a:cubicBezTo>
                    <a:pt x="637453" y="55584"/>
                    <a:pt x="652554" y="54429"/>
                    <a:pt x="664029" y="54429"/>
                  </a:cubicBezTo>
                  <a:cubicBezTo>
                    <a:pt x="689687" y="54429"/>
                    <a:pt x="714829" y="61686"/>
                    <a:pt x="740229" y="65315"/>
                  </a:cubicBezTo>
                  <a:cubicBezTo>
                    <a:pt x="762000" y="72572"/>
                    <a:pt x="798286" y="108857"/>
                    <a:pt x="805543" y="87086"/>
                  </a:cubicBezTo>
                  <a:cubicBezTo>
                    <a:pt x="809172" y="76200"/>
                    <a:pt x="811297" y="64692"/>
                    <a:pt x="816429" y="54429"/>
                  </a:cubicBezTo>
                  <a:cubicBezTo>
                    <a:pt x="830161" y="26965"/>
                    <a:pt x="839722" y="20250"/>
                    <a:pt x="859971" y="0"/>
                  </a:cubicBezTo>
                  <a:cubicBezTo>
                    <a:pt x="867228" y="7257"/>
                    <a:pt x="877153" y="12592"/>
                    <a:pt x="881743" y="21772"/>
                  </a:cubicBezTo>
                  <a:cubicBezTo>
                    <a:pt x="887332" y="32950"/>
                    <a:pt x="901795" y="112867"/>
                    <a:pt x="903514" y="119743"/>
                  </a:cubicBezTo>
                  <a:cubicBezTo>
                    <a:pt x="906297" y="130875"/>
                    <a:pt x="908496" y="142561"/>
                    <a:pt x="914400" y="152400"/>
                  </a:cubicBezTo>
                  <a:cubicBezTo>
                    <a:pt x="919680" y="161201"/>
                    <a:pt x="928914" y="166915"/>
                    <a:pt x="936171" y="174172"/>
                  </a:cubicBezTo>
                  <a:cubicBezTo>
                    <a:pt x="956518" y="235212"/>
                    <a:pt x="944277" y="195706"/>
                    <a:pt x="968829" y="293915"/>
                  </a:cubicBezTo>
                  <a:cubicBezTo>
                    <a:pt x="972458" y="308429"/>
                    <a:pt x="974983" y="323265"/>
                    <a:pt x="979714" y="337458"/>
                  </a:cubicBezTo>
                  <a:cubicBezTo>
                    <a:pt x="986971" y="359229"/>
                    <a:pt x="985259" y="386545"/>
                    <a:pt x="1001486" y="402772"/>
                  </a:cubicBezTo>
                  <a:cubicBezTo>
                    <a:pt x="1021995" y="423281"/>
                    <a:pt x="1043789" y="440805"/>
                    <a:pt x="1055914" y="468086"/>
                  </a:cubicBezTo>
                  <a:cubicBezTo>
                    <a:pt x="1065235" y="489057"/>
                    <a:pt x="1070429" y="511629"/>
                    <a:pt x="1077686" y="533400"/>
                  </a:cubicBezTo>
                  <a:cubicBezTo>
                    <a:pt x="1088106" y="564660"/>
                    <a:pt x="1083776" y="567904"/>
                    <a:pt x="1110343" y="587829"/>
                  </a:cubicBezTo>
                  <a:cubicBezTo>
                    <a:pt x="1131276" y="603528"/>
                    <a:pt x="1175657" y="631372"/>
                    <a:pt x="1175657" y="631372"/>
                  </a:cubicBezTo>
                  <a:cubicBezTo>
                    <a:pt x="1123933" y="665854"/>
                    <a:pt x="1144187" y="662629"/>
                    <a:pt x="1055914" y="642258"/>
                  </a:cubicBezTo>
                  <a:cubicBezTo>
                    <a:pt x="1036874" y="637864"/>
                    <a:pt x="1001486" y="620486"/>
                    <a:pt x="1001486" y="620486"/>
                  </a:cubicBezTo>
                </a:path>
              </a:pathLst>
            </a:custGeom>
            <a:grp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20090" y="5491163"/>
              <a:ext cx="968375" cy="728662"/>
            </a:xfrm>
            <a:custGeom>
              <a:avLst/>
              <a:gdLst>
                <a:gd name="T0" fmla="*/ 967921 w 968829"/>
                <a:gd name="T1" fmla="*/ 0 h 729343"/>
                <a:gd name="T2" fmla="*/ 935295 w 968829"/>
                <a:gd name="T3" fmla="*/ 54327 h 729343"/>
                <a:gd name="T4" fmla="*/ 913544 w 968829"/>
                <a:gd name="T5" fmla="*/ 76058 h 729343"/>
                <a:gd name="T6" fmla="*/ 891793 w 968829"/>
                <a:gd name="T7" fmla="*/ 217308 h 729343"/>
                <a:gd name="T8" fmla="*/ 870042 w 968829"/>
                <a:gd name="T9" fmla="*/ 239039 h 729343"/>
                <a:gd name="T10" fmla="*/ 804789 w 968829"/>
                <a:gd name="T11" fmla="*/ 228174 h 729343"/>
                <a:gd name="T12" fmla="*/ 815664 w 968829"/>
                <a:gd name="T13" fmla="*/ 271635 h 729343"/>
                <a:gd name="T14" fmla="*/ 848290 w 968829"/>
                <a:gd name="T15" fmla="*/ 304231 h 729343"/>
                <a:gd name="T16" fmla="*/ 859166 w 968829"/>
                <a:gd name="T17" fmla="*/ 336827 h 729343"/>
                <a:gd name="T18" fmla="*/ 837414 w 968829"/>
                <a:gd name="T19" fmla="*/ 358559 h 729343"/>
                <a:gd name="T20" fmla="*/ 685158 w 968829"/>
                <a:gd name="T21" fmla="*/ 369423 h 729343"/>
                <a:gd name="T22" fmla="*/ 630780 w 968829"/>
                <a:gd name="T23" fmla="*/ 412885 h 729343"/>
                <a:gd name="T24" fmla="*/ 609028 w 968829"/>
                <a:gd name="T25" fmla="*/ 434616 h 729343"/>
                <a:gd name="T26" fmla="*/ 576403 w 968829"/>
                <a:gd name="T27" fmla="*/ 456347 h 729343"/>
                <a:gd name="T28" fmla="*/ 500273 w 968829"/>
                <a:gd name="T29" fmla="*/ 478078 h 729343"/>
                <a:gd name="T30" fmla="*/ 467648 w 968829"/>
                <a:gd name="T31" fmla="*/ 499808 h 729343"/>
                <a:gd name="T32" fmla="*/ 445897 w 968829"/>
                <a:gd name="T33" fmla="*/ 532404 h 729343"/>
                <a:gd name="T34" fmla="*/ 380643 w 968829"/>
                <a:gd name="T35" fmla="*/ 575866 h 729343"/>
                <a:gd name="T36" fmla="*/ 315390 w 968829"/>
                <a:gd name="T37" fmla="*/ 662790 h 729343"/>
                <a:gd name="T38" fmla="*/ 282763 w 968829"/>
                <a:gd name="T39" fmla="*/ 684520 h 729343"/>
                <a:gd name="T40" fmla="*/ 152258 w 968829"/>
                <a:gd name="T41" fmla="*/ 717116 h 729343"/>
                <a:gd name="T42" fmla="*/ 108756 w 968829"/>
                <a:gd name="T43" fmla="*/ 727982 h 729343"/>
                <a:gd name="T44" fmla="*/ 97880 w 968829"/>
                <a:gd name="T45" fmla="*/ 565000 h 729343"/>
                <a:gd name="T46" fmla="*/ 87004 w 968829"/>
                <a:gd name="T47" fmla="*/ 532404 h 729343"/>
                <a:gd name="T48" fmla="*/ 76128 w 968829"/>
                <a:gd name="T49" fmla="*/ 467212 h 729343"/>
                <a:gd name="T50" fmla="*/ 87004 w 968829"/>
                <a:gd name="T51" fmla="*/ 325962 h 729343"/>
                <a:gd name="T52" fmla="*/ 97880 w 968829"/>
                <a:gd name="T53" fmla="*/ 282501 h 729343"/>
                <a:gd name="T54" fmla="*/ 174008 w 968829"/>
                <a:gd name="T55" fmla="*/ 228174 h 729343"/>
                <a:gd name="T56" fmla="*/ 206635 w 968829"/>
                <a:gd name="T57" fmla="*/ 206443 h 729343"/>
                <a:gd name="T58" fmla="*/ 239262 w 968829"/>
                <a:gd name="T59" fmla="*/ 141250 h 729343"/>
                <a:gd name="T60" fmla="*/ 228386 w 968829"/>
                <a:gd name="T61" fmla="*/ 108653 h 729343"/>
                <a:gd name="T62" fmla="*/ 152258 w 968829"/>
                <a:gd name="T63" fmla="*/ 97790 h 729343"/>
                <a:gd name="T64" fmla="*/ 130507 w 968829"/>
                <a:gd name="T65" fmla="*/ 76058 h 729343"/>
                <a:gd name="T66" fmla="*/ 108756 w 968829"/>
                <a:gd name="T67" fmla="*/ 43461 h 729343"/>
                <a:gd name="T68" fmla="*/ 76128 w 968829"/>
                <a:gd name="T69" fmla="*/ 32597 h 729343"/>
                <a:gd name="T70" fmla="*/ 43503 w 968829"/>
                <a:gd name="T71" fmla="*/ 43461 h 729343"/>
                <a:gd name="T72" fmla="*/ 0 w 968829"/>
                <a:gd name="T73" fmla="*/ 21732 h 7293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68829" h="729343">
                  <a:moveTo>
                    <a:pt x="968829" y="0"/>
                  </a:moveTo>
                  <a:cubicBezTo>
                    <a:pt x="957943" y="18143"/>
                    <a:pt x="948470" y="37212"/>
                    <a:pt x="936172" y="54429"/>
                  </a:cubicBezTo>
                  <a:cubicBezTo>
                    <a:pt x="930207" y="62780"/>
                    <a:pt x="916889" y="66243"/>
                    <a:pt x="914400" y="76200"/>
                  </a:cubicBezTo>
                  <a:cubicBezTo>
                    <a:pt x="912153" y="85189"/>
                    <a:pt x="911970" y="185479"/>
                    <a:pt x="892629" y="217714"/>
                  </a:cubicBezTo>
                  <a:cubicBezTo>
                    <a:pt x="887349" y="226515"/>
                    <a:pt x="878115" y="232229"/>
                    <a:pt x="870858" y="239486"/>
                  </a:cubicBezTo>
                  <a:cubicBezTo>
                    <a:pt x="849086" y="235857"/>
                    <a:pt x="824470" y="217244"/>
                    <a:pt x="805543" y="228600"/>
                  </a:cubicBezTo>
                  <a:cubicBezTo>
                    <a:pt x="792714" y="236297"/>
                    <a:pt x="809006" y="259153"/>
                    <a:pt x="816429" y="272143"/>
                  </a:cubicBezTo>
                  <a:cubicBezTo>
                    <a:pt x="824067" y="285509"/>
                    <a:pt x="838200" y="293914"/>
                    <a:pt x="849086" y="304800"/>
                  </a:cubicBezTo>
                  <a:cubicBezTo>
                    <a:pt x="852715" y="315686"/>
                    <a:pt x="862222" y="326205"/>
                    <a:pt x="859972" y="337457"/>
                  </a:cubicBezTo>
                  <a:cubicBezTo>
                    <a:pt x="857959" y="347521"/>
                    <a:pt x="848288" y="357338"/>
                    <a:pt x="838200" y="359229"/>
                  </a:cubicBezTo>
                  <a:cubicBezTo>
                    <a:pt x="788143" y="368615"/>
                    <a:pt x="736600" y="366486"/>
                    <a:pt x="685800" y="370114"/>
                  </a:cubicBezTo>
                  <a:cubicBezTo>
                    <a:pt x="665991" y="429546"/>
                    <a:pt x="691514" y="383586"/>
                    <a:pt x="631372" y="413657"/>
                  </a:cubicBezTo>
                  <a:cubicBezTo>
                    <a:pt x="622192" y="418247"/>
                    <a:pt x="617614" y="429018"/>
                    <a:pt x="609600" y="435429"/>
                  </a:cubicBezTo>
                  <a:cubicBezTo>
                    <a:pt x="599384" y="443602"/>
                    <a:pt x="588968" y="452046"/>
                    <a:pt x="576943" y="457200"/>
                  </a:cubicBezTo>
                  <a:cubicBezTo>
                    <a:pt x="528111" y="478128"/>
                    <a:pt x="543112" y="457787"/>
                    <a:pt x="500743" y="478972"/>
                  </a:cubicBezTo>
                  <a:cubicBezTo>
                    <a:pt x="489041" y="484823"/>
                    <a:pt x="478972" y="493486"/>
                    <a:pt x="468086" y="500743"/>
                  </a:cubicBezTo>
                  <a:cubicBezTo>
                    <a:pt x="460829" y="511629"/>
                    <a:pt x="456365" y="525024"/>
                    <a:pt x="446315" y="533400"/>
                  </a:cubicBezTo>
                  <a:cubicBezTo>
                    <a:pt x="393494" y="577418"/>
                    <a:pt x="414309" y="532531"/>
                    <a:pt x="381000" y="576943"/>
                  </a:cubicBezTo>
                  <a:cubicBezTo>
                    <a:pt x="354880" y="611769"/>
                    <a:pt x="346893" y="639063"/>
                    <a:pt x="315686" y="664029"/>
                  </a:cubicBezTo>
                  <a:cubicBezTo>
                    <a:pt x="305470" y="672202"/>
                    <a:pt x="295441" y="681663"/>
                    <a:pt x="283029" y="685800"/>
                  </a:cubicBezTo>
                  <a:cubicBezTo>
                    <a:pt x="240449" y="699993"/>
                    <a:pt x="195943" y="707571"/>
                    <a:pt x="152400" y="718457"/>
                  </a:cubicBezTo>
                  <a:lnTo>
                    <a:pt x="108858" y="729343"/>
                  </a:lnTo>
                  <a:cubicBezTo>
                    <a:pt x="105229" y="674914"/>
                    <a:pt x="103996" y="620273"/>
                    <a:pt x="97972" y="566057"/>
                  </a:cubicBezTo>
                  <a:cubicBezTo>
                    <a:pt x="96705" y="554653"/>
                    <a:pt x="89575" y="544601"/>
                    <a:pt x="87086" y="533400"/>
                  </a:cubicBezTo>
                  <a:cubicBezTo>
                    <a:pt x="82298" y="511854"/>
                    <a:pt x="79829" y="489857"/>
                    <a:pt x="76200" y="468086"/>
                  </a:cubicBezTo>
                  <a:cubicBezTo>
                    <a:pt x="79829" y="420915"/>
                    <a:pt x="81558" y="373559"/>
                    <a:pt x="87086" y="326572"/>
                  </a:cubicBezTo>
                  <a:cubicBezTo>
                    <a:pt x="88834" y="311713"/>
                    <a:pt x="90043" y="295716"/>
                    <a:pt x="97972" y="283029"/>
                  </a:cubicBezTo>
                  <a:cubicBezTo>
                    <a:pt x="135581" y="222855"/>
                    <a:pt x="129895" y="250739"/>
                    <a:pt x="174172" y="228600"/>
                  </a:cubicBezTo>
                  <a:cubicBezTo>
                    <a:pt x="185874" y="222749"/>
                    <a:pt x="195943" y="214086"/>
                    <a:pt x="206829" y="206829"/>
                  </a:cubicBezTo>
                  <a:cubicBezTo>
                    <a:pt x="217837" y="190317"/>
                    <a:pt x="239486" y="164048"/>
                    <a:pt x="239486" y="141514"/>
                  </a:cubicBezTo>
                  <a:cubicBezTo>
                    <a:pt x="239486" y="130039"/>
                    <a:pt x="238863" y="113988"/>
                    <a:pt x="228600" y="108857"/>
                  </a:cubicBezTo>
                  <a:cubicBezTo>
                    <a:pt x="205651" y="97383"/>
                    <a:pt x="177800" y="101600"/>
                    <a:pt x="152400" y="97972"/>
                  </a:cubicBezTo>
                  <a:cubicBezTo>
                    <a:pt x="145143" y="90715"/>
                    <a:pt x="137040" y="84214"/>
                    <a:pt x="130629" y="76200"/>
                  </a:cubicBezTo>
                  <a:cubicBezTo>
                    <a:pt x="122456" y="65984"/>
                    <a:pt x="119074" y="51716"/>
                    <a:pt x="108858" y="43543"/>
                  </a:cubicBezTo>
                  <a:cubicBezTo>
                    <a:pt x="99898" y="36375"/>
                    <a:pt x="87086" y="36286"/>
                    <a:pt x="76200" y="32657"/>
                  </a:cubicBezTo>
                  <a:cubicBezTo>
                    <a:pt x="65314" y="36286"/>
                    <a:pt x="55018" y="43543"/>
                    <a:pt x="43543" y="43543"/>
                  </a:cubicBezTo>
                  <a:cubicBezTo>
                    <a:pt x="18528" y="43543"/>
                    <a:pt x="13406" y="35176"/>
                    <a:pt x="0" y="21772"/>
                  </a:cubicBezTo>
                </a:path>
              </a:pathLst>
            </a:custGeom>
            <a:grp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  <p:bldP spid="20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8839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971800" y="6172200"/>
            <a:ext cx="19483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Hồ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An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38200"/>
            <a:ext cx="1447512" cy="39703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>
            <a:stCxn id="2" idx="3"/>
            <a:endCxn id="5" idx="1"/>
          </p:cNvCxnSpPr>
          <p:nvPr/>
        </p:nvCxnSpPr>
        <p:spPr>
          <a:xfrm flipV="1">
            <a:off x="1828512" y="1066801"/>
            <a:ext cx="2057977" cy="17557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86489" y="457200"/>
            <a:ext cx="5104534" cy="1219200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>
            <a:stCxn id="2" idx="3"/>
          </p:cNvCxnSpPr>
          <p:nvPr/>
        </p:nvCxnSpPr>
        <p:spPr>
          <a:xfrm flipV="1">
            <a:off x="1828512" y="2209801"/>
            <a:ext cx="2057977" cy="6127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3"/>
          </p:cNvCxnSpPr>
          <p:nvPr/>
        </p:nvCxnSpPr>
        <p:spPr>
          <a:xfrm>
            <a:off x="1828512" y="2822575"/>
            <a:ext cx="2057977" cy="5207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" idx="3"/>
            <a:endCxn id="25" idx="1"/>
          </p:cNvCxnSpPr>
          <p:nvPr/>
        </p:nvCxnSpPr>
        <p:spPr>
          <a:xfrm>
            <a:off x="1828512" y="2822575"/>
            <a:ext cx="2134465" cy="19097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886489" y="2003425"/>
            <a:ext cx="5104534" cy="769938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86489" y="3124200"/>
            <a:ext cx="5104534" cy="762000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62978" y="4205288"/>
            <a:ext cx="5028045" cy="1052512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ngòi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4" grpId="0" animBg="1"/>
      <p:bldP spid="25" grpId="0" animBg="1"/>
      <p:bldP spid="2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412172" y="1524000"/>
            <a:ext cx="8319655" cy="2923877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ngòi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rạch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chịt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phèn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3120879" y="816114"/>
            <a:ext cx="2902239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</p:spTree>
  </p:cSld>
  <p:clrMapOvr>
    <a:masterClrMapping/>
  </p:clrMapOvr>
  <p:transition>
    <p:circl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19DF8E-F520-46FA-8F77-3E783B3D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DC9E01-19E4-4505-AAF9-180638AA5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00200"/>
            <a:ext cx="73914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Ng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067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024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20026" t="25050" r="18225" b="8701"/>
          <a:stretch>
            <a:fillRect/>
          </a:stretch>
        </p:blipFill>
        <p:spPr bwMode="auto">
          <a:xfrm>
            <a:off x="79376" y="0"/>
            <a:ext cx="8988136" cy="6186488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3978" y="6186488"/>
            <a:ext cx="7387648" cy="584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6981" name="Freeform 5"/>
          <p:cNvSpPr>
            <a:spLocks/>
          </p:cNvSpPr>
          <p:nvPr/>
        </p:nvSpPr>
        <p:spPr bwMode="auto">
          <a:xfrm>
            <a:off x="1981489" y="609600"/>
            <a:ext cx="5257511" cy="5334000"/>
          </a:xfrm>
          <a:custGeom>
            <a:avLst/>
            <a:gdLst>
              <a:gd name="T0" fmla="*/ 2147483647 w 3369"/>
              <a:gd name="T1" fmla="*/ 2147483647 h 3045"/>
              <a:gd name="T2" fmla="*/ 2147483647 w 3369"/>
              <a:gd name="T3" fmla="*/ 2147483647 h 3045"/>
              <a:gd name="T4" fmla="*/ 2147483647 w 3369"/>
              <a:gd name="T5" fmla="*/ 2147483647 h 3045"/>
              <a:gd name="T6" fmla="*/ 2147483647 w 3369"/>
              <a:gd name="T7" fmla="*/ 2147483647 h 3045"/>
              <a:gd name="T8" fmla="*/ 2147483647 w 3369"/>
              <a:gd name="T9" fmla="*/ 2147483647 h 3045"/>
              <a:gd name="T10" fmla="*/ 2147483647 w 3369"/>
              <a:gd name="T11" fmla="*/ 2147483647 h 3045"/>
              <a:gd name="T12" fmla="*/ 2147483647 w 3369"/>
              <a:gd name="T13" fmla="*/ 2147483647 h 3045"/>
              <a:gd name="T14" fmla="*/ 2147483647 w 3369"/>
              <a:gd name="T15" fmla="*/ 2147483647 h 3045"/>
              <a:gd name="T16" fmla="*/ 2147483647 w 3369"/>
              <a:gd name="T17" fmla="*/ 2147483647 h 3045"/>
              <a:gd name="T18" fmla="*/ 2147483647 w 3369"/>
              <a:gd name="T19" fmla="*/ 2147483647 h 3045"/>
              <a:gd name="T20" fmla="*/ 2147483647 w 3369"/>
              <a:gd name="T21" fmla="*/ 2147483647 h 3045"/>
              <a:gd name="T22" fmla="*/ 2147483647 w 3369"/>
              <a:gd name="T23" fmla="*/ 2147483647 h 3045"/>
              <a:gd name="T24" fmla="*/ 2147483647 w 3369"/>
              <a:gd name="T25" fmla="*/ 2147483647 h 3045"/>
              <a:gd name="T26" fmla="*/ 2147483647 w 3369"/>
              <a:gd name="T27" fmla="*/ 2147483647 h 3045"/>
              <a:gd name="T28" fmla="*/ 2147483647 w 3369"/>
              <a:gd name="T29" fmla="*/ 2147483647 h 3045"/>
              <a:gd name="T30" fmla="*/ 2147483647 w 3369"/>
              <a:gd name="T31" fmla="*/ 2147483647 h 3045"/>
              <a:gd name="T32" fmla="*/ 2147483647 w 3369"/>
              <a:gd name="T33" fmla="*/ 2147483647 h 3045"/>
              <a:gd name="T34" fmla="*/ 2147483647 w 3369"/>
              <a:gd name="T35" fmla="*/ 2147483647 h 3045"/>
              <a:gd name="T36" fmla="*/ 2147483647 w 3369"/>
              <a:gd name="T37" fmla="*/ 2147483647 h 3045"/>
              <a:gd name="T38" fmla="*/ 2147483647 w 3369"/>
              <a:gd name="T39" fmla="*/ 2147483647 h 3045"/>
              <a:gd name="T40" fmla="*/ 2147483647 w 3369"/>
              <a:gd name="T41" fmla="*/ 2147483647 h 3045"/>
              <a:gd name="T42" fmla="*/ 2147483647 w 3369"/>
              <a:gd name="T43" fmla="*/ 2147483647 h 3045"/>
              <a:gd name="T44" fmla="*/ 2147483647 w 3369"/>
              <a:gd name="T45" fmla="*/ 2147483647 h 3045"/>
              <a:gd name="T46" fmla="*/ 2147483647 w 3369"/>
              <a:gd name="T47" fmla="*/ 2147483647 h 3045"/>
              <a:gd name="T48" fmla="*/ 2147483647 w 3369"/>
              <a:gd name="T49" fmla="*/ 2147483647 h 3045"/>
              <a:gd name="T50" fmla="*/ 2147483647 w 3369"/>
              <a:gd name="T51" fmla="*/ 2147483647 h 3045"/>
              <a:gd name="T52" fmla="*/ 2147483647 w 3369"/>
              <a:gd name="T53" fmla="*/ 2147483647 h 3045"/>
              <a:gd name="T54" fmla="*/ 2147483647 w 3369"/>
              <a:gd name="T55" fmla="*/ 2147483647 h 3045"/>
              <a:gd name="T56" fmla="*/ 2147483647 w 3369"/>
              <a:gd name="T57" fmla="*/ 2147483647 h 3045"/>
              <a:gd name="T58" fmla="*/ 2147483647 w 3369"/>
              <a:gd name="T59" fmla="*/ 2147483647 h 3045"/>
              <a:gd name="T60" fmla="*/ 2147483647 w 3369"/>
              <a:gd name="T61" fmla="*/ 2147483647 h 3045"/>
              <a:gd name="T62" fmla="*/ 2147483647 w 3369"/>
              <a:gd name="T63" fmla="*/ 2147483647 h 3045"/>
              <a:gd name="T64" fmla="*/ 2147483647 w 3369"/>
              <a:gd name="T65" fmla="*/ 2147483647 h 3045"/>
              <a:gd name="T66" fmla="*/ 2147483647 w 3369"/>
              <a:gd name="T67" fmla="*/ 2147483647 h 3045"/>
              <a:gd name="T68" fmla="*/ 2147483647 w 3369"/>
              <a:gd name="T69" fmla="*/ 2147483647 h 3045"/>
              <a:gd name="T70" fmla="*/ 2147483647 w 3369"/>
              <a:gd name="T71" fmla="*/ 2147483647 h 3045"/>
              <a:gd name="T72" fmla="*/ 2147483647 w 3369"/>
              <a:gd name="T73" fmla="*/ 2147483647 h 3045"/>
              <a:gd name="T74" fmla="*/ 2147483647 w 3369"/>
              <a:gd name="T75" fmla="*/ 2147483647 h 3045"/>
              <a:gd name="T76" fmla="*/ 2147483647 w 3369"/>
              <a:gd name="T77" fmla="*/ 2147483647 h 3045"/>
              <a:gd name="T78" fmla="*/ 2147483647 w 3369"/>
              <a:gd name="T79" fmla="*/ 2147483647 h 3045"/>
              <a:gd name="T80" fmla="*/ 2147483647 w 3369"/>
              <a:gd name="T81" fmla="*/ 2147483647 h 3045"/>
              <a:gd name="T82" fmla="*/ 2147483647 w 3369"/>
              <a:gd name="T83" fmla="*/ 2147483647 h 3045"/>
              <a:gd name="T84" fmla="*/ 2147483647 w 3369"/>
              <a:gd name="T85" fmla="*/ 2147483647 h 3045"/>
              <a:gd name="T86" fmla="*/ 2147483647 w 3369"/>
              <a:gd name="T87" fmla="*/ 2147483647 h 3045"/>
              <a:gd name="T88" fmla="*/ 2147483647 w 3369"/>
              <a:gd name="T89" fmla="*/ 2147483647 h 3045"/>
              <a:gd name="T90" fmla="*/ 2147483647 w 3369"/>
              <a:gd name="T91" fmla="*/ 2147483647 h 3045"/>
              <a:gd name="T92" fmla="*/ 2147483647 w 3369"/>
              <a:gd name="T93" fmla="*/ 2147483647 h 3045"/>
              <a:gd name="T94" fmla="*/ 2147483647 w 3369"/>
              <a:gd name="T95" fmla="*/ 2147483647 h 3045"/>
              <a:gd name="T96" fmla="*/ 2147483647 w 3369"/>
              <a:gd name="T97" fmla="*/ 2147483647 h 3045"/>
              <a:gd name="T98" fmla="*/ 2147483647 w 3369"/>
              <a:gd name="T99" fmla="*/ 2147483647 h 3045"/>
              <a:gd name="T100" fmla="*/ 2147483647 w 3369"/>
              <a:gd name="T101" fmla="*/ 2147483647 h 3045"/>
              <a:gd name="T102" fmla="*/ 2147483647 w 3369"/>
              <a:gd name="T103" fmla="*/ 2147483647 h 3045"/>
              <a:gd name="T104" fmla="*/ 2147483647 w 3369"/>
              <a:gd name="T105" fmla="*/ 2147483647 h 3045"/>
              <a:gd name="T106" fmla="*/ 2147483647 w 3369"/>
              <a:gd name="T107" fmla="*/ 2147483647 h 3045"/>
              <a:gd name="T108" fmla="*/ 2147483647 w 3369"/>
              <a:gd name="T109" fmla="*/ 2147483647 h 3045"/>
              <a:gd name="T110" fmla="*/ 2147483647 w 3369"/>
              <a:gd name="T111" fmla="*/ 2147483647 h 3045"/>
              <a:gd name="T112" fmla="*/ 2147483647 w 3369"/>
              <a:gd name="T113" fmla="*/ 2147483647 h 3045"/>
              <a:gd name="T114" fmla="*/ 2147483647 w 3369"/>
              <a:gd name="T115" fmla="*/ 2147483647 h 3045"/>
              <a:gd name="T116" fmla="*/ 2147483647 w 3369"/>
              <a:gd name="T117" fmla="*/ 2147483647 h 30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369"/>
              <a:gd name="T178" fmla="*/ 0 h 3045"/>
              <a:gd name="T179" fmla="*/ 3369 w 3369"/>
              <a:gd name="T180" fmla="*/ 3045 h 30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369" h="3045">
                <a:moveTo>
                  <a:pt x="3104" y="660"/>
                </a:moveTo>
                <a:cubicBezTo>
                  <a:pt x="3075" y="617"/>
                  <a:pt x="3018" y="537"/>
                  <a:pt x="2972" y="516"/>
                </a:cubicBezTo>
                <a:cubicBezTo>
                  <a:pt x="2897" y="483"/>
                  <a:pt x="2869" y="489"/>
                  <a:pt x="2780" y="480"/>
                </a:cubicBezTo>
                <a:cubicBezTo>
                  <a:pt x="2758" y="465"/>
                  <a:pt x="2729" y="460"/>
                  <a:pt x="2708" y="444"/>
                </a:cubicBezTo>
                <a:cubicBezTo>
                  <a:pt x="2681" y="423"/>
                  <a:pt x="2655" y="400"/>
                  <a:pt x="2636" y="372"/>
                </a:cubicBezTo>
                <a:cubicBezTo>
                  <a:pt x="2628" y="360"/>
                  <a:pt x="2623" y="345"/>
                  <a:pt x="2612" y="336"/>
                </a:cubicBezTo>
                <a:cubicBezTo>
                  <a:pt x="2590" y="317"/>
                  <a:pt x="2564" y="304"/>
                  <a:pt x="2540" y="288"/>
                </a:cubicBezTo>
                <a:cubicBezTo>
                  <a:pt x="2528" y="280"/>
                  <a:pt x="2504" y="264"/>
                  <a:pt x="2504" y="264"/>
                </a:cubicBezTo>
                <a:cubicBezTo>
                  <a:pt x="2496" y="252"/>
                  <a:pt x="2490" y="239"/>
                  <a:pt x="2480" y="228"/>
                </a:cubicBezTo>
                <a:cubicBezTo>
                  <a:pt x="2457" y="203"/>
                  <a:pt x="2408" y="156"/>
                  <a:pt x="2408" y="156"/>
                </a:cubicBezTo>
                <a:cubicBezTo>
                  <a:pt x="2392" y="107"/>
                  <a:pt x="2366" y="88"/>
                  <a:pt x="2324" y="60"/>
                </a:cubicBezTo>
                <a:cubicBezTo>
                  <a:pt x="2312" y="68"/>
                  <a:pt x="2302" y="84"/>
                  <a:pt x="2288" y="84"/>
                </a:cubicBezTo>
                <a:cubicBezTo>
                  <a:pt x="2263" y="84"/>
                  <a:pt x="2241" y="64"/>
                  <a:pt x="2216" y="60"/>
                </a:cubicBezTo>
                <a:cubicBezTo>
                  <a:pt x="2188" y="56"/>
                  <a:pt x="2160" y="52"/>
                  <a:pt x="2132" y="48"/>
                </a:cubicBezTo>
                <a:cubicBezTo>
                  <a:pt x="2066" y="26"/>
                  <a:pt x="2000" y="40"/>
                  <a:pt x="1940" y="0"/>
                </a:cubicBezTo>
                <a:cubicBezTo>
                  <a:pt x="1890" y="17"/>
                  <a:pt x="1889" y="42"/>
                  <a:pt x="1844" y="72"/>
                </a:cubicBezTo>
                <a:cubicBezTo>
                  <a:pt x="1840" y="84"/>
                  <a:pt x="1844" y="103"/>
                  <a:pt x="1832" y="108"/>
                </a:cubicBezTo>
                <a:cubicBezTo>
                  <a:pt x="1825" y="111"/>
                  <a:pt x="1759" y="88"/>
                  <a:pt x="1748" y="84"/>
                </a:cubicBezTo>
                <a:cubicBezTo>
                  <a:pt x="1628" y="124"/>
                  <a:pt x="1694" y="289"/>
                  <a:pt x="1736" y="372"/>
                </a:cubicBezTo>
                <a:cubicBezTo>
                  <a:pt x="1750" y="401"/>
                  <a:pt x="1747" y="431"/>
                  <a:pt x="1772" y="456"/>
                </a:cubicBezTo>
                <a:cubicBezTo>
                  <a:pt x="1781" y="465"/>
                  <a:pt x="1797" y="462"/>
                  <a:pt x="1808" y="468"/>
                </a:cubicBezTo>
                <a:cubicBezTo>
                  <a:pt x="1821" y="474"/>
                  <a:pt x="1831" y="486"/>
                  <a:pt x="1844" y="492"/>
                </a:cubicBezTo>
                <a:cubicBezTo>
                  <a:pt x="1867" y="502"/>
                  <a:pt x="1916" y="516"/>
                  <a:pt x="1916" y="516"/>
                </a:cubicBezTo>
                <a:cubicBezTo>
                  <a:pt x="1955" y="575"/>
                  <a:pt x="1976" y="576"/>
                  <a:pt x="2048" y="588"/>
                </a:cubicBezTo>
                <a:cubicBezTo>
                  <a:pt x="2084" y="624"/>
                  <a:pt x="2104" y="648"/>
                  <a:pt x="2120" y="696"/>
                </a:cubicBezTo>
                <a:cubicBezTo>
                  <a:pt x="2116" y="748"/>
                  <a:pt x="2128" y="804"/>
                  <a:pt x="2108" y="852"/>
                </a:cubicBezTo>
                <a:cubicBezTo>
                  <a:pt x="2102" y="867"/>
                  <a:pt x="2074" y="848"/>
                  <a:pt x="2060" y="840"/>
                </a:cubicBezTo>
                <a:cubicBezTo>
                  <a:pt x="2045" y="832"/>
                  <a:pt x="2038" y="813"/>
                  <a:pt x="2024" y="804"/>
                </a:cubicBezTo>
                <a:cubicBezTo>
                  <a:pt x="1984" y="777"/>
                  <a:pt x="1928" y="785"/>
                  <a:pt x="1880" y="780"/>
                </a:cubicBezTo>
                <a:cubicBezTo>
                  <a:pt x="1868" y="784"/>
                  <a:pt x="1855" y="785"/>
                  <a:pt x="1844" y="792"/>
                </a:cubicBezTo>
                <a:cubicBezTo>
                  <a:pt x="1830" y="801"/>
                  <a:pt x="1824" y="823"/>
                  <a:pt x="1808" y="828"/>
                </a:cubicBezTo>
                <a:cubicBezTo>
                  <a:pt x="1793" y="833"/>
                  <a:pt x="1743" y="798"/>
                  <a:pt x="1736" y="792"/>
                </a:cubicBezTo>
                <a:cubicBezTo>
                  <a:pt x="1676" y="739"/>
                  <a:pt x="1645" y="674"/>
                  <a:pt x="1568" y="648"/>
                </a:cubicBezTo>
                <a:cubicBezTo>
                  <a:pt x="1488" y="658"/>
                  <a:pt x="1405" y="650"/>
                  <a:pt x="1328" y="672"/>
                </a:cubicBezTo>
                <a:cubicBezTo>
                  <a:pt x="1300" y="680"/>
                  <a:pt x="1285" y="717"/>
                  <a:pt x="1256" y="720"/>
                </a:cubicBezTo>
                <a:cubicBezTo>
                  <a:pt x="1104" y="735"/>
                  <a:pt x="1176" y="727"/>
                  <a:pt x="1040" y="744"/>
                </a:cubicBezTo>
                <a:cubicBezTo>
                  <a:pt x="900" y="791"/>
                  <a:pt x="838" y="734"/>
                  <a:pt x="752" y="648"/>
                </a:cubicBezTo>
                <a:cubicBezTo>
                  <a:pt x="734" y="701"/>
                  <a:pt x="709" y="741"/>
                  <a:pt x="692" y="792"/>
                </a:cubicBezTo>
                <a:cubicBezTo>
                  <a:pt x="698" y="809"/>
                  <a:pt x="716" y="861"/>
                  <a:pt x="716" y="876"/>
                </a:cubicBezTo>
                <a:cubicBezTo>
                  <a:pt x="716" y="914"/>
                  <a:pt x="690" y="922"/>
                  <a:pt x="668" y="948"/>
                </a:cubicBezTo>
                <a:cubicBezTo>
                  <a:pt x="640" y="981"/>
                  <a:pt x="647" y="994"/>
                  <a:pt x="608" y="1020"/>
                </a:cubicBezTo>
                <a:cubicBezTo>
                  <a:pt x="586" y="1035"/>
                  <a:pt x="558" y="1041"/>
                  <a:pt x="536" y="1056"/>
                </a:cubicBezTo>
                <a:cubicBezTo>
                  <a:pt x="524" y="1074"/>
                  <a:pt x="504" y="1114"/>
                  <a:pt x="476" y="1116"/>
                </a:cubicBezTo>
                <a:cubicBezTo>
                  <a:pt x="370" y="1125"/>
                  <a:pt x="255" y="1077"/>
                  <a:pt x="152" y="1056"/>
                </a:cubicBezTo>
                <a:cubicBezTo>
                  <a:pt x="140" y="1060"/>
                  <a:pt x="125" y="1059"/>
                  <a:pt x="116" y="1068"/>
                </a:cubicBezTo>
                <a:cubicBezTo>
                  <a:pt x="84" y="1100"/>
                  <a:pt x="64" y="1144"/>
                  <a:pt x="32" y="1176"/>
                </a:cubicBezTo>
                <a:cubicBezTo>
                  <a:pt x="24" y="1200"/>
                  <a:pt x="0" y="1224"/>
                  <a:pt x="8" y="1248"/>
                </a:cubicBezTo>
                <a:cubicBezTo>
                  <a:pt x="26" y="1302"/>
                  <a:pt x="72" y="1344"/>
                  <a:pt x="104" y="1392"/>
                </a:cubicBezTo>
                <a:cubicBezTo>
                  <a:pt x="221" y="1568"/>
                  <a:pt x="51" y="1387"/>
                  <a:pt x="164" y="1500"/>
                </a:cubicBezTo>
                <a:cubicBezTo>
                  <a:pt x="283" y="1460"/>
                  <a:pt x="101" y="1527"/>
                  <a:pt x="236" y="1452"/>
                </a:cubicBezTo>
                <a:cubicBezTo>
                  <a:pt x="258" y="1440"/>
                  <a:pt x="308" y="1428"/>
                  <a:pt x="308" y="1428"/>
                </a:cubicBezTo>
                <a:cubicBezTo>
                  <a:pt x="340" y="1432"/>
                  <a:pt x="374" y="1429"/>
                  <a:pt x="404" y="1440"/>
                </a:cubicBezTo>
                <a:cubicBezTo>
                  <a:pt x="431" y="1450"/>
                  <a:pt x="476" y="1488"/>
                  <a:pt x="476" y="1488"/>
                </a:cubicBezTo>
                <a:cubicBezTo>
                  <a:pt x="480" y="1500"/>
                  <a:pt x="479" y="1515"/>
                  <a:pt x="488" y="1524"/>
                </a:cubicBezTo>
                <a:cubicBezTo>
                  <a:pt x="517" y="1553"/>
                  <a:pt x="641" y="1550"/>
                  <a:pt x="692" y="1560"/>
                </a:cubicBezTo>
                <a:cubicBezTo>
                  <a:pt x="707" y="1604"/>
                  <a:pt x="704" y="1644"/>
                  <a:pt x="668" y="1680"/>
                </a:cubicBezTo>
                <a:cubicBezTo>
                  <a:pt x="658" y="1690"/>
                  <a:pt x="645" y="1698"/>
                  <a:pt x="632" y="1704"/>
                </a:cubicBezTo>
                <a:cubicBezTo>
                  <a:pt x="609" y="1714"/>
                  <a:pt x="560" y="1728"/>
                  <a:pt x="560" y="1728"/>
                </a:cubicBezTo>
                <a:cubicBezTo>
                  <a:pt x="552" y="1740"/>
                  <a:pt x="546" y="1754"/>
                  <a:pt x="536" y="1764"/>
                </a:cubicBezTo>
                <a:cubicBezTo>
                  <a:pt x="526" y="1774"/>
                  <a:pt x="509" y="1777"/>
                  <a:pt x="500" y="1788"/>
                </a:cubicBezTo>
                <a:cubicBezTo>
                  <a:pt x="441" y="1856"/>
                  <a:pt x="421" y="1943"/>
                  <a:pt x="404" y="2028"/>
                </a:cubicBezTo>
                <a:cubicBezTo>
                  <a:pt x="395" y="2159"/>
                  <a:pt x="380" y="2222"/>
                  <a:pt x="356" y="2340"/>
                </a:cubicBezTo>
                <a:cubicBezTo>
                  <a:pt x="360" y="2504"/>
                  <a:pt x="339" y="2671"/>
                  <a:pt x="368" y="2832"/>
                </a:cubicBezTo>
                <a:cubicBezTo>
                  <a:pt x="372" y="2857"/>
                  <a:pt x="440" y="2808"/>
                  <a:pt x="440" y="2808"/>
                </a:cubicBezTo>
                <a:cubicBezTo>
                  <a:pt x="448" y="2820"/>
                  <a:pt x="467" y="2830"/>
                  <a:pt x="464" y="2844"/>
                </a:cubicBezTo>
                <a:cubicBezTo>
                  <a:pt x="461" y="2858"/>
                  <a:pt x="438" y="2858"/>
                  <a:pt x="428" y="2868"/>
                </a:cubicBezTo>
                <a:cubicBezTo>
                  <a:pt x="396" y="2900"/>
                  <a:pt x="379" y="2948"/>
                  <a:pt x="332" y="2964"/>
                </a:cubicBezTo>
                <a:cubicBezTo>
                  <a:pt x="309" y="2972"/>
                  <a:pt x="284" y="2972"/>
                  <a:pt x="260" y="2976"/>
                </a:cubicBezTo>
                <a:cubicBezTo>
                  <a:pt x="364" y="3045"/>
                  <a:pt x="485" y="3006"/>
                  <a:pt x="608" y="3000"/>
                </a:cubicBezTo>
                <a:cubicBezTo>
                  <a:pt x="636" y="2996"/>
                  <a:pt x="665" y="2996"/>
                  <a:pt x="692" y="2988"/>
                </a:cubicBezTo>
                <a:cubicBezTo>
                  <a:pt x="706" y="2984"/>
                  <a:pt x="715" y="2970"/>
                  <a:pt x="728" y="2964"/>
                </a:cubicBezTo>
                <a:cubicBezTo>
                  <a:pt x="798" y="2933"/>
                  <a:pt x="871" y="2904"/>
                  <a:pt x="944" y="2880"/>
                </a:cubicBezTo>
                <a:cubicBezTo>
                  <a:pt x="984" y="2867"/>
                  <a:pt x="1017" y="2820"/>
                  <a:pt x="1052" y="2796"/>
                </a:cubicBezTo>
                <a:cubicBezTo>
                  <a:pt x="1116" y="2700"/>
                  <a:pt x="1032" y="2816"/>
                  <a:pt x="1112" y="2736"/>
                </a:cubicBezTo>
                <a:cubicBezTo>
                  <a:pt x="1192" y="2656"/>
                  <a:pt x="1076" y="2740"/>
                  <a:pt x="1172" y="2676"/>
                </a:cubicBezTo>
                <a:cubicBezTo>
                  <a:pt x="1227" y="2594"/>
                  <a:pt x="1181" y="2596"/>
                  <a:pt x="1220" y="2508"/>
                </a:cubicBezTo>
                <a:cubicBezTo>
                  <a:pt x="1221" y="2505"/>
                  <a:pt x="1288" y="2486"/>
                  <a:pt x="1304" y="2484"/>
                </a:cubicBezTo>
                <a:cubicBezTo>
                  <a:pt x="1340" y="2478"/>
                  <a:pt x="1376" y="2476"/>
                  <a:pt x="1412" y="2472"/>
                </a:cubicBezTo>
                <a:cubicBezTo>
                  <a:pt x="1493" y="2452"/>
                  <a:pt x="1570" y="2430"/>
                  <a:pt x="1652" y="2412"/>
                </a:cubicBezTo>
                <a:cubicBezTo>
                  <a:pt x="1697" y="2402"/>
                  <a:pt x="1784" y="2376"/>
                  <a:pt x="1784" y="2376"/>
                </a:cubicBezTo>
                <a:cubicBezTo>
                  <a:pt x="1848" y="2333"/>
                  <a:pt x="1891" y="2316"/>
                  <a:pt x="1964" y="2292"/>
                </a:cubicBezTo>
                <a:cubicBezTo>
                  <a:pt x="1978" y="2287"/>
                  <a:pt x="1987" y="2274"/>
                  <a:pt x="2000" y="2268"/>
                </a:cubicBezTo>
                <a:cubicBezTo>
                  <a:pt x="2039" y="2248"/>
                  <a:pt x="2077" y="2231"/>
                  <a:pt x="2120" y="2220"/>
                </a:cubicBezTo>
                <a:cubicBezTo>
                  <a:pt x="2128" y="2208"/>
                  <a:pt x="2134" y="2194"/>
                  <a:pt x="2144" y="2184"/>
                </a:cubicBezTo>
                <a:cubicBezTo>
                  <a:pt x="2154" y="2174"/>
                  <a:pt x="2171" y="2171"/>
                  <a:pt x="2180" y="2160"/>
                </a:cubicBezTo>
                <a:cubicBezTo>
                  <a:pt x="2219" y="2112"/>
                  <a:pt x="2160" y="2133"/>
                  <a:pt x="2216" y="2088"/>
                </a:cubicBezTo>
                <a:cubicBezTo>
                  <a:pt x="2226" y="2080"/>
                  <a:pt x="2240" y="2080"/>
                  <a:pt x="2252" y="2076"/>
                </a:cubicBezTo>
                <a:cubicBezTo>
                  <a:pt x="2278" y="1999"/>
                  <a:pt x="2261" y="1978"/>
                  <a:pt x="2312" y="2040"/>
                </a:cubicBezTo>
                <a:cubicBezTo>
                  <a:pt x="2321" y="2051"/>
                  <a:pt x="2328" y="2064"/>
                  <a:pt x="2336" y="2076"/>
                </a:cubicBezTo>
                <a:cubicBezTo>
                  <a:pt x="2404" y="2068"/>
                  <a:pt x="2475" y="2074"/>
                  <a:pt x="2540" y="2052"/>
                </a:cubicBezTo>
                <a:cubicBezTo>
                  <a:pt x="2567" y="2043"/>
                  <a:pt x="2612" y="2004"/>
                  <a:pt x="2612" y="2004"/>
                </a:cubicBezTo>
                <a:cubicBezTo>
                  <a:pt x="2620" y="1992"/>
                  <a:pt x="2633" y="1982"/>
                  <a:pt x="2636" y="1968"/>
                </a:cubicBezTo>
                <a:cubicBezTo>
                  <a:pt x="2648" y="1917"/>
                  <a:pt x="2623" y="1849"/>
                  <a:pt x="2660" y="1812"/>
                </a:cubicBezTo>
                <a:cubicBezTo>
                  <a:pt x="2669" y="1803"/>
                  <a:pt x="2685" y="1806"/>
                  <a:pt x="2696" y="1800"/>
                </a:cubicBezTo>
                <a:cubicBezTo>
                  <a:pt x="2721" y="1786"/>
                  <a:pt x="2768" y="1752"/>
                  <a:pt x="2768" y="1752"/>
                </a:cubicBezTo>
                <a:cubicBezTo>
                  <a:pt x="2751" y="1700"/>
                  <a:pt x="2750" y="1686"/>
                  <a:pt x="2696" y="1668"/>
                </a:cubicBezTo>
                <a:cubicBezTo>
                  <a:pt x="2688" y="1656"/>
                  <a:pt x="2665" y="1645"/>
                  <a:pt x="2672" y="1632"/>
                </a:cubicBezTo>
                <a:cubicBezTo>
                  <a:pt x="2703" y="1578"/>
                  <a:pt x="2802" y="1570"/>
                  <a:pt x="2852" y="1560"/>
                </a:cubicBezTo>
                <a:cubicBezTo>
                  <a:pt x="2864" y="1552"/>
                  <a:pt x="2884" y="1550"/>
                  <a:pt x="2888" y="1536"/>
                </a:cubicBezTo>
                <a:cubicBezTo>
                  <a:pt x="2894" y="1516"/>
                  <a:pt x="2878" y="1496"/>
                  <a:pt x="2876" y="1476"/>
                </a:cubicBezTo>
                <a:cubicBezTo>
                  <a:pt x="2870" y="1392"/>
                  <a:pt x="2864" y="1308"/>
                  <a:pt x="2864" y="1224"/>
                </a:cubicBezTo>
                <a:cubicBezTo>
                  <a:pt x="2864" y="1211"/>
                  <a:pt x="2868" y="1250"/>
                  <a:pt x="2876" y="1260"/>
                </a:cubicBezTo>
                <a:cubicBezTo>
                  <a:pt x="2885" y="1271"/>
                  <a:pt x="2900" y="1276"/>
                  <a:pt x="2912" y="1284"/>
                </a:cubicBezTo>
                <a:cubicBezTo>
                  <a:pt x="2989" y="1232"/>
                  <a:pt x="2910" y="1270"/>
                  <a:pt x="2960" y="1332"/>
                </a:cubicBezTo>
                <a:cubicBezTo>
                  <a:pt x="2968" y="1342"/>
                  <a:pt x="2984" y="1324"/>
                  <a:pt x="2996" y="1320"/>
                </a:cubicBezTo>
                <a:cubicBezTo>
                  <a:pt x="3004" y="1308"/>
                  <a:pt x="3010" y="1294"/>
                  <a:pt x="3020" y="1284"/>
                </a:cubicBezTo>
                <a:cubicBezTo>
                  <a:pt x="3030" y="1274"/>
                  <a:pt x="3050" y="1273"/>
                  <a:pt x="3056" y="1260"/>
                </a:cubicBezTo>
                <a:cubicBezTo>
                  <a:pt x="3104" y="1152"/>
                  <a:pt x="3026" y="1190"/>
                  <a:pt x="3104" y="1164"/>
                </a:cubicBezTo>
                <a:cubicBezTo>
                  <a:pt x="3128" y="1172"/>
                  <a:pt x="3162" y="1167"/>
                  <a:pt x="3176" y="1188"/>
                </a:cubicBezTo>
                <a:cubicBezTo>
                  <a:pt x="3214" y="1245"/>
                  <a:pt x="3257" y="1268"/>
                  <a:pt x="3320" y="1284"/>
                </a:cubicBezTo>
                <a:cubicBezTo>
                  <a:pt x="3332" y="1276"/>
                  <a:pt x="3353" y="1274"/>
                  <a:pt x="3356" y="1260"/>
                </a:cubicBezTo>
                <a:cubicBezTo>
                  <a:pt x="3369" y="1202"/>
                  <a:pt x="3346" y="1179"/>
                  <a:pt x="3320" y="1140"/>
                </a:cubicBezTo>
                <a:cubicBezTo>
                  <a:pt x="3303" y="1071"/>
                  <a:pt x="3266" y="1035"/>
                  <a:pt x="3224" y="984"/>
                </a:cubicBezTo>
                <a:cubicBezTo>
                  <a:pt x="3186" y="938"/>
                  <a:pt x="3205" y="924"/>
                  <a:pt x="3152" y="888"/>
                </a:cubicBezTo>
                <a:cubicBezTo>
                  <a:pt x="3063" y="754"/>
                  <a:pt x="3146" y="847"/>
                  <a:pt x="3068" y="804"/>
                </a:cubicBezTo>
                <a:cubicBezTo>
                  <a:pt x="3043" y="790"/>
                  <a:pt x="2996" y="756"/>
                  <a:pt x="2996" y="756"/>
                </a:cubicBezTo>
                <a:cubicBezTo>
                  <a:pt x="3019" y="687"/>
                  <a:pt x="2990" y="735"/>
                  <a:pt x="3044" y="744"/>
                </a:cubicBezTo>
                <a:cubicBezTo>
                  <a:pt x="3056" y="746"/>
                  <a:pt x="3068" y="736"/>
                  <a:pt x="3080" y="732"/>
                </a:cubicBezTo>
                <a:cubicBezTo>
                  <a:pt x="3111" y="686"/>
                  <a:pt x="3104" y="710"/>
                  <a:pt x="3104" y="660"/>
                </a:cubicBezTo>
                <a:close/>
              </a:path>
            </a:pathLst>
          </a:cu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mục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 1 SGK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trang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 116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vốn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hiểu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mình</a:t>
            </a:r>
            <a:r>
              <a:rPr lang="vi-VN" sz="4000" b="1" dirty="0">
                <a:solidFill>
                  <a:srgbClr val="FF0000"/>
                </a:solidFill>
                <a:cs typeface="Times New Roman"/>
              </a:rPr>
              <a:t>, làm việc theo nhóm đôi hoàn thành phiếu bài tập sau: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368040"/>
          <a:ext cx="82296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+mj-lt"/>
                        </a:rPr>
                        <a:t>Nguồn</a:t>
                      </a:r>
                      <a:r>
                        <a:rPr lang="vi-VN" sz="32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gốc hình thành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3200" b="1" dirty="0">
                          <a:latin typeface="+mj-lt"/>
                        </a:rPr>
                        <a:t>Diện tích</a:t>
                      </a:r>
                      <a:endParaRPr lang="en-US" sz="3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3200" b="1" dirty="0">
                          <a:latin typeface="+mj-lt"/>
                        </a:rPr>
                        <a:t>Tên</a:t>
                      </a:r>
                      <a:r>
                        <a:rPr lang="vi-VN" sz="3200" b="1" baseline="0" dirty="0">
                          <a:latin typeface="+mj-lt"/>
                        </a:rPr>
                        <a:t> các vùng  trũng do ngập nước</a:t>
                      </a:r>
                      <a:endParaRPr lang="en-US" sz="3200" b="1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3200" b="1" dirty="0">
                          <a:latin typeface="+mj-lt"/>
                        </a:rPr>
                        <a:t>Các</a:t>
                      </a:r>
                      <a:r>
                        <a:rPr lang="vi-VN" sz="3200" b="1" baseline="0" dirty="0">
                          <a:latin typeface="+mj-lt"/>
                        </a:rPr>
                        <a:t> loại đất</a:t>
                      </a:r>
                      <a:endParaRPr lang="en-US" sz="3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/>
        </p:nvSpPr>
        <p:spPr>
          <a:xfrm>
            <a:off x="457200" y="2209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/>
              <a:t>Đồng bằng Nam Bộ: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+mj-lt"/>
                        </a:rPr>
                        <a:t>Nguồn</a:t>
                      </a:r>
                      <a:r>
                        <a:rPr lang="vi-VN" sz="32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gốc hình thành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solidFill>
                            <a:srgbClr val="FF0000"/>
                          </a:solidFill>
                          <a:latin typeface="+mj-lt"/>
                        </a:rPr>
                        <a:t>Do</a:t>
                      </a:r>
                      <a:r>
                        <a:rPr lang="vi-VN" sz="3200" baseline="0" dirty="0">
                          <a:solidFill>
                            <a:srgbClr val="FF0000"/>
                          </a:solidFill>
                          <a:latin typeface="+mj-lt"/>
                        </a:rPr>
                        <a:t> phù sa của hệ thống sông Mê Công và sông Đồng Nai bồi đắp nên</a:t>
                      </a:r>
                      <a:endParaRPr lang="en-US" sz="32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3200" b="1" dirty="0">
                          <a:latin typeface="+mj-lt"/>
                        </a:rPr>
                        <a:t>Diện tích</a:t>
                      </a:r>
                      <a:endParaRPr lang="en-US" sz="32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b="1" baseline="0" dirty="0">
                          <a:solidFill>
                            <a:srgbClr val="FF0000"/>
                          </a:solidFill>
                          <a:latin typeface="+mj-lt"/>
                        </a:rPr>
                        <a:t> Có diện tích lớn nhất nước ta.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3200" b="1" dirty="0">
                          <a:latin typeface="+mj-lt"/>
                        </a:rPr>
                        <a:t>Tên</a:t>
                      </a:r>
                      <a:r>
                        <a:rPr lang="vi-VN" sz="3200" b="1" baseline="0" dirty="0">
                          <a:latin typeface="+mj-lt"/>
                        </a:rPr>
                        <a:t> các vùng  trũng do ngập nước</a:t>
                      </a:r>
                      <a:endParaRPr lang="en-US" sz="3200" b="1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3200" b="1" dirty="0">
                          <a:solidFill>
                            <a:srgbClr val="FF0000"/>
                          </a:solidFill>
                          <a:latin typeface="+mj-lt"/>
                        </a:rPr>
                        <a:t>Đồng Tháp</a:t>
                      </a:r>
                      <a:r>
                        <a:rPr lang="vi-VN" sz="3200" b="1" baseline="0" dirty="0">
                          <a:solidFill>
                            <a:srgbClr val="FF0000"/>
                          </a:solidFill>
                          <a:latin typeface="+mj-lt"/>
                        </a:rPr>
                        <a:t> Mười</a:t>
                      </a:r>
                      <a:r>
                        <a:rPr lang="vi-VN" sz="3200" b="1" dirty="0">
                          <a:solidFill>
                            <a:srgbClr val="FF0000"/>
                          </a:solidFill>
                          <a:latin typeface="+mj-lt"/>
                        </a:rPr>
                        <a:t>,</a:t>
                      </a:r>
                      <a:r>
                        <a:rPr lang="vi-VN" sz="3200" b="1" baseline="0" dirty="0">
                          <a:solidFill>
                            <a:srgbClr val="FF0000"/>
                          </a:solidFill>
                          <a:latin typeface="+mj-lt"/>
                        </a:rPr>
                        <a:t> Kiên Giang, Mũi Cà Mau.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3200" b="1" dirty="0">
                          <a:latin typeface="+mj-lt"/>
                        </a:rPr>
                        <a:t>Các</a:t>
                      </a:r>
                      <a:r>
                        <a:rPr lang="vi-VN" sz="3200" b="1" baseline="0" dirty="0">
                          <a:latin typeface="+mj-lt"/>
                        </a:rPr>
                        <a:t> loại đất</a:t>
                      </a:r>
                      <a:endParaRPr lang="en-US" sz="3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b="1" dirty="0">
                          <a:solidFill>
                            <a:srgbClr val="FF0000"/>
                          </a:solidFill>
                          <a:latin typeface="+mj-lt"/>
                        </a:rPr>
                        <a:t>Đất</a:t>
                      </a:r>
                      <a:r>
                        <a:rPr lang="vi-VN" sz="3200" b="1" baseline="0" dirty="0">
                          <a:solidFill>
                            <a:srgbClr val="FF0000"/>
                          </a:solidFill>
                          <a:latin typeface="+mj-lt"/>
                        </a:rPr>
                        <a:t> phù sa, đất phèn, đất mặn.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/>
              <a:t>Đồng bằng Nam Bộ: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can0026"/>
          <p:cNvPicPr>
            <a:picLocks noChangeAspect="1" noChangeArrowheads="1"/>
          </p:cNvPicPr>
          <p:nvPr/>
        </p:nvPicPr>
        <p:blipFill>
          <a:blip r:embed="rId4"/>
          <a:srcRect r="1804"/>
          <a:stretch>
            <a:fillRect/>
          </a:stretch>
        </p:blipFill>
        <p:spPr bwMode="auto">
          <a:xfrm>
            <a:off x="1295978" y="76200"/>
            <a:ext cx="6781512" cy="5486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52512" y="152400"/>
            <a:ext cx="2286000" cy="3886200"/>
            <a:chOff x="2064" y="144"/>
            <a:chExt cx="1440" cy="2448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064" y="144"/>
              <a:ext cx="1440" cy="2400"/>
              <a:chOff x="2064" y="144"/>
              <a:chExt cx="1440" cy="2400"/>
            </a:xfrm>
          </p:grpSpPr>
          <p:sp>
            <p:nvSpPr>
              <p:cNvPr id="12302" name="Freeform 7"/>
              <p:cNvSpPr>
                <a:spLocks/>
              </p:cNvSpPr>
              <p:nvPr/>
            </p:nvSpPr>
            <p:spPr bwMode="auto">
              <a:xfrm>
                <a:off x="2064" y="144"/>
                <a:ext cx="1440" cy="1872"/>
              </a:xfrm>
              <a:custGeom>
                <a:avLst/>
                <a:gdLst>
                  <a:gd name="T0" fmla="*/ 864 w 1440"/>
                  <a:gd name="T1" fmla="*/ 0 h 1872"/>
                  <a:gd name="T2" fmla="*/ 816 w 1440"/>
                  <a:gd name="T3" fmla="*/ 48 h 1872"/>
                  <a:gd name="T4" fmla="*/ 768 w 1440"/>
                  <a:gd name="T5" fmla="*/ 48 h 1872"/>
                  <a:gd name="T6" fmla="*/ 672 w 1440"/>
                  <a:gd name="T7" fmla="*/ 48 h 1872"/>
                  <a:gd name="T8" fmla="*/ 624 w 1440"/>
                  <a:gd name="T9" fmla="*/ 48 h 1872"/>
                  <a:gd name="T10" fmla="*/ 576 w 1440"/>
                  <a:gd name="T11" fmla="*/ 0 h 1872"/>
                  <a:gd name="T12" fmla="*/ 528 w 1440"/>
                  <a:gd name="T13" fmla="*/ 0 h 1872"/>
                  <a:gd name="T14" fmla="*/ 528 w 1440"/>
                  <a:gd name="T15" fmla="*/ 48 h 1872"/>
                  <a:gd name="T16" fmla="*/ 480 w 1440"/>
                  <a:gd name="T17" fmla="*/ 96 h 1872"/>
                  <a:gd name="T18" fmla="*/ 480 w 1440"/>
                  <a:gd name="T19" fmla="*/ 240 h 1872"/>
                  <a:gd name="T20" fmla="*/ 432 w 1440"/>
                  <a:gd name="T21" fmla="*/ 288 h 1872"/>
                  <a:gd name="T22" fmla="*/ 384 w 1440"/>
                  <a:gd name="T23" fmla="*/ 336 h 1872"/>
                  <a:gd name="T24" fmla="*/ 336 w 1440"/>
                  <a:gd name="T25" fmla="*/ 288 h 1872"/>
                  <a:gd name="T26" fmla="*/ 240 w 1440"/>
                  <a:gd name="T27" fmla="*/ 288 h 1872"/>
                  <a:gd name="T28" fmla="*/ 192 w 1440"/>
                  <a:gd name="T29" fmla="*/ 288 h 1872"/>
                  <a:gd name="T30" fmla="*/ 192 w 1440"/>
                  <a:gd name="T31" fmla="*/ 336 h 1872"/>
                  <a:gd name="T32" fmla="*/ 144 w 1440"/>
                  <a:gd name="T33" fmla="*/ 336 h 1872"/>
                  <a:gd name="T34" fmla="*/ 96 w 1440"/>
                  <a:gd name="T35" fmla="*/ 384 h 1872"/>
                  <a:gd name="T36" fmla="*/ 48 w 1440"/>
                  <a:gd name="T37" fmla="*/ 480 h 1872"/>
                  <a:gd name="T38" fmla="*/ 0 w 1440"/>
                  <a:gd name="T39" fmla="*/ 528 h 1872"/>
                  <a:gd name="T40" fmla="*/ 48 w 1440"/>
                  <a:gd name="T41" fmla="*/ 576 h 1872"/>
                  <a:gd name="T42" fmla="*/ 96 w 1440"/>
                  <a:gd name="T43" fmla="*/ 672 h 1872"/>
                  <a:gd name="T44" fmla="*/ 192 w 1440"/>
                  <a:gd name="T45" fmla="*/ 720 h 1872"/>
                  <a:gd name="T46" fmla="*/ 240 w 1440"/>
                  <a:gd name="T47" fmla="*/ 768 h 1872"/>
                  <a:gd name="T48" fmla="*/ 240 w 1440"/>
                  <a:gd name="T49" fmla="*/ 864 h 1872"/>
                  <a:gd name="T50" fmla="*/ 192 w 1440"/>
                  <a:gd name="T51" fmla="*/ 1008 h 1872"/>
                  <a:gd name="T52" fmla="*/ 192 w 1440"/>
                  <a:gd name="T53" fmla="*/ 1056 h 1872"/>
                  <a:gd name="T54" fmla="*/ 192 w 1440"/>
                  <a:gd name="T55" fmla="*/ 1152 h 1872"/>
                  <a:gd name="T56" fmla="*/ 192 w 1440"/>
                  <a:gd name="T57" fmla="*/ 1200 h 1872"/>
                  <a:gd name="T58" fmla="*/ 192 w 1440"/>
                  <a:gd name="T59" fmla="*/ 1248 h 1872"/>
                  <a:gd name="T60" fmla="*/ 240 w 1440"/>
                  <a:gd name="T61" fmla="*/ 1296 h 1872"/>
                  <a:gd name="T62" fmla="*/ 288 w 1440"/>
                  <a:gd name="T63" fmla="*/ 1296 h 1872"/>
                  <a:gd name="T64" fmla="*/ 336 w 1440"/>
                  <a:gd name="T65" fmla="*/ 1344 h 1872"/>
                  <a:gd name="T66" fmla="*/ 384 w 1440"/>
                  <a:gd name="T67" fmla="*/ 1488 h 1872"/>
                  <a:gd name="T68" fmla="*/ 480 w 1440"/>
                  <a:gd name="T69" fmla="*/ 1536 h 1872"/>
                  <a:gd name="T70" fmla="*/ 480 w 1440"/>
                  <a:gd name="T71" fmla="*/ 1584 h 1872"/>
                  <a:gd name="T72" fmla="*/ 576 w 1440"/>
                  <a:gd name="T73" fmla="*/ 1632 h 1872"/>
                  <a:gd name="T74" fmla="*/ 624 w 1440"/>
                  <a:gd name="T75" fmla="*/ 1680 h 1872"/>
                  <a:gd name="T76" fmla="*/ 672 w 1440"/>
                  <a:gd name="T77" fmla="*/ 1728 h 1872"/>
                  <a:gd name="T78" fmla="*/ 768 w 1440"/>
                  <a:gd name="T79" fmla="*/ 1728 h 1872"/>
                  <a:gd name="T80" fmla="*/ 816 w 1440"/>
                  <a:gd name="T81" fmla="*/ 1680 h 1872"/>
                  <a:gd name="T82" fmla="*/ 864 w 1440"/>
                  <a:gd name="T83" fmla="*/ 1728 h 1872"/>
                  <a:gd name="T84" fmla="*/ 960 w 1440"/>
                  <a:gd name="T85" fmla="*/ 1728 h 1872"/>
                  <a:gd name="T86" fmla="*/ 1056 w 1440"/>
                  <a:gd name="T87" fmla="*/ 1728 h 1872"/>
                  <a:gd name="T88" fmla="*/ 1152 w 1440"/>
                  <a:gd name="T89" fmla="*/ 1680 h 1872"/>
                  <a:gd name="T90" fmla="*/ 1200 w 1440"/>
                  <a:gd name="T91" fmla="*/ 1728 h 1872"/>
                  <a:gd name="T92" fmla="*/ 1296 w 1440"/>
                  <a:gd name="T93" fmla="*/ 1776 h 1872"/>
                  <a:gd name="T94" fmla="*/ 1344 w 1440"/>
                  <a:gd name="T95" fmla="*/ 1824 h 1872"/>
                  <a:gd name="T96" fmla="*/ 1440 w 1440"/>
                  <a:gd name="T97" fmla="*/ 1872 h 18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440"/>
                  <a:gd name="T148" fmla="*/ 0 h 1872"/>
                  <a:gd name="T149" fmla="*/ 1440 w 1440"/>
                  <a:gd name="T150" fmla="*/ 1872 h 18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440" h="1872">
                    <a:moveTo>
                      <a:pt x="864" y="0"/>
                    </a:moveTo>
                    <a:lnTo>
                      <a:pt x="816" y="48"/>
                    </a:lnTo>
                    <a:lnTo>
                      <a:pt x="768" y="48"/>
                    </a:lnTo>
                    <a:lnTo>
                      <a:pt x="672" y="48"/>
                    </a:lnTo>
                    <a:lnTo>
                      <a:pt x="624" y="48"/>
                    </a:lnTo>
                    <a:lnTo>
                      <a:pt x="576" y="0"/>
                    </a:lnTo>
                    <a:lnTo>
                      <a:pt x="528" y="0"/>
                    </a:lnTo>
                    <a:lnTo>
                      <a:pt x="528" y="48"/>
                    </a:lnTo>
                    <a:lnTo>
                      <a:pt x="480" y="96"/>
                    </a:lnTo>
                    <a:lnTo>
                      <a:pt x="480" y="240"/>
                    </a:lnTo>
                    <a:lnTo>
                      <a:pt x="432" y="288"/>
                    </a:lnTo>
                    <a:lnTo>
                      <a:pt x="384" y="336"/>
                    </a:lnTo>
                    <a:lnTo>
                      <a:pt x="336" y="288"/>
                    </a:lnTo>
                    <a:lnTo>
                      <a:pt x="240" y="288"/>
                    </a:lnTo>
                    <a:lnTo>
                      <a:pt x="192" y="288"/>
                    </a:lnTo>
                    <a:lnTo>
                      <a:pt x="192" y="336"/>
                    </a:lnTo>
                    <a:lnTo>
                      <a:pt x="144" y="336"/>
                    </a:lnTo>
                    <a:lnTo>
                      <a:pt x="96" y="384"/>
                    </a:lnTo>
                    <a:lnTo>
                      <a:pt x="48" y="480"/>
                    </a:lnTo>
                    <a:lnTo>
                      <a:pt x="0" y="528"/>
                    </a:lnTo>
                    <a:lnTo>
                      <a:pt x="48" y="576"/>
                    </a:lnTo>
                    <a:lnTo>
                      <a:pt x="96" y="672"/>
                    </a:lnTo>
                    <a:lnTo>
                      <a:pt x="192" y="720"/>
                    </a:lnTo>
                    <a:lnTo>
                      <a:pt x="240" y="768"/>
                    </a:lnTo>
                    <a:lnTo>
                      <a:pt x="240" y="864"/>
                    </a:lnTo>
                    <a:lnTo>
                      <a:pt x="192" y="1008"/>
                    </a:lnTo>
                    <a:lnTo>
                      <a:pt x="192" y="1056"/>
                    </a:lnTo>
                    <a:lnTo>
                      <a:pt x="192" y="1152"/>
                    </a:lnTo>
                    <a:lnTo>
                      <a:pt x="192" y="1200"/>
                    </a:lnTo>
                    <a:lnTo>
                      <a:pt x="192" y="1248"/>
                    </a:lnTo>
                    <a:lnTo>
                      <a:pt x="240" y="1296"/>
                    </a:lnTo>
                    <a:lnTo>
                      <a:pt x="288" y="1296"/>
                    </a:lnTo>
                    <a:lnTo>
                      <a:pt x="336" y="1344"/>
                    </a:lnTo>
                    <a:lnTo>
                      <a:pt x="384" y="1488"/>
                    </a:lnTo>
                    <a:lnTo>
                      <a:pt x="480" y="1536"/>
                    </a:lnTo>
                    <a:lnTo>
                      <a:pt x="480" y="1584"/>
                    </a:lnTo>
                    <a:lnTo>
                      <a:pt x="576" y="1632"/>
                    </a:lnTo>
                    <a:lnTo>
                      <a:pt x="624" y="1680"/>
                    </a:lnTo>
                    <a:lnTo>
                      <a:pt x="672" y="1728"/>
                    </a:lnTo>
                    <a:lnTo>
                      <a:pt x="768" y="1728"/>
                    </a:lnTo>
                    <a:lnTo>
                      <a:pt x="816" y="1680"/>
                    </a:lnTo>
                    <a:lnTo>
                      <a:pt x="864" y="1728"/>
                    </a:lnTo>
                    <a:lnTo>
                      <a:pt x="960" y="1728"/>
                    </a:lnTo>
                    <a:lnTo>
                      <a:pt x="1056" y="1728"/>
                    </a:lnTo>
                    <a:lnTo>
                      <a:pt x="1152" y="1680"/>
                    </a:lnTo>
                    <a:lnTo>
                      <a:pt x="1200" y="1728"/>
                    </a:lnTo>
                    <a:lnTo>
                      <a:pt x="1296" y="1776"/>
                    </a:lnTo>
                    <a:lnTo>
                      <a:pt x="1344" y="1824"/>
                    </a:lnTo>
                    <a:lnTo>
                      <a:pt x="1440" y="1872"/>
                    </a:lnTo>
                  </a:path>
                </a:pathLst>
              </a:cu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3" name="Freeform 8"/>
              <p:cNvSpPr>
                <a:spLocks/>
              </p:cNvSpPr>
              <p:nvPr/>
            </p:nvSpPr>
            <p:spPr bwMode="auto">
              <a:xfrm>
                <a:off x="2064" y="672"/>
                <a:ext cx="1056" cy="1824"/>
              </a:xfrm>
              <a:custGeom>
                <a:avLst/>
                <a:gdLst>
                  <a:gd name="T0" fmla="*/ 0 w 1056"/>
                  <a:gd name="T1" fmla="*/ 0 h 1824"/>
                  <a:gd name="T2" fmla="*/ 48 w 1056"/>
                  <a:gd name="T3" fmla="*/ 96 h 1824"/>
                  <a:gd name="T4" fmla="*/ 0 w 1056"/>
                  <a:gd name="T5" fmla="*/ 144 h 1824"/>
                  <a:gd name="T6" fmla="*/ 48 w 1056"/>
                  <a:gd name="T7" fmla="*/ 192 h 1824"/>
                  <a:gd name="T8" fmla="*/ 96 w 1056"/>
                  <a:gd name="T9" fmla="*/ 288 h 1824"/>
                  <a:gd name="T10" fmla="*/ 96 w 1056"/>
                  <a:gd name="T11" fmla="*/ 336 h 1824"/>
                  <a:gd name="T12" fmla="*/ 96 w 1056"/>
                  <a:gd name="T13" fmla="*/ 432 h 1824"/>
                  <a:gd name="T14" fmla="*/ 96 w 1056"/>
                  <a:gd name="T15" fmla="*/ 576 h 1824"/>
                  <a:gd name="T16" fmla="*/ 96 w 1056"/>
                  <a:gd name="T17" fmla="*/ 672 h 1824"/>
                  <a:gd name="T18" fmla="*/ 144 w 1056"/>
                  <a:gd name="T19" fmla="*/ 768 h 1824"/>
                  <a:gd name="T20" fmla="*/ 192 w 1056"/>
                  <a:gd name="T21" fmla="*/ 864 h 1824"/>
                  <a:gd name="T22" fmla="*/ 240 w 1056"/>
                  <a:gd name="T23" fmla="*/ 960 h 1824"/>
                  <a:gd name="T24" fmla="*/ 288 w 1056"/>
                  <a:gd name="T25" fmla="*/ 960 h 1824"/>
                  <a:gd name="T26" fmla="*/ 288 w 1056"/>
                  <a:gd name="T27" fmla="*/ 1056 h 1824"/>
                  <a:gd name="T28" fmla="*/ 336 w 1056"/>
                  <a:gd name="T29" fmla="*/ 1104 h 1824"/>
                  <a:gd name="T30" fmla="*/ 432 w 1056"/>
                  <a:gd name="T31" fmla="*/ 1152 h 1824"/>
                  <a:gd name="T32" fmla="*/ 480 w 1056"/>
                  <a:gd name="T33" fmla="*/ 1248 h 1824"/>
                  <a:gd name="T34" fmla="*/ 576 w 1056"/>
                  <a:gd name="T35" fmla="*/ 1344 h 1824"/>
                  <a:gd name="T36" fmla="*/ 672 w 1056"/>
                  <a:gd name="T37" fmla="*/ 1392 h 1824"/>
                  <a:gd name="T38" fmla="*/ 768 w 1056"/>
                  <a:gd name="T39" fmla="*/ 1536 h 1824"/>
                  <a:gd name="T40" fmla="*/ 912 w 1056"/>
                  <a:gd name="T41" fmla="*/ 1728 h 1824"/>
                  <a:gd name="T42" fmla="*/ 1056 w 1056"/>
                  <a:gd name="T43" fmla="*/ 1824 h 18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56"/>
                  <a:gd name="T67" fmla="*/ 0 h 1824"/>
                  <a:gd name="T68" fmla="*/ 1056 w 1056"/>
                  <a:gd name="T69" fmla="*/ 1824 h 18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56" h="1824">
                    <a:moveTo>
                      <a:pt x="0" y="0"/>
                    </a:moveTo>
                    <a:lnTo>
                      <a:pt x="48" y="96"/>
                    </a:lnTo>
                    <a:lnTo>
                      <a:pt x="0" y="144"/>
                    </a:lnTo>
                    <a:lnTo>
                      <a:pt x="48" y="192"/>
                    </a:lnTo>
                    <a:lnTo>
                      <a:pt x="96" y="288"/>
                    </a:lnTo>
                    <a:lnTo>
                      <a:pt x="96" y="336"/>
                    </a:lnTo>
                    <a:lnTo>
                      <a:pt x="96" y="432"/>
                    </a:lnTo>
                    <a:lnTo>
                      <a:pt x="96" y="576"/>
                    </a:lnTo>
                    <a:lnTo>
                      <a:pt x="96" y="672"/>
                    </a:lnTo>
                    <a:lnTo>
                      <a:pt x="144" y="768"/>
                    </a:lnTo>
                    <a:lnTo>
                      <a:pt x="192" y="864"/>
                    </a:lnTo>
                    <a:lnTo>
                      <a:pt x="240" y="960"/>
                    </a:lnTo>
                    <a:lnTo>
                      <a:pt x="288" y="960"/>
                    </a:lnTo>
                    <a:lnTo>
                      <a:pt x="288" y="1056"/>
                    </a:lnTo>
                    <a:lnTo>
                      <a:pt x="336" y="1104"/>
                    </a:lnTo>
                    <a:lnTo>
                      <a:pt x="432" y="1152"/>
                    </a:lnTo>
                    <a:lnTo>
                      <a:pt x="480" y="1248"/>
                    </a:lnTo>
                    <a:lnTo>
                      <a:pt x="576" y="1344"/>
                    </a:lnTo>
                    <a:lnTo>
                      <a:pt x="672" y="1392"/>
                    </a:lnTo>
                    <a:lnTo>
                      <a:pt x="768" y="1536"/>
                    </a:lnTo>
                    <a:lnTo>
                      <a:pt x="912" y="1728"/>
                    </a:lnTo>
                    <a:lnTo>
                      <a:pt x="1056" y="1824"/>
                    </a:lnTo>
                  </a:path>
                </a:pathLst>
              </a:cu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Freeform 9"/>
              <p:cNvSpPr>
                <a:spLocks/>
              </p:cNvSpPr>
              <p:nvPr/>
            </p:nvSpPr>
            <p:spPr bwMode="auto">
              <a:xfrm>
                <a:off x="2352" y="1440"/>
                <a:ext cx="96" cy="192"/>
              </a:xfrm>
              <a:custGeom>
                <a:avLst/>
                <a:gdLst>
                  <a:gd name="T0" fmla="*/ 0 w 96"/>
                  <a:gd name="T1" fmla="*/ 0 h 192"/>
                  <a:gd name="T2" fmla="*/ 0 w 96"/>
                  <a:gd name="T3" fmla="*/ 96 h 192"/>
                  <a:gd name="T4" fmla="*/ 0 w 96"/>
                  <a:gd name="T5" fmla="*/ 144 h 192"/>
                  <a:gd name="T6" fmla="*/ 0 w 96"/>
                  <a:gd name="T7" fmla="*/ 192 h 192"/>
                  <a:gd name="T8" fmla="*/ 96 w 9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92"/>
                  <a:gd name="T17" fmla="*/ 96 w 9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92">
                    <a:moveTo>
                      <a:pt x="0" y="0"/>
                    </a:moveTo>
                    <a:lnTo>
                      <a:pt x="0" y="96"/>
                    </a:lnTo>
                    <a:lnTo>
                      <a:pt x="0" y="144"/>
                    </a:lnTo>
                    <a:lnTo>
                      <a:pt x="0" y="192"/>
                    </a:lnTo>
                    <a:lnTo>
                      <a:pt x="96" y="192"/>
                    </a:lnTo>
                  </a:path>
                </a:pathLst>
              </a:cu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Freeform 10"/>
              <p:cNvSpPr>
                <a:spLocks/>
              </p:cNvSpPr>
              <p:nvPr/>
            </p:nvSpPr>
            <p:spPr bwMode="auto">
              <a:xfrm>
                <a:off x="2928" y="2352"/>
                <a:ext cx="144" cy="192"/>
              </a:xfrm>
              <a:custGeom>
                <a:avLst/>
                <a:gdLst>
                  <a:gd name="T0" fmla="*/ 0 w 144"/>
                  <a:gd name="T1" fmla="*/ 0 h 192"/>
                  <a:gd name="T2" fmla="*/ 48 w 144"/>
                  <a:gd name="T3" fmla="*/ 96 h 192"/>
                  <a:gd name="T4" fmla="*/ 96 w 144"/>
                  <a:gd name="T5" fmla="*/ 144 h 192"/>
                  <a:gd name="T6" fmla="*/ 144 w 144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192"/>
                  <a:gd name="T14" fmla="*/ 144 w 144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192">
                    <a:moveTo>
                      <a:pt x="0" y="0"/>
                    </a:moveTo>
                    <a:lnTo>
                      <a:pt x="48" y="96"/>
                    </a:lnTo>
                    <a:lnTo>
                      <a:pt x="96" y="144"/>
                    </a:lnTo>
                    <a:lnTo>
                      <a:pt x="144" y="192"/>
                    </a:lnTo>
                  </a:path>
                </a:pathLst>
              </a:cu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Freeform 11"/>
              <p:cNvSpPr>
                <a:spLocks/>
              </p:cNvSpPr>
              <p:nvPr/>
            </p:nvSpPr>
            <p:spPr bwMode="auto">
              <a:xfrm>
                <a:off x="2832" y="1872"/>
                <a:ext cx="480" cy="480"/>
              </a:xfrm>
              <a:custGeom>
                <a:avLst/>
                <a:gdLst>
                  <a:gd name="T0" fmla="*/ 0 w 480"/>
                  <a:gd name="T1" fmla="*/ 0 h 480"/>
                  <a:gd name="T2" fmla="*/ 48 w 480"/>
                  <a:gd name="T3" fmla="*/ 48 h 480"/>
                  <a:gd name="T4" fmla="*/ 144 w 480"/>
                  <a:gd name="T5" fmla="*/ 48 h 480"/>
                  <a:gd name="T6" fmla="*/ 192 w 480"/>
                  <a:gd name="T7" fmla="*/ 144 h 480"/>
                  <a:gd name="T8" fmla="*/ 288 w 480"/>
                  <a:gd name="T9" fmla="*/ 240 h 480"/>
                  <a:gd name="T10" fmla="*/ 384 w 480"/>
                  <a:gd name="T11" fmla="*/ 336 h 480"/>
                  <a:gd name="T12" fmla="*/ 480 w 480"/>
                  <a:gd name="T13" fmla="*/ 480 h 4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0"/>
                  <a:gd name="T22" fmla="*/ 0 h 480"/>
                  <a:gd name="T23" fmla="*/ 480 w 480"/>
                  <a:gd name="T24" fmla="*/ 480 h 4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0" h="480">
                    <a:moveTo>
                      <a:pt x="0" y="0"/>
                    </a:moveTo>
                    <a:lnTo>
                      <a:pt x="48" y="48"/>
                    </a:lnTo>
                    <a:lnTo>
                      <a:pt x="144" y="48"/>
                    </a:lnTo>
                    <a:lnTo>
                      <a:pt x="192" y="144"/>
                    </a:lnTo>
                    <a:lnTo>
                      <a:pt x="288" y="240"/>
                    </a:lnTo>
                    <a:lnTo>
                      <a:pt x="384" y="336"/>
                    </a:lnTo>
                    <a:lnTo>
                      <a:pt x="480" y="480"/>
                    </a:lnTo>
                  </a:path>
                </a:pathLst>
              </a:cu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7" name="Freeform 12"/>
              <p:cNvSpPr>
                <a:spLocks/>
              </p:cNvSpPr>
              <p:nvPr/>
            </p:nvSpPr>
            <p:spPr bwMode="auto">
              <a:xfrm>
                <a:off x="2928" y="1872"/>
                <a:ext cx="480" cy="288"/>
              </a:xfrm>
              <a:custGeom>
                <a:avLst/>
                <a:gdLst>
                  <a:gd name="T0" fmla="*/ 0 w 480"/>
                  <a:gd name="T1" fmla="*/ 0 h 288"/>
                  <a:gd name="T2" fmla="*/ 96 w 480"/>
                  <a:gd name="T3" fmla="*/ 48 h 288"/>
                  <a:gd name="T4" fmla="*/ 192 w 480"/>
                  <a:gd name="T5" fmla="*/ 48 h 288"/>
                  <a:gd name="T6" fmla="*/ 240 w 480"/>
                  <a:gd name="T7" fmla="*/ 48 h 288"/>
                  <a:gd name="T8" fmla="*/ 288 w 480"/>
                  <a:gd name="T9" fmla="*/ 144 h 288"/>
                  <a:gd name="T10" fmla="*/ 336 w 480"/>
                  <a:gd name="T11" fmla="*/ 240 h 288"/>
                  <a:gd name="T12" fmla="*/ 384 w 480"/>
                  <a:gd name="T13" fmla="*/ 288 h 288"/>
                  <a:gd name="T14" fmla="*/ 480 w 480"/>
                  <a:gd name="T15" fmla="*/ 288 h 2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0"/>
                  <a:gd name="T25" fmla="*/ 0 h 288"/>
                  <a:gd name="T26" fmla="*/ 480 w 480"/>
                  <a:gd name="T27" fmla="*/ 288 h 2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0" h="288">
                    <a:moveTo>
                      <a:pt x="0" y="0"/>
                    </a:moveTo>
                    <a:lnTo>
                      <a:pt x="96" y="48"/>
                    </a:lnTo>
                    <a:lnTo>
                      <a:pt x="192" y="48"/>
                    </a:lnTo>
                    <a:lnTo>
                      <a:pt x="240" y="48"/>
                    </a:lnTo>
                    <a:lnTo>
                      <a:pt x="288" y="144"/>
                    </a:lnTo>
                    <a:lnTo>
                      <a:pt x="336" y="240"/>
                    </a:lnTo>
                    <a:lnTo>
                      <a:pt x="384" y="288"/>
                    </a:lnTo>
                    <a:lnTo>
                      <a:pt x="480" y="288"/>
                    </a:lnTo>
                  </a:path>
                </a:pathLst>
              </a:cu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8" name="Freeform 13"/>
              <p:cNvSpPr>
                <a:spLocks/>
              </p:cNvSpPr>
              <p:nvPr/>
            </p:nvSpPr>
            <p:spPr bwMode="auto">
              <a:xfrm>
                <a:off x="3264" y="1872"/>
                <a:ext cx="240" cy="48"/>
              </a:xfrm>
              <a:custGeom>
                <a:avLst/>
                <a:gdLst>
                  <a:gd name="T0" fmla="*/ 0 w 240"/>
                  <a:gd name="T1" fmla="*/ 0 h 48"/>
                  <a:gd name="T2" fmla="*/ 48 w 240"/>
                  <a:gd name="T3" fmla="*/ 0 h 48"/>
                  <a:gd name="T4" fmla="*/ 96 w 240"/>
                  <a:gd name="T5" fmla="*/ 0 h 48"/>
                  <a:gd name="T6" fmla="*/ 144 w 240"/>
                  <a:gd name="T7" fmla="*/ 0 h 48"/>
                  <a:gd name="T8" fmla="*/ 192 w 240"/>
                  <a:gd name="T9" fmla="*/ 48 h 48"/>
                  <a:gd name="T10" fmla="*/ 240 w 240"/>
                  <a:gd name="T11" fmla="*/ 48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0"/>
                  <a:gd name="T19" fmla="*/ 0 h 48"/>
                  <a:gd name="T20" fmla="*/ 240 w 240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0" h="48">
                    <a:moveTo>
                      <a:pt x="0" y="0"/>
                    </a:moveTo>
                    <a:lnTo>
                      <a:pt x="48" y="0"/>
                    </a:lnTo>
                    <a:lnTo>
                      <a:pt x="96" y="0"/>
                    </a:lnTo>
                    <a:lnTo>
                      <a:pt x="144" y="0"/>
                    </a:lnTo>
                    <a:lnTo>
                      <a:pt x="192" y="48"/>
                    </a:lnTo>
                    <a:lnTo>
                      <a:pt x="240" y="48"/>
                    </a:lnTo>
                  </a:path>
                </a:pathLst>
              </a:cu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0" name="Freeform 14"/>
            <p:cNvSpPr>
              <a:spLocks/>
            </p:cNvSpPr>
            <p:nvPr/>
          </p:nvSpPr>
          <p:spPr bwMode="auto">
            <a:xfrm>
              <a:off x="2976" y="2448"/>
              <a:ext cx="48" cy="144"/>
            </a:xfrm>
            <a:custGeom>
              <a:avLst/>
              <a:gdLst>
                <a:gd name="T0" fmla="*/ 0 w 48"/>
                <a:gd name="T1" fmla="*/ 0 h 144"/>
                <a:gd name="T2" fmla="*/ 48 w 48"/>
                <a:gd name="T3" fmla="*/ 96 h 144"/>
                <a:gd name="T4" fmla="*/ 48 w 48"/>
                <a:gd name="T5" fmla="*/ 144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0" y="0"/>
                  </a:moveTo>
                  <a:lnTo>
                    <a:pt x="48" y="96"/>
                  </a:lnTo>
                  <a:lnTo>
                    <a:pt x="48" y="144"/>
                  </a:lnTo>
                </a:path>
              </a:pathLst>
            </a:cu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Freeform 15"/>
            <p:cNvSpPr>
              <a:spLocks/>
            </p:cNvSpPr>
            <p:nvPr/>
          </p:nvSpPr>
          <p:spPr bwMode="auto">
            <a:xfrm>
              <a:off x="3168" y="2160"/>
              <a:ext cx="192" cy="144"/>
            </a:xfrm>
            <a:custGeom>
              <a:avLst/>
              <a:gdLst>
                <a:gd name="T0" fmla="*/ 0 w 192"/>
                <a:gd name="T1" fmla="*/ 0 h 144"/>
                <a:gd name="T2" fmla="*/ 96 w 192"/>
                <a:gd name="T3" fmla="*/ 48 h 144"/>
                <a:gd name="T4" fmla="*/ 144 w 192"/>
                <a:gd name="T5" fmla="*/ 96 h 144"/>
                <a:gd name="T6" fmla="*/ 192 w 19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44"/>
                <a:gd name="T14" fmla="*/ 192 w 19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44">
                  <a:moveTo>
                    <a:pt x="0" y="0"/>
                  </a:moveTo>
                  <a:lnTo>
                    <a:pt x="96" y="48"/>
                  </a:lnTo>
                  <a:lnTo>
                    <a:pt x="144" y="96"/>
                  </a:lnTo>
                  <a:lnTo>
                    <a:pt x="192" y="144"/>
                  </a:lnTo>
                </a:path>
              </a:pathLst>
            </a:cu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562023" y="457200"/>
            <a:ext cx="2362489" cy="2286000"/>
            <a:chOff x="3456" y="336"/>
            <a:chExt cx="1488" cy="1440"/>
          </a:xfrm>
        </p:grpSpPr>
        <p:sp>
          <p:nvSpPr>
            <p:cNvPr id="12297" name="Freeform 17"/>
            <p:cNvSpPr>
              <a:spLocks/>
            </p:cNvSpPr>
            <p:nvPr/>
          </p:nvSpPr>
          <p:spPr bwMode="auto">
            <a:xfrm>
              <a:off x="3456" y="336"/>
              <a:ext cx="1488" cy="1440"/>
            </a:xfrm>
            <a:custGeom>
              <a:avLst/>
              <a:gdLst>
                <a:gd name="T0" fmla="*/ 1488 w 1488"/>
                <a:gd name="T1" fmla="*/ 0 h 1440"/>
                <a:gd name="T2" fmla="*/ 1488 w 1488"/>
                <a:gd name="T3" fmla="*/ 96 h 1440"/>
                <a:gd name="T4" fmla="*/ 1440 w 1488"/>
                <a:gd name="T5" fmla="*/ 144 h 1440"/>
                <a:gd name="T6" fmla="*/ 1488 w 1488"/>
                <a:gd name="T7" fmla="*/ 192 h 1440"/>
                <a:gd name="T8" fmla="*/ 1440 w 1488"/>
                <a:gd name="T9" fmla="*/ 240 h 1440"/>
                <a:gd name="T10" fmla="*/ 1392 w 1488"/>
                <a:gd name="T11" fmla="*/ 336 h 1440"/>
                <a:gd name="T12" fmla="*/ 1344 w 1488"/>
                <a:gd name="T13" fmla="*/ 336 h 1440"/>
                <a:gd name="T14" fmla="*/ 1296 w 1488"/>
                <a:gd name="T15" fmla="*/ 336 h 1440"/>
                <a:gd name="T16" fmla="*/ 1248 w 1488"/>
                <a:gd name="T17" fmla="*/ 384 h 1440"/>
                <a:gd name="T18" fmla="*/ 1200 w 1488"/>
                <a:gd name="T19" fmla="*/ 384 h 1440"/>
                <a:gd name="T20" fmla="*/ 1152 w 1488"/>
                <a:gd name="T21" fmla="*/ 384 h 1440"/>
                <a:gd name="T22" fmla="*/ 1104 w 1488"/>
                <a:gd name="T23" fmla="*/ 384 h 1440"/>
                <a:gd name="T24" fmla="*/ 1056 w 1488"/>
                <a:gd name="T25" fmla="*/ 336 h 1440"/>
                <a:gd name="T26" fmla="*/ 1008 w 1488"/>
                <a:gd name="T27" fmla="*/ 336 h 1440"/>
                <a:gd name="T28" fmla="*/ 960 w 1488"/>
                <a:gd name="T29" fmla="*/ 240 h 1440"/>
                <a:gd name="T30" fmla="*/ 912 w 1488"/>
                <a:gd name="T31" fmla="*/ 240 h 1440"/>
                <a:gd name="T32" fmla="*/ 864 w 1488"/>
                <a:gd name="T33" fmla="*/ 240 h 1440"/>
                <a:gd name="T34" fmla="*/ 816 w 1488"/>
                <a:gd name="T35" fmla="*/ 240 h 1440"/>
                <a:gd name="T36" fmla="*/ 768 w 1488"/>
                <a:gd name="T37" fmla="*/ 192 h 1440"/>
                <a:gd name="T38" fmla="*/ 720 w 1488"/>
                <a:gd name="T39" fmla="*/ 192 h 1440"/>
                <a:gd name="T40" fmla="*/ 672 w 1488"/>
                <a:gd name="T41" fmla="*/ 240 h 1440"/>
                <a:gd name="T42" fmla="*/ 624 w 1488"/>
                <a:gd name="T43" fmla="*/ 288 h 1440"/>
                <a:gd name="T44" fmla="*/ 528 w 1488"/>
                <a:gd name="T45" fmla="*/ 288 h 1440"/>
                <a:gd name="T46" fmla="*/ 480 w 1488"/>
                <a:gd name="T47" fmla="*/ 288 h 1440"/>
                <a:gd name="T48" fmla="*/ 480 w 1488"/>
                <a:gd name="T49" fmla="*/ 336 h 1440"/>
                <a:gd name="T50" fmla="*/ 432 w 1488"/>
                <a:gd name="T51" fmla="*/ 384 h 1440"/>
                <a:gd name="T52" fmla="*/ 432 w 1488"/>
                <a:gd name="T53" fmla="*/ 432 h 1440"/>
                <a:gd name="T54" fmla="*/ 480 w 1488"/>
                <a:gd name="T55" fmla="*/ 480 h 1440"/>
                <a:gd name="T56" fmla="*/ 528 w 1488"/>
                <a:gd name="T57" fmla="*/ 528 h 1440"/>
                <a:gd name="T58" fmla="*/ 576 w 1488"/>
                <a:gd name="T59" fmla="*/ 528 h 1440"/>
                <a:gd name="T60" fmla="*/ 576 w 1488"/>
                <a:gd name="T61" fmla="*/ 576 h 1440"/>
                <a:gd name="T62" fmla="*/ 528 w 1488"/>
                <a:gd name="T63" fmla="*/ 624 h 1440"/>
                <a:gd name="T64" fmla="*/ 480 w 1488"/>
                <a:gd name="T65" fmla="*/ 624 h 1440"/>
                <a:gd name="T66" fmla="*/ 480 w 1488"/>
                <a:gd name="T67" fmla="*/ 672 h 1440"/>
                <a:gd name="T68" fmla="*/ 480 w 1488"/>
                <a:gd name="T69" fmla="*/ 720 h 1440"/>
                <a:gd name="T70" fmla="*/ 432 w 1488"/>
                <a:gd name="T71" fmla="*/ 768 h 1440"/>
                <a:gd name="T72" fmla="*/ 384 w 1488"/>
                <a:gd name="T73" fmla="*/ 720 h 1440"/>
                <a:gd name="T74" fmla="*/ 336 w 1488"/>
                <a:gd name="T75" fmla="*/ 720 h 1440"/>
                <a:gd name="T76" fmla="*/ 288 w 1488"/>
                <a:gd name="T77" fmla="*/ 768 h 1440"/>
                <a:gd name="T78" fmla="*/ 336 w 1488"/>
                <a:gd name="T79" fmla="*/ 816 h 1440"/>
                <a:gd name="T80" fmla="*/ 288 w 1488"/>
                <a:gd name="T81" fmla="*/ 816 h 1440"/>
                <a:gd name="T82" fmla="*/ 240 w 1488"/>
                <a:gd name="T83" fmla="*/ 864 h 1440"/>
                <a:gd name="T84" fmla="*/ 192 w 1488"/>
                <a:gd name="T85" fmla="*/ 864 h 1440"/>
                <a:gd name="T86" fmla="*/ 144 w 1488"/>
                <a:gd name="T87" fmla="*/ 912 h 1440"/>
                <a:gd name="T88" fmla="*/ 48 w 1488"/>
                <a:gd name="T89" fmla="*/ 912 h 1440"/>
                <a:gd name="T90" fmla="*/ 48 w 1488"/>
                <a:gd name="T91" fmla="*/ 960 h 1440"/>
                <a:gd name="T92" fmla="*/ 48 w 1488"/>
                <a:gd name="T93" fmla="*/ 1008 h 1440"/>
                <a:gd name="T94" fmla="*/ 96 w 1488"/>
                <a:gd name="T95" fmla="*/ 1056 h 1440"/>
                <a:gd name="T96" fmla="*/ 96 w 1488"/>
                <a:gd name="T97" fmla="*/ 1104 h 1440"/>
                <a:gd name="T98" fmla="*/ 48 w 1488"/>
                <a:gd name="T99" fmla="*/ 1152 h 1440"/>
                <a:gd name="T100" fmla="*/ 0 w 1488"/>
                <a:gd name="T101" fmla="*/ 1248 h 1440"/>
                <a:gd name="T102" fmla="*/ 0 w 1488"/>
                <a:gd name="T103" fmla="*/ 1344 h 1440"/>
                <a:gd name="T104" fmla="*/ 48 w 1488"/>
                <a:gd name="T105" fmla="*/ 1440 h 14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8"/>
                <a:gd name="T160" fmla="*/ 0 h 1440"/>
                <a:gd name="T161" fmla="*/ 1488 w 1488"/>
                <a:gd name="T162" fmla="*/ 1440 h 14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8" h="1440">
                  <a:moveTo>
                    <a:pt x="1488" y="0"/>
                  </a:moveTo>
                  <a:lnTo>
                    <a:pt x="1488" y="96"/>
                  </a:lnTo>
                  <a:lnTo>
                    <a:pt x="1440" y="144"/>
                  </a:lnTo>
                  <a:lnTo>
                    <a:pt x="1488" y="192"/>
                  </a:lnTo>
                  <a:lnTo>
                    <a:pt x="1440" y="240"/>
                  </a:lnTo>
                  <a:lnTo>
                    <a:pt x="1392" y="336"/>
                  </a:lnTo>
                  <a:lnTo>
                    <a:pt x="1344" y="336"/>
                  </a:lnTo>
                  <a:lnTo>
                    <a:pt x="1296" y="336"/>
                  </a:lnTo>
                  <a:lnTo>
                    <a:pt x="1248" y="384"/>
                  </a:lnTo>
                  <a:lnTo>
                    <a:pt x="1200" y="384"/>
                  </a:lnTo>
                  <a:lnTo>
                    <a:pt x="1152" y="384"/>
                  </a:lnTo>
                  <a:lnTo>
                    <a:pt x="1104" y="384"/>
                  </a:lnTo>
                  <a:lnTo>
                    <a:pt x="1056" y="336"/>
                  </a:lnTo>
                  <a:lnTo>
                    <a:pt x="1008" y="336"/>
                  </a:lnTo>
                  <a:lnTo>
                    <a:pt x="960" y="240"/>
                  </a:lnTo>
                  <a:lnTo>
                    <a:pt x="912" y="240"/>
                  </a:lnTo>
                  <a:lnTo>
                    <a:pt x="864" y="240"/>
                  </a:lnTo>
                  <a:lnTo>
                    <a:pt x="816" y="240"/>
                  </a:lnTo>
                  <a:lnTo>
                    <a:pt x="768" y="192"/>
                  </a:lnTo>
                  <a:lnTo>
                    <a:pt x="720" y="192"/>
                  </a:lnTo>
                  <a:lnTo>
                    <a:pt x="672" y="240"/>
                  </a:lnTo>
                  <a:lnTo>
                    <a:pt x="624" y="288"/>
                  </a:lnTo>
                  <a:lnTo>
                    <a:pt x="528" y="288"/>
                  </a:lnTo>
                  <a:lnTo>
                    <a:pt x="480" y="288"/>
                  </a:lnTo>
                  <a:lnTo>
                    <a:pt x="480" y="336"/>
                  </a:lnTo>
                  <a:lnTo>
                    <a:pt x="432" y="384"/>
                  </a:lnTo>
                  <a:lnTo>
                    <a:pt x="432" y="432"/>
                  </a:lnTo>
                  <a:lnTo>
                    <a:pt x="480" y="480"/>
                  </a:lnTo>
                  <a:lnTo>
                    <a:pt x="528" y="528"/>
                  </a:lnTo>
                  <a:lnTo>
                    <a:pt x="576" y="528"/>
                  </a:lnTo>
                  <a:lnTo>
                    <a:pt x="576" y="576"/>
                  </a:lnTo>
                  <a:lnTo>
                    <a:pt x="528" y="624"/>
                  </a:lnTo>
                  <a:lnTo>
                    <a:pt x="480" y="624"/>
                  </a:lnTo>
                  <a:lnTo>
                    <a:pt x="480" y="672"/>
                  </a:lnTo>
                  <a:lnTo>
                    <a:pt x="480" y="720"/>
                  </a:lnTo>
                  <a:lnTo>
                    <a:pt x="432" y="768"/>
                  </a:lnTo>
                  <a:lnTo>
                    <a:pt x="384" y="720"/>
                  </a:lnTo>
                  <a:lnTo>
                    <a:pt x="336" y="720"/>
                  </a:lnTo>
                  <a:lnTo>
                    <a:pt x="288" y="768"/>
                  </a:lnTo>
                  <a:lnTo>
                    <a:pt x="336" y="816"/>
                  </a:lnTo>
                  <a:lnTo>
                    <a:pt x="288" y="816"/>
                  </a:lnTo>
                  <a:lnTo>
                    <a:pt x="240" y="864"/>
                  </a:lnTo>
                  <a:lnTo>
                    <a:pt x="192" y="864"/>
                  </a:lnTo>
                  <a:lnTo>
                    <a:pt x="144" y="912"/>
                  </a:lnTo>
                  <a:lnTo>
                    <a:pt x="48" y="912"/>
                  </a:lnTo>
                  <a:lnTo>
                    <a:pt x="48" y="960"/>
                  </a:lnTo>
                  <a:lnTo>
                    <a:pt x="48" y="1008"/>
                  </a:lnTo>
                  <a:lnTo>
                    <a:pt x="96" y="1056"/>
                  </a:lnTo>
                  <a:lnTo>
                    <a:pt x="96" y="1104"/>
                  </a:lnTo>
                  <a:lnTo>
                    <a:pt x="48" y="1152"/>
                  </a:lnTo>
                  <a:lnTo>
                    <a:pt x="0" y="1248"/>
                  </a:lnTo>
                  <a:lnTo>
                    <a:pt x="0" y="1344"/>
                  </a:lnTo>
                  <a:lnTo>
                    <a:pt x="48" y="1440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Freeform 18"/>
            <p:cNvSpPr>
              <a:spLocks/>
            </p:cNvSpPr>
            <p:nvPr/>
          </p:nvSpPr>
          <p:spPr bwMode="auto">
            <a:xfrm>
              <a:off x="3696" y="816"/>
              <a:ext cx="864" cy="432"/>
            </a:xfrm>
            <a:custGeom>
              <a:avLst/>
              <a:gdLst>
                <a:gd name="T0" fmla="*/ 864 w 864"/>
                <a:gd name="T1" fmla="*/ 0 h 432"/>
                <a:gd name="T2" fmla="*/ 816 w 864"/>
                <a:gd name="T3" fmla="*/ 0 h 432"/>
                <a:gd name="T4" fmla="*/ 768 w 864"/>
                <a:gd name="T5" fmla="*/ 48 h 432"/>
                <a:gd name="T6" fmla="*/ 720 w 864"/>
                <a:gd name="T7" fmla="*/ 48 h 432"/>
                <a:gd name="T8" fmla="*/ 672 w 864"/>
                <a:gd name="T9" fmla="*/ 48 h 432"/>
                <a:gd name="T10" fmla="*/ 672 w 864"/>
                <a:gd name="T11" fmla="*/ 96 h 432"/>
                <a:gd name="T12" fmla="*/ 720 w 864"/>
                <a:gd name="T13" fmla="*/ 192 h 432"/>
                <a:gd name="T14" fmla="*/ 720 w 864"/>
                <a:gd name="T15" fmla="*/ 288 h 432"/>
                <a:gd name="T16" fmla="*/ 720 w 864"/>
                <a:gd name="T17" fmla="*/ 336 h 432"/>
                <a:gd name="T18" fmla="*/ 672 w 864"/>
                <a:gd name="T19" fmla="*/ 336 h 432"/>
                <a:gd name="T20" fmla="*/ 576 w 864"/>
                <a:gd name="T21" fmla="*/ 336 h 432"/>
                <a:gd name="T22" fmla="*/ 528 w 864"/>
                <a:gd name="T23" fmla="*/ 384 h 432"/>
                <a:gd name="T24" fmla="*/ 432 w 864"/>
                <a:gd name="T25" fmla="*/ 336 h 432"/>
                <a:gd name="T26" fmla="*/ 432 w 864"/>
                <a:gd name="T27" fmla="*/ 288 h 432"/>
                <a:gd name="T28" fmla="*/ 384 w 864"/>
                <a:gd name="T29" fmla="*/ 240 h 432"/>
                <a:gd name="T30" fmla="*/ 336 w 864"/>
                <a:gd name="T31" fmla="*/ 336 h 432"/>
                <a:gd name="T32" fmla="*/ 288 w 864"/>
                <a:gd name="T33" fmla="*/ 384 h 432"/>
                <a:gd name="T34" fmla="*/ 288 w 864"/>
                <a:gd name="T35" fmla="*/ 432 h 432"/>
                <a:gd name="T36" fmla="*/ 240 w 864"/>
                <a:gd name="T37" fmla="*/ 432 h 432"/>
                <a:gd name="T38" fmla="*/ 192 w 864"/>
                <a:gd name="T39" fmla="*/ 336 h 432"/>
                <a:gd name="T40" fmla="*/ 192 w 864"/>
                <a:gd name="T41" fmla="*/ 288 h 432"/>
                <a:gd name="T42" fmla="*/ 144 w 864"/>
                <a:gd name="T43" fmla="*/ 288 h 432"/>
                <a:gd name="T44" fmla="*/ 144 w 864"/>
                <a:gd name="T45" fmla="*/ 336 h 432"/>
                <a:gd name="T46" fmla="*/ 96 w 864"/>
                <a:gd name="T47" fmla="*/ 384 h 432"/>
                <a:gd name="T48" fmla="*/ 96 w 864"/>
                <a:gd name="T49" fmla="*/ 432 h 432"/>
                <a:gd name="T50" fmla="*/ 48 w 864"/>
                <a:gd name="T51" fmla="*/ 432 h 432"/>
                <a:gd name="T52" fmla="*/ 0 w 864"/>
                <a:gd name="T53" fmla="*/ 384 h 4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64"/>
                <a:gd name="T82" fmla="*/ 0 h 432"/>
                <a:gd name="T83" fmla="*/ 864 w 864"/>
                <a:gd name="T84" fmla="*/ 432 h 4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64" h="432">
                  <a:moveTo>
                    <a:pt x="864" y="0"/>
                  </a:moveTo>
                  <a:lnTo>
                    <a:pt x="816" y="0"/>
                  </a:lnTo>
                  <a:lnTo>
                    <a:pt x="768" y="48"/>
                  </a:lnTo>
                  <a:lnTo>
                    <a:pt x="720" y="48"/>
                  </a:lnTo>
                  <a:lnTo>
                    <a:pt x="672" y="48"/>
                  </a:lnTo>
                  <a:lnTo>
                    <a:pt x="672" y="96"/>
                  </a:lnTo>
                  <a:lnTo>
                    <a:pt x="720" y="192"/>
                  </a:lnTo>
                  <a:lnTo>
                    <a:pt x="720" y="288"/>
                  </a:lnTo>
                  <a:lnTo>
                    <a:pt x="720" y="336"/>
                  </a:lnTo>
                  <a:lnTo>
                    <a:pt x="672" y="336"/>
                  </a:lnTo>
                  <a:lnTo>
                    <a:pt x="576" y="336"/>
                  </a:lnTo>
                  <a:lnTo>
                    <a:pt x="528" y="384"/>
                  </a:lnTo>
                  <a:lnTo>
                    <a:pt x="432" y="336"/>
                  </a:lnTo>
                  <a:lnTo>
                    <a:pt x="432" y="288"/>
                  </a:lnTo>
                  <a:lnTo>
                    <a:pt x="384" y="240"/>
                  </a:lnTo>
                  <a:lnTo>
                    <a:pt x="336" y="336"/>
                  </a:lnTo>
                  <a:lnTo>
                    <a:pt x="288" y="384"/>
                  </a:lnTo>
                  <a:lnTo>
                    <a:pt x="288" y="432"/>
                  </a:lnTo>
                  <a:lnTo>
                    <a:pt x="240" y="432"/>
                  </a:lnTo>
                  <a:lnTo>
                    <a:pt x="192" y="336"/>
                  </a:lnTo>
                  <a:lnTo>
                    <a:pt x="192" y="288"/>
                  </a:lnTo>
                  <a:lnTo>
                    <a:pt x="144" y="288"/>
                  </a:lnTo>
                  <a:lnTo>
                    <a:pt x="144" y="336"/>
                  </a:lnTo>
                  <a:lnTo>
                    <a:pt x="96" y="384"/>
                  </a:lnTo>
                  <a:lnTo>
                    <a:pt x="96" y="432"/>
                  </a:lnTo>
                  <a:lnTo>
                    <a:pt x="48" y="432"/>
                  </a:lnTo>
                  <a:lnTo>
                    <a:pt x="0" y="384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899" name="Text Box 19"/>
          <p:cNvSpPr txBox="1">
            <a:spLocks noChangeArrowheads="1"/>
          </p:cNvSpPr>
          <p:nvPr/>
        </p:nvSpPr>
        <p:spPr bwMode="auto">
          <a:xfrm rot="-2299510">
            <a:off x="2622262" y="325438"/>
            <a:ext cx="2111375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VNI-Cooper" pitchFamily="2" charset="0"/>
              </a:rPr>
              <a:t>Soâng Meâ Coâng</a:t>
            </a:r>
          </a:p>
        </p:txBody>
      </p:sp>
      <p:sp>
        <p:nvSpPr>
          <p:cNvPr id="122900" name="Text Box 20"/>
          <p:cNvSpPr txBox="1">
            <a:spLocks noChangeArrowheads="1"/>
          </p:cNvSpPr>
          <p:nvPr/>
        </p:nvSpPr>
        <p:spPr bwMode="auto">
          <a:xfrm rot="978025">
            <a:off x="6391853" y="684213"/>
            <a:ext cx="1995920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VNI-Cooper" pitchFamily="2" charset="0"/>
              </a:rPr>
              <a:t>Soâng Ñoàng Nai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207818" y="5491162"/>
            <a:ext cx="8382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229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9" grpId="0"/>
      <p:bldP spid="12290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12000" contrast="24000"/>
          </a:blip>
          <a:srcRect/>
          <a:stretch>
            <a:fillRect/>
          </a:stretch>
        </p:blipFill>
        <p:spPr bwMode="auto">
          <a:xfrm>
            <a:off x="277091" y="76200"/>
            <a:ext cx="519545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3"/>
          <p:cNvSpPr>
            <a:spLocks/>
          </p:cNvSpPr>
          <p:nvPr/>
        </p:nvSpPr>
        <p:spPr bwMode="auto">
          <a:xfrm>
            <a:off x="1801091" y="914400"/>
            <a:ext cx="1039091" cy="685800"/>
          </a:xfrm>
          <a:custGeom>
            <a:avLst/>
            <a:gdLst>
              <a:gd name="T0" fmla="*/ 2147483647 w 685"/>
              <a:gd name="T1" fmla="*/ 2147483647 h 575"/>
              <a:gd name="T2" fmla="*/ 2147483647 w 685"/>
              <a:gd name="T3" fmla="*/ 2147483647 h 575"/>
              <a:gd name="T4" fmla="*/ 2147483647 w 685"/>
              <a:gd name="T5" fmla="*/ 2147483647 h 575"/>
              <a:gd name="T6" fmla="*/ 2147483647 w 685"/>
              <a:gd name="T7" fmla="*/ 0 h 575"/>
              <a:gd name="T8" fmla="*/ 0 w 685"/>
              <a:gd name="T9" fmla="*/ 2147483647 h 575"/>
              <a:gd name="T10" fmla="*/ 2147483647 w 685"/>
              <a:gd name="T11" fmla="*/ 2147483647 h 575"/>
              <a:gd name="T12" fmla="*/ 2147483647 w 685"/>
              <a:gd name="T13" fmla="*/ 2147483647 h 575"/>
              <a:gd name="T14" fmla="*/ 2147483647 w 685"/>
              <a:gd name="T15" fmla="*/ 2147483647 h 575"/>
              <a:gd name="T16" fmla="*/ 2147483647 w 685"/>
              <a:gd name="T17" fmla="*/ 2147483647 h 575"/>
              <a:gd name="T18" fmla="*/ 2147483647 w 685"/>
              <a:gd name="T19" fmla="*/ 2147483647 h 575"/>
              <a:gd name="T20" fmla="*/ 2147483647 w 685"/>
              <a:gd name="T21" fmla="*/ 2147483647 h 575"/>
              <a:gd name="T22" fmla="*/ 2147483647 w 685"/>
              <a:gd name="T23" fmla="*/ 2147483647 h 575"/>
              <a:gd name="T24" fmla="*/ 2147483647 w 685"/>
              <a:gd name="T25" fmla="*/ 2147483647 h 575"/>
              <a:gd name="T26" fmla="*/ 2147483647 w 685"/>
              <a:gd name="T27" fmla="*/ 2147483647 h 575"/>
              <a:gd name="T28" fmla="*/ 2147483647 w 685"/>
              <a:gd name="T29" fmla="*/ 2147483647 h 575"/>
              <a:gd name="T30" fmla="*/ 2147483647 w 685"/>
              <a:gd name="T31" fmla="*/ 2147483647 h 575"/>
              <a:gd name="T32" fmla="*/ 2147483647 w 685"/>
              <a:gd name="T33" fmla="*/ 2147483647 h 575"/>
              <a:gd name="T34" fmla="*/ 2147483647 w 685"/>
              <a:gd name="T35" fmla="*/ 2147483647 h 575"/>
              <a:gd name="T36" fmla="*/ 2147483647 w 685"/>
              <a:gd name="T37" fmla="*/ 2147483647 h 575"/>
              <a:gd name="T38" fmla="*/ 2147483647 w 685"/>
              <a:gd name="T39" fmla="*/ 2147483647 h 575"/>
              <a:gd name="T40" fmla="*/ 2147483647 w 685"/>
              <a:gd name="T41" fmla="*/ 2147483647 h 575"/>
              <a:gd name="T42" fmla="*/ 2147483647 w 685"/>
              <a:gd name="T43" fmla="*/ 2147483647 h 575"/>
              <a:gd name="T44" fmla="*/ 2147483647 w 685"/>
              <a:gd name="T45" fmla="*/ 2147483647 h 575"/>
              <a:gd name="T46" fmla="*/ 2147483647 w 685"/>
              <a:gd name="T47" fmla="*/ 2147483647 h 575"/>
              <a:gd name="T48" fmla="*/ 2147483647 w 685"/>
              <a:gd name="T49" fmla="*/ 2147483647 h 575"/>
              <a:gd name="T50" fmla="*/ 2147483647 w 685"/>
              <a:gd name="T51" fmla="*/ 2147483647 h 575"/>
              <a:gd name="T52" fmla="*/ 2147483647 w 685"/>
              <a:gd name="T53" fmla="*/ 2147483647 h 575"/>
              <a:gd name="T54" fmla="*/ 2147483647 w 685"/>
              <a:gd name="T55" fmla="*/ 2147483647 h 575"/>
              <a:gd name="T56" fmla="*/ 2147483647 w 685"/>
              <a:gd name="T57" fmla="*/ 2147483647 h 575"/>
              <a:gd name="T58" fmla="*/ 2147483647 w 685"/>
              <a:gd name="T59" fmla="*/ 2147483647 h 575"/>
              <a:gd name="T60" fmla="*/ 2147483647 w 685"/>
              <a:gd name="T61" fmla="*/ 2147483647 h 575"/>
              <a:gd name="T62" fmla="*/ 2147483647 w 685"/>
              <a:gd name="T63" fmla="*/ 2147483647 h 575"/>
              <a:gd name="T64" fmla="*/ 2147483647 w 685"/>
              <a:gd name="T65" fmla="*/ 2147483647 h 575"/>
              <a:gd name="T66" fmla="*/ 2147483647 w 685"/>
              <a:gd name="T67" fmla="*/ 2147483647 h 575"/>
              <a:gd name="T68" fmla="*/ 2147483647 w 685"/>
              <a:gd name="T69" fmla="*/ 2147483647 h 575"/>
              <a:gd name="T70" fmla="*/ 2147483647 w 685"/>
              <a:gd name="T71" fmla="*/ 2147483647 h 575"/>
              <a:gd name="T72" fmla="*/ 2147483647 w 685"/>
              <a:gd name="T73" fmla="*/ 2147483647 h 575"/>
              <a:gd name="T74" fmla="*/ 2147483647 w 685"/>
              <a:gd name="T75" fmla="*/ 2147483647 h 575"/>
              <a:gd name="T76" fmla="*/ 2147483647 w 685"/>
              <a:gd name="T77" fmla="*/ 2147483647 h 575"/>
              <a:gd name="T78" fmla="*/ 2147483647 w 685"/>
              <a:gd name="T79" fmla="*/ 2147483647 h 575"/>
              <a:gd name="T80" fmla="*/ 2147483647 w 685"/>
              <a:gd name="T81" fmla="*/ 2147483647 h 575"/>
              <a:gd name="T82" fmla="*/ 2147483647 w 685"/>
              <a:gd name="T83" fmla="*/ 2147483647 h 57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685"/>
              <a:gd name="T127" fmla="*/ 0 h 575"/>
              <a:gd name="T128" fmla="*/ 685 w 685"/>
              <a:gd name="T129" fmla="*/ 575 h 57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685" h="575">
                <a:moveTo>
                  <a:pt x="120" y="24"/>
                </a:moveTo>
                <a:cubicBezTo>
                  <a:pt x="123" y="32"/>
                  <a:pt x="136" y="48"/>
                  <a:pt x="128" y="48"/>
                </a:cubicBezTo>
                <a:cubicBezTo>
                  <a:pt x="118" y="48"/>
                  <a:pt x="119" y="31"/>
                  <a:pt x="112" y="24"/>
                </a:cubicBezTo>
                <a:cubicBezTo>
                  <a:pt x="96" y="8"/>
                  <a:pt x="84" y="7"/>
                  <a:pt x="64" y="0"/>
                </a:cubicBezTo>
                <a:cubicBezTo>
                  <a:pt x="44" y="31"/>
                  <a:pt x="35" y="36"/>
                  <a:pt x="0" y="24"/>
                </a:cubicBezTo>
                <a:cubicBezTo>
                  <a:pt x="3" y="32"/>
                  <a:pt x="4" y="40"/>
                  <a:pt x="8" y="48"/>
                </a:cubicBezTo>
                <a:cubicBezTo>
                  <a:pt x="12" y="57"/>
                  <a:pt x="20" y="63"/>
                  <a:pt x="24" y="72"/>
                </a:cubicBezTo>
                <a:cubicBezTo>
                  <a:pt x="28" y="82"/>
                  <a:pt x="25" y="96"/>
                  <a:pt x="32" y="104"/>
                </a:cubicBezTo>
                <a:cubicBezTo>
                  <a:pt x="45" y="118"/>
                  <a:pt x="80" y="136"/>
                  <a:pt x="80" y="136"/>
                </a:cubicBezTo>
                <a:cubicBezTo>
                  <a:pt x="101" y="167"/>
                  <a:pt x="101" y="180"/>
                  <a:pt x="64" y="192"/>
                </a:cubicBezTo>
                <a:cubicBezTo>
                  <a:pt x="80" y="197"/>
                  <a:pt x="103" y="194"/>
                  <a:pt x="112" y="208"/>
                </a:cubicBezTo>
                <a:cubicBezTo>
                  <a:pt x="117" y="216"/>
                  <a:pt x="119" y="228"/>
                  <a:pt x="128" y="232"/>
                </a:cubicBezTo>
                <a:cubicBezTo>
                  <a:pt x="145" y="240"/>
                  <a:pt x="165" y="237"/>
                  <a:pt x="184" y="240"/>
                </a:cubicBezTo>
                <a:cubicBezTo>
                  <a:pt x="235" y="257"/>
                  <a:pt x="184" y="232"/>
                  <a:pt x="216" y="296"/>
                </a:cubicBezTo>
                <a:cubicBezTo>
                  <a:pt x="220" y="305"/>
                  <a:pt x="232" y="307"/>
                  <a:pt x="240" y="312"/>
                </a:cubicBezTo>
                <a:cubicBezTo>
                  <a:pt x="237" y="341"/>
                  <a:pt x="238" y="371"/>
                  <a:pt x="232" y="400"/>
                </a:cubicBezTo>
                <a:cubicBezTo>
                  <a:pt x="230" y="409"/>
                  <a:pt x="210" y="416"/>
                  <a:pt x="216" y="424"/>
                </a:cubicBezTo>
                <a:cubicBezTo>
                  <a:pt x="224" y="435"/>
                  <a:pt x="243" y="429"/>
                  <a:pt x="256" y="432"/>
                </a:cubicBezTo>
                <a:cubicBezTo>
                  <a:pt x="275" y="488"/>
                  <a:pt x="256" y="475"/>
                  <a:pt x="296" y="488"/>
                </a:cubicBezTo>
                <a:cubicBezTo>
                  <a:pt x="319" y="557"/>
                  <a:pt x="281" y="465"/>
                  <a:pt x="336" y="520"/>
                </a:cubicBezTo>
                <a:cubicBezTo>
                  <a:pt x="391" y="575"/>
                  <a:pt x="299" y="537"/>
                  <a:pt x="368" y="560"/>
                </a:cubicBezTo>
                <a:cubicBezTo>
                  <a:pt x="384" y="555"/>
                  <a:pt x="405" y="550"/>
                  <a:pt x="416" y="536"/>
                </a:cubicBezTo>
                <a:cubicBezTo>
                  <a:pt x="421" y="529"/>
                  <a:pt x="420" y="520"/>
                  <a:pt x="424" y="512"/>
                </a:cubicBezTo>
                <a:cubicBezTo>
                  <a:pt x="437" y="485"/>
                  <a:pt x="440" y="488"/>
                  <a:pt x="464" y="472"/>
                </a:cubicBezTo>
                <a:cubicBezTo>
                  <a:pt x="480" y="449"/>
                  <a:pt x="481" y="450"/>
                  <a:pt x="488" y="424"/>
                </a:cubicBezTo>
                <a:cubicBezTo>
                  <a:pt x="493" y="403"/>
                  <a:pt x="487" y="374"/>
                  <a:pt x="504" y="360"/>
                </a:cubicBezTo>
                <a:cubicBezTo>
                  <a:pt x="513" y="353"/>
                  <a:pt x="525" y="355"/>
                  <a:pt x="536" y="352"/>
                </a:cubicBezTo>
                <a:cubicBezTo>
                  <a:pt x="539" y="341"/>
                  <a:pt x="538" y="329"/>
                  <a:pt x="544" y="320"/>
                </a:cubicBezTo>
                <a:cubicBezTo>
                  <a:pt x="562" y="293"/>
                  <a:pt x="635" y="286"/>
                  <a:pt x="664" y="280"/>
                </a:cubicBezTo>
                <a:cubicBezTo>
                  <a:pt x="685" y="249"/>
                  <a:pt x="685" y="236"/>
                  <a:pt x="648" y="224"/>
                </a:cubicBezTo>
                <a:cubicBezTo>
                  <a:pt x="578" y="229"/>
                  <a:pt x="487" y="250"/>
                  <a:pt x="424" y="208"/>
                </a:cubicBezTo>
                <a:cubicBezTo>
                  <a:pt x="479" y="200"/>
                  <a:pt x="488" y="188"/>
                  <a:pt x="536" y="176"/>
                </a:cubicBezTo>
                <a:cubicBezTo>
                  <a:pt x="533" y="160"/>
                  <a:pt x="540" y="139"/>
                  <a:pt x="528" y="128"/>
                </a:cubicBezTo>
                <a:cubicBezTo>
                  <a:pt x="512" y="113"/>
                  <a:pt x="464" y="112"/>
                  <a:pt x="464" y="112"/>
                </a:cubicBezTo>
                <a:cubicBezTo>
                  <a:pt x="449" y="102"/>
                  <a:pt x="429" y="101"/>
                  <a:pt x="416" y="88"/>
                </a:cubicBezTo>
                <a:cubicBezTo>
                  <a:pt x="410" y="82"/>
                  <a:pt x="416" y="67"/>
                  <a:pt x="408" y="64"/>
                </a:cubicBezTo>
                <a:cubicBezTo>
                  <a:pt x="374" y="49"/>
                  <a:pt x="333" y="54"/>
                  <a:pt x="296" y="48"/>
                </a:cubicBezTo>
                <a:cubicBezTo>
                  <a:pt x="295" y="47"/>
                  <a:pt x="255" y="17"/>
                  <a:pt x="248" y="24"/>
                </a:cubicBezTo>
                <a:cubicBezTo>
                  <a:pt x="241" y="31"/>
                  <a:pt x="271" y="71"/>
                  <a:pt x="272" y="72"/>
                </a:cubicBezTo>
                <a:cubicBezTo>
                  <a:pt x="269" y="91"/>
                  <a:pt x="277" y="115"/>
                  <a:pt x="264" y="128"/>
                </a:cubicBezTo>
                <a:cubicBezTo>
                  <a:pt x="250" y="142"/>
                  <a:pt x="210" y="111"/>
                  <a:pt x="200" y="104"/>
                </a:cubicBezTo>
                <a:cubicBezTo>
                  <a:pt x="186" y="63"/>
                  <a:pt x="160" y="37"/>
                  <a:pt x="120" y="24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>
            <a:spLocks/>
          </p:cNvSpPr>
          <p:nvPr/>
        </p:nvSpPr>
        <p:spPr bwMode="auto">
          <a:xfrm>
            <a:off x="1316182" y="4876800"/>
            <a:ext cx="1454727" cy="1371600"/>
          </a:xfrm>
          <a:custGeom>
            <a:avLst/>
            <a:gdLst>
              <a:gd name="T0" fmla="*/ 2147483647 w 3369"/>
              <a:gd name="T1" fmla="*/ 2147483647 h 3045"/>
              <a:gd name="T2" fmla="*/ 2147483647 w 3369"/>
              <a:gd name="T3" fmla="*/ 2147483647 h 3045"/>
              <a:gd name="T4" fmla="*/ 2147483647 w 3369"/>
              <a:gd name="T5" fmla="*/ 2147483647 h 3045"/>
              <a:gd name="T6" fmla="*/ 2147483647 w 3369"/>
              <a:gd name="T7" fmla="*/ 2147483647 h 3045"/>
              <a:gd name="T8" fmla="*/ 2147483647 w 3369"/>
              <a:gd name="T9" fmla="*/ 2147483647 h 3045"/>
              <a:gd name="T10" fmla="*/ 2147483647 w 3369"/>
              <a:gd name="T11" fmla="*/ 2147483647 h 3045"/>
              <a:gd name="T12" fmla="*/ 2147483647 w 3369"/>
              <a:gd name="T13" fmla="*/ 2147483647 h 3045"/>
              <a:gd name="T14" fmla="*/ 2147483647 w 3369"/>
              <a:gd name="T15" fmla="*/ 2147483647 h 3045"/>
              <a:gd name="T16" fmla="*/ 2147483647 w 3369"/>
              <a:gd name="T17" fmla="*/ 2147483647 h 3045"/>
              <a:gd name="T18" fmla="*/ 2147483647 w 3369"/>
              <a:gd name="T19" fmla="*/ 2147483647 h 3045"/>
              <a:gd name="T20" fmla="*/ 2147483647 w 3369"/>
              <a:gd name="T21" fmla="*/ 2147483647 h 3045"/>
              <a:gd name="T22" fmla="*/ 2147483647 w 3369"/>
              <a:gd name="T23" fmla="*/ 2147483647 h 3045"/>
              <a:gd name="T24" fmla="*/ 2147483647 w 3369"/>
              <a:gd name="T25" fmla="*/ 2147483647 h 3045"/>
              <a:gd name="T26" fmla="*/ 2147483647 w 3369"/>
              <a:gd name="T27" fmla="*/ 2147483647 h 3045"/>
              <a:gd name="T28" fmla="*/ 2147483647 w 3369"/>
              <a:gd name="T29" fmla="*/ 2147483647 h 3045"/>
              <a:gd name="T30" fmla="*/ 2147483647 w 3369"/>
              <a:gd name="T31" fmla="*/ 2147483647 h 3045"/>
              <a:gd name="T32" fmla="*/ 2147483647 w 3369"/>
              <a:gd name="T33" fmla="*/ 2147483647 h 3045"/>
              <a:gd name="T34" fmla="*/ 2147483647 w 3369"/>
              <a:gd name="T35" fmla="*/ 2147483647 h 3045"/>
              <a:gd name="T36" fmla="*/ 2147483647 w 3369"/>
              <a:gd name="T37" fmla="*/ 2147483647 h 3045"/>
              <a:gd name="T38" fmla="*/ 2147483647 w 3369"/>
              <a:gd name="T39" fmla="*/ 2147483647 h 3045"/>
              <a:gd name="T40" fmla="*/ 2147483647 w 3369"/>
              <a:gd name="T41" fmla="*/ 2147483647 h 3045"/>
              <a:gd name="T42" fmla="*/ 2147483647 w 3369"/>
              <a:gd name="T43" fmla="*/ 2147483647 h 3045"/>
              <a:gd name="T44" fmla="*/ 2147483647 w 3369"/>
              <a:gd name="T45" fmla="*/ 2147483647 h 3045"/>
              <a:gd name="T46" fmla="*/ 2147483647 w 3369"/>
              <a:gd name="T47" fmla="*/ 2147483647 h 3045"/>
              <a:gd name="T48" fmla="*/ 2147483647 w 3369"/>
              <a:gd name="T49" fmla="*/ 2147483647 h 3045"/>
              <a:gd name="T50" fmla="*/ 2147483647 w 3369"/>
              <a:gd name="T51" fmla="*/ 2147483647 h 3045"/>
              <a:gd name="T52" fmla="*/ 2147483647 w 3369"/>
              <a:gd name="T53" fmla="*/ 2147483647 h 3045"/>
              <a:gd name="T54" fmla="*/ 2147483647 w 3369"/>
              <a:gd name="T55" fmla="*/ 2147483647 h 3045"/>
              <a:gd name="T56" fmla="*/ 2147483647 w 3369"/>
              <a:gd name="T57" fmla="*/ 2147483647 h 3045"/>
              <a:gd name="T58" fmla="*/ 2147483647 w 3369"/>
              <a:gd name="T59" fmla="*/ 2147483647 h 3045"/>
              <a:gd name="T60" fmla="*/ 2147483647 w 3369"/>
              <a:gd name="T61" fmla="*/ 2147483647 h 3045"/>
              <a:gd name="T62" fmla="*/ 2147483647 w 3369"/>
              <a:gd name="T63" fmla="*/ 2147483647 h 3045"/>
              <a:gd name="T64" fmla="*/ 2147483647 w 3369"/>
              <a:gd name="T65" fmla="*/ 2147483647 h 3045"/>
              <a:gd name="T66" fmla="*/ 2147483647 w 3369"/>
              <a:gd name="T67" fmla="*/ 2147483647 h 3045"/>
              <a:gd name="T68" fmla="*/ 2147483647 w 3369"/>
              <a:gd name="T69" fmla="*/ 2147483647 h 3045"/>
              <a:gd name="T70" fmla="*/ 2147483647 w 3369"/>
              <a:gd name="T71" fmla="*/ 2147483647 h 3045"/>
              <a:gd name="T72" fmla="*/ 2147483647 w 3369"/>
              <a:gd name="T73" fmla="*/ 2147483647 h 3045"/>
              <a:gd name="T74" fmla="*/ 2147483647 w 3369"/>
              <a:gd name="T75" fmla="*/ 2147483647 h 3045"/>
              <a:gd name="T76" fmla="*/ 2147483647 w 3369"/>
              <a:gd name="T77" fmla="*/ 2147483647 h 3045"/>
              <a:gd name="T78" fmla="*/ 2147483647 w 3369"/>
              <a:gd name="T79" fmla="*/ 2147483647 h 3045"/>
              <a:gd name="T80" fmla="*/ 2147483647 w 3369"/>
              <a:gd name="T81" fmla="*/ 2147483647 h 3045"/>
              <a:gd name="T82" fmla="*/ 2147483647 w 3369"/>
              <a:gd name="T83" fmla="*/ 2147483647 h 3045"/>
              <a:gd name="T84" fmla="*/ 2147483647 w 3369"/>
              <a:gd name="T85" fmla="*/ 2147483647 h 3045"/>
              <a:gd name="T86" fmla="*/ 2147483647 w 3369"/>
              <a:gd name="T87" fmla="*/ 2147483647 h 3045"/>
              <a:gd name="T88" fmla="*/ 2147483647 w 3369"/>
              <a:gd name="T89" fmla="*/ 2147483647 h 3045"/>
              <a:gd name="T90" fmla="*/ 2147483647 w 3369"/>
              <a:gd name="T91" fmla="*/ 2147483647 h 3045"/>
              <a:gd name="T92" fmla="*/ 2147483647 w 3369"/>
              <a:gd name="T93" fmla="*/ 2147483647 h 3045"/>
              <a:gd name="T94" fmla="*/ 2147483647 w 3369"/>
              <a:gd name="T95" fmla="*/ 2147483647 h 3045"/>
              <a:gd name="T96" fmla="*/ 2147483647 w 3369"/>
              <a:gd name="T97" fmla="*/ 2147483647 h 3045"/>
              <a:gd name="T98" fmla="*/ 2147483647 w 3369"/>
              <a:gd name="T99" fmla="*/ 2147483647 h 3045"/>
              <a:gd name="T100" fmla="*/ 2147483647 w 3369"/>
              <a:gd name="T101" fmla="*/ 2147483647 h 3045"/>
              <a:gd name="T102" fmla="*/ 2147483647 w 3369"/>
              <a:gd name="T103" fmla="*/ 2147483647 h 3045"/>
              <a:gd name="T104" fmla="*/ 2147483647 w 3369"/>
              <a:gd name="T105" fmla="*/ 2147483647 h 3045"/>
              <a:gd name="T106" fmla="*/ 2147483647 w 3369"/>
              <a:gd name="T107" fmla="*/ 2147483647 h 3045"/>
              <a:gd name="T108" fmla="*/ 2147483647 w 3369"/>
              <a:gd name="T109" fmla="*/ 2147483647 h 3045"/>
              <a:gd name="T110" fmla="*/ 2147483647 w 3369"/>
              <a:gd name="T111" fmla="*/ 2147483647 h 3045"/>
              <a:gd name="T112" fmla="*/ 2147483647 w 3369"/>
              <a:gd name="T113" fmla="*/ 2147483647 h 3045"/>
              <a:gd name="T114" fmla="*/ 2147483647 w 3369"/>
              <a:gd name="T115" fmla="*/ 2147483647 h 3045"/>
              <a:gd name="T116" fmla="*/ 2147483647 w 3369"/>
              <a:gd name="T117" fmla="*/ 2147483647 h 30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369"/>
              <a:gd name="T178" fmla="*/ 0 h 3045"/>
              <a:gd name="T179" fmla="*/ 3369 w 3369"/>
              <a:gd name="T180" fmla="*/ 3045 h 30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369" h="3045">
                <a:moveTo>
                  <a:pt x="3104" y="660"/>
                </a:moveTo>
                <a:cubicBezTo>
                  <a:pt x="3075" y="617"/>
                  <a:pt x="3018" y="537"/>
                  <a:pt x="2972" y="516"/>
                </a:cubicBezTo>
                <a:cubicBezTo>
                  <a:pt x="2897" y="483"/>
                  <a:pt x="2869" y="489"/>
                  <a:pt x="2780" y="480"/>
                </a:cubicBezTo>
                <a:cubicBezTo>
                  <a:pt x="2758" y="465"/>
                  <a:pt x="2729" y="460"/>
                  <a:pt x="2708" y="444"/>
                </a:cubicBezTo>
                <a:cubicBezTo>
                  <a:pt x="2681" y="423"/>
                  <a:pt x="2655" y="400"/>
                  <a:pt x="2636" y="372"/>
                </a:cubicBezTo>
                <a:cubicBezTo>
                  <a:pt x="2628" y="360"/>
                  <a:pt x="2623" y="345"/>
                  <a:pt x="2612" y="336"/>
                </a:cubicBezTo>
                <a:cubicBezTo>
                  <a:pt x="2590" y="317"/>
                  <a:pt x="2564" y="304"/>
                  <a:pt x="2540" y="288"/>
                </a:cubicBezTo>
                <a:cubicBezTo>
                  <a:pt x="2528" y="280"/>
                  <a:pt x="2504" y="264"/>
                  <a:pt x="2504" y="264"/>
                </a:cubicBezTo>
                <a:cubicBezTo>
                  <a:pt x="2496" y="252"/>
                  <a:pt x="2490" y="239"/>
                  <a:pt x="2480" y="228"/>
                </a:cubicBezTo>
                <a:cubicBezTo>
                  <a:pt x="2457" y="203"/>
                  <a:pt x="2408" y="156"/>
                  <a:pt x="2408" y="156"/>
                </a:cubicBezTo>
                <a:cubicBezTo>
                  <a:pt x="2392" y="107"/>
                  <a:pt x="2366" y="88"/>
                  <a:pt x="2324" y="60"/>
                </a:cubicBezTo>
                <a:cubicBezTo>
                  <a:pt x="2312" y="68"/>
                  <a:pt x="2302" y="84"/>
                  <a:pt x="2288" y="84"/>
                </a:cubicBezTo>
                <a:cubicBezTo>
                  <a:pt x="2263" y="84"/>
                  <a:pt x="2241" y="64"/>
                  <a:pt x="2216" y="60"/>
                </a:cubicBezTo>
                <a:cubicBezTo>
                  <a:pt x="2188" y="56"/>
                  <a:pt x="2160" y="52"/>
                  <a:pt x="2132" y="48"/>
                </a:cubicBezTo>
                <a:cubicBezTo>
                  <a:pt x="2066" y="26"/>
                  <a:pt x="2000" y="40"/>
                  <a:pt x="1940" y="0"/>
                </a:cubicBezTo>
                <a:cubicBezTo>
                  <a:pt x="1890" y="17"/>
                  <a:pt x="1889" y="42"/>
                  <a:pt x="1844" y="72"/>
                </a:cubicBezTo>
                <a:cubicBezTo>
                  <a:pt x="1840" y="84"/>
                  <a:pt x="1844" y="103"/>
                  <a:pt x="1832" y="108"/>
                </a:cubicBezTo>
                <a:cubicBezTo>
                  <a:pt x="1825" y="111"/>
                  <a:pt x="1759" y="88"/>
                  <a:pt x="1748" y="84"/>
                </a:cubicBezTo>
                <a:cubicBezTo>
                  <a:pt x="1628" y="124"/>
                  <a:pt x="1694" y="289"/>
                  <a:pt x="1736" y="372"/>
                </a:cubicBezTo>
                <a:cubicBezTo>
                  <a:pt x="1750" y="401"/>
                  <a:pt x="1747" y="431"/>
                  <a:pt x="1772" y="456"/>
                </a:cubicBezTo>
                <a:cubicBezTo>
                  <a:pt x="1781" y="465"/>
                  <a:pt x="1797" y="462"/>
                  <a:pt x="1808" y="468"/>
                </a:cubicBezTo>
                <a:cubicBezTo>
                  <a:pt x="1821" y="474"/>
                  <a:pt x="1831" y="486"/>
                  <a:pt x="1844" y="492"/>
                </a:cubicBezTo>
                <a:cubicBezTo>
                  <a:pt x="1867" y="502"/>
                  <a:pt x="1916" y="516"/>
                  <a:pt x="1916" y="516"/>
                </a:cubicBezTo>
                <a:cubicBezTo>
                  <a:pt x="1955" y="575"/>
                  <a:pt x="1976" y="576"/>
                  <a:pt x="2048" y="588"/>
                </a:cubicBezTo>
                <a:cubicBezTo>
                  <a:pt x="2084" y="624"/>
                  <a:pt x="2104" y="648"/>
                  <a:pt x="2120" y="696"/>
                </a:cubicBezTo>
                <a:cubicBezTo>
                  <a:pt x="2116" y="748"/>
                  <a:pt x="2128" y="804"/>
                  <a:pt x="2108" y="852"/>
                </a:cubicBezTo>
                <a:cubicBezTo>
                  <a:pt x="2102" y="867"/>
                  <a:pt x="2074" y="848"/>
                  <a:pt x="2060" y="840"/>
                </a:cubicBezTo>
                <a:cubicBezTo>
                  <a:pt x="2045" y="832"/>
                  <a:pt x="2038" y="813"/>
                  <a:pt x="2024" y="804"/>
                </a:cubicBezTo>
                <a:cubicBezTo>
                  <a:pt x="1984" y="777"/>
                  <a:pt x="1928" y="785"/>
                  <a:pt x="1880" y="780"/>
                </a:cubicBezTo>
                <a:cubicBezTo>
                  <a:pt x="1868" y="784"/>
                  <a:pt x="1855" y="785"/>
                  <a:pt x="1844" y="792"/>
                </a:cubicBezTo>
                <a:cubicBezTo>
                  <a:pt x="1830" y="801"/>
                  <a:pt x="1824" y="823"/>
                  <a:pt x="1808" y="828"/>
                </a:cubicBezTo>
                <a:cubicBezTo>
                  <a:pt x="1793" y="833"/>
                  <a:pt x="1743" y="798"/>
                  <a:pt x="1736" y="792"/>
                </a:cubicBezTo>
                <a:cubicBezTo>
                  <a:pt x="1676" y="739"/>
                  <a:pt x="1645" y="674"/>
                  <a:pt x="1568" y="648"/>
                </a:cubicBezTo>
                <a:cubicBezTo>
                  <a:pt x="1488" y="658"/>
                  <a:pt x="1405" y="650"/>
                  <a:pt x="1328" y="672"/>
                </a:cubicBezTo>
                <a:cubicBezTo>
                  <a:pt x="1300" y="680"/>
                  <a:pt x="1285" y="717"/>
                  <a:pt x="1256" y="720"/>
                </a:cubicBezTo>
                <a:cubicBezTo>
                  <a:pt x="1104" y="735"/>
                  <a:pt x="1176" y="727"/>
                  <a:pt x="1040" y="744"/>
                </a:cubicBezTo>
                <a:cubicBezTo>
                  <a:pt x="900" y="791"/>
                  <a:pt x="838" y="734"/>
                  <a:pt x="752" y="648"/>
                </a:cubicBezTo>
                <a:cubicBezTo>
                  <a:pt x="734" y="701"/>
                  <a:pt x="709" y="741"/>
                  <a:pt x="692" y="792"/>
                </a:cubicBezTo>
                <a:cubicBezTo>
                  <a:pt x="698" y="809"/>
                  <a:pt x="716" y="861"/>
                  <a:pt x="716" y="876"/>
                </a:cubicBezTo>
                <a:cubicBezTo>
                  <a:pt x="716" y="914"/>
                  <a:pt x="690" y="922"/>
                  <a:pt x="668" y="948"/>
                </a:cubicBezTo>
                <a:cubicBezTo>
                  <a:pt x="640" y="981"/>
                  <a:pt x="647" y="994"/>
                  <a:pt x="608" y="1020"/>
                </a:cubicBezTo>
                <a:cubicBezTo>
                  <a:pt x="586" y="1035"/>
                  <a:pt x="558" y="1041"/>
                  <a:pt x="536" y="1056"/>
                </a:cubicBezTo>
                <a:cubicBezTo>
                  <a:pt x="524" y="1074"/>
                  <a:pt x="504" y="1114"/>
                  <a:pt x="476" y="1116"/>
                </a:cubicBezTo>
                <a:cubicBezTo>
                  <a:pt x="370" y="1125"/>
                  <a:pt x="255" y="1077"/>
                  <a:pt x="152" y="1056"/>
                </a:cubicBezTo>
                <a:cubicBezTo>
                  <a:pt x="140" y="1060"/>
                  <a:pt x="125" y="1059"/>
                  <a:pt x="116" y="1068"/>
                </a:cubicBezTo>
                <a:cubicBezTo>
                  <a:pt x="84" y="1100"/>
                  <a:pt x="64" y="1144"/>
                  <a:pt x="32" y="1176"/>
                </a:cubicBezTo>
                <a:cubicBezTo>
                  <a:pt x="24" y="1200"/>
                  <a:pt x="0" y="1224"/>
                  <a:pt x="8" y="1248"/>
                </a:cubicBezTo>
                <a:cubicBezTo>
                  <a:pt x="26" y="1302"/>
                  <a:pt x="72" y="1344"/>
                  <a:pt x="104" y="1392"/>
                </a:cubicBezTo>
                <a:cubicBezTo>
                  <a:pt x="221" y="1568"/>
                  <a:pt x="51" y="1387"/>
                  <a:pt x="164" y="1500"/>
                </a:cubicBezTo>
                <a:cubicBezTo>
                  <a:pt x="283" y="1460"/>
                  <a:pt x="101" y="1527"/>
                  <a:pt x="236" y="1452"/>
                </a:cubicBezTo>
                <a:cubicBezTo>
                  <a:pt x="258" y="1440"/>
                  <a:pt x="308" y="1428"/>
                  <a:pt x="308" y="1428"/>
                </a:cubicBezTo>
                <a:cubicBezTo>
                  <a:pt x="340" y="1432"/>
                  <a:pt x="374" y="1429"/>
                  <a:pt x="404" y="1440"/>
                </a:cubicBezTo>
                <a:cubicBezTo>
                  <a:pt x="431" y="1450"/>
                  <a:pt x="476" y="1488"/>
                  <a:pt x="476" y="1488"/>
                </a:cubicBezTo>
                <a:cubicBezTo>
                  <a:pt x="480" y="1500"/>
                  <a:pt x="479" y="1515"/>
                  <a:pt x="488" y="1524"/>
                </a:cubicBezTo>
                <a:cubicBezTo>
                  <a:pt x="517" y="1553"/>
                  <a:pt x="641" y="1550"/>
                  <a:pt x="692" y="1560"/>
                </a:cubicBezTo>
                <a:cubicBezTo>
                  <a:pt x="707" y="1604"/>
                  <a:pt x="704" y="1644"/>
                  <a:pt x="668" y="1680"/>
                </a:cubicBezTo>
                <a:cubicBezTo>
                  <a:pt x="658" y="1690"/>
                  <a:pt x="645" y="1698"/>
                  <a:pt x="632" y="1704"/>
                </a:cubicBezTo>
                <a:cubicBezTo>
                  <a:pt x="609" y="1714"/>
                  <a:pt x="560" y="1728"/>
                  <a:pt x="560" y="1728"/>
                </a:cubicBezTo>
                <a:cubicBezTo>
                  <a:pt x="552" y="1740"/>
                  <a:pt x="546" y="1754"/>
                  <a:pt x="536" y="1764"/>
                </a:cubicBezTo>
                <a:cubicBezTo>
                  <a:pt x="526" y="1774"/>
                  <a:pt x="509" y="1777"/>
                  <a:pt x="500" y="1788"/>
                </a:cubicBezTo>
                <a:cubicBezTo>
                  <a:pt x="441" y="1856"/>
                  <a:pt x="421" y="1943"/>
                  <a:pt x="404" y="2028"/>
                </a:cubicBezTo>
                <a:cubicBezTo>
                  <a:pt x="395" y="2159"/>
                  <a:pt x="380" y="2222"/>
                  <a:pt x="356" y="2340"/>
                </a:cubicBezTo>
                <a:cubicBezTo>
                  <a:pt x="360" y="2504"/>
                  <a:pt x="339" y="2671"/>
                  <a:pt x="368" y="2832"/>
                </a:cubicBezTo>
                <a:cubicBezTo>
                  <a:pt x="372" y="2857"/>
                  <a:pt x="440" y="2808"/>
                  <a:pt x="440" y="2808"/>
                </a:cubicBezTo>
                <a:cubicBezTo>
                  <a:pt x="448" y="2820"/>
                  <a:pt x="467" y="2830"/>
                  <a:pt x="464" y="2844"/>
                </a:cubicBezTo>
                <a:cubicBezTo>
                  <a:pt x="461" y="2858"/>
                  <a:pt x="438" y="2858"/>
                  <a:pt x="428" y="2868"/>
                </a:cubicBezTo>
                <a:cubicBezTo>
                  <a:pt x="396" y="2900"/>
                  <a:pt x="379" y="2948"/>
                  <a:pt x="332" y="2964"/>
                </a:cubicBezTo>
                <a:cubicBezTo>
                  <a:pt x="309" y="2972"/>
                  <a:pt x="284" y="2972"/>
                  <a:pt x="260" y="2976"/>
                </a:cubicBezTo>
                <a:cubicBezTo>
                  <a:pt x="364" y="3045"/>
                  <a:pt x="485" y="3006"/>
                  <a:pt x="608" y="3000"/>
                </a:cubicBezTo>
                <a:cubicBezTo>
                  <a:pt x="636" y="2996"/>
                  <a:pt x="665" y="2996"/>
                  <a:pt x="692" y="2988"/>
                </a:cubicBezTo>
                <a:cubicBezTo>
                  <a:pt x="706" y="2984"/>
                  <a:pt x="715" y="2970"/>
                  <a:pt x="728" y="2964"/>
                </a:cubicBezTo>
                <a:cubicBezTo>
                  <a:pt x="798" y="2933"/>
                  <a:pt x="871" y="2904"/>
                  <a:pt x="944" y="2880"/>
                </a:cubicBezTo>
                <a:cubicBezTo>
                  <a:pt x="984" y="2867"/>
                  <a:pt x="1017" y="2820"/>
                  <a:pt x="1052" y="2796"/>
                </a:cubicBezTo>
                <a:cubicBezTo>
                  <a:pt x="1116" y="2700"/>
                  <a:pt x="1032" y="2816"/>
                  <a:pt x="1112" y="2736"/>
                </a:cubicBezTo>
                <a:cubicBezTo>
                  <a:pt x="1192" y="2656"/>
                  <a:pt x="1076" y="2740"/>
                  <a:pt x="1172" y="2676"/>
                </a:cubicBezTo>
                <a:cubicBezTo>
                  <a:pt x="1227" y="2594"/>
                  <a:pt x="1181" y="2596"/>
                  <a:pt x="1220" y="2508"/>
                </a:cubicBezTo>
                <a:cubicBezTo>
                  <a:pt x="1221" y="2505"/>
                  <a:pt x="1288" y="2486"/>
                  <a:pt x="1304" y="2484"/>
                </a:cubicBezTo>
                <a:cubicBezTo>
                  <a:pt x="1340" y="2478"/>
                  <a:pt x="1376" y="2476"/>
                  <a:pt x="1412" y="2472"/>
                </a:cubicBezTo>
                <a:cubicBezTo>
                  <a:pt x="1493" y="2452"/>
                  <a:pt x="1570" y="2430"/>
                  <a:pt x="1652" y="2412"/>
                </a:cubicBezTo>
                <a:cubicBezTo>
                  <a:pt x="1697" y="2402"/>
                  <a:pt x="1784" y="2376"/>
                  <a:pt x="1784" y="2376"/>
                </a:cubicBezTo>
                <a:cubicBezTo>
                  <a:pt x="1848" y="2333"/>
                  <a:pt x="1891" y="2316"/>
                  <a:pt x="1964" y="2292"/>
                </a:cubicBezTo>
                <a:cubicBezTo>
                  <a:pt x="1978" y="2287"/>
                  <a:pt x="1987" y="2274"/>
                  <a:pt x="2000" y="2268"/>
                </a:cubicBezTo>
                <a:cubicBezTo>
                  <a:pt x="2039" y="2248"/>
                  <a:pt x="2077" y="2231"/>
                  <a:pt x="2120" y="2220"/>
                </a:cubicBezTo>
                <a:cubicBezTo>
                  <a:pt x="2128" y="2208"/>
                  <a:pt x="2134" y="2194"/>
                  <a:pt x="2144" y="2184"/>
                </a:cubicBezTo>
                <a:cubicBezTo>
                  <a:pt x="2154" y="2174"/>
                  <a:pt x="2171" y="2171"/>
                  <a:pt x="2180" y="2160"/>
                </a:cubicBezTo>
                <a:cubicBezTo>
                  <a:pt x="2219" y="2112"/>
                  <a:pt x="2160" y="2133"/>
                  <a:pt x="2216" y="2088"/>
                </a:cubicBezTo>
                <a:cubicBezTo>
                  <a:pt x="2226" y="2080"/>
                  <a:pt x="2240" y="2080"/>
                  <a:pt x="2252" y="2076"/>
                </a:cubicBezTo>
                <a:cubicBezTo>
                  <a:pt x="2278" y="1999"/>
                  <a:pt x="2261" y="1978"/>
                  <a:pt x="2312" y="2040"/>
                </a:cubicBezTo>
                <a:cubicBezTo>
                  <a:pt x="2321" y="2051"/>
                  <a:pt x="2328" y="2064"/>
                  <a:pt x="2336" y="2076"/>
                </a:cubicBezTo>
                <a:cubicBezTo>
                  <a:pt x="2404" y="2068"/>
                  <a:pt x="2475" y="2074"/>
                  <a:pt x="2540" y="2052"/>
                </a:cubicBezTo>
                <a:cubicBezTo>
                  <a:pt x="2567" y="2043"/>
                  <a:pt x="2612" y="2004"/>
                  <a:pt x="2612" y="2004"/>
                </a:cubicBezTo>
                <a:cubicBezTo>
                  <a:pt x="2620" y="1992"/>
                  <a:pt x="2633" y="1982"/>
                  <a:pt x="2636" y="1968"/>
                </a:cubicBezTo>
                <a:cubicBezTo>
                  <a:pt x="2648" y="1917"/>
                  <a:pt x="2623" y="1849"/>
                  <a:pt x="2660" y="1812"/>
                </a:cubicBezTo>
                <a:cubicBezTo>
                  <a:pt x="2669" y="1803"/>
                  <a:pt x="2685" y="1806"/>
                  <a:pt x="2696" y="1800"/>
                </a:cubicBezTo>
                <a:cubicBezTo>
                  <a:pt x="2721" y="1786"/>
                  <a:pt x="2768" y="1752"/>
                  <a:pt x="2768" y="1752"/>
                </a:cubicBezTo>
                <a:cubicBezTo>
                  <a:pt x="2751" y="1700"/>
                  <a:pt x="2750" y="1686"/>
                  <a:pt x="2696" y="1668"/>
                </a:cubicBezTo>
                <a:cubicBezTo>
                  <a:pt x="2688" y="1656"/>
                  <a:pt x="2665" y="1645"/>
                  <a:pt x="2672" y="1632"/>
                </a:cubicBezTo>
                <a:cubicBezTo>
                  <a:pt x="2703" y="1578"/>
                  <a:pt x="2802" y="1570"/>
                  <a:pt x="2852" y="1560"/>
                </a:cubicBezTo>
                <a:cubicBezTo>
                  <a:pt x="2864" y="1552"/>
                  <a:pt x="2884" y="1550"/>
                  <a:pt x="2888" y="1536"/>
                </a:cubicBezTo>
                <a:cubicBezTo>
                  <a:pt x="2894" y="1516"/>
                  <a:pt x="2878" y="1496"/>
                  <a:pt x="2876" y="1476"/>
                </a:cubicBezTo>
                <a:cubicBezTo>
                  <a:pt x="2870" y="1392"/>
                  <a:pt x="2864" y="1308"/>
                  <a:pt x="2864" y="1224"/>
                </a:cubicBezTo>
                <a:cubicBezTo>
                  <a:pt x="2864" y="1211"/>
                  <a:pt x="2868" y="1250"/>
                  <a:pt x="2876" y="1260"/>
                </a:cubicBezTo>
                <a:cubicBezTo>
                  <a:pt x="2885" y="1271"/>
                  <a:pt x="2900" y="1276"/>
                  <a:pt x="2912" y="1284"/>
                </a:cubicBezTo>
                <a:cubicBezTo>
                  <a:pt x="2989" y="1232"/>
                  <a:pt x="2910" y="1270"/>
                  <a:pt x="2960" y="1332"/>
                </a:cubicBezTo>
                <a:cubicBezTo>
                  <a:pt x="2968" y="1342"/>
                  <a:pt x="2984" y="1324"/>
                  <a:pt x="2996" y="1320"/>
                </a:cubicBezTo>
                <a:cubicBezTo>
                  <a:pt x="3004" y="1308"/>
                  <a:pt x="3010" y="1294"/>
                  <a:pt x="3020" y="1284"/>
                </a:cubicBezTo>
                <a:cubicBezTo>
                  <a:pt x="3030" y="1274"/>
                  <a:pt x="3050" y="1273"/>
                  <a:pt x="3056" y="1260"/>
                </a:cubicBezTo>
                <a:cubicBezTo>
                  <a:pt x="3104" y="1152"/>
                  <a:pt x="3026" y="1190"/>
                  <a:pt x="3104" y="1164"/>
                </a:cubicBezTo>
                <a:cubicBezTo>
                  <a:pt x="3128" y="1172"/>
                  <a:pt x="3162" y="1167"/>
                  <a:pt x="3176" y="1188"/>
                </a:cubicBezTo>
                <a:cubicBezTo>
                  <a:pt x="3214" y="1245"/>
                  <a:pt x="3257" y="1268"/>
                  <a:pt x="3320" y="1284"/>
                </a:cubicBezTo>
                <a:cubicBezTo>
                  <a:pt x="3332" y="1276"/>
                  <a:pt x="3353" y="1274"/>
                  <a:pt x="3356" y="1260"/>
                </a:cubicBezTo>
                <a:cubicBezTo>
                  <a:pt x="3369" y="1202"/>
                  <a:pt x="3346" y="1179"/>
                  <a:pt x="3320" y="1140"/>
                </a:cubicBezTo>
                <a:cubicBezTo>
                  <a:pt x="3303" y="1071"/>
                  <a:pt x="3266" y="1035"/>
                  <a:pt x="3224" y="984"/>
                </a:cubicBezTo>
                <a:cubicBezTo>
                  <a:pt x="3186" y="938"/>
                  <a:pt x="3205" y="924"/>
                  <a:pt x="3152" y="888"/>
                </a:cubicBezTo>
                <a:cubicBezTo>
                  <a:pt x="3063" y="754"/>
                  <a:pt x="3146" y="847"/>
                  <a:pt x="3068" y="804"/>
                </a:cubicBezTo>
                <a:cubicBezTo>
                  <a:pt x="3043" y="790"/>
                  <a:pt x="2996" y="756"/>
                  <a:pt x="2996" y="756"/>
                </a:cubicBezTo>
                <a:cubicBezTo>
                  <a:pt x="3019" y="687"/>
                  <a:pt x="2990" y="735"/>
                  <a:pt x="3044" y="744"/>
                </a:cubicBezTo>
                <a:cubicBezTo>
                  <a:pt x="3056" y="746"/>
                  <a:pt x="3068" y="736"/>
                  <a:pt x="3080" y="732"/>
                </a:cubicBezTo>
                <a:cubicBezTo>
                  <a:pt x="3111" y="686"/>
                  <a:pt x="3104" y="710"/>
                  <a:pt x="3104" y="66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93273" y="5375276"/>
            <a:ext cx="7620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dirty="0" err="1">
                <a:solidFill>
                  <a:srgbClr val="002060"/>
                </a:solidFill>
              </a:rPr>
              <a:t>Đồng</a:t>
            </a:r>
            <a:r>
              <a:rPr lang="en-US" sz="1050" b="1" dirty="0">
                <a:solidFill>
                  <a:srgbClr val="002060"/>
                </a:solidFill>
              </a:rPr>
              <a:t> </a:t>
            </a:r>
            <a:r>
              <a:rPr lang="en-US" sz="1050" b="1" dirty="0" err="1">
                <a:solidFill>
                  <a:srgbClr val="002060"/>
                </a:solidFill>
              </a:rPr>
              <a:t>bằng</a:t>
            </a:r>
            <a:r>
              <a:rPr lang="en-US" sz="1050" b="1" dirty="0">
                <a:solidFill>
                  <a:srgbClr val="002060"/>
                </a:solidFill>
              </a:rPr>
              <a:t> Nam </a:t>
            </a:r>
            <a:r>
              <a:rPr lang="en-US" sz="1050" b="1" dirty="0" err="1">
                <a:solidFill>
                  <a:srgbClr val="002060"/>
                </a:solidFill>
              </a:rPr>
              <a:t>Bộ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08909" y="1031876"/>
            <a:ext cx="7620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dirty="0" err="1">
                <a:solidFill>
                  <a:srgbClr val="002060"/>
                </a:solidFill>
              </a:rPr>
              <a:t>Đồng</a:t>
            </a:r>
            <a:r>
              <a:rPr lang="en-US" sz="1050" b="1" dirty="0">
                <a:solidFill>
                  <a:srgbClr val="002060"/>
                </a:solidFill>
              </a:rPr>
              <a:t> </a:t>
            </a:r>
            <a:r>
              <a:rPr lang="en-US" sz="1050" b="1" dirty="0" err="1">
                <a:solidFill>
                  <a:srgbClr val="002060"/>
                </a:solidFill>
              </a:rPr>
              <a:t>bằng</a:t>
            </a:r>
            <a:r>
              <a:rPr lang="en-US" sz="1050" b="1" dirty="0">
                <a:solidFill>
                  <a:srgbClr val="002060"/>
                </a:solidFill>
              </a:rPr>
              <a:t> </a:t>
            </a:r>
            <a:r>
              <a:rPr lang="en-US" sz="1050" b="1" dirty="0" err="1">
                <a:solidFill>
                  <a:srgbClr val="002060"/>
                </a:solidFill>
              </a:rPr>
              <a:t>Bắc</a:t>
            </a:r>
            <a:r>
              <a:rPr lang="en-US" sz="1050" b="1" dirty="0">
                <a:solidFill>
                  <a:srgbClr val="002060"/>
                </a:solidFill>
              </a:rPr>
              <a:t>  </a:t>
            </a:r>
            <a:r>
              <a:rPr lang="en-US" sz="1050" b="1" dirty="0" err="1">
                <a:solidFill>
                  <a:srgbClr val="002060"/>
                </a:solidFill>
              </a:rPr>
              <a:t>Bộ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791200" y="914400"/>
            <a:ext cx="360218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Nam Bộ có diện tích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lần </a:t>
            </a:r>
            <a:r>
              <a:rPr 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Bắc Bộ</a:t>
            </a:r>
            <a:r>
              <a:rPr 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347855" y="1981200"/>
            <a:ext cx="3671455" cy="1295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marL="612648" indent="-612648" algn="l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lang="vi-VN" sz="3600" b="1" dirty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Em  có nhận xét gì về diện tích đồng bằng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Nam Bộ so với diện tích đồng bằng Bắc Bộ.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can0026"/>
          <p:cNvPicPr>
            <a:picLocks noChangeAspect="1" noChangeArrowheads="1"/>
          </p:cNvPicPr>
          <p:nvPr/>
        </p:nvPicPr>
        <p:blipFill>
          <a:blip r:embed="rId2"/>
          <a:srcRect r="1804"/>
          <a:stretch>
            <a:fillRect/>
          </a:stretch>
        </p:blipFill>
        <p:spPr bwMode="auto">
          <a:xfrm>
            <a:off x="457200" y="0"/>
            <a:ext cx="7543800" cy="6858000"/>
          </a:xfrm>
          <a:prstGeom prst="rect">
            <a:avLst/>
          </a:prstGeom>
          <a:noFill/>
          <a:ln w="2857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2209800" y="3429000"/>
            <a:ext cx="838200" cy="1524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KIÊN GIANG</a:t>
            </a: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3276600" y="2590800"/>
            <a:ext cx="1066800" cy="3810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b="1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ĐỒNG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THÁP MỪỜI</a:t>
            </a:r>
            <a:endParaRPr lang="en-US" sz="3600" b="1" kern="10" dirty="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3124200" y="5334000"/>
            <a:ext cx="1066800" cy="228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b="1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CÀ MAU</a:t>
            </a:r>
            <a:endParaRPr lang="en-US" sz="3600" b="1" kern="10" dirty="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1085</Words>
  <Application>Microsoft Office PowerPoint</Application>
  <PresentationFormat>On-screen Show (4:3)</PresentationFormat>
  <Paragraphs>122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Địa lí</vt:lpstr>
      <vt:lpstr>PowerPoint Presentation</vt:lpstr>
      <vt:lpstr>PowerPoint Presentation</vt:lpstr>
      <vt:lpstr>PowerPoint Presentation</vt:lpstr>
      <vt:lpstr>Đọc mục 1 SGK trang 116 cùng với vốn hiểu biết của mình, làm việc theo nhóm đôi hoàn thành phiếu bài tập sau: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Mũi Cà Mau</vt:lpstr>
      <vt:lpstr>PowerPoint Presentation</vt:lpstr>
      <vt:lpstr>PowerPoint Presentation</vt:lpstr>
      <vt:lpstr>PowerPoint Presentation</vt:lpstr>
      <vt:lpstr>LƯỢC ĐỒ ĐỒNG BẰNG NAM BỘ</vt:lpstr>
      <vt:lpstr>PowerPoint Presentation</vt:lpstr>
      <vt:lpstr>PowerPoint Presentation</vt:lpstr>
      <vt:lpstr>+ Nêu đặc điểm của sông Mê Công? Vì sao ở nước ta sông lại có tên là Cửu Long?</vt:lpstr>
      <vt:lpstr>+ Vì sao ở nước ta sông Mê Công lại có tên là sông Cửu Long?   </vt:lpstr>
      <vt:lpstr>- Đọc SGK, làm việc theo nhóm trả lời các câu hỏi: </vt:lpstr>
      <vt:lpstr>+ Vì sao người dân ở đồng bằng Nam Bộ không đắp đê ven sông?</vt:lpstr>
      <vt:lpstr> + Sông ở đồng bằng Nam Bộ có tác dụng gì? </vt:lpstr>
      <vt:lpstr>PowerPoint Presentation</vt:lpstr>
      <vt:lpstr>PowerPoint Presentation</vt:lpstr>
      <vt:lpstr>+ Để khắc phục tình trạng thiếu nước ngọt vào mùa khô, người dân nơi đây đã làm gì?</vt:lpstr>
      <vt:lpstr>PowerPoint Presentation</vt:lpstr>
      <vt:lpstr>Hồ Dầu Tiếng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THANH HUONG</cp:lastModifiedBy>
  <cp:revision>92</cp:revision>
  <dcterms:created xsi:type="dcterms:W3CDTF">2020-01-01T10:14:26Z</dcterms:created>
  <dcterms:modified xsi:type="dcterms:W3CDTF">2023-01-15T15:35:52Z</dcterms:modified>
</cp:coreProperties>
</file>