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8" r:id="rId4"/>
    <p:sldMasterId id="2147483683" r:id="rId5"/>
    <p:sldMasterId id="2147483700" r:id="rId6"/>
    <p:sldMasterId id="2147483712" r:id="rId7"/>
    <p:sldMasterId id="2147483725" r:id="rId8"/>
  </p:sldMasterIdLst>
  <p:notesMasterIdLst>
    <p:notesMasterId r:id="rId26"/>
  </p:notesMasterIdLst>
  <p:sldIdLst>
    <p:sldId id="272" r:id="rId9"/>
    <p:sldId id="256" r:id="rId10"/>
    <p:sldId id="258" r:id="rId11"/>
    <p:sldId id="273" r:id="rId12"/>
    <p:sldId id="259" r:id="rId13"/>
    <p:sldId id="261" r:id="rId14"/>
    <p:sldId id="262" r:id="rId15"/>
    <p:sldId id="264" r:id="rId16"/>
    <p:sldId id="274" r:id="rId17"/>
    <p:sldId id="281" r:id="rId18"/>
    <p:sldId id="275" r:id="rId19"/>
    <p:sldId id="277" r:id="rId20"/>
    <p:sldId id="269" r:id="rId21"/>
    <p:sldId id="271" r:id="rId22"/>
    <p:sldId id="280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4A015-275A-4EA8-B31D-66ADF436009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F332D-815B-441D-AEFE-43E5CD826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6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F332D-815B-441D-AEFE-43E5CD8262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61127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38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F332D-815B-441D-AEFE-43E5CD8262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4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410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5566-3A2B-4C35-8233-27F79C311641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2343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FB721-10DC-4427-B3D1-E831C7C949F5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4866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2C698-2BAC-4BB7-9962-CB55107D25C9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7501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6EDD-6989-4A95-A65D-051883306FB4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2102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5342A-312C-4B05-9A83-9FBB02914DBE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5723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120D4-4A79-4411-B48A-FAD41D708C57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4190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ADB4D-2FB7-4175-944C-D703E828C839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6948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40E8E-9C26-4085-B378-A95019BB8F8E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7119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1679E-B923-4071-BC3D-300EE633B1B5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614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DA149-3AA2-41F0-86D3-6CCE1EEED302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1699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335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94883-C829-4FB9-819A-3E913A0FBF10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98311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0B237-64A4-42BF-9C0B-681A71EF68AE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0692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FD063-4335-4F03-9B53-CDE2AABCE969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7972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004C7-FA68-45C9-A830-102F118E36F3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4243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D5EB7-2B3B-42AC-BEBF-9DBF9765379B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3204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24317-D7B1-49D5-AFBE-3AE929EE81DD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4429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91B4B-D24B-4E7E-8CAF-39DB29AAE18D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617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B5588-4D81-4241-8CC2-0E6F5D1726CB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2072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96C9C-77DB-4E72-8BFA-D977FC079DFE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4152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CE81F-96C3-40AF-84F7-61EA23BD658D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05972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B952E-6795-4E50-8FEC-90D67A84482C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FE88A-904A-4C1F-B3DB-59C48852F383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35015"/>
      </p:ext>
    </p:extLst>
  </p:cSld>
  <p:clrMapOvr>
    <a:masterClrMapping/>
  </p:clrMapOvr>
  <p:transition>
    <p:comb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20252-C6FD-4472-A514-E517261C7E6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8700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48627-5192-4BBD-8428-E12C25FC5ADB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3560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1B00-A378-4914-8E43-F64B904BD197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3256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3AC4D-B0D6-4356-9991-E2CE1C726B83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9832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3241F-E0E8-47A1-827A-BCC093F7E161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1681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2C615-986F-4CAB-994D-5585B588E785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1921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6C418-15DC-4292-BD8C-4659B32199FE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0557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99899-64ED-44AF-90CC-C6CE7D7788B4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9366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F2063-C988-4F55-8DB2-01541D636DE0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0911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77370-C60A-4EAF-B221-AA1F3C3BFC84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0148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594B62-99A0-4CA2-8EC2-518B6A6285AB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A59E74-2E95-45FD-BBBD-4E0DD5584F83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09954"/>
      </p:ext>
    </p:extLst>
  </p:cSld>
  <p:clrMapOvr>
    <a:masterClrMapping/>
  </p:clrMapOvr>
  <p:transition>
    <p:comb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1C505-CAE2-4F0B-9548-A6621B365E38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1780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A384F-E57A-421A-97A0-5736DD820193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9063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1423F-5980-4D61-A822-ECB5C5795E2D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2101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7E176-4378-4C45-AFAA-374B112BB5F7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6688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B18FD-2A55-4FC5-ADEF-A35AECEFD252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8790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AAF4-AD02-47A2-8FAE-50025F1BA45C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0478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687A9-AC58-4103-9CAF-F54ECDD21170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1313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DB011-8489-491E-B935-BB05AB98A6AF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15482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ACBC6-C7D4-4664-95C0-994BAB6B8FCB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846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82BC3-7636-49D7-AB54-9A15F1841EFC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44051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67C96-122E-464D-8F99-EE045C3416C4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F6BFB-9A55-49BE-B9DF-AA46F97CDE4B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80039"/>
      </p:ext>
    </p:extLst>
  </p:cSld>
  <p:clrMapOvr>
    <a:masterClrMapping/>
  </p:clrMapOvr>
  <p:transition>
    <p:comb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03B8F-8C46-4BCC-BCF2-A8B5D842121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7974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6E7E4-29B7-43DA-B216-2C9C930BA35B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0609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D4514-87DE-4336-B32F-A371D35274FC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346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68140-0592-4CFD-934D-C5F498205232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0803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CB5AE-AE12-4D0E-BF22-9FCABD02386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8204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E9D9F-668F-4B13-AC08-1A63EEBED9D9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1514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6D60-AD72-4112-9C23-F016205FADB2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8656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D01BD-CBF3-40DA-8E30-A428C75D4633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666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90CC3-9DC4-4374-82B2-809796EA65FD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5590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6F0DB-0F16-4CE5-8751-D1CA2D070C79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5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59BA0-F7ED-434B-A272-C0DBAE7D92F2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439AC-0D0A-4F88-BC65-DA14AB502449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84670"/>
      </p:ext>
    </p:extLst>
  </p:cSld>
  <p:clrMapOvr>
    <a:masterClrMapping/>
  </p:clrMapOvr>
  <p:transition>
    <p:comb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F9D7C-D253-4691-9634-6FBBF871BDD8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9976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7B2D0-AF1A-4738-98F1-5DA7F0EBAA2E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6800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1A2D8-E692-437C-83F1-4F05229A4063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793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2142C-98C4-447E-B38B-C3523D36F859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7523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90E64-6163-4DFB-8AAA-7F11D02FF308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5296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AEA3-EC90-435F-8B82-F35F2A9C0C3A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66291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E2EE9-654A-4B53-89FF-3676A7CA513F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87432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6783E-A9EA-4577-951E-CBE0463601DF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5417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8230B-3D7B-4B87-9728-DD37392F446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9189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3443E-B58F-41F5-8842-0031B978E183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9073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8E7E8D-F25E-41F9-B058-2B54850F5848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160560-F46C-4F30-950D-A2D41BF4B59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1384"/>
      </p:ext>
    </p:extLst>
  </p:cSld>
  <p:clrMapOvr>
    <a:masterClrMapping/>
  </p:clrMapOvr>
  <p:transition>
    <p:comb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86FEB-8097-4CE5-A214-673FA9B0AE4A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761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53B6B-4CC1-4208-98DF-5BD47277A88B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7590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63725-2004-42DE-BB1A-2F8F3D394195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7364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03B1-4BB9-4AAF-A8D9-01B7ABF62022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73851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18E35-6394-4D1F-A8E0-5D2A3534A2A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4447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DFF88-8E71-4F4D-A169-BAB0C84F4014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4035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32B92-3C24-4ABB-93E2-C443526C3223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5818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38138-6DA2-49B4-A16E-0179A5F0EB1F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84652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F7A45-523C-463C-B6FA-5D04CA5C5337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8693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3AF94-9D23-4641-B9C0-435AAF1961C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48352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E24B22-425C-4FAA-8AD0-CCB11C9EC044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0420E-391A-46C8-AA0A-75FE7F6D9BD9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07728"/>
      </p:ext>
    </p:extLst>
  </p:cSld>
  <p:clrMapOvr>
    <a:masterClrMapping/>
  </p:clrMapOvr>
  <p:transition>
    <p:comb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E1E95-10C3-49DB-A5F8-5B3FA1C43784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1080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04B74-0319-4F3A-86E3-BB73917CDB98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3574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C013-4611-481B-84BE-F822C74D8400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53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A632-B130-4CF7-ADB3-F090FE68FFA0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0750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A5361-CC44-432C-B50B-6BDDAE662AE8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0866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2E647-7A43-4B35-930E-48ADFF0113EE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3379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0897-C189-498B-9E6D-4BC8ACC83409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8274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en-US" sz="135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C5F11A7-F67C-4FBF-8B37-C9B03BDB660A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8006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090FE-AB64-448A-A506-6AA296E900D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7253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3E27EB-7FAC-4044-B3E9-9F2F1226CB8F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6451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AC768-4269-4416-BAEE-F71287574194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4CBADC-48EE-4314-858E-452F1FEE605E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66112"/>
      </p:ext>
    </p:extLst>
  </p:cSld>
  <p:clrMapOvr>
    <a:masterClrMapping/>
  </p:clrMapOvr>
  <p:transition>
    <p:comb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981A79A-7DFC-4DAC-AF52-A2D6FEE6054A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9535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EB1EC-3EBD-42FA-BCDE-CE6E9CC7C184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1425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1665F-3FB5-4F5D-A890-3C190FB4E033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9315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018A5C-EA8B-4CB2-AE5D-391FF9CC15FA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5112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D465C6-E977-4D7E-A64A-53B50E7DB69F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8686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9A572-F3BF-4FF1-9570-0F2FD3EA69E5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5D61B9-756C-4087-8410-C007E7D0AB49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64497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13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1DFCE6-2E1C-45CF-972B-B51D16693EBF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EE2F6-BEB2-4296-8929-A12C5970BFA1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35883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F05D5-061F-4CEB-9CC6-AF3B3AF11CC3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76654-2555-4C23-AFAB-1FBD2F59C1AE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69473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28102E-23AA-44DF-A601-852D5D006A5A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156F6-8EC3-40E8-B5F7-A776E9CC60D9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44544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14A4C-3DD5-4307-96E9-A4FE266828EF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8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444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267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748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228600"/>
            <a:ext cx="8510588" cy="132588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6" y="1676401"/>
            <a:ext cx="8540750" cy="44234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4591"/>
            <a:ext cx="2286000" cy="476250"/>
          </a:xfrm>
          <a:prstGeom prst="rect">
            <a:avLst/>
          </a:prstGeom>
          <a:ln/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4591"/>
            <a:ext cx="2895600" cy="476250"/>
          </a:xfrm>
          <a:prstGeom prst="rect">
            <a:avLst/>
          </a:prstGeom>
          <a:ln/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4591"/>
            <a:ext cx="2286000" cy="476250"/>
          </a:xfrm>
          <a:prstGeom prst="rect">
            <a:avLst/>
          </a:prstGeom>
          <a:ln/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fld id="{C3837199-B323-460E-AEA8-8B5516D933EA}" type="slidenum">
              <a:rPr lang="en-US" smtClean="0">
                <a:solidFill>
                  <a:srgbClr val="000000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90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05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1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2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01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228600"/>
            <a:ext cx="8510588" cy="132588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6" y="1676401"/>
            <a:ext cx="8540750" cy="44234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4591"/>
            <a:ext cx="2286000" cy="476250"/>
          </a:xfrm>
          <a:prstGeom prst="rect">
            <a:avLst/>
          </a:prstGeom>
          <a:ln/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4591"/>
            <a:ext cx="2895600" cy="476250"/>
          </a:xfrm>
          <a:prstGeom prst="rect">
            <a:avLst/>
          </a:prstGeom>
          <a:ln/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4591"/>
            <a:ext cx="2286000" cy="476250"/>
          </a:xfrm>
          <a:prstGeom prst="rect">
            <a:avLst/>
          </a:prstGeom>
          <a:ln/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fld id="{C3837199-B323-460E-AEA8-8B5516D933EA}" type="slidenum">
              <a:rPr lang="en-US" smtClean="0">
                <a:solidFill>
                  <a:srgbClr val="000000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36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522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536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116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228600"/>
            <a:ext cx="8510588" cy="132588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6" y="1676401"/>
            <a:ext cx="8540750" cy="44234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4591"/>
            <a:ext cx="2286000" cy="476250"/>
          </a:xfrm>
          <a:prstGeom prst="rect">
            <a:avLst/>
          </a:prstGeom>
          <a:ln/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4591"/>
            <a:ext cx="2895600" cy="476250"/>
          </a:xfrm>
          <a:prstGeom prst="rect">
            <a:avLst/>
          </a:prstGeom>
          <a:ln/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4591"/>
            <a:ext cx="2286000" cy="476250"/>
          </a:xfrm>
          <a:prstGeom prst="rect">
            <a:avLst/>
          </a:prstGeom>
          <a:ln/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fld id="{C3837199-B323-460E-AEA8-8B5516D933EA}" type="slidenum">
              <a:rPr lang="en-US" smtClean="0">
                <a:solidFill>
                  <a:srgbClr val="000000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21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9AC04-B246-42F5-B007-556CEFECE9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208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4535-4F19-475C-84CC-22229340C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066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49412-A4D7-4EE1-9ECF-9E722CAB13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2186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C414-8789-496D-BA96-E304B8930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5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43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A99D-B907-4E1A-83B6-2DBC2606AC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3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B8970-35B9-4D05-AD45-8547E2E6C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610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56DA8-97DE-4C40-865C-4792707011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7138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D89CA-DCE4-4584-BA2E-054C418EA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3083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3BA3E-7152-416B-A960-0F8B11AF2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600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C8F7-27BF-46A9-9C04-19DCEFB1A7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1682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E2AB-0D9B-4061-9190-29E6130B2A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4740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733688-3C6F-41FA-9570-ECAB87EF8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6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3E94BE-2762-477A-A208-40062546B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76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371B9B-F5D0-4445-A581-57DB05E72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622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B4326D-89B4-415E-94DB-E2BD07C8E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27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2D5D33-AF24-44DA-ACB1-C66214BAF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8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4B216-E3C1-4980-A021-F8D880C62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35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5643C2-9E4B-4795-9E56-FEF6ED544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63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EDBCC4-A0D9-4C93-8C7D-D00B6EA88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3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6BEEFF-7E0E-4278-AACE-4989D89A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68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C7E4F3-C02A-4685-B1C9-5C9D1D135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51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2D1750-4409-483D-8C73-2C0279095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10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023488"/>
      </p:ext>
    </p:extLst>
  </p:cSld>
  <p:clrMapOvr>
    <a:masterClrMapping/>
  </p:clrMapOvr>
  <p:transition spd="slow" advTm="3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837A8-AC43-4E1A-9B01-DF44C0EEE610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4845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107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95262-BD86-4D1B-A314-212DC09861AC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8822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1533D-6308-4674-A8B0-07ED8F608DE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7206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3B0F4-0246-46F5-9EC9-F02661B4EC7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1302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B5FB4-65F1-4B51-9E65-245079E78C25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1388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4E9ED-B424-4BCA-A42E-238C3773E0EB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4918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8372C-42A5-4A00-8F63-7F4789F60377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57121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9C7C9-03CC-42A3-9DC3-EA9ED0E70011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2368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79E6A-233C-4DEE-AAC5-08A4FD2B23CF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9101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5798-6962-4B8E-AE7A-7FDA430CE4C1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6376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18D0-6372-4933-B3B6-7CDEBAD933A1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430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463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3459B-B042-44C9-A7C4-6620326FA700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1624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A9D4C-5F4C-4201-B28C-DDF4DA09D06A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30951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F6201-1681-4CBE-9080-FB25B3E20061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94721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77320-DC88-44C5-9F4D-7985994FF80F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130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B9E2E-8659-4F00-B007-C52422005FF1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7131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A38E9-7DFD-45DE-B9A9-156299316D2E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8788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8443-6AC9-48F8-B714-EBFF45A9F31E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9860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138FE-74D6-41AC-8D14-CEE9D8F87982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1183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50894-20CC-47C9-A7D9-B9C3397BE7B9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1075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5E8C9-8EB1-40B9-A3DF-213FAEEAF6C0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9535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378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DD722-7D84-4698-AC19-67488AA5A05F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66947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4642-9BCB-4474-9A55-5D5D780B88D5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9169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59075-6FB2-452D-A5FA-2D3B3F9A2C15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1643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83480-BE78-4543-858A-D8EBB8161CE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644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862B-146F-488B-AD5D-B56D2DFF1C1C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96296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D2A4-0478-419B-81E9-8518DD93289F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2251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7FD87-357E-437B-ACB1-2E772BFE3238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6031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DF218-EB12-499C-A496-E89ABCD05C82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36003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BE579-6807-4968-B4C4-F13E0A0C7881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823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28418-2240-46BD-804B-A8CB061FF394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23154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568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AFB66-F21B-491D-8408-12DC411C5E6E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86372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4631D-F61F-422A-8791-6990E579B79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03861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62839-1B80-43BA-A7FF-0584F96E8BCB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0919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E7F96-02E2-46F3-8BAC-8C7D07B51AA0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04218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1D994-1921-4D26-8FE2-5D0AA99D07B9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7914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5B133-D6BC-4191-9DBA-5B533F78B349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5555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F3728-6FD6-4636-8E07-47DE3011A224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73670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23D40-348F-4235-8694-59AC04266769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3892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6B13D-48D3-4BD0-8AD5-40887C00FA08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5724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13571-1FDD-492B-AAD7-AD4442AF8EBE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25189"/>
      </p:ext>
    </p:extLst>
  </p:cSld>
  <p:clrMapOvr>
    <a:masterClrMapping/>
  </p:clrMapOvr>
  <p:transition spd="slow">
    <p:blinds dir="vert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4.xml"/><Relationship Id="rId117" Type="http://schemas.openxmlformats.org/officeDocument/2006/relationships/slideLayout" Target="../slideLayouts/slideLayout175.xml"/><Relationship Id="rId21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63" Type="http://schemas.openxmlformats.org/officeDocument/2006/relationships/slideLayout" Target="../slideLayouts/slideLayout121.xml"/><Relationship Id="rId68" Type="http://schemas.openxmlformats.org/officeDocument/2006/relationships/slideLayout" Target="../slideLayouts/slideLayout126.xml"/><Relationship Id="rId84" Type="http://schemas.openxmlformats.org/officeDocument/2006/relationships/slideLayout" Target="../slideLayouts/slideLayout142.xml"/><Relationship Id="rId89" Type="http://schemas.openxmlformats.org/officeDocument/2006/relationships/slideLayout" Target="../slideLayouts/slideLayout147.xml"/><Relationship Id="rId11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74.xml"/><Relationship Id="rId107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74" Type="http://schemas.openxmlformats.org/officeDocument/2006/relationships/slideLayout" Target="../slideLayouts/slideLayout132.xml"/><Relationship Id="rId79" Type="http://schemas.openxmlformats.org/officeDocument/2006/relationships/slideLayout" Target="../slideLayouts/slideLayout137.xml"/><Relationship Id="rId102" Type="http://schemas.openxmlformats.org/officeDocument/2006/relationships/slideLayout" Target="../slideLayouts/slideLayout160.xml"/><Relationship Id="rId123" Type="http://schemas.openxmlformats.org/officeDocument/2006/relationships/slideLayout" Target="../slideLayouts/slideLayout181.xml"/><Relationship Id="rId128" Type="http://schemas.openxmlformats.org/officeDocument/2006/relationships/audio" Target="../media/audio1.wav"/><Relationship Id="rId5" Type="http://schemas.openxmlformats.org/officeDocument/2006/relationships/slideLayout" Target="../slideLayouts/slideLayout63.xml"/><Relationship Id="rId90" Type="http://schemas.openxmlformats.org/officeDocument/2006/relationships/slideLayout" Target="../slideLayouts/slideLayout148.xml"/><Relationship Id="rId95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64" Type="http://schemas.openxmlformats.org/officeDocument/2006/relationships/slideLayout" Target="../slideLayouts/slideLayout122.xml"/><Relationship Id="rId69" Type="http://schemas.openxmlformats.org/officeDocument/2006/relationships/slideLayout" Target="../slideLayouts/slideLayout127.xml"/><Relationship Id="rId77" Type="http://schemas.openxmlformats.org/officeDocument/2006/relationships/slideLayout" Target="../slideLayouts/slideLayout135.xml"/><Relationship Id="rId100" Type="http://schemas.openxmlformats.org/officeDocument/2006/relationships/slideLayout" Target="../slideLayouts/slideLayout158.xml"/><Relationship Id="rId105" Type="http://schemas.openxmlformats.org/officeDocument/2006/relationships/slideLayout" Target="../slideLayouts/slideLayout163.xml"/><Relationship Id="rId113" Type="http://schemas.openxmlformats.org/officeDocument/2006/relationships/slideLayout" Target="../slideLayouts/slideLayout171.xml"/><Relationship Id="rId118" Type="http://schemas.openxmlformats.org/officeDocument/2006/relationships/slideLayout" Target="../slideLayouts/slideLayout176.xml"/><Relationship Id="rId126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72" Type="http://schemas.openxmlformats.org/officeDocument/2006/relationships/slideLayout" Target="../slideLayouts/slideLayout130.xml"/><Relationship Id="rId80" Type="http://schemas.openxmlformats.org/officeDocument/2006/relationships/slideLayout" Target="../slideLayouts/slideLayout138.xml"/><Relationship Id="rId85" Type="http://schemas.openxmlformats.org/officeDocument/2006/relationships/slideLayout" Target="../slideLayouts/slideLayout143.xml"/><Relationship Id="rId93" Type="http://schemas.openxmlformats.org/officeDocument/2006/relationships/slideLayout" Target="../slideLayouts/slideLayout151.xml"/><Relationship Id="rId98" Type="http://schemas.openxmlformats.org/officeDocument/2006/relationships/slideLayout" Target="../slideLayouts/slideLayout156.xml"/><Relationship Id="rId121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slideLayout" Target="../slideLayouts/slideLayout117.xml"/><Relationship Id="rId67" Type="http://schemas.openxmlformats.org/officeDocument/2006/relationships/slideLayout" Target="../slideLayouts/slideLayout125.xml"/><Relationship Id="rId103" Type="http://schemas.openxmlformats.org/officeDocument/2006/relationships/slideLayout" Target="../slideLayouts/slideLayout161.xml"/><Relationship Id="rId108" Type="http://schemas.openxmlformats.org/officeDocument/2006/relationships/slideLayout" Target="../slideLayouts/slideLayout166.xml"/><Relationship Id="rId116" Type="http://schemas.openxmlformats.org/officeDocument/2006/relationships/slideLayout" Target="../slideLayouts/slideLayout174.xml"/><Relationship Id="rId124" Type="http://schemas.openxmlformats.org/officeDocument/2006/relationships/slideLayout" Target="../slideLayouts/slideLayout182.xml"/><Relationship Id="rId129" Type="http://schemas.openxmlformats.org/officeDocument/2006/relationships/image" Target="../media/image2.jpeg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slideLayout" Target="../slideLayouts/slideLayout120.xml"/><Relationship Id="rId70" Type="http://schemas.openxmlformats.org/officeDocument/2006/relationships/slideLayout" Target="../slideLayouts/slideLayout128.xml"/><Relationship Id="rId75" Type="http://schemas.openxmlformats.org/officeDocument/2006/relationships/slideLayout" Target="../slideLayouts/slideLayout133.xml"/><Relationship Id="rId83" Type="http://schemas.openxmlformats.org/officeDocument/2006/relationships/slideLayout" Target="../slideLayouts/slideLayout141.xml"/><Relationship Id="rId88" Type="http://schemas.openxmlformats.org/officeDocument/2006/relationships/slideLayout" Target="../slideLayouts/slideLayout146.xml"/><Relationship Id="rId91" Type="http://schemas.openxmlformats.org/officeDocument/2006/relationships/slideLayout" Target="../slideLayouts/slideLayout149.xml"/><Relationship Id="rId96" Type="http://schemas.openxmlformats.org/officeDocument/2006/relationships/slideLayout" Target="../slideLayouts/slideLayout154.xml"/><Relationship Id="rId111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106" Type="http://schemas.openxmlformats.org/officeDocument/2006/relationships/slideLayout" Target="../slideLayouts/slideLayout164.xml"/><Relationship Id="rId114" Type="http://schemas.openxmlformats.org/officeDocument/2006/relationships/slideLayout" Target="../slideLayouts/slideLayout172.xml"/><Relationship Id="rId119" Type="http://schemas.openxmlformats.org/officeDocument/2006/relationships/slideLayout" Target="../slideLayouts/slideLayout177.xml"/><Relationship Id="rId127" Type="http://schemas.openxmlformats.org/officeDocument/2006/relationships/theme" Target="../theme/theme8.xml"/><Relationship Id="rId10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slideLayout" Target="../slideLayouts/slideLayout118.xml"/><Relationship Id="rId65" Type="http://schemas.openxmlformats.org/officeDocument/2006/relationships/slideLayout" Target="../slideLayouts/slideLayout123.xml"/><Relationship Id="rId73" Type="http://schemas.openxmlformats.org/officeDocument/2006/relationships/slideLayout" Target="../slideLayouts/slideLayout131.xml"/><Relationship Id="rId78" Type="http://schemas.openxmlformats.org/officeDocument/2006/relationships/slideLayout" Target="../slideLayouts/slideLayout136.xml"/><Relationship Id="rId81" Type="http://schemas.openxmlformats.org/officeDocument/2006/relationships/slideLayout" Target="../slideLayouts/slideLayout139.xml"/><Relationship Id="rId86" Type="http://schemas.openxmlformats.org/officeDocument/2006/relationships/slideLayout" Target="../slideLayouts/slideLayout144.xml"/><Relationship Id="rId94" Type="http://schemas.openxmlformats.org/officeDocument/2006/relationships/slideLayout" Target="../slideLayouts/slideLayout152.xml"/><Relationship Id="rId99" Type="http://schemas.openxmlformats.org/officeDocument/2006/relationships/slideLayout" Target="../slideLayouts/slideLayout157.xml"/><Relationship Id="rId101" Type="http://schemas.openxmlformats.org/officeDocument/2006/relationships/slideLayout" Target="../slideLayouts/slideLayout159.xml"/><Relationship Id="rId122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97.xml"/><Relationship Id="rId109" Type="http://schemas.openxmlformats.org/officeDocument/2006/relationships/slideLayout" Target="../slideLayouts/slideLayout167.xml"/><Relationship Id="rId34" Type="http://schemas.openxmlformats.org/officeDocument/2006/relationships/slideLayout" Target="../slideLayouts/slideLayout92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6" Type="http://schemas.openxmlformats.org/officeDocument/2006/relationships/slideLayout" Target="../slideLayouts/slideLayout134.xml"/><Relationship Id="rId97" Type="http://schemas.openxmlformats.org/officeDocument/2006/relationships/slideLayout" Target="../slideLayouts/slideLayout155.xml"/><Relationship Id="rId104" Type="http://schemas.openxmlformats.org/officeDocument/2006/relationships/slideLayout" Target="../slideLayouts/slideLayout162.xml"/><Relationship Id="rId120" Type="http://schemas.openxmlformats.org/officeDocument/2006/relationships/slideLayout" Target="../slideLayouts/slideLayout178.xml"/><Relationship Id="rId125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65.xml"/><Relationship Id="rId71" Type="http://schemas.openxmlformats.org/officeDocument/2006/relationships/slideLayout" Target="../slideLayouts/slideLayout129.xml"/><Relationship Id="rId9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66" Type="http://schemas.openxmlformats.org/officeDocument/2006/relationships/slideLayout" Target="../slideLayouts/slideLayout124.xml"/><Relationship Id="rId87" Type="http://schemas.openxmlformats.org/officeDocument/2006/relationships/slideLayout" Target="../slideLayouts/slideLayout145.xml"/><Relationship Id="rId110" Type="http://schemas.openxmlformats.org/officeDocument/2006/relationships/slideLayout" Target="../slideLayouts/slideLayout168.xml"/><Relationship Id="rId115" Type="http://schemas.openxmlformats.org/officeDocument/2006/relationships/slideLayout" Target="../slideLayouts/slideLayout173.xml"/><Relationship Id="rId61" Type="http://schemas.openxmlformats.org/officeDocument/2006/relationships/slideLayout" Target="../slideLayouts/slideLayout119.xml"/><Relationship Id="rId82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B643A-B328-40F1-8BFC-D95ABE445015}" type="datetimeFigureOut">
              <a:rPr lang="en-US" smtClean="0"/>
              <a:pPr/>
              <a:t>18/11/2022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4C2B-B08F-45FD-8C86-A0E865C0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9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>
              <a:defRPr sz="900" b="1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8AA47-3428-4070-A90B-009D9788A2D9}" type="datetimeFigureOut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>
              <a:defRPr sz="900" b="1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>
              <a:defRPr sz="900" b="1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C7B523-E399-4B41-8EA9-C0E7AB4BE912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0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omb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9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5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2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D02D8-EE99-4304-B9DC-C4263758DF8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F8C7-613C-4F56-9E6F-0DED34F0BE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5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397" y="2160589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48" y="6042026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chemeClr val="accent1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DD3BB47F-715A-406A-901A-469EE7D2B90A}" type="slidenum">
              <a:rPr lang="en-US" altLang="en-US" smtClean="0">
                <a:solidFill>
                  <a:srgbClr val="90C226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8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  <p:sldLayoutId id="2147483773" r:id="rId48"/>
    <p:sldLayoutId id="2147483774" r:id="rId49"/>
    <p:sldLayoutId id="2147483775" r:id="rId50"/>
    <p:sldLayoutId id="2147483776" r:id="rId51"/>
    <p:sldLayoutId id="2147483777" r:id="rId52"/>
    <p:sldLayoutId id="2147483778" r:id="rId53"/>
    <p:sldLayoutId id="2147483779" r:id="rId54"/>
    <p:sldLayoutId id="2147483780" r:id="rId55"/>
    <p:sldLayoutId id="2147483781" r:id="rId56"/>
    <p:sldLayoutId id="2147483782" r:id="rId57"/>
    <p:sldLayoutId id="2147483783" r:id="rId58"/>
    <p:sldLayoutId id="2147483784" r:id="rId59"/>
    <p:sldLayoutId id="2147483785" r:id="rId60"/>
    <p:sldLayoutId id="2147483786" r:id="rId61"/>
    <p:sldLayoutId id="2147483787" r:id="rId62"/>
    <p:sldLayoutId id="2147483788" r:id="rId63"/>
    <p:sldLayoutId id="2147483789" r:id="rId64"/>
    <p:sldLayoutId id="2147483790" r:id="rId65"/>
    <p:sldLayoutId id="2147483791" r:id="rId66"/>
    <p:sldLayoutId id="2147483792" r:id="rId67"/>
    <p:sldLayoutId id="2147483793" r:id="rId68"/>
    <p:sldLayoutId id="2147483794" r:id="rId69"/>
    <p:sldLayoutId id="2147483795" r:id="rId70"/>
    <p:sldLayoutId id="2147483796" r:id="rId71"/>
    <p:sldLayoutId id="2147483797" r:id="rId72"/>
    <p:sldLayoutId id="2147483798" r:id="rId73"/>
    <p:sldLayoutId id="2147483799" r:id="rId74"/>
    <p:sldLayoutId id="2147483800" r:id="rId75"/>
    <p:sldLayoutId id="2147483801" r:id="rId76"/>
    <p:sldLayoutId id="2147483802" r:id="rId77"/>
    <p:sldLayoutId id="2147483803" r:id="rId78"/>
    <p:sldLayoutId id="2147483804" r:id="rId79"/>
    <p:sldLayoutId id="2147483805" r:id="rId80"/>
    <p:sldLayoutId id="2147483806" r:id="rId81"/>
    <p:sldLayoutId id="2147483807" r:id="rId82"/>
    <p:sldLayoutId id="2147483808" r:id="rId83"/>
    <p:sldLayoutId id="2147483809" r:id="rId84"/>
    <p:sldLayoutId id="2147483810" r:id="rId85"/>
    <p:sldLayoutId id="2147483811" r:id="rId86"/>
    <p:sldLayoutId id="2147483812" r:id="rId87"/>
    <p:sldLayoutId id="2147483813" r:id="rId88"/>
    <p:sldLayoutId id="2147483814" r:id="rId89"/>
    <p:sldLayoutId id="2147483815" r:id="rId90"/>
    <p:sldLayoutId id="2147483816" r:id="rId91"/>
    <p:sldLayoutId id="2147483817" r:id="rId92"/>
    <p:sldLayoutId id="2147483818" r:id="rId93"/>
    <p:sldLayoutId id="2147483819" r:id="rId94"/>
    <p:sldLayoutId id="2147483820" r:id="rId95"/>
    <p:sldLayoutId id="2147483821" r:id="rId96"/>
    <p:sldLayoutId id="2147483822" r:id="rId97"/>
    <p:sldLayoutId id="2147483823" r:id="rId98"/>
    <p:sldLayoutId id="2147483824" r:id="rId99"/>
    <p:sldLayoutId id="2147483825" r:id="rId100"/>
    <p:sldLayoutId id="2147483826" r:id="rId101"/>
    <p:sldLayoutId id="2147483827" r:id="rId102"/>
    <p:sldLayoutId id="2147483828" r:id="rId103"/>
    <p:sldLayoutId id="2147483829" r:id="rId104"/>
    <p:sldLayoutId id="2147483830" r:id="rId105"/>
    <p:sldLayoutId id="2147483831" r:id="rId106"/>
    <p:sldLayoutId id="2147483832" r:id="rId107"/>
    <p:sldLayoutId id="2147483833" r:id="rId108"/>
    <p:sldLayoutId id="2147483834" r:id="rId109"/>
    <p:sldLayoutId id="2147483835" r:id="rId110"/>
    <p:sldLayoutId id="2147483836" r:id="rId111"/>
    <p:sldLayoutId id="2147483837" r:id="rId112"/>
    <p:sldLayoutId id="2147483838" r:id="rId113"/>
    <p:sldLayoutId id="2147483839" r:id="rId114"/>
    <p:sldLayoutId id="2147483840" r:id="rId115"/>
    <p:sldLayoutId id="2147483841" r:id="rId116"/>
    <p:sldLayoutId id="2147483842" r:id="rId117"/>
    <p:sldLayoutId id="2147483843" r:id="rId118"/>
    <p:sldLayoutId id="2147483844" r:id="rId119"/>
    <p:sldLayoutId id="2147483845" r:id="rId120"/>
    <p:sldLayoutId id="2147483846" r:id="rId121"/>
    <p:sldLayoutId id="2147483847" r:id="rId122"/>
    <p:sldLayoutId id="2147483848" r:id="rId123"/>
    <p:sldLayoutId id="2147483849" r:id="rId124"/>
    <p:sldLayoutId id="2147483850" r:id="rId125"/>
    <p:sldLayoutId id="2147483851" r:id="rId126"/>
  </p:sldLayoutIdLst>
  <p:transition spd="slow">
    <p:blinds dir="vert"/>
    <p:sndAc>
      <p:stSnd>
        <p:snd r:embed="rId128" name="camera.wav"/>
      </p:stSnd>
    </p:sndAc>
  </p:transition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audio" Target="../media/audio1.wav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CHINH TA(HG VONG 1 -2015)\New Folder\2015.7.22-Thăm họa sỹ Lê Duy Ứng ngày TBL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763" y="168374"/>
            <a:ext cx="9121776" cy="12032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 TẢ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CHIẾN SĨ GIÀU NGHỊ LỰC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2" name="Picture 3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1085851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65894" y="5933281"/>
            <a:ext cx="10858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61325" y="6088063"/>
            <a:ext cx="1085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74832" y="192881"/>
            <a:ext cx="11747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32222"/>
      </p:ext>
    </p:extLst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381000"/>
            <a:ext cx="8839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ghe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</a:p>
          <a:p>
            <a:pPr algn="ctr"/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442" y="1752600"/>
            <a:ext cx="88392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trận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đấu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phóng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Sài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Gòn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cuối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4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1975,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Lê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Duy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Ứng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bị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nặng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 Anh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quệt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máu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chảy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đôi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mắt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bị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bức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chân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dung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Hồ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binh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hỏng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mắt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gây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xúc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bào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cả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đến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nay,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họa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sĩ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Lê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Duy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Ứng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hơn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30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lãm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tranh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tượng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đoạt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5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thưởng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mĩ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thuật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quốc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gia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quốc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tế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Nhiều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tác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anh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đặt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trân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bảo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tàng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lớn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đất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                                                         Theo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báo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Lao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endParaRPr lang="en-US" altLang="en-US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1066800"/>
            <a:ext cx="586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lực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17679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17679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387551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30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7827" y="4292258"/>
            <a:ext cx="69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899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5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857027"/>
            <a:ext cx="9144793" cy="51439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4206792"/>
            <a:ext cx="9144000" cy="179395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24" y="4869447"/>
            <a:ext cx="1319417" cy="1115659"/>
          </a:xfrm>
          <a:prstGeom prst="rect">
            <a:avLst/>
          </a:prstGeom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1D6F5FE9-DAD0-4BB2-8091-FAEA62D870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4028" r="2021" b="1038"/>
          <a:stretch/>
        </p:blipFill>
        <p:spPr>
          <a:xfrm>
            <a:off x="3874337" y="1744083"/>
            <a:ext cx="5495925" cy="4333876"/>
          </a:xfrm>
          <a:prstGeom prst="rect">
            <a:avLst/>
          </a:prstGeom>
        </p:spPr>
      </p:pic>
      <p:grpSp>
        <p:nvGrpSpPr>
          <p:cNvPr id="26" name="组合 8">
            <a:extLst>
              <a:ext uri="{FF2B5EF4-FFF2-40B4-BE49-F238E27FC236}">
                <a16:creationId xmlns:a16="http://schemas.microsoft.com/office/drawing/2014/main" id="{5A4BC593-7522-4C4F-8C94-1CF72EA197FD}"/>
              </a:ext>
            </a:extLst>
          </p:cNvPr>
          <p:cNvGrpSpPr/>
          <p:nvPr/>
        </p:nvGrpSpPr>
        <p:grpSpPr>
          <a:xfrm rot="19751015" flipH="1">
            <a:off x="7583493" y="1334998"/>
            <a:ext cx="1537756" cy="1594025"/>
            <a:chOff x="8678463" y="2285008"/>
            <a:chExt cx="1420418" cy="1410265"/>
          </a:xfrm>
        </p:grpSpPr>
        <p:pic>
          <p:nvPicPr>
            <p:cNvPr id="27" name="图片 3">
              <a:extLst>
                <a:ext uri="{FF2B5EF4-FFF2-40B4-BE49-F238E27FC236}">
                  <a16:creationId xmlns:a16="http://schemas.microsoft.com/office/drawing/2014/main" id="{E51F4EF7-0003-4B74-B300-A9420B081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54" t="42222" r="43541" b="42037"/>
            <a:stretch/>
          </p:blipFill>
          <p:spPr>
            <a:xfrm>
              <a:off x="9151366" y="2285008"/>
              <a:ext cx="947515" cy="665609"/>
            </a:xfrm>
            <a:prstGeom prst="rect">
              <a:avLst/>
            </a:prstGeom>
          </p:spPr>
        </p:pic>
        <p:pic>
          <p:nvPicPr>
            <p:cNvPr id="28" name="图片 4">
              <a:extLst>
                <a:ext uri="{FF2B5EF4-FFF2-40B4-BE49-F238E27FC236}">
                  <a16:creationId xmlns:a16="http://schemas.microsoft.com/office/drawing/2014/main" id="{FA0E3E18-A8C3-4259-A1DE-E535C66F2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87" t="42222" r="28126" b="39074"/>
            <a:stretch/>
          </p:blipFill>
          <p:spPr>
            <a:xfrm rot="20681583">
              <a:off x="8678463" y="2733248"/>
              <a:ext cx="1343026" cy="962025"/>
            </a:xfrm>
            <a:prstGeom prst="rect">
              <a:avLst/>
            </a:prstGeom>
          </p:spPr>
        </p:pic>
      </p:grpSp>
      <p:sp>
        <p:nvSpPr>
          <p:cNvPr id="40" name="文本框 5">
            <a:extLst>
              <a:ext uri="{FF2B5EF4-FFF2-40B4-BE49-F238E27FC236}">
                <a16:creationId xmlns:a16="http://schemas.microsoft.com/office/drawing/2014/main" id="{0BAB5016-D84A-4DD1-8DC1-41A8B377F95D}"/>
              </a:ext>
            </a:extLst>
          </p:cNvPr>
          <p:cNvSpPr txBox="1"/>
          <p:nvPr/>
        </p:nvSpPr>
        <p:spPr>
          <a:xfrm>
            <a:off x="5298386" y="2940107"/>
            <a:ext cx="447259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Lưng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thẳng</a:t>
            </a: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  <a:p>
            <a:pPr marL="214313" indent="-214313" defTabSz="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Không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tì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ngực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xuống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bàn</a:t>
            </a: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  <a:p>
            <a:pPr marL="214313" indent="-214313" defTabSz="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Đầu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hơi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cúi</a:t>
            </a: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  <a:p>
            <a:pPr marL="214313" indent="-214313" defTabSz="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Mắt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cách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vở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khoảng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25 - 30cm</a:t>
            </a:r>
          </a:p>
          <a:p>
            <a:pPr marL="214313" indent="-214313" defTabSz="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Hai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chân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để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song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song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,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thoải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mái</a:t>
            </a: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  <a:p>
            <a:pPr marL="214313" indent="-214313" defTabSz="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Không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gian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yên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tĩnh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, </a:t>
            </a:r>
          </a:p>
          <a:p>
            <a:pPr defTabSz="342900">
              <a:lnSpc>
                <a:spcPct val="120000"/>
              </a:lnSpc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  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có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đủ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ánh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sáng</a:t>
            </a: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  <a:p>
            <a:pPr marL="214313" indent="-214313" defTabSz="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  <a:p>
            <a:pPr marL="214313" indent="-214313" defTabSz="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41" name="文本框 6">
            <a:extLst>
              <a:ext uri="{FF2B5EF4-FFF2-40B4-BE49-F238E27FC236}">
                <a16:creationId xmlns:a16="http://schemas.microsoft.com/office/drawing/2014/main" id="{BB7116FB-98D7-4C17-B646-EF92A2D08173}"/>
              </a:ext>
            </a:extLst>
          </p:cNvPr>
          <p:cNvSpPr txBox="1"/>
          <p:nvPr/>
        </p:nvSpPr>
        <p:spPr>
          <a:xfrm>
            <a:off x="4954755" y="2541373"/>
            <a:ext cx="32006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20000"/>
              </a:lnSpc>
            </a:pPr>
            <a:r>
              <a:rPr lang="en-US" altLang="zh-CN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Tư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thế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ngồi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viết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grpSp>
        <p:nvGrpSpPr>
          <p:cNvPr id="20" name="组合 23">
            <a:extLst>
              <a:ext uri="{FF2B5EF4-FFF2-40B4-BE49-F238E27FC236}">
                <a16:creationId xmlns:a16="http://schemas.microsoft.com/office/drawing/2014/main" id="{7ECF9EA0-EDAA-4F6B-9A4E-CB40A22D3BC8}"/>
              </a:ext>
            </a:extLst>
          </p:cNvPr>
          <p:cNvGrpSpPr/>
          <p:nvPr/>
        </p:nvGrpSpPr>
        <p:grpSpPr>
          <a:xfrm>
            <a:off x="-66890" y="2517321"/>
            <a:ext cx="4793931" cy="3576269"/>
            <a:chOff x="4381194" y="1409624"/>
            <a:chExt cx="4012120" cy="3773283"/>
          </a:xfrm>
        </p:grpSpPr>
        <p:pic>
          <p:nvPicPr>
            <p:cNvPr id="21" name="图片 6">
              <a:extLst>
                <a:ext uri="{FF2B5EF4-FFF2-40B4-BE49-F238E27FC236}">
                  <a16:creationId xmlns:a16="http://schemas.microsoft.com/office/drawing/2014/main" id="{8793CC59-F18E-481D-BF2E-C91DA0BD6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194" y="1409624"/>
              <a:ext cx="4012120" cy="3773283"/>
            </a:xfrm>
            <a:prstGeom prst="rect">
              <a:avLst/>
            </a:prstGeom>
          </p:spPr>
        </p:pic>
        <p:grpSp>
          <p:nvGrpSpPr>
            <p:cNvPr id="22" name="组合 17">
              <a:extLst>
                <a:ext uri="{FF2B5EF4-FFF2-40B4-BE49-F238E27FC236}">
                  <a16:creationId xmlns:a16="http://schemas.microsoft.com/office/drawing/2014/main" id="{40C9789D-CC12-4882-9AC6-ADBB57CC174E}"/>
                </a:ext>
              </a:extLst>
            </p:cNvPr>
            <p:cNvGrpSpPr/>
            <p:nvPr/>
          </p:nvGrpSpPr>
          <p:grpSpPr>
            <a:xfrm>
              <a:off x="4875131" y="2238948"/>
              <a:ext cx="3062922" cy="2340213"/>
              <a:chOff x="5444317" y="1274435"/>
              <a:chExt cx="3062922" cy="2340213"/>
            </a:xfrm>
          </p:grpSpPr>
          <p:sp>
            <p:nvSpPr>
              <p:cNvPr id="23" name="文本框 18">
                <a:extLst>
                  <a:ext uri="{FF2B5EF4-FFF2-40B4-BE49-F238E27FC236}">
                    <a16:creationId xmlns:a16="http://schemas.microsoft.com/office/drawing/2014/main" id="{159FE243-2554-4F7C-AC4F-9EBE4A16A41B}"/>
                  </a:ext>
                </a:extLst>
              </p:cNvPr>
              <p:cNvSpPr txBox="1"/>
              <p:nvPr/>
            </p:nvSpPr>
            <p:spPr>
              <a:xfrm>
                <a:off x="5444317" y="1763677"/>
                <a:ext cx="3062922" cy="185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>
                  <a:lnSpc>
                    <a:spcPct val="120000"/>
                  </a:lnSpc>
                  <a:defRPr/>
                </a:pP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-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Tên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bài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lùi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vào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khoảng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2 ô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ly</a:t>
                </a:r>
                <a:endPara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  <a:p>
                <a:pPr defTabSz="342900">
                  <a:lnSpc>
                    <a:spcPct val="120000"/>
                  </a:lnSpc>
                  <a:defRPr/>
                </a:pP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-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Viết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hoa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chữ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đầu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dòng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.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Các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tên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riêng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cần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viết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hoa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và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chú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ý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cách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viết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các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chữ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số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có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trong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bài</a:t>
                </a: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.</a:t>
                </a:r>
              </a:p>
            </p:txBody>
          </p:sp>
          <p:sp>
            <p:nvSpPr>
              <p:cNvPr id="24" name="文本框 19">
                <a:extLst>
                  <a:ext uri="{FF2B5EF4-FFF2-40B4-BE49-F238E27FC236}">
                    <a16:creationId xmlns:a16="http://schemas.microsoft.com/office/drawing/2014/main" id="{2474BDDF-4054-4687-8DDC-12F6B38E8F6D}"/>
                  </a:ext>
                </a:extLst>
              </p:cNvPr>
              <p:cNvSpPr txBox="1"/>
              <p:nvPr/>
            </p:nvSpPr>
            <p:spPr>
              <a:xfrm>
                <a:off x="5821378" y="1274435"/>
                <a:ext cx="2377438" cy="470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>
                  <a:lnSpc>
                    <a:spcPct val="120000"/>
                  </a:lnSpc>
                  <a:defRPr/>
                </a:pPr>
                <a:r>
                  <a:rPr lang="en-US" altLang="zh-CN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Cách</a:t>
                </a:r>
                <a:r>
                  <a:rPr lang="en-US" altLang="zh-CN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trình</a:t>
                </a:r>
                <a:r>
                  <a:rPr lang="en-US" altLang="zh-CN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inpin heiti" panose="00000500000000000000" pitchFamily="2" charset="-122"/>
                    <a:cs typeface="Times New Roman" panose="02020603050405020304" pitchFamily="18" charset="0"/>
                    <a:sym typeface="inpin heiti" panose="00000500000000000000" pitchFamily="2" charset="-122"/>
                  </a:rPr>
                  <a:t>bày</a:t>
                </a:r>
                <a:endParaRPr lang="zh-CN" alt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76556" y="169867"/>
            <a:ext cx="6049962" cy="6477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Hướng dẫn cách trình bày :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648354" y="951830"/>
            <a:ext cx="4132942" cy="1526031"/>
          </a:xfrm>
          <a:prstGeom prst="cloudCallout">
            <a:avLst>
              <a:gd name="adj1" fmla="val -7170"/>
              <a:gd name="adj2" fmla="val 97694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Cách trình bày </a:t>
            </a:r>
            <a:r>
              <a:rPr lang="en-US" sz="24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bài</a:t>
            </a:r>
            <a:r>
              <a:rPr lang="en-US" sz="2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viết</a:t>
            </a:r>
            <a:r>
              <a:rPr lang="en-US" sz="2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này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 như thế nào ?</a:t>
            </a:r>
          </a:p>
        </p:txBody>
      </p:sp>
    </p:spTree>
    <p:extLst>
      <p:ext uri="{BB962C8B-B14F-4D97-AF65-F5344CB8AC3E}">
        <p14:creationId xmlns:p14="http://schemas.microsoft.com/office/powerpoint/2010/main" val="24609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ChangeArrowheads="1"/>
          </p:cNvSpPr>
          <p:nvPr/>
        </p:nvSpPr>
        <p:spPr bwMode="auto">
          <a:xfrm>
            <a:off x="2857500" y="3028951"/>
            <a:ext cx="5295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Hướng dẫn làm bài tập chính tả:</a:t>
            </a:r>
            <a:endParaRPr lang="en-US" altLang="en-US" sz="2400" b="1" dirty="0">
              <a:solidFill>
                <a:srgbClr val="0033CC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Vở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Tiếng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trang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81)</a:t>
            </a:r>
            <a:endParaRPr lang="vi-VN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03798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0" y="7739"/>
            <a:ext cx="9144000" cy="707886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</a:rPr>
              <a:t> 2: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Điền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chỗ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trống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 b) </a:t>
            </a:r>
            <a:r>
              <a:rPr lang="en-US" altLang="en-US" sz="2800" b="1" dirty="0" err="1">
                <a:latin typeface="Times New Roman" pitchFamily="18" charset="0"/>
              </a:rPr>
              <a:t>Tiếng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ươn</a:t>
            </a:r>
            <a:r>
              <a:rPr lang="en-US" altLang="en-US" sz="2800" b="1" dirty="0">
                <a:latin typeface="Times New Roman" pitchFamily="18" charset="0"/>
              </a:rPr>
              <a:t> hay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ương</a:t>
            </a:r>
            <a:r>
              <a:rPr lang="en-US" altLang="en-US" sz="2800" b="1" dirty="0">
                <a:latin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   </a:t>
            </a:r>
            <a:r>
              <a:rPr lang="en-US" altLang="en-US" sz="2800" b="1" dirty="0" err="1">
                <a:latin typeface="Times New Roman" pitchFamily="18" charset="0"/>
              </a:rPr>
              <a:t>Bạch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Bưởi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luôn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ý </a:t>
            </a:r>
            <a:r>
              <a:rPr lang="en-US" altLang="en-US" sz="2800" b="1" dirty="0" err="1">
                <a:latin typeface="Times New Roman" pitchFamily="18" charset="0"/>
              </a:rPr>
              <a:t>chí</a:t>
            </a:r>
            <a:r>
              <a:rPr lang="en-US" altLang="en-US" sz="2800" b="1" dirty="0">
                <a:latin typeface="Times New Roman" pitchFamily="18" charset="0"/>
              </a:rPr>
              <a:t> ……… </a:t>
            </a:r>
            <a:r>
              <a:rPr lang="en-US" altLang="en-US" sz="2800" b="1" dirty="0" err="1">
                <a:latin typeface="Times New Roman" pitchFamily="18" charset="0"/>
              </a:rPr>
              <a:t>lên</a:t>
            </a:r>
            <a:r>
              <a:rPr lang="en-US" altLang="en-US" sz="2800" b="1" dirty="0">
                <a:latin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</a:rPr>
              <a:t>không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bao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giờ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buồn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nản</a:t>
            </a:r>
            <a:r>
              <a:rPr lang="en-US" altLang="en-US" sz="2800" b="1" dirty="0">
                <a:latin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</a:rPr>
              <a:t>chán</a:t>
            </a:r>
            <a:r>
              <a:rPr lang="en-US" altLang="en-US" sz="2800" b="1" dirty="0">
                <a:latin typeface="Times New Roman" pitchFamily="18" charset="0"/>
              </a:rPr>
              <a:t> ………..</a:t>
            </a:r>
            <a:r>
              <a:rPr lang="en-US" altLang="en-US" sz="2800" b="1" dirty="0" err="1">
                <a:latin typeface="Times New Roman" pitchFamily="18" charset="0"/>
              </a:rPr>
              <a:t>trước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thất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bại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Vì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vậy</a:t>
            </a:r>
            <a:r>
              <a:rPr lang="en-US" altLang="en-US" sz="2800" b="1" dirty="0">
                <a:latin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</a:rPr>
              <a:t>ông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đã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thành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đạt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trên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thương</a:t>
            </a:r>
            <a:r>
              <a:rPr lang="en-US" altLang="en-US" sz="2800" b="1" dirty="0">
                <a:latin typeface="Times New Roman" pitchFamily="18" charset="0"/>
              </a:rPr>
              <a:t> ………..</a:t>
            </a:r>
            <a:r>
              <a:rPr lang="en-US" altLang="en-US" sz="2800" b="1" dirty="0" err="1">
                <a:latin typeface="Times New Roman" pitchFamily="18" charset="0"/>
              </a:rPr>
              <a:t>Cuộc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cạnh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tranh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chủ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tàu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Hoa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khai</a:t>
            </a:r>
            <a:r>
              <a:rPr lang="en-US" altLang="en-US" sz="2800" b="1" dirty="0">
                <a:latin typeface="Times New Roman" pitchFamily="18" charset="0"/>
              </a:rPr>
              <a:t> ………. </a:t>
            </a:r>
            <a:r>
              <a:rPr lang="en-US" altLang="en-US" sz="2800" b="1" dirty="0" err="1">
                <a:latin typeface="Times New Roman" pitchFamily="18" charset="0"/>
              </a:rPr>
              <a:t>công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vận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tải</a:t>
            </a:r>
            <a:r>
              <a:rPr lang="en-US" altLang="en-US" sz="2800" b="1" dirty="0">
                <a:latin typeface="Times New Roman" pitchFamily="18" charset="0"/>
              </a:rPr>
              <a:t> ……….</a:t>
            </a:r>
            <a:r>
              <a:rPr lang="en-US" altLang="en-US" sz="2800" b="1" dirty="0" err="1">
                <a:latin typeface="Times New Roman" pitchFamily="18" charset="0"/>
              </a:rPr>
              <a:t>thủy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chứng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tỏ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tài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kinh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doanh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ông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Tỏ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tường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tâm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lí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khách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hàng</a:t>
            </a:r>
            <a:r>
              <a:rPr lang="en-US" altLang="en-US" sz="2800" b="1" dirty="0">
                <a:latin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</a:rPr>
              <a:t>biết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dậy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lòng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tự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hào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tộc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mỗi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Việt</a:t>
            </a:r>
            <a:r>
              <a:rPr lang="en-US" altLang="en-US" sz="2800" b="1" dirty="0">
                <a:latin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</a:rPr>
              <a:t>ông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đã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thắng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chủ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tàu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Hoa</a:t>
            </a:r>
            <a:r>
              <a:rPr lang="en-US" altLang="en-US" sz="2800" b="1" dirty="0">
                <a:latin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</a:rPr>
              <a:t>lập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công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lúc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thịnh</a:t>
            </a:r>
            <a:r>
              <a:rPr lang="en-US" altLang="en-US" sz="2800" b="1" dirty="0">
                <a:latin typeface="Times New Roman" pitchFamily="18" charset="0"/>
              </a:rPr>
              <a:t> ……….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tới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mươi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chiếc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tàu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lớn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nhỏ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Ông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xứng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danh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hiệu</a:t>
            </a:r>
            <a:r>
              <a:rPr lang="en-US" altLang="en-US" sz="2800" b="1" dirty="0">
                <a:latin typeface="Times New Roman" pitchFamily="18" charset="0"/>
              </a:rPr>
              <a:t> “ </a:t>
            </a:r>
            <a:r>
              <a:rPr lang="en-US" altLang="en-US" sz="2800" b="1" dirty="0" err="1">
                <a:latin typeface="Times New Roman" pitchFamily="18" charset="0"/>
              </a:rPr>
              <a:t>bậc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anh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hùng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kinh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tế</a:t>
            </a:r>
            <a:r>
              <a:rPr lang="en-US" altLang="en-US" sz="2800" b="1" dirty="0">
                <a:latin typeface="Times New Roman" pitchFamily="18" charset="0"/>
              </a:rPr>
              <a:t>” </a:t>
            </a:r>
            <a:r>
              <a:rPr lang="en-US" altLang="en-US" sz="2800" b="1" dirty="0" err="1">
                <a:latin typeface="Times New Roman" pitchFamily="18" charset="0"/>
              </a:rPr>
              <a:t>mà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thời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khen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tặng</a:t>
            </a:r>
            <a:r>
              <a:rPr lang="en-US" altLang="en-US" sz="28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4348" name="Picture 12" descr="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0"/>
            <a:ext cx="12747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16002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58" name="Picture 22" descr="Hinh dong (3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81806" y="5614194"/>
            <a:ext cx="172561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295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76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13227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7840" y="256621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97768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5333" y="426002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2461" y="6172200"/>
            <a:ext cx="325333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"/>
            <a:ext cx="28194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" y="1143000"/>
            <a:ext cx="7620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62400" y="1110114"/>
            <a:ext cx="7620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1147011"/>
            <a:ext cx="7620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6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73500"/>
            <a:ext cx="20574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FLWRC0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2192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362200" y="1460480"/>
            <a:ext cx="4648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88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" y="-8382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73500"/>
            <a:ext cx="20574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FLWRC0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2192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514600" y="381000"/>
            <a:ext cx="46482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chường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83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00" y="2396582"/>
            <a:ext cx="57813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25717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 bài viết vào vở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gởi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100" b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100" b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100" b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b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100" b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b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100" b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100" b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1828800"/>
            <a:ext cx="1085554" cy="4430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79" b="1" dirty="0" err="1">
                <a:solidFill>
                  <a:srgbClr val="3F7C02"/>
                </a:solidFill>
                <a:effectLst>
                  <a:glow rad="76200">
                    <a:srgbClr val="FFFFFF">
                      <a:satMod val="175000"/>
                      <a:alpha val="47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279" b="1" dirty="0">
                <a:solidFill>
                  <a:srgbClr val="3F7C02"/>
                </a:solidFill>
                <a:effectLst>
                  <a:glow rad="76200">
                    <a:srgbClr val="FFFFFF">
                      <a:satMod val="175000"/>
                      <a:alpha val="47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79" b="1" dirty="0" err="1">
                <a:solidFill>
                  <a:srgbClr val="3F7C02"/>
                </a:solidFill>
                <a:effectLst>
                  <a:glow rad="76200">
                    <a:srgbClr val="FFFFFF">
                      <a:satMod val="175000"/>
                      <a:alpha val="47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279" b="1" dirty="0">
              <a:solidFill>
                <a:srgbClr val="3F7C02"/>
              </a:solidFill>
              <a:effectLst>
                <a:glow rad="76200">
                  <a:srgbClr val="FFFFFF">
                    <a:satMod val="175000"/>
                    <a:alpha val="47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31400"/>
      </p:ext>
    </p:extLst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110"/>
            <a:ext cx="9144000" cy="509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5863" y="2920604"/>
            <a:ext cx="6772275" cy="752475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45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54" y="3090863"/>
            <a:ext cx="1650206" cy="15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42" y="3081338"/>
            <a:ext cx="1650206" cy="15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87102" y="2750388"/>
            <a:ext cx="6769802" cy="13236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1" b="1" dirty="0" err="1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1" b="1" dirty="0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1" b="1" dirty="0" err="1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1" b="1" dirty="0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1" b="1" dirty="0" err="1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1" b="1" dirty="0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1" b="1" dirty="0" err="1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1" b="1" dirty="0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1" b="1" dirty="0" err="1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1" b="1" dirty="0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1" b="1" dirty="0" err="1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1" b="1" dirty="0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1" b="1" dirty="0" err="1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1" b="1" dirty="0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1" b="1" dirty="0" err="1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1" b="1" dirty="0">
                <a:ln w="11430"/>
                <a:gradFill>
                  <a:gsLst>
                    <a:gs pos="0">
                      <a:srgbClr val="54A021">
                        <a:tint val="70000"/>
                        <a:satMod val="245000"/>
                      </a:srgbClr>
                    </a:gs>
                    <a:gs pos="75000">
                      <a:srgbClr val="54A02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4A02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3305460"/>
      </p:ext>
    </p:extLst>
  </p:cSld>
  <p:clrMapOvr>
    <a:masterClrMapping/>
  </p:clrMapOvr>
  <p:transition spd="slow">
    <p:blinds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25"/>
                            </p:stCondLst>
                            <p:childTnLst>
                              <p:par>
                                <p:cTn id="13" presetID="21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9100" y="1524000"/>
            <a:ext cx="87249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</a:rPr>
              <a:t>Ghi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vào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bảng</a:t>
            </a:r>
            <a:r>
              <a:rPr lang="en-US" altLang="en-US" sz="3200" b="1" dirty="0">
                <a:latin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đặt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trước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trả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lời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đúng</a:t>
            </a:r>
            <a:r>
              <a:rPr lang="en-US" altLang="en-US" sz="3200" b="1" dirty="0">
                <a:latin typeface="Times New Roman" pitchFamily="18" charset="0"/>
              </a:rPr>
              <a:t>: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05000" y="2971800"/>
            <a:ext cx="60198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 err="1">
                <a:solidFill>
                  <a:srgbClr val="0033CC"/>
                </a:solidFill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nào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viết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sai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chính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tả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/>
              <a:t>: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sz="3200" b="1" dirty="0"/>
              <a:t> </a:t>
            </a:r>
            <a:r>
              <a:rPr lang="en-US" altLang="en-US" sz="3200" b="1" dirty="0" err="1"/>
              <a:t>nảy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mầm</a:t>
            </a:r>
            <a:endParaRPr lang="en-US" altLang="en-US" sz="3200" b="1" dirty="0"/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sz="3200" b="1" dirty="0"/>
              <a:t> </a:t>
            </a:r>
            <a:r>
              <a:rPr lang="en-US" altLang="en-US" sz="3200" b="1" dirty="0" err="1"/>
              <a:t>lặn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xuống</a:t>
            </a:r>
            <a:endParaRPr lang="en-US" altLang="en-US" sz="3200" b="1" dirty="0"/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sz="3200" b="1" dirty="0"/>
              <a:t> </a:t>
            </a:r>
            <a:r>
              <a:rPr lang="en-US" altLang="en-US" sz="3200" b="1" dirty="0" err="1"/>
              <a:t>trái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bơm</a:t>
            </a:r>
            <a:endParaRPr lang="en-US" altLang="en-US" sz="3200" b="1" dirty="0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1905000" y="5206724"/>
            <a:ext cx="390939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5800" y="5137150"/>
            <a:ext cx="2286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</a:rPr>
              <a:t>   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F3684-ECC1-C763-76D7-AE82AF7B3633}"/>
              </a:ext>
            </a:extLst>
          </p:cNvPr>
          <p:cNvSpPr txBox="1"/>
          <p:nvPr/>
        </p:nvSpPr>
        <p:spPr>
          <a:xfrm>
            <a:off x="2295939" y="272235"/>
            <a:ext cx="5095461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Khởi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1828800" y="3755569"/>
            <a:ext cx="4572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28800" y="3048000"/>
            <a:ext cx="6096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57200" y="1568562"/>
            <a:ext cx="93726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Khởi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Ghi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vào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bảng</a:t>
            </a:r>
            <a:r>
              <a:rPr lang="en-US" altLang="en-US" sz="2800" b="1" dirty="0">
                <a:latin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đặt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trước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trả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3755569"/>
            <a:ext cx="2667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 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2829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18608-BB3B-445F-9CB6-A0AED4D2E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29470" r="12107" b="37497"/>
          <a:stretch/>
        </p:blipFill>
        <p:spPr>
          <a:xfrm>
            <a:off x="214954" y="867486"/>
            <a:ext cx="8980226" cy="5457114"/>
          </a:xfrm>
          <a:prstGeom prst="rect">
            <a:avLst/>
          </a:prstGeom>
        </p:spPr>
      </p:pic>
      <p:sp>
        <p:nvSpPr>
          <p:cNvPr id="7" name="任意多边形 4">
            <a:extLst>
              <a:ext uri="{FF2B5EF4-FFF2-40B4-BE49-F238E27FC236}">
                <a16:creationId xmlns:a16="http://schemas.microsoft.com/office/drawing/2014/main" id="{480E1B21-A395-4699-8445-B29E80DA8D91}"/>
              </a:ext>
            </a:extLst>
          </p:cNvPr>
          <p:cNvSpPr/>
          <p:nvPr/>
        </p:nvSpPr>
        <p:spPr>
          <a:xfrm flipH="1">
            <a:off x="1786831" y="1048043"/>
            <a:ext cx="5742374" cy="577424"/>
          </a:xfrm>
          <a:custGeom>
            <a:avLst/>
            <a:gdLst>
              <a:gd name="connsiteX0" fmla="*/ 137997 w 9326460"/>
              <a:gd name="connsiteY0" fmla="*/ 1296215 h 2298297"/>
              <a:gd name="connsiteX1" fmla="*/ 21883 w 9326460"/>
              <a:gd name="connsiteY1" fmla="*/ 410843 h 2298297"/>
              <a:gd name="connsiteX2" fmla="*/ 660511 w 9326460"/>
              <a:gd name="connsiteY2" fmla="*/ 178615 h 2298297"/>
              <a:gd name="connsiteX3" fmla="*/ 1342683 w 9326460"/>
              <a:gd name="connsiteY3" fmla="*/ 4443 h 2298297"/>
              <a:gd name="connsiteX4" fmla="*/ 3142454 w 9326460"/>
              <a:gd name="connsiteY4" fmla="*/ 47986 h 2298297"/>
              <a:gd name="connsiteX5" fmla="*/ 5493769 w 9326460"/>
              <a:gd name="connsiteY5" fmla="*/ 91529 h 2298297"/>
              <a:gd name="connsiteX6" fmla="*/ 7133883 w 9326460"/>
              <a:gd name="connsiteY6" fmla="*/ 77015 h 2298297"/>
              <a:gd name="connsiteX7" fmla="*/ 8367597 w 9326460"/>
              <a:gd name="connsiteY7" fmla="*/ 135072 h 2298297"/>
              <a:gd name="connsiteX8" fmla="*/ 9180397 w 9326460"/>
              <a:gd name="connsiteY8" fmla="*/ 178615 h 2298297"/>
              <a:gd name="connsiteX9" fmla="*/ 9311026 w 9326460"/>
              <a:gd name="connsiteY9" fmla="*/ 643072 h 2298297"/>
              <a:gd name="connsiteX10" fmla="*/ 9311026 w 9326460"/>
              <a:gd name="connsiteY10" fmla="*/ 1484901 h 2298297"/>
              <a:gd name="connsiteX11" fmla="*/ 9194911 w 9326460"/>
              <a:gd name="connsiteY11" fmla="*/ 1934843 h 2298297"/>
              <a:gd name="connsiteX12" fmla="*/ 8832054 w 9326460"/>
              <a:gd name="connsiteY12" fmla="*/ 2196101 h 2298297"/>
              <a:gd name="connsiteX13" fmla="*/ 7337083 w 9326460"/>
              <a:gd name="connsiteY13" fmla="*/ 2297701 h 2298297"/>
              <a:gd name="connsiteX14" fmla="*/ 6074340 w 9326460"/>
              <a:gd name="connsiteY14" fmla="*/ 2196101 h 2298297"/>
              <a:gd name="connsiteX15" fmla="*/ 4797083 w 9326460"/>
              <a:gd name="connsiteY15" fmla="*/ 2297701 h 2298297"/>
              <a:gd name="connsiteX16" fmla="*/ 2866683 w 9326460"/>
              <a:gd name="connsiteY16" fmla="*/ 2138043 h 2298297"/>
              <a:gd name="connsiteX17" fmla="*/ 1095940 w 9326460"/>
              <a:gd name="connsiteY17" fmla="*/ 2210615 h 2298297"/>
              <a:gd name="connsiteX18" fmla="*/ 181540 w 9326460"/>
              <a:gd name="connsiteY18" fmla="*/ 2196101 h 2298297"/>
              <a:gd name="connsiteX19" fmla="*/ 94454 w 9326460"/>
              <a:gd name="connsiteY19" fmla="*/ 1833243 h 2298297"/>
              <a:gd name="connsiteX20" fmla="*/ 36397 w 9326460"/>
              <a:gd name="connsiteY20" fmla="*/ 1397815 h 2298297"/>
              <a:gd name="connsiteX21" fmla="*/ 137997 w 9326460"/>
              <a:gd name="connsiteY21" fmla="*/ 1296215 h 2298297"/>
              <a:gd name="connsiteX0" fmla="*/ 59709 w 9349772"/>
              <a:gd name="connsiteY0" fmla="*/ 1397815 h 2298297"/>
              <a:gd name="connsiteX1" fmla="*/ 45195 w 9349772"/>
              <a:gd name="connsiteY1" fmla="*/ 410843 h 2298297"/>
              <a:gd name="connsiteX2" fmla="*/ 683823 w 9349772"/>
              <a:gd name="connsiteY2" fmla="*/ 178615 h 2298297"/>
              <a:gd name="connsiteX3" fmla="*/ 1365995 w 9349772"/>
              <a:gd name="connsiteY3" fmla="*/ 4443 h 2298297"/>
              <a:gd name="connsiteX4" fmla="*/ 3165766 w 9349772"/>
              <a:gd name="connsiteY4" fmla="*/ 47986 h 2298297"/>
              <a:gd name="connsiteX5" fmla="*/ 5517081 w 9349772"/>
              <a:gd name="connsiteY5" fmla="*/ 91529 h 2298297"/>
              <a:gd name="connsiteX6" fmla="*/ 7157195 w 9349772"/>
              <a:gd name="connsiteY6" fmla="*/ 77015 h 2298297"/>
              <a:gd name="connsiteX7" fmla="*/ 8390909 w 9349772"/>
              <a:gd name="connsiteY7" fmla="*/ 135072 h 2298297"/>
              <a:gd name="connsiteX8" fmla="*/ 9203709 w 9349772"/>
              <a:gd name="connsiteY8" fmla="*/ 178615 h 2298297"/>
              <a:gd name="connsiteX9" fmla="*/ 9334338 w 9349772"/>
              <a:gd name="connsiteY9" fmla="*/ 643072 h 2298297"/>
              <a:gd name="connsiteX10" fmla="*/ 9334338 w 9349772"/>
              <a:gd name="connsiteY10" fmla="*/ 1484901 h 2298297"/>
              <a:gd name="connsiteX11" fmla="*/ 9218223 w 9349772"/>
              <a:gd name="connsiteY11" fmla="*/ 1934843 h 2298297"/>
              <a:gd name="connsiteX12" fmla="*/ 8855366 w 9349772"/>
              <a:gd name="connsiteY12" fmla="*/ 2196101 h 2298297"/>
              <a:gd name="connsiteX13" fmla="*/ 7360395 w 9349772"/>
              <a:gd name="connsiteY13" fmla="*/ 2297701 h 2298297"/>
              <a:gd name="connsiteX14" fmla="*/ 6097652 w 9349772"/>
              <a:gd name="connsiteY14" fmla="*/ 2196101 h 2298297"/>
              <a:gd name="connsiteX15" fmla="*/ 4820395 w 9349772"/>
              <a:gd name="connsiteY15" fmla="*/ 2297701 h 2298297"/>
              <a:gd name="connsiteX16" fmla="*/ 2889995 w 9349772"/>
              <a:gd name="connsiteY16" fmla="*/ 2138043 h 2298297"/>
              <a:gd name="connsiteX17" fmla="*/ 1119252 w 9349772"/>
              <a:gd name="connsiteY17" fmla="*/ 2210615 h 2298297"/>
              <a:gd name="connsiteX18" fmla="*/ 204852 w 9349772"/>
              <a:gd name="connsiteY18" fmla="*/ 2196101 h 2298297"/>
              <a:gd name="connsiteX19" fmla="*/ 117766 w 9349772"/>
              <a:gd name="connsiteY19" fmla="*/ 1833243 h 2298297"/>
              <a:gd name="connsiteX20" fmla="*/ 59709 w 9349772"/>
              <a:gd name="connsiteY20" fmla="*/ 1397815 h 2298297"/>
              <a:gd name="connsiteX0" fmla="*/ 24725 w 9314788"/>
              <a:gd name="connsiteY0" fmla="*/ 1405232 h 2305714"/>
              <a:gd name="connsiteX1" fmla="*/ 10211 w 9314788"/>
              <a:gd name="connsiteY1" fmla="*/ 418260 h 2305714"/>
              <a:gd name="connsiteX2" fmla="*/ 140839 w 9314788"/>
              <a:gd name="connsiteY2" fmla="*/ 40889 h 2305714"/>
              <a:gd name="connsiteX3" fmla="*/ 1331011 w 9314788"/>
              <a:gd name="connsiteY3" fmla="*/ 11860 h 2305714"/>
              <a:gd name="connsiteX4" fmla="*/ 3130782 w 9314788"/>
              <a:gd name="connsiteY4" fmla="*/ 55403 h 2305714"/>
              <a:gd name="connsiteX5" fmla="*/ 5482097 w 9314788"/>
              <a:gd name="connsiteY5" fmla="*/ 98946 h 2305714"/>
              <a:gd name="connsiteX6" fmla="*/ 7122211 w 9314788"/>
              <a:gd name="connsiteY6" fmla="*/ 84432 h 2305714"/>
              <a:gd name="connsiteX7" fmla="*/ 8355925 w 9314788"/>
              <a:gd name="connsiteY7" fmla="*/ 142489 h 2305714"/>
              <a:gd name="connsiteX8" fmla="*/ 9168725 w 9314788"/>
              <a:gd name="connsiteY8" fmla="*/ 186032 h 2305714"/>
              <a:gd name="connsiteX9" fmla="*/ 9299354 w 9314788"/>
              <a:gd name="connsiteY9" fmla="*/ 650489 h 2305714"/>
              <a:gd name="connsiteX10" fmla="*/ 9299354 w 9314788"/>
              <a:gd name="connsiteY10" fmla="*/ 1492318 h 2305714"/>
              <a:gd name="connsiteX11" fmla="*/ 9183239 w 9314788"/>
              <a:gd name="connsiteY11" fmla="*/ 1942260 h 2305714"/>
              <a:gd name="connsiteX12" fmla="*/ 8820382 w 9314788"/>
              <a:gd name="connsiteY12" fmla="*/ 2203518 h 2305714"/>
              <a:gd name="connsiteX13" fmla="*/ 7325411 w 9314788"/>
              <a:gd name="connsiteY13" fmla="*/ 2305118 h 2305714"/>
              <a:gd name="connsiteX14" fmla="*/ 6062668 w 9314788"/>
              <a:gd name="connsiteY14" fmla="*/ 2203518 h 2305714"/>
              <a:gd name="connsiteX15" fmla="*/ 4785411 w 9314788"/>
              <a:gd name="connsiteY15" fmla="*/ 2305118 h 2305714"/>
              <a:gd name="connsiteX16" fmla="*/ 2855011 w 9314788"/>
              <a:gd name="connsiteY16" fmla="*/ 2145460 h 2305714"/>
              <a:gd name="connsiteX17" fmla="*/ 1084268 w 9314788"/>
              <a:gd name="connsiteY17" fmla="*/ 2218032 h 2305714"/>
              <a:gd name="connsiteX18" fmla="*/ 169868 w 9314788"/>
              <a:gd name="connsiteY18" fmla="*/ 2203518 h 2305714"/>
              <a:gd name="connsiteX19" fmla="*/ 82782 w 9314788"/>
              <a:gd name="connsiteY19" fmla="*/ 1840660 h 2305714"/>
              <a:gd name="connsiteX20" fmla="*/ 24725 w 9314788"/>
              <a:gd name="connsiteY20" fmla="*/ 1405232 h 2305714"/>
              <a:gd name="connsiteX0" fmla="*/ 118449 w 9408512"/>
              <a:gd name="connsiteY0" fmla="*/ 1410096 h 2310578"/>
              <a:gd name="connsiteX1" fmla="*/ 2335 w 9408512"/>
              <a:gd name="connsiteY1" fmla="*/ 495695 h 2310578"/>
              <a:gd name="connsiteX2" fmla="*/ 234563 w 9408512"/>
              <a:gd name="connsiteY2" fmla="*/ 45753 h 2310578"/>
              <a:gd name="connsiteX3" fmla="*/ 1424735 w 9408512"/>
              <a:gd name="connsiteY3" fmla="*/ 16724 h 2310578"/>
              <a:gd name="connsiteX4" fmla="*/ 3224506 w 9408512"/>
              <a:gd name="connsiteY4" fmla="*/ 60267 h 2310578"/>
              <a:gd name="connsiteX5" fmla="*/ 5575821 w 9408512"/>
              <a:gd name="connsiteY5" fmla="*/ 103810 h 2310578"/>
              <a:gd name="connsiteX6" fmla="*/ 7215935 w 9408512"/>
              <a:gd name="connsiteY6" fmla="*/ 89296 h 2310578"/>
              <a:gd name="connsiteX7" fmla="*/ 8449649 w 9408512"/>
              <a:gd name="connsiteY7" fmla="*/ 147353 h 2310578"/>
              <a:gd name="connsiteX8" fmla="*/ 9262449 w 9408512"/>
              <a:gd name="connsiteY8" fmla="*/ 190896 h 2310578"/>
              <a:gd name="connsiteX9" fmla="*/ 9393078 w 9408512"/>
              <a:gd name="connsiteY9" fmla="*/ 655353 h 2310578"/>
              <a:gd name="connsiteX10" fmla="*/ 9393078 w 9408512"/>
              <a:gd name="connsiteY10" fmla="*/ 1497182 h 2310578"/>
              <a:gd name="connsiteX11" fmla="*/ 9276963 w 9408512"/>
              <a:gd name="connsiteY11" fmla="*/ 1947124 h 2310578"/>
              <a:gd name="connsiteX12" fmla="*/ 8914106 w 9408512"/>
              <a:gd name="connsiteY12" fmla="*/ 2208382 h 2310578"/>
              <a:gd name="connsiteX13" fmla="*/ 7419135 w 9408512"/>
              <a:gd name="connsiteY13" fmla="*/ 2309982 h 2310578"/>
              <a:gd name="connsiteX14" fmla="*/ 6156392 w 9408512"/>
              <a:gd name="connsiteY14" fmla="*/ 2208382 h 2310578"/>
              <a:gd name="connsiteX15" fmla="*/ 4879135 w 9408512"/>
              <a:gd name="connsiteY15" fmla="*/ 2309982 h 2310578"/>
              <a:gd name="connsiteX16" fmla="*/ 2948735 w 9408512"/>
              <a:gd name="connsiteY16" fmla="*/ 2150324 h 2310578"/>
              <a:gd name="connsiteX17" fmla="*/ 1177992 w 9408512"/>
              <a:gd name="connsiteY17" fmla="*/ 2222896 h 2310578"/>
              <a:gd name="connsiteX18" fmla="*/ 263592 w 9408512"/>
              <a:gd name="connsiteY18" fmla="*/ 2208382 h 2310578"/>
              <a:gd name="connsiteX19" fmla="*/ 176506 w 9408512"/>
              <a:gd name="connsiteY19" fmla="*/ 1845524 h 2310578"/>
              <a:gd name="connsiteX20" fmla="*/ 118449 w 9408512"/>
              <a:gd name="connsiteY20" fmla="*/ 1410096 h 2310578"/>
              <a:gd name="connsiteX0" fmla="*/ 118971 w 9409034"/>
              <a:gd name="connsiteY0" fmla="*/ 1393372 h 2293854"/>
              <a:gd name="connsiteX1" fmla="*/ 2857 w 9409034"/>
              <a:gd name="connsiteY1" fmla="*/ 478971 h 2293854"/>
              <a:gd name="connsiteX2" fmla="*/ 249600 w 9409034"/>
              <a:gd name="connsiteY2" fmla="*/ 130629 h 2293854"/>
              <a:gd name="connsiteX3" fmla="*/ 1425257 w 9409034"/>
              <a:gd name="connsiteY3" fmla="*/ 0 h 2293854"/>
              <a:gd name="connsiteX4" fmla="*/ 3225028 w 9409034"/>
              <a:gd name="connsiteY4" fmla="*/ 43543 h 2293854"/>
              <a:gd name="connsiteX5" fmla="*/ 5576343 w 9409034"/>
              <a:gd name="connsiteY5" fmla="*/ 87086 h 2293854"/>
              <a:gd name="connsiteX6" fmla="*/ 7216457 w 9409034"/>
              <a:gd name="connsiteY6" fmla="*/ 72572 h 2293854"/>
              <a:gd name="connsiteX7" fmla="*/ 8450171 w 9409034"/>
              <a:gd name="connsiteY7" fmla="*/ 130629 h 2293854"/>
              <a:gd name="connsiteX8" fmla="*/ 9262971 w 9409034"/>
              <a:gd name="connsiteY8" fmla="*/ 174172 h 2293854"/>
              <a:gd name="connsiteX9" fmla="*/ 9393600 w 9409034"/>
              <a:gd name="connsiteY9" fmla="*/ 638629 h 2293854"/>
              <a:gd name="connsiteX10" fmla="*/ 9393600 w 9409034"/>
              <a:gd name="connsiteY10" fmla="*/ 1480458 h 2293854"/>
              <a:gd name="connsiteX11" fmla="*/ 9277485 w 9409034"/>
              <a:gd name="connsiteY11" fmla="*/ 1930400 h 2293854"/>
              <a:gd name="connsiteX12" fmla="*/ 8914628 w 9409034"/>
              <a:gd name="connsiteY12" fmla="*/ 2191658 h 2293854"/>
              <a:gd name="connsiteX13" fmla="*/ 7419657 w 9409034"/>
              <a:gd name="connsiteY13" fmla="*/ 2293258 h 2293854"/>
              <a:gd name="connsiteX14" fmla="*/ 6156914 w 9409034"/>
              <a:gd name="connsiteY14" fmla="*/ 2191658 h 2293854"/>
              <a:gd name="connsiteX15" fmla="*/ 4879657 w 9409034"/>
              <a:gd name="connsiteY15" fmla="*/ 2293258 h 2293854"/>
              <a:gd name="connsiteX16" fmla="*/ 2949257 w 9409034"/>
              <a:gd name="connsiteY16" fmla="*/ 2133600 h 2293854"/>
              <a:gd name="connsiteX17" fmla="*/ 1178514 w 9409034"/>
              <a:gd name="connsiteY17" fmla="*/ 2206172 h 2293854"/>
              <a:gd name="connsiteX18" fmla="*/ 264114 w 9409034"/>
              <a:gd name="connsiteY18" fmla="*/ 2191658 h 2293854"/>
              <a:gd name="connsiteX19" fmla="*/ 177028 w 9409034"/>
              <a:gd name="connsiteY19" fmla="*/ 1828800 h 2293854"/>
              <a:gd name="connsiteX20" fmla="*/ 118971 w 9409034"/>
              <a:gd name="connsiteY20" fmla="*/ 1393372 h 2293854"/>
              <a:gd name="connsiteX0" fmla="*/ 104764 w 9394827"/>
              <a:gd name="connsiteY0" fmla="*/ 1393372 h 2293854"/>
              <a:gd name="connsiteX1" fmla="*/ 3165 w 9394827"/>
              <a:gd name="connsiteY1" fmla="*/ 624114 h 2293854"/>
              <a:gd name="connsiteX2" fmla="*/ 235393 w 9394827"/>
              <a:gd name="connsiteY2" fmla="*/ 130629 h 2293854"/>
              <a:gd name="connsiteX3" fmla="*/ 1411050 w 9394827"/>
              <a:gd name="connsiteY3" fmla="*/ 0 h 2293854"/>
              <a:gd name="connsiteX4" fmla="*/ 3210821 w 9394827"/>
              <a:gd name="connsiteY4" fmla="*/ 43543 h 2293854"/>
              <a:gd name="connsiteX5" fmla="*/ 5562136 w 9394827"/>
              <a:gd name="connsiteY5" fmla="*/ 87086 h 2293854"/>
              <a:gd name="connsiteX6" fmla="*/ 7202250 w 9394827"/>
              <a:gd name="connsiteY6" fmla="*/ 72572 h 2293854"/>
              <a:gd name="connsiteX7" fmla="*/ 8435964 w 9394827"/>
              <a:gd name="connsiteY7" fmla="*/ 130629 h 2293854"/>
              <a:gd name="connsiteX8" fmla="*/ 9248764 w 9394827"/>
              <a:gd name="connsiteY8" fmla="*/ 174172 h 2293854"/>
              <a:gd name="connsiteX9" fmla="*/ 9379393 w 9394827"/>
              <a:gd name="connsiteY9" fmla="*/ 638629 h 2293854"/>
              <a:gd name="connsiteX10" fmla="*/ 9379393 w 9394827"/>
              <a:gd name="connsiteY10" fmla="*/ 1480458 h 2293854"/>
              <a:gd name="connsiteX11" fmla="*/ 9263278 w 9394827"/>
              <a:gd name="connsiteY11" fmla="*/ 1930400 h 2293854"/>
              <a:gd name="connsiteX12" fmla="*/ 8900421 w 9394827"/>
              <a:gd name="connsiteY12" fmla="*/ 2191658 h 2293854"/>
              <a:gd name="connsiteX13" fmla="*/ 7405450 w 9394827"/>
              <a:gd name="connsiteY13" fmla="*/ 2293258 h 2293854"/>
              <a:gd name="connsiteX14" fmla="*/ 6142707 w 9394827"/>
              <a:gd name="connsiteY14" fmla="*/ 2191658 h 2293854"/>
              <a:gd name="connsiteX15" fmla="*/ 4865450 w 9394827"/>
              <a:gd name="connsiteY15" fmla="*/ 2293258 h 2293854"/>
              <a:gd name="connsiteX16" fmla="*/ 2935050 w 9394827"/>
              <a:gd name="connsiteY16" fmla="*/ 2133600 h 2293854"/>
              <a:gd name="connsiteX17" fmla="*/ 1164307 w 9394827"/>
              <a:gd name="connsiteY17" fmla="*/ 2206172 h 2293854"/>
              <a:gd name="connsiteX18" fmla="*/ 249907 w 9394827"/>
              <a:gd name="connsiteY18" fmla="*/ 2191658 h 2293854"/>
              <a:gd name="connsiteX19" fmla="*/ 162821 w 9394827"/>
              <a:gd name="connsiteY19" fmla="*/ 1828800 h 2293854"/>
              <a:gd name="connsiteX20" fmla="*/ 104764 w 9394827"/>
              <a:gd name="connsiteY20" fmla="*/ 1393372 h 2293854"/>
              <a:gd name="connsiteX0" fmla="*/ 104764 w 9394827"/>
              <a:gd name="connsiteY0" fmla="*/ 1407886 h 2308368"/>
              <a:gd name="connsiteX1" fmla="*/ 3165 w 9394827"/>
              <a:gd name="connsiteY1" fmla="*/ 638628 h 2308368"/>
              <a:gd name="connsiteX2" fmla="*/ 235393 w 9394827"/>
              <a:gd name="connsiteY2" fmla="*/ 145143 h 2308368"/>
              <a:gd name="connsiteX3" fmla="*/ 1411050 w 9394827"/>
              <a:gd name="connsiteY3" fmla="*/ 14514 h 2308368"/>
              <a:gd name="connsiteX4" fmla="*/ 3210821 w 9394827"/>
              <a:gd name="connsiteY4" fmla="*/ 58057 h 2308368"/>
              <a:gd name="connsiteX5" fmla="*/ 5591164 w 9394827"/>
              <a:gd name="connsiteY5" fmla="*/ 0 h 2308368"/>
              <a:gd name="connsiteX6" fmla="*/ 7202250 w 9394827"/>
              <a:gd name="connsiteY6" fmla="*/ 87086 h 2308368"/>
              <a:gd name="connsiteX7" fmla="*/ 8435964 w 9394827"/>
              <a:gd name="connsiteY7" fmla="*/ 145143 h 2308368"/>
              <a:gd name="connsiteX8" fmla="*/ 9248764 w 9394827"/>
              <a:gd name="connsiteY8" fmla="*/ 188686 h 2308368"/>
              <a:gd name="connsiteX9" fmla="*/ 9379393 w 9394827"/>
              <a:gd name="connsiteY9" fmla="*/ 653143 h 2308368"/>
              <a:gd name="connsiteX10" fmla="*/ 9379393 w 9394827"/>
              <a:gd name="connsiteY10" fmla="*/ 1494972 h 2308368"/>
              <a:gd name="connsiteX11" fmla="*/ 9263278 w 9394827"/>
              <a:gd name="connsiteY11" fmla="*/ 1944914 h 2308368"/>
              <a:gd name="connsiteX12" fmla="*/ 8900421 w 9394827"/>
              <a:gd name="connsiteY12" fmla="*/ 2206172 h 2308368"/>
              <a:gd name="connsiteX13" fmla="*/ 7405450 w 9394827"/>
              <a:gd name="connsiteY13" fmla="*/ 2307772 h 2308368"/>
              <a:gd name="connsiteX14" fmla="*/ 6142707 w 9394827"/>
              <a:gd name="connsiteY14" fmla="*/ 2206172 h 2308368"/>
              <a:gd name="connsiteX15" fmla="*/ 4865450 w 9394827"/>
              <a:gd name="connsiteY15" fmla="*/ 2307772 h 2308368"/>
              <a:gd name="connsiteX16" fmla="*/ 2935050 w 9394827"/>
              <a:gd name="connsiteY16" fmla="*/ 2148114 h 2308368"/>
              <a:gd name="connsiteX17" fmla="*/ 1164307 w 9394827"/>
              <a:gd name="connsiteY17" fmla="*/ 2220686 h 2308368"/>
              <a:gd name="connsiteX18" fmla="*/ 249907 w 9394827"/>
              <a:gd name="connsiteY18" fmla="*/ 2206172 h 2308368"/>
              <a:gd name="connsiteX19" fmla="*/ 162821 w 9394827"/>
              <a:gd name="connsiteY19" fmla="*/ 1843314 h 2308368"/>
              <a:gd name="connsiteX20" fmla="*/ 104764 w 9394827"/>
              <a:gd name="connsiteY20" fmla="*/ 1407886 h 2308368"/>
              <a:gd name="connsiteX0" fmla="*/ 104764 w 9394827"/>
              <a:gd name="connsiteY0" fmla="*/ 1422400 h 2322882"/>
              <a:gd name="connsiteX1" fmla="*/ 3165 w 9394827"/>
              <a:gd name="connsiteY1" fmla="*/ 653142 h 2322882"/>
              <a:gd name="connsiteX2" fmla="*/ 235393 w 9394827"/>
              <a:gd name="connsiteY2" fmla="*/ 159657 h 2322882"/>
              <a:gd name="connsiteX3" fmla="*/ 1411050 w 9394827"/>
              <a:gd name="connsiteY3" fmla="*/ 29028 h 2322882"/>
              <a:gd name="connsiteX4" fmla="*/ 3210821 w 9394827"/>
              <a:gd name="connsiteY4" fmla="*/ 72571 h 2322882"/>
              <a:gd name="connsiteX5" fmla="*/ 5591164 w 9394827"/>
              <a:gd name="connsiteY5" fmla="*/ 14514 h 2322882"/>
              <a:gd name="connsiteX6" fmla="*/ 7202250 w 9394827"/>
              <a:gd name="connsiteY6" fmla="*/ 101600 h 2322882"/>
              <a:gd name="connsiteX7" fmla="*/ 8508536 w 9394827"/>
              <a:gd name="connsiteY7" fmla="*/ 0 h 2322882"/>
              <a:gd name="connsiteX8" fmla="*/ 9248764 w 9394827"/>
              <a:gd name="connsiteY8" fmla="*/ 203200 h 2322882"/>
              <a:gd name="connsiteX9" fmla="*/ 9379393 w 9394827"/>
              <a:gd name="connsiteY9" fmla="*/ 667657 h 2322882"/>
              <a:gd name="connsiteX10" fmla="*/ 9379393 w 9394827"/>
              <a:gd name="connsiteY10" fmla="*/ 1509486 h 2322882"/>
              <a:gd name="connsiteX11" fmla="*/ 9263278 w 9394827"/>
              <a:gd name="connsiteY11" fmla="*/ 1959428 h 2322882"/>
              <a:gd name="connsiteX12" fmla="*/ 8900421 w 9394827"/>
              <a:gd name="connsiteY12" fmla="*/ 2220686 h 2322882"/>
              <a:gd name="connsiteX13" fmla="*/ 7405450 w 9394827"/>
              <a:gd name="connsiteY13" fmla="*/ 2322286 h 2322882"/>
              <a:gd name="connsiteX14" fmla="*/ 6142707 w 9394827"/>
              <a:gd name="connsiteY14" fmla="*/ 2220686 h 2322882"/>
              <a:gd name="connsiteX15" fmla="*/ 4865450 w 9394827"/>
              <a:gd name="connsiteY15" fmla="*/ 2322286 h 2322882"/>
              <a:gd name="connsiteX16" fmla="*/ 2935050 w 9394827"/>
              <a:gd name="connsiteY16" fmla="*/ 2162628 h 2322882"/>
              <a:gd name="connsiteX17" fmla="*/ 1164307 w 9394827"/>
              <a:gd name="connsiteY17" fmla="*/ 2235200 h 2322882"/>
              <a:gd name="connsiteX18" fmla="*/ 249907 w 9394827"/>
              <a:gd name="connsiteY18" fmla="*/ 2220686 h 2322882"/>
              <a:gd name="connsiteX19" fmla="*/ 162821 w 9394827"/>
              <a:gd name="connsiteY19" fmla="*/ 1857828 h 2322882"/>
              <a:gd name="connsiteX20" fmla="*/ 104764 w 9394827"/>
              <a:gd name="connsiteY20" fmla="*/ 1422400 h 232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394827" h="2322882">
                <a:moveTo>
                  <a:pt x="104764" y="1422400"/>
                </a:moveTo>
                <a:cubicBezTo>
                  <a:pt x="78155" y="1221619"/>
                  <a:pt x="-18607" y="863599"/>
                  <a:pt x="3165" y="653142"/>
                </a:cubicBezTo>
                <a:cubicBezTo>
                  <a:pt x="24937" y="442685"/>
                  <a:pt x="746" y="263676"/>
                  <a:pt x="235393" y="159657"/>
                </a:cubicBezTo>
                <a:cubicBezTo>
                  <a:pt x="470041" y="55638"/>
                  <a:pt x="915145" y="43542"/>
                  <a:pt x="1411050" y="29028"/>
                </a:cubicBezTo>
                <a:cubicBezTo>
                  <a:pt x="2010974" y="43542"/>
                  <a:pt x="2514135" y="74990"/>
                  <a:pt x="3210821" y="72571"/>
                </a:cubicBezTo>
                <a:cubicBezTo>
                  <a:pt x="3907507" y="70152"/>
                  <a:pt x="4797716" y="33866"/>
                  <a:pt x="5591164" y="14514"/>
                </a:cubicBezTo>
                <a:cubicBezTo>
                  <a:pt x="6128193" y="43543"/>
                  <a:pt x="6716021" y="104019"/>
                  <a:pt x="7202250" y="101600"/>
                </a:cubicBezTo>
                <a:cubicBezTo>
                  <a:pt x="7688479" y="99181"/>
                  <a:pt x="8073107" y="33867"/>
                  <a:pt x="8508536" y="0"/>
                </a:cubicBezTo>
                <a:cubicBezTo>
                  <a:pt x="8755279" y="67733"/>
                  <a:pt x="9103621" y="91924"/>
                  <a:pt x="9248764" y="203200"/>
                </a:cubicBezTo>
                <a:cubicBezTo>
                  <a:pt x="9393907" y="314476"/>
                  <a:pt x="9357622" y="449943"/>
                  <a:pt x="9379393" y="667657"/>
                </a:cubicBezTo>
                <a:cubicBezTo>
                  <a:pt x="9401164" y="885371"/>
                  <a:pt x="9398745" y="1294191"/>
                  <a:pt x="9379393" y="1509486"/>
                </a:cubicBezTo>
                <a:cubicBezTo>
                  <a:pt x="9360041" y="1724781"/>
                  <a:pt x="9343107" y="1840895"/>
                  <a:pt x="9263278" y="1959428"/>
                </a:cubicBezTo>
                <a:cubicBezTo>
                  <a:pt x="9183449" y="2077961"/>
                  <a:pt x="9210059" y="2160210"/>
                  <a:pt x="8900421" y="2220686"/>
                </a:cubicBezTo>
                <a:cubicBezTo>
                  <a:pt x="8590783" y="2281162"/>
                  <a:pt x="7865069" y="2322286"/>
                  <a:pt x="7405450" y="2322286"/>
                </a:cubicBezTo>
                <a:cubicBezTo>
                  <a:pt x="6945831" y="2322286"/>
                  <a:pt x="6566040" y="2220686"/>
                  <a:pt x="6142707" y="2220686"/>
                </a:cubicBezTo>
                <a:cubicBezTo>
                  <a:pt x="5719374" y="2220686"/>
                  <a:pt x="5400059" y="2331962"/>
                  <a:pt x="4865450" y="2322286"/>
                </a:cubicBezTo>
                <a:cubicBezTo>
                  <a:pt x="4330841" y="2312610"/>
                  <a:pt x="3551907" y="2177142"/>
                  <a:pt x="2935050" y="2162628"/>
                </a:cubicBezTo>
                <a:cubicBezTo>
                  <a:pt x="2318193" y="2148114"/>
                  <a:pt x="1611831" y="2225524"/>
                  <a:pt x="1164307" y="2235200"/>
                </a:cubicBezTo>
                <a:cubicBezTo>
                  <a:pt x="716783" y="2244876"/>
                  <a:pt x="416821" y="2283581"/>
                  <a:pt x="249907" y="2220686"/>
                </a:cubicBezTo>
                <a:cubicBezTo>
                  <a:pt x="82993" y="2157791"/>
                  <a:pt x="187011" y="1990876"/>
                  <a:pt x="162821" y="1857828"/>
                </a:cubicBezTo>
                <a:cubicBezTo>
                  <a:pt x="138630" y="1724780"/>
                  <a:pt x="131373" y="1623181"/>
                  <a:pt x="104764" y="1422400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342900"/>
            <a:r>
              <a:rPr lang="en-US" altLang="zh-CN" sz="3600" b="1" dirty="0" err="1">
                <a:ln w="28575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E5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Chikita" panose="02000505000000020002" pitchFamily="2" charset="0"/>
                <a:ea typeface="DaddysGirl" panose="02000603000000000000" pitchFamily="2" charset="0"/>
                <a:cs typeface="VNF-Sofia" panose="020B0500040000020004" pitchFamily="34" charset="0"/>
              </a:rPr>
              <a:t>Những</a:t>
            </a:r>
            <a:r>
              <a:rPr lang="en-US" altLang="zh-CN" sz="3600" b="1" dirty="0">
                <a:ln w="28575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E5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Chikita" panose="02000505000000020002" pitchFamily="2" charset="0"/>
                <a:ea typeface="DaddysGirl" panose="02000603000000000000" pitchFamily="2" charset="0"/>
                <a:cs typeface="VNF-Sofia" panose="020B0500040000020004" pitchFamily="34" charset="0"/>
              </a:rPr>
              <a:t> </a:t>
            </a:r>
            <a:r>
              <a:rPr lang="en-US" altLang="zh-CN" sz="3600" b="1" dirty="0" err="1">
                <a:ln w="28575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E5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Chikita" panose="02000505000000020002" pitchFamily="2" charset="0"/>
                <a:ea typeface="DaddysGirl" panose="02000603000000000000" pitchFamily="2" charset="0"/>
                <a:cs typeface="VNF-Sofia" panose="020B0500040000020004" pitchFamily="34" charset="0"/>
              </a:rPr>
              <a:t>điều</a:t>
            </a:r>
            <a:r>
              <a:rPr lang="en-US" altLang="zh-CN" sz="3600" b="1" dirty="0">
                <a:ln w="28575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E5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Chikita" panose="02000505000000020002" pitchFamily="2" charset="0"/>
                <a:ea typeface="DaddysGirl" panose="02000603000000000000" pitchFamily="2" charset="0"/>
                <a:cs typeface="VNF-Sofia" panose="020B0500040000020004" pitchFamily="34" charset="0"/>
              </a:rPr>
              <a:t> </a:t>
            </a:r>
            <a:r>
              <a:rPr lang="en-US" altLang="zh-CN" sz="3600" b="1" dirty="0" err="1">
                <a:ln w="28575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E5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Chikita" panose="02000505000000020002" pitchFamily="2" charset="0"/>
                <a:ea typeface="DaddysGirl" panose="02000603000000000000" pitchFamily="2" charset="0"/>
                <a:cs typeface="VNF-Sofia" panose="020B0500040000020004" pitchFamily="34" charset="0"/>
              </a:rPr>
              <a:t>em</a:t>
            </a:r>
            <a:r>
              <a:rPr lang="en-US" altLang="zh-CN" sz="3600" b="1" dirty="0">
                <a:ln w="28575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E5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Chikita" panose="02000505000000020002" pitchFamily="2" charset="0"/>
                <a:ea typeface="DaddysGirl" panose="02000603000000000000" pitchFamily="2" charset="0"/>
                <a:cs typeface="VNF-Sofia" panose="020B0500040000020004" pitchFamily="34" charset="0"/>
              </a:rPr>
              <a:t> </a:t>
            </a:r>
            <a:r>
              <a:rPr lang="en-US" altLang="zh-CN" sz="3600" b="1" dirty="0" err="1">
                <a:ln w="28575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E5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Chikita" panose="02000505000000020002" pitchFamily="2" charset="0"/>
                <a:ea typeface="DaddysGirl" panose="02000603000000000000" pitchFamily="2" charset="0"/>
                <a:cs typeface="VNF-Sofia" panose="020B0500040000020004" pitchFamily="34" charset="0"/>
              </a:rPr>
              <a:t>cần</a:t>
            </a:r>
            <a:r>
              <a:rPr lang="en-US" altLang="zh-CN" sz="3600" b="1" dirty="0">
                <a:ln w="28575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E5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Chikita" panose="02000505000000020002" pitchFamily="2" charset="0"/>
                <a:ea typeface="DaddysGirl" panose="02000603000000000000" pitchFamily="2" charset="0"/>
                <a:cs typeface="VNF-Sofia" panose="020B0500040000020004" pitchFamily="34" charset="0"/>
              </a:rPr>
              <a:t> </a:t>
            </a:r>
            <a:r>
              <a:rPr lang="en-US" altLang="zh-CN" sz="3600" b="1" dirty="0" err="1">
                <a:ln w="28575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E5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Chikita" panose="02000505000000020002" pitchFamily="2" charset="0"/>
                <a:ea typeface="DaddysGirl" panose="02000603000000000000" pitchFamily="2" charset="0"/>
                <a:cs typeface="VNF-Sofia" panose="020B0500040000020004" pitchFamily="34" charset="0"/>
              </a:rPr>
              <a:t>lưu</a:t>
            </a:r>
            <a:r>
              <a:rPr lang="en-US" altLang="zh-CN" sz="3600" b="1" dirty="0">
                <a:ln w="28575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E5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Chikita" panose="02000505000000020002" pitchFamily="2" charset="0"/>
                <a:ea typeface="DaddysGirl" panose="02000603000000000000" pitchFamily="2" charset="0"/>
                <a:cs typeface="VNF-Sofia" panose="020B0500040000020004" pitchFamily="34" charset="0"/>
              </a:rPr>
              <a:t> ý</a:t>
            </a:r>
            <a:r>
              <a:rPr lang="en-US" altLang="zh-CN" sz="3600" b="1" dirty="0">
                <a:ln w="28575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E5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Chikita" panose="02000505000000020002" pitchFamily="2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endParaRPr lang="zh-CN" altLang="en-US" sz="3600" b="1" dirty="0">
              <a:ln w="28575">
                <a:solidFill>
                  <a:srgbClr val="E53238">
                    <a:lumMod val="75000"/>
                  </a:srgbClr>
                </a:solidFill>
              </a:ln>
              <a:solidFill>
                <a:srgbClr val="E532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Chikita" panose="02000505000000020002" pitchFamily="2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0" name="图片 19">
            <a:extLst>
              <a:ext uri="{FF2B5EF4-FFF2-40B4-BE49-F238E27FC236}">
                <a16:creationId xmlns:a16="http://schemas.microsoft.com/office/drawing/2014/main" id="{45923C0E-5E44-4296-92EB-AE93DBCB1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8503">
            <a:off x="190542" y="978271"/>
            <a:ext cx="1151677" cy="1721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044930-090D-425C-9A64-8C27E98B1AA6}"/>
              </a:ext>
            </a:extLst>
          </p:cNvPr>
          <p:cNvSpPr txBox="1"/>
          <p:nvPr/>
        </p:nvSpPr>
        <p:spPr>
          <a:xfrm>
            <a:off x="350051" y="3087324"/>
            <a:ext cx="2086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100" dirty="0">
                <a:solidFill>
                  <a:srgbClr val="000000"/>
                </a:solidFill>
                <a:latin typeface="UTM Cookies"/>
              </a:rPr>
              <a:t>       </a:t>
            </a: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Chuẩn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bị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:</a:t>
            </a:r>
          </a:p>
          <a:p>
            <a:pPr defTabSz="342900"/>
            <a:r>
              <a:rPr lang="en-US" sz="2100" dirty="0">
                <a:solidFill>
                  <a:srgbClr val="000000"/>
                </a:solidFill>
                <a:latin typeface="UTM Cookies"/>
              </a:rPr>
              <a:t>- </a:t>
            </a: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Sách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 TV </a:t>
            </a: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lớp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 4 </a:t>
            </a: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tập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 1</a:t>
            </a:r>
          </a:p>
          <a:p>
            <a:pPr defTabSz="342900"/>
            <a:r>
              <a:rPr lang="en-US" sz="2100" dirty="0">
                <a:solidFill>
                  <a:srgbClr val="000000"/>
                </a:solidFill>
                <a:latin typeface="UTM Cookies"/>
              </a:rPr>
              <a:t>- </a:t>
            </a: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Vở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 BTTV</a:t>
            </a:r>
          </a:p>
          <a:p>
            <a:pPr marL="342900" indent="-342900" defTabSz="342900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Bút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mực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bút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chì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 , </a:t>
            </a: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thước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kẻ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.</a:t>
            </a:r>
          </a:p>
          <a:p>
            <a:pPr marL="342900" indent="-342900" defTabSz="342900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UTM Cookies"/>
              </a:rPr>
              <a:t>Bảng</a:t>
            </a:r>
            <a:r>
              <a:rPr lang="en-US" sz="2100" dirty="0">
                <a:solidFill>
                  <a:srgbClr val="000000"/>
                </a:solidFill>
                <a:latin typeface="UTM Cookies"/>
              </a:rPr>
              <a:t> con.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21C78-EFFA-4392-864E-20742ED1310A}"/>
              </a:ext>
            </a:extLst>
          </p:cNvPr>
          <p:cNvSpPr txBox="1"/>
          <p:nvPr/>
        </p:nvSpPr>
        <p:spPr>
          <a:xfrm>
            <a:off x="3892336" y="3087324"/>
            <a:ext cx="20144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100">
                <a:solidFill>
                  <a:srgbClr val="000000"/>
                </a:solidFill>
                <a:latin typeface="UTM Cookies"/>
              </a:rPr>
              <a:t>- Ngồi học ở </a:t>
            </a:r>
          </a:p>
          <a:p>
            <a:pPr defTabSz="342900"/>
            <a:r>
              <a:rPr lang="en-US" sz="2100">
                <a:solidFill>
                  <a:srgbClr val="000000"/>
                </a:solidFill>
                <a:latin typeface="UTM Cookies"/>
              </a:rPr>
              <a:t>nơi yên tĩnh,  </a:t>
            </a:r>
          </a:p>
          <a:p>
            <a:pPr defTabSz="342900"/>
            <a:r>
              <a:rPr lang="en-US" sz="2100">
                <a:solidFill>
                  <a:srgbClr val="000000"/>
                </a:solidFill>
                <a:latin typeface="UTM Cookies"/>
              </a:rPr>
              <a:t>đủ ánh sáng </a:t>
            </a:r>
          </a:p>
          <a:p>
            <a:pPr defTabSz="342900"/>
            <a:r>
              <a:rPr lang="en-US" sz="2100">
                <a:solidFill>
                  <a:srgbClr val="000000"/>
                </a:solidFill>
                <a:latin typeface="UTM Cookies"/>
              </a:rPr>
              <a:t>- Ngồi học </a:t>
            </a:r>
          </a:p>
          <a:p>
            <a:pPr defTabSz="342900"/>
            <a:r>
              <a:rPr lang="en-US" sz="2100">
                <a:solidFill>
                  <a:srgbClr val="000000"/>
                </a:solidFill>
                <a:latin typeface="UTM Cookies"/>
              </a:rPr>
              <a:t>đúng tư thế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33F4F-0687-4680-B4AA-5DD851DA4B5C}"/>
              </a:ext>
            </a:extLst>
          </p:cNvPr>
          <p:cNvSpPr txBox="1"/>
          <p:nvPr/>
        </p:nvSpPr>
        <p:spPr>
          <a:xfrm>
            <a:off x="6507931" y="2366024"/>
            <a:ext cx="2086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altLang="ko-KR" sz="2100">
                <a:solidFill>
                  <a:srgbClr val="000000"/>
                </a:solidFill>
                <a:latin typeface="UTM Cookies"/>
                <a:cs typeface="VNF-Sofia" panose="020B0500040000020004" pitchFamily="34" charset="0"/>
              </a:rPr>
              <a:t>Tập trung </a:t>
            </a:r>
          </a:p>
          <a:p>
            <a:pPr algn="ctr" defTabSz="342900"/>
            <a:r>
              <a:rPr lang="en-US" altLang="ko-KR" sz="2100">
                <a:solidFill>
                  <a:srgbClr val="000000"/>
                </a:solidFill>
                <a:latin typeface="UTM Cookies"/>
                <a:cs typeface="VNF-Sofia" panose="020B0500040000020004" pitchFamily="34" charset="0"/>
              </a:rPr>
              <a:t>nghe giảng và thực hiện </a:t>
            </a:r>
          </a:p>
          <a:p>
            <a:pPr algn="ctr" defTabSz="342900"/>
            <a:r>
              <a:rPr lang="en-US" altLang="ko-KR" sz="2100">
                <a:solidFill>
                  <a:srgbClr val="000000"/>
                </a:solidFill>
                <a:latin typeface="UTM Cookies"/>
                <a:cs typeface="VNF-Sofia" panose="020B0500040000020004" pitchFamily="34" charset="0"/>
              </a:rPr>
              <a:t>các nhiệm vụ </a:t>
            </a:r>
          </a:p>
          <a:p>
            <a:pPr algn="ctr" defTabSz="342900"/>
            <a:r>
              <a:rPr lang="en-US" altLang="ko-KR" sz="2100">
                <a:solidFill>
                  <a:srgbClr val="000000"/>
                </a:solidFill>
                <a:latin typeface="UTM Cookies"/>
                <a:cs typeface="VNF-Sofia" panose="020B0500040000020004" pitchFamily="34" charset="0"/>
              </a:rPr>
              <a:t>của bài học.</a:t>
            </a:r>
            <a:endParaRPr lang="ko-KR" altLang="en-US" sz="2100">
              <a:solidFill>
                <a:srgbClr val="000000"/>
              </a:solidFill>
              <a:latin typeface="UTM Cookies"/>
              <a:cs typeface="VNF-Sofia" panose="020B0500040000020004" pitchFamily="34" charset="0"/>
            </a:endParaRPr>
          </a:p>
          <a:p>
            <a:pPr algn="ctr" defTabSz="342900"/>
            <a:endParaRPr lang="en-US" sz="2100">
              <a:solidFill>
                <a:srgbClr val="00000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797967661"/>
      </p:ext>
    </p:extLst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381000"/>
            <a:ext cx="8839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</a:rPr>
              <a:t>ghe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</a:p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400" y="1874178"/>
            <a:ext cx="88392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trận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đấu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phóng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Sài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Gòn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cuối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1975,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Lê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Duy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Ứng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bị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nặng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 Anh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quệt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máu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chảy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đôi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mắt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bị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bức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chân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dung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Hồ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binh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hỏng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mắt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gây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xúc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bào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cả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đến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nay,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họa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sĩ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Lê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Duy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Ứng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hơn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30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lãm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tranh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tượng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đoạt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5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thưởng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mĩ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thuật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quốc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gia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quốc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tế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Nhiều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đặt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trân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trọng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bảo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tàng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lớn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đất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                                                         Theo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báo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Lao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endParaRPr lang="en-US" altLang="en-US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81400" y="342900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   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1066800"/>
            <a:ext cx="586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lực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693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53200" y="160020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0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73500"/>
            <a:ext cx="20574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FLWRC0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2192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1981200" y="1819380"/>
            <a:ext cx="64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65549"/>
            <a:ext cx="7772400" cy="1582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    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Nghe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-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giàu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lực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CHINH TA(HG VONG 1 -2015)\New Folder\2015.7.22-Thăm họa sỹ Lê Duy Ứng ngày TBLS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3" y="1676400"/>
            <a:ext cx="914400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4249340"/>
            <a:ext cx="3886200" cy="2778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8/7/1947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</a:p>
        </p:txBody>
      </p:sp>
    </p:spTree>
    <p:extLst>
      <p:ext uri="{BB962C8B-B14F-4D97-AF65-F5344CB8AC3E}">
        <p14:creationId xmlns:p14="http://schemas.microsoft.com/office/powerpoint/2010/main" val="6871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73500"/>
            <a:ext cx="20574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FLWRC0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2192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371600" y="2250106"/>
            <a:ext cx="66294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33400"/>
            <a:ext cx="8839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</a:rPr>
              <a:t>Nghe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</a:rPr>
              <a:t> -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lực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CHINH TA(HG VONG 1 -2015)\New Folder\xuc_dong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4532"/>
            <a:ext cx="8534400" cy="57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813" y="5752645"/>
            <a:ext cx="8908774" cy="730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28/4/1975.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813" y="5752645"/>
            <a:ext cx="8908774" cy="730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" grpId="0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0"/>
            <a:ext cx="8839200" cy="1796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</a:rPr>
              <a:t>ghe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 -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lực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04800" y="1828800"/>
            <a:ext cx="8610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trận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chiến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đấu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giải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phóng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Sài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Gòn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cuối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1975,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Lê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Duy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Ứng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bị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thương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. Anh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quệt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máu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chảy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đôi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mắt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bị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thương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vẽ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bức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chân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dung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Hồ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Tác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thương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binh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hỏng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mắt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gây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xúc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bào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cả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đó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nay,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họa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sĩ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Lê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Duy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Ứng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30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lãm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tranh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tượng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đoạt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5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giải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thưởng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mĩ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thuật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quốc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gia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quốc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tế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Nhiều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tác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anh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trân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bảo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tàng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lớn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905000" y="3352800"/>
            <a:ext cx="16383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6553200" y="2362200"/>
            <a:ext cx="129539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3962400" y="4267199"/>
            <a:ext cx="1676400" cy="1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4724400" y="5257800"/>
            <a:ext cx="1523999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7162800" y="4269605"/>
            <a:ext cx="16764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3733800" y="5715000"/>
            <a:ext cx="14478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10000" y="2819400"/>
            <a:ext cx="2057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343400" y="3810000"/>
            <a:ext cx="1409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381000" y="5245768"/>
            <a:ext cx="1600200" cy="1203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8382000" y="4724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52" y="3832602"/>
            <a:ext cx="1336587" cy="203486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6713" y="1238544"/>
            <a:ext cx="8777457" cy="5322041"/>
            <a:chOff x="-558688" y="2963"/>
            <a:chExt cx="9107943" cy="68550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2963"/>
              <a:ext cx="9107943" cy="68550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0" name="组合 9"/>
          <p:cNvGrpSpPr/>
          <p:nvPr/>
        </p:nvGrpSpPr>
        <p:grpSpPr>
          <a:xfrm>
            <a:off x="1031854" y="2751856"/>
            <a:ext cx="2119423" cy="697983"/>
            <a:chOff x="2854641" y="2753781"/>
            <a:chExt cx="1791266" cy="517848"/>
          </a:xfrm>
          <a:solidFill>
            <a:srgbClr val="FFFF00"/>
          </a:solidFill>
        </p:grpSpPr>
        <p:sp>
          <p:nvSpPr>
            <p:cNvPr id="9" name="圆角矩形 8"/>
            <p:cNvSpPr/>
            <p:nvPr/>
          </p:nvSpPr>
          <p:spPr>
            <a:xfrm>
              <a:off x="2955600" y="2782511"/>
              <a:ext cx="1690307" cy="3962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altLang="zh-CN" sz="2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endParaRPr lang="zh-CN" altLang="en-US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641" y="2753781"/>
              <a:ext cx="344079" cy="517848"/>
            </a:xfrm>
            <a:prstGeom prst="rect">
              <a:avLst/>
            </a:prstGeom>
            <a:grpFill/>
          </p:spPr>
        </p:pic>
      </p:grpSp>
      <p:sp>
        <p:nvSpPr>
          <p:cNvPr id="30" name="Text Box 6">
            <a:extLst>
              <a:ext uri="{FF2B5EF4-FFF2-40B4-BE49-F238E27FC236}">
                <a16:creationId xmlns:a16="http://schemas.microsoft.com/office/drawing/2014/main" id="{E37FADB9-2116-49A3-B691-E7FDD6AD0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854" y="396917"/>
            <a:ext cx="2697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altLang="en-US" sz="2400" u="sng">
                <a:solidFill>
                  <a:srgbClr val="0000FF"/>
                </a:solidFill>
                <a:latin typeface="UVN Da Lat" panose="03060902030302020204" pitchFamily="66" charset="0"/>
              </a:rPr>
              <a:t>Chính tả</a:t>
            </a:r>
          </a:p>
        </p:txBody>
      </p:sp>
      <p:pic>
        <p:nvPicPr>
          <p:cNvPr id="32" name="图片 4">
            <a:extLst>
              <a:ext uri="{FF2B5EF4-FFF2-40B4-BE49-F238E27FC236}">
                <a16:creationId xmlns:a16="http://schemas.microsoft.com/office/drawing/2014/main" id="{49978208-12A9-4E9E-92E7-74A92F2135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3" y="1258692"/>
            <a:ext cx="851865" cy="1230968"/>
          </a:xfrm>
          <a:prstGeom prst="rect">
            <a:avLst/>
          </a:prstGeom>
        </p:spPr>
      </p:pic>
      <p:pic>
        <p:nvPicPr>
          <p:cNvPr id="33" name="图片 1">
            <a:extLst>
              <a:ext uri="{FF2B5EF4-FFF2-40B4-BE49-F238E27FC236}">
                <a16:creationId xmlns:a16="http://schemas.microsoft.com/office/drawing/2014/main" id="{913BEA6F-A205-42E9-874A-6EF9096CAA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76" y="990530"/>
            <a:ext cx="1069729" cy="1363675"/>
          </a:xfrm>
          <a:prstGeom prst="rect">
            <a:avLst/>
          </a:prstGeom>
        </p:spPr>
      </p:pic>
      <p:pic>
        <p:nvPicPr>
          <p:cNvPr id="35" name="图片 5">
            <a:extLst>
              <a:ext uri="{FF2B5EF4-FFF2-40B4-BE49-F238E27FC236}">
                <a16:creationId xmlns:a16="http://schemas.microsoft.com/office/drawing/2014/main" id="{59DC80F1-D77C-49C4-B40D-E5C265627D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28" y="1903985"/>
            <a:ext cx="507457" cy="450219"/>
          </a:xfrm>
          <a:prstGeom prst="rect">
            <a:avLst/>
          </a:prstGeom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3C2410BC-1D99-4769-98EF-04692C9EAE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56" y="2131175"/>
            <a:ext cx="569172" cy="505250"/>
          </a:xfrm>
          <a:prstGeom prst="rect">
            <a:avLst/>
          </a:prstGeom>
        </p:spPr>
      </p:pic>
      <p:sp>
        <p:nvSpPr>
          <p:cNvPr id="37" name="Text Box 7">
            <a:extLst>
              <a:ext uri="{FF2B5EF4-FFF2-40B4-BE49-F238E27FC236}">
                <a16:creationId xmlns:a16="http://schemas.microsoft.com/office/drawing/2014/main" id="{351BFC36-6D04-4BAD-ABB3-BE5F9E910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079" y="1726829"/>
            <a:ext cx="4152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0033CC"/>
                </a:solidFill>
                <a:latin typeface="UVF Lobster12" panose="02000506000000020003" pitchFamily="2" charset="0"/>
              </a:rPr>
              <a:t>Hướng</a:t>
            </a:r>
            <a:r>
              <a:rPr lang="en-US" altLang="en-US" sz="3200" b="1" dirty="0">
                <a:solidFill>
                  <a:srgbClr val="0033CC"/>
                </a:solidFill>
                <a:latin typeface="UVF Lobster12" panose="02000506000000020003" pitchFamily="2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VF Lobster12" panose="02000506000000020003" pitchFamily="2" charset="0"/>
              </a:rPr>
              <a:t>dẫn</a:t>
            </a:r>
            <a:r>
              <a:rPr lang="en-US" altLang="en-US" sz="3200" b="1" dirty="0">
                <a:solidFill>
                  <a:srgbClr val="0033CC"/>
                </a:solidFill>
                <a:latin typeface="UVF Lobster12" panose="02000506000000020003" pitchFamily="2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VF Lobster12" panose="02000506000000020003" pitchFamily="2" charset="0"/>
              </a:rPr>
              <a:t>viết</a:t>
            </a:r>
            <a:r>
              <a:rPr lang="en-US" altLang="en-US" sz="3200" b="1" dirty="0">
                <a:solidFill>
                  <a:srgbClr val="0033CC"/>
                </a:solidFill>
                <a:latin typeface="UVF Lobster12" panose="02000506000000020003" pitchFamily="2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VF Lobster12" panose="02000506000000020003" pitchFamily="2" charset="0"/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  <a:latin typeface="UVF Lobster12" panose="02000506000000020003" pitchFamily="2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UVF Lobster12" panose="02000506000000020003" pitchFamily="2" charset="0"/>
              </a:rPr>
              <a:t>khó</a:t>
            </a:r>
            <a:endParaRPr lang="en-US" altLang="en-US" sz="3200" b="1" dirty="0">
              <a:solidFill>
                <a:srgbClr val="0033CC"/>
              </a:solidFill>
              <a:latin typeface="UVF Lobster12" panose="02000506000000020003" pitchFamily="2" charset="0"/>
            </a:endParaRPr>
          </a:p>
        </p:txBody>
      </p:sp>
      <p:grpSp>
        <p:nvGrpSpPr>
          <p:cNvPr id="38" name="组合 9">
            <a:extLst>
              <a:ext uri="{FF2B5EF4-FFF2-40B4-BE49-F238E27FC236}">
                <a16:creationId xmlns:a16="http://schemas.microsoft.com/office/drawing/2014/main" id="{D8D234C0-7E8F-4190-A1E1-A40E7E301D01}"/>
              </a:ext>
            </a:extLst>
          </p:cNvPr>
          <p:cNvGrpSpPr/>
          <p:nvPr/>
        </p:nvGrpSpPr>
        <p:grpSpPr>
          <a:xfrm>
            <a:off x="2970854" y="4554962"/>
            <a:ext cx="2804760" cy="661071"/>
            <a:chOff x="2929840" y="2700733"/>
            <a:chExt cx="2097028" cy="490462"/>
          </a:xfrm>
        </p:grpSpPr>
        <p:sp>
          <p:nvSpPr>
            <p:cNvPr id="39" name="圆角矩形 8">
              <a:extLst>
                <a:ext uri="{FF2B5EF4-FFF2-40B4-BE49-F238E27FC236}">
                  <a16:creationId xmlns:a16="http://schemas.microsoft.com/office/drawing/2014/main" id="{9789BBE4-A813-4E17-8DBA-DE133DC37ACA}"/>
                </a:ext>
              </a:extLst>
            </p:cNvPr>
            <p:cNvSpPr/>
            <p:nvPr/>
          </p:nvSpPr>
          <p:spPr>
            <a:xfrm>
              <a:off x="3336561" y="2777966"/>
              <a:ext cx="1690307" cy="39624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altLang="zh-CN" sz="28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tr</a:t>
              </a:r>
              <a:r>
                <a:rPr lang="en-US" altLang="zh-CN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iển</a:t>
              </a:r>
              <a:r>
                <a:rPr lang="en-US" altLang="zh-CN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l</a:t>
              </a:r>
              <a:r>
                <a:rPr lang="en-US" altLang="zh-CN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ãm</a:t>
              </a:r>
              <a:endPara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40" name="图片 7">
              <a:extLst>
                <a:ext uri="{FF2B5EF4-FFF2-40B4-BE49-F238E27FC236}">
                  <a16:creationId xmlns:a16="http://schemas.microsoft.com/office/drawing/2014/main" id="{A1A984B0-7E10-487D-887E-41BC25EB7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840" y="2700733"/>
              <a:ext cx="406721" cy="490462"/>
            </a:xfrm>
            <a:prstGeom prst="rect">
              <a:avLst/>
            </a:prstGeom>
          </p:spPr>
        </p:pic>
      </p:grpSp>
      <p:grpSp>
        <p:nvGrpSpPr>
          <p:cNvPr id="41" name="组合 9">
            <a:extLst>
              <a:ext uri="{FF2B5EF4-FFF2-40B4-BE49-F238E27FC236}">
                <a16:creationId xmlns:a16="http://schemas.microsoft.com/office/drawing/2014/main" id="{86D8F61D-17E4-43F9-846F-EBE28D7BCBCE}"/>
              </a:ext>
            </a:extLst>
          </p:cNvPr>
          <p:cNvGrpSpPr/>
          <p:nvPr/>
        </p:nvGrpSpPr>
        <p:grpSpPr>
          <a:xfrm>
            <a:off x="2169121" y="3762189"/>
            <a:ext cx="2150156" cy="697983"/>
            <a:chOff x="2823609" y="2753780"/>
            <a:chExt cx="1914785" cy="517848"/>
          </a:xfrm>
        </p:grpSpPr>
        <p:sp>
          <p:nvSpPr>
            <p:cNvPr id="42" name="圆角矩形 8">
              <a:extLst>
                <a:ext uri="{FF2B5EF4-FFF2-40B4-BE49-F238E27FC236}">
                  <a16:creationId xmlns:a16="http://schemas.microsoft.com/office/drawing/2014/main" id="{CED21A07-6FA4-4E90-9AB5-0D74F2F4BA67}"/>
                </a:ext>
              </a:extLst>
            </p:cNvPr>
            <p:cNvSpPr/>
            <p:nvPr/>
          </p:nvSpPr>
          <p:spPr>
            <a:xfrm>
              <a:off x="3048087" y="2782511"/>
              <a:ext cx="1690307" cy="396240"/>
            </a:xfrm>
            <a:prstGeom prst="roundRect">
              <a:avLst>
                <a:gd name="adj" fmla="val 50000"/>
              </a:avLst>
            </a:prstGeom>
            <a:solidFill>
              <a:srgbClr val="FF9409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altLang="zh-CN" sz="24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qu</a:t>
              </a:r>
              <a:r>
                <a:rPr lang="en-US" altLang="zh-CN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ệt</a:t>
              </a:r>
              <a:r>
                <a:rPr lang="en-US" altLang="zh-C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m</a:t>
              </a:r>
              <a:r>
                <a:rPr lang="en-US" altLang="zh-CN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áu</a:t>
              </a:r>
              <a:endPara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43" name="图片 7">
              <a:extLst>
                <a:ext uri="{FF2B5EF4-FFF2-40B4-BE49-F238E27FC236}">
                  <a16:creationId xmlns:a16="http://schemas.microsoft.com/office/drawing/2014/main" id="{20EEA6F3-B4ED-4CDC-ADA5-3598217DF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609" y="2753780"/>
              <a:ext cx="326245" cy="517848"/>
            </a:xfrm>
            <a:prstGeom prst="rect">
              <a:avLst/>
            </a:prstGeom>
          </p:spPr>
        </p:pic>
      </p:grpSp>
      <p:grpSp>
        <p:nvGrpSpPr>
          <p:cNvPr id="44" name="组合 9">
            <a:extLst>
              <a:ext uri="{FF2B5EF4-FFF2-40B4-BE49-F238E27FC236}">
                <a16:creationId xmlns:a16="http://schemas.microsoft.com/office/drawing/2014/main" id="{29E3A492-B079-4ADF-B677-C14DC399B3EF}"/>
              </a:ext>
            </a:extLst>
          </p:cNvPr>
          <p:cNvGrpSpPr/>
          <p:nvPr/>
        </p:nvGrpSpPr>
        <p:grpSpPr>
          <a:xfrm>
            <a:off x="3301197" y="2727069"/>
            <a:ext cx="2762540" cy="675926"/>
            <a:chOff x="2994904" y="2708200"/>
            <a:chExt cx="1859035" cy="501483"/>
          </a:xfrm>
          <a:solidFill>
            <a:srgbClr val="FFFF00"/>
          </a:solidFill>
        </p:grpSpPr>
        <p:sp>
          <p:nvSpPr>
            <p:cNvPr id="45" name="圆角矩形 8">
              <a:extLst>
                <a:ext uri="{FF2B5EF4-FFF2-40B4-BE49-F238E27FC236}">
                  <a16:creationId xmlns:a16="http://schemas.microsoft.com/office/drawing/2014/main" id="{6726B539-4CD5-4A16-9984-FA9DCD0DB116}"/>
                </a:ext>
              </a:extLst>
            </p:cNvPr>
            <p:cNvSpPr/>
            <p:nvPr/>
          </p:nvSpPr>
          <p:spPr>
            <a:xfrm>
              <a:off x="3163632" y="2782511"/>
              <a:ext cx="1690307" cy="3962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altLang="zh-CN" sz="24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L</a:t>
              </a:r>
              <a:r>
                <a:rPr lang="en-US" altLang="zh-CN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ê</a:t>
              </a:r>
              <a:r>
                <a:rPr lang="en-US" altLang="zh-CN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D</a:t>
              </a:r>
              <a:r>
                <a:rPr lang="en-US" altLang="zh-CN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uy</a:t>
              </a:r>
              <a:r>
                <a:rPr lang="en-US" altLang="zh-C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Ứ</a:t>
              </a:r>
              <a:r>
                <a:rPr lang="en-US" altLang="zh-CN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ng</a:t>
              </a:r>
              <a:endPara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46" name="图片 7">
              <a:extLst>
                <a:ext uri="{FF2B5EF4-FFF2-40B4-BE49-F238E27FC236}">
                  <a16:creationId xmlns:a16="http://schemas.microsoft.com/office/drawing/2014/main" id="{E14B1E43-5348-445E-AF3E-C8ED765D9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904" y="2708200"/>
              <a:ext cx="333638" cy="501483"/>
            </a:xfrm>
            <a:prstGeom prst="rect">
              <a:avLst/>
            </a:prstGeom>
            <a:grpFill/>
          </p:spPr>
        </p:pic>
      </p:grpSp>
      <p:grpSp>
        <p:nvGrpSpPr>
          <p:cNvPr id="47" name="组合 9">
            <a:extLst>
              <a:ext uri="{FF2B5EF4-FFF2-40B4-BE49-F238E27FC236}">
                <a16:creationId xmlns:a16="http://schemas.microsoft.com/office/drawing/2014/main" id="{F8760C81-68D7-47AB-973F-BDDDD0DA30B2}"/>
              </a:ext>
            </a:extLst>
          </p:cNvPr>
          <p:cNvGrpSpPr/>
          <p:nvPr/>
        </p:nvGrpSpPr>
        <p:grpSpPr>
          <a:xfrm>
            <a:off x="4606888" y="3719129"/>
            <a:ext cx="2583002" cy="675924"/>
            <a:chOff x="2931268" y="2715942"/>
            <a:chExt cx="1922671" cy="501482"/>
          </a:xfrm>
        </p:grpSpPr>
        <p:sp>
          <p:nvSpPr>
            <p:cNvPr id="48" name="圆角矩形 8">
              <a:extLst>
                <a:ext uri="{FF2B5EF4-FFF2-40B4-BE49-F238E27FC236}">
                  <a16:creationId xmlns:a16="http://schemas.microsoft.com/office/drawing/2014/main" id="{72A578DC-8479-408D-8F47-B42832F6A451}"/>
                </a:ext>
              </a:extLst>
            </p:cNvPr>
            <p:cNvSpPr/>
            <p:nvPr/>
          </p:nvSpPr>
          <p:spPr>
            <a:xfrm>
              <a:off x="3163632" y="2782511"/>
              <a:ext cx="1690307" cy="396240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altLang="zh-CN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x</a:t>
              </a:r>
              <a:r>
                <a:rPr lang="en-US" altLang="zh-CN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úc</a:t>
              </a:r>
              <a:r>
                <a:rPr lang="en-US" altLang="zh-CN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động</a:t>
              </a:r>
              <a:endPara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49" name="图片 7">
              <a:extLst>
                <a:ext uri="{FF2B5EF4-FFF2-40B4-BE49-F238E27FC236}">
                  <a16:creationId xmlns:a16="http://schemas.microsoft.com/office/drawing/2014/main" id="{B0CCF73F-4D57-4673-A293-18EF64231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268" y="2715942"/>
              <a:ext cx="379670" cy="501482"/>
            </a:xfrm>
            <a:prstGeom prst="rect">
              <a:avLst/>
            </a:prstGeom>
          </p:spPr>
        </p:pic>
      </p:grpSp>
      <p:sp>
        <p:nvSpPr>
          <p:cNvPr id="28" name="Text Box 7">
            <a:extLst>
              <a:ext uri="{FF2B5EF4-FFF2-40B4-BE49-F238E27FC236}">
                <a16:creationId xmlns:a16="http://schemas.microsoft.com/office/drawing/2014/main" id="{42DFBCD2-8B52-4CD2-B366-0F9E6AF6F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571" y="990051"/>
            <a:ext cx="614532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</a:pPr>
            <a:r>
              <a:rPr lang="en-US" altLang="en-US" sz="24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Nghe</a:t>
            </a:r>
            <a:r>
              <a:rPr lang="en-US" altLang="en-US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 - </a:t>
            </a:r>
            <a:r>
              <a:rPr lang="en-US" altLang="en-US" sz="24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viết</a:t>
            </a:r>
            <a:r>
              <a:rPr lang="en-US" altLang="en-US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 : </a:t>
            </a:r>
            <a:r>
              <a:rPr lang="en-US" altLang="en-US" sz="24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Người</a:t>
            </a:r>
            <a:r>
              <a:rPr lang="en-US" altLang="en-US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 </a:t>
            </a:r>
            <a:r>
              <a:rPr lang="en-US" altLang="en-US" sz="24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chiến</a:t>
            </a:r>
            <a:r>
              <a:rPr lang="en-US" altLang="en-US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 </a:t>
            </a:r>
            <a:r>
              <a:rPr lang="en-US" altLang="en-US" sz="24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sĩ</a:t>
            </a:r>
            <a:r>
              <a:rPr lang="en-US" altLang="en-US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 </a:t>
            </a:r>
            <a:r>
              <a:rPr lang="en-US" altLang="en-US" sz="24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giàu</a:t>
            </a:r>
            <a:r>
              <a:rPr lang="en-US" altLang="en-US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 </a:t>
            </a:r>
            <a:r>
              <a:rPr lang="en-US" altLang="en-US" sz="24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nghị</a:t>
            </a:r>
            <a:r>
              <a:rPr lang="en-US" altLang="en-US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 </a:t>
            </a:r>
            <a:r>
              <a:rPr lang="en-US" altLang="en-US" sz="24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E53238"/>
                </a:solidFill>
                <a:effectLst>
                  <a:outerShdw blurRad="12700" dist="38100" dir="2700000" algn="tl" rotWithShape="0">
                    <a:srgbClr val="E53238">
                      <a:lumMod val="60000"/>
                      <a:lumOff val="40000"/>
                    </a:srgbClr>
                  </a:outerShdw>
                </a:effectLst>
                <a:latin typeface="UVF Slim Tony" panose="02000000000000000000" pitchFamily="2" charset="0"/>
              </a:rPr>
              <a:t>lực</a:t>
            </a:r>
            <a:endParaRPr lang="en-US" altLang="en-US" sz="2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E53238"/>
              </a:solidFill>
              <a:effectLst>
                <a:outerShdw blurRad="12700" dist="38100" dir="2700000" algn="tl" rotWithShape="0">
                  <a:srgbClr val="E53238">
                    <a:lumMod val="60000"/>
                    <a:lumOff val="40000"/>
                  </a:srgbClr>
                </a:outerShdw>
              </a:effectLst>
              <a:latin typeface="UVF Slim Tony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7403" y="2774611"/>
            <a:ext cx="1412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/>
            <a:r>
              <a:rPr lang="en-US" altLang="zh-CN" sz="2800" b="1" dirty="0" err="1"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ài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G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òn</a:t>
            </a:r>
            <a:endParaRPr lang="zh-CN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grpSp>
        <p:nvGrpSpPr>
          <p:cNvPr id="29" name="组合 9"/>
          <p:cNvGrpSpPr/>
          <p:nvPr/>
        </p:nvGrpSpPr>
        <p:grpSpPr>
          <a:xfrm>
            <a:off x="6133756" y="2749868"/>
            <a:ext cx="2119423" cy="697983"/>
            <a:chOff x="2854641" y="2753781"/>
            <a:chExt cx="1791266" cy="517848"/>
          </a:xfrm>
          <a:solidFill>
            <a:srgbClr val="FFFF00"/>
          </a:solidFill>
        </p:grpSpPr>
        <p:sp>
          <p:nvSpPr>
            <p:cNvPr id="31" name="圆角矩形 8"/>
            <p:cNvSpPr/>
            <p:nvPr/>
          </p:nvSpPr>
          <p:spPr>
            <a:xfrm>
              <a:off x="2955600" y="2782511"/>
              <a:ext cx="1690307" cy="3962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altLang="zh-CN" sz="2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endParaRPr lang="zh-CN" altLang="en-US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34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641" y="2753781"/>
              <a:ext cx="344079" cy="517848"/>
            </a:xfrm>
            <a:prstGeom prst="rect">
              <a:avLst/>
            </a:prstGeom>
            <a:grpFill/>
          </p:spPr>
        </p:pic>
      </p:grpSp>
      <p:sp>
        <p:nvSpPr>
          <p:cNvPr id="50" name="Rectangle 49"/>
          <p:cNvSpPr/>
          <p:nvPr/>
        </p:nvSpPr>
        <p:spPr>
          <a:xfrm>
            <a:off x="6671450" y="2772056"/>
            <a:ext cx="1309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/>
            <a:r>
              <a:rPr lang="en-US" altLang="zh-CN" sz="2800" b="1" dirty="0" err="1"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ác</a:t>
            </a:r>
            <a:r>
              <a:rPr lang="en-US" altLang="zh-CN" sz="2800" b="1" dirty="0"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ồ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5469" y="3808854"/>
            <a:ext cx="1783808" cy="5261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124975" y="3812823"/>
            <a:ext cx="2071419" cy="5261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536406" y="4658068"/>
            <a:ext cx="2217641" cy="5261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7807" y="4388684"/>
            <a:ext cx="3276178" cy="22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6" grpId="0"/>
      <p:bldP spid="50" grpId="0"/>
      <p:bldP spid="7" grpId="0" animBg="1"/>
      <p:bldP spid="7" grpId="1" animBg="1"/>
      <p:bldP spid="52" grpId="0" animBg="1"/>
      <p:bldP spid="52" grpId="1" animBg="1"/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1065</Words>
  <Application>Microsoft Office PowerPoint</Application>
  <PresentationFormat>On-screen Show (4:3)</PresentationFormat>
  <Paragraphs>121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41" baseType="lpstr">
      <vt:lpstr>等线</vt:lpstr>
      <vt:lpstr>微软雅黑</vt:lpstr>
      <vt:lpstr>Arial</vt:lpstr>
      <vt:lpstr>Calibri</vt:lpstr>
      <vt:lpstr>Calibri Light</vt:lpstr>
      <vt:lpstr>HP001 4 hàng</vt:lpstr>
      <vt:lpstr>Times New Roman</vt:lpstr>
      <vt:lpstr>Trebuchet MS</vt:lpstr>
      <vt:lpstr>UTM Cookies</vt:lpstr>
      <vt:lpstr>UVF Chikita</vt:lpstr>
      <vt:lpstr>UVF Lobster12</vt:lpstr>
      <vt:lpstr>UVF Slim Tony</vt:lpstr>
      <vt:lpstr>UVN Da Lat</vt:lpstr>
      <vt:lpstr>VNI-Times</vt:lpstr>
      <vt:lpstr>Wingdings</vt:lpstr>
      <vt:lpstr>Wingdings 3</vt:lpstr>
      <vt:lpstr>Office Theme</vt:lpstr>
      <vt:lpstr>1_Office Theme</vt:lpstr>
      <vt:lpstr>包图主题2</vt:lpstr>
      <vt:lpstr>1_包图主题2</vt:lpstr>
      <vt:lpstr>2_包图主题2</vt:lpstr>
      <vt:lpstr>Default Design</vt:lpstr>
      <vt:lpstr>1_Default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ts83dnk</dc:creator>
  <cp:lastModifiedBy>Administrator</cp:lastModifiedBy>
  <cp:revision>89</cp:revision>
  <dcterms:created xsi:type="dcterms:W3CDTF">2015-10-26T09:38:22Z</dcterms:created>
  <dcterms:modified xsi:type="dcterms:W3CDTF">2022-11-18T13:51:53Z</dcterms:modified>
</cp:coreProperties>
</file>