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97" r:id="rId4"/>
    <p:sldId id="298" r:id="rId5"/>
    <p:sldId id="299" r:id="rId6"/>
    <p:sldId id="302" r:id="rId7"/>
    <p:sldId id="29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96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C78493F-CE52-4E6B-B5D7-3B73C496C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60606-488B-47C8-83C2-23BFDBD6E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147" y="327470"/>
            <a:ext cx="11945852" cy="1436506"/>
          </a:xfrm>
          <a:prstGeom prst="rect">
            <a:avLst/>
          </a:prstGeom>
        </p:spPr>
      </p:pic>
      <p:sp>
        <p:nvSpPr>
          <p:cNvPr id="15" name="矩形 2">
            <a:extLst>
              <a:ext uri="{FF2B5EF4-FFF2-40B4-BE49-F238E27FC236}">
                <a16:creationId xmlns:a16="http://schemas.microsoft.com/office/drawing/2014/main" id="{2126008F-FCE9-4CA1-B255-3E2B0D801823}"/>
              </a:ext>
            </a:extLst>
          </p:cNvPr>
          <p:cNvSpPr/>
          <p:nvPr/>
        </p:nvSpPr>
        <p:spPr>
          <a:xfrm>
            <a:off x="2002866" y="1378707"/>
            <a:ext cx="78028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</a:t>
            </a:r>
            <a:endParaRPr lang="zh-CN" altLang="en-US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7813" y="3303611"/>
            <a:ext cx="292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000 10 Cents Comic [TeddyBear]" panose="020B0603050302020204" pitchFamily="34" charset="0"/>
              </a:rPr>
              <a:t>Trang 68</a:t>
            </a:r>
          </a:p>
        </p:txBody>
      </p:sp>
    </p:spTree>
    <p:extLst>
      <p:ext uri="{BB962C8B-B14F-4D97-AF65-F5344CB8AC3E}">
        <p14:creationId xmlns:p14="http://schemas.microsoft.com/office/powerpoint/2010/main" val="1100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0DFA944-9F12-4652-BE0F-7C5E8B376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3" t="56000" b="32718"/>
          <a:stretch/>
        </p:blipFill>
        <p:spPr>
          <a:xfrm rot="18133090">
            <a:off x="-1012495" y="3921308"/>
            <a:ext cx="3108320" cy="28492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C55992-194B-4C85-978F-23F175E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3" t="56000" b="32718"/>
          <a:stretch/>
        </p:blipFill>
        <p:spPr>
          <a:xfrm rot="15720411">
            <a:off x="9750033" y="-166963"/>
            <a:ext cx="3108320" cy="28492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FFABB3-B060-45DD-9028-5711DF4AA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09" y="4887513"/>
            <a:ext cx="1695948" cy="16959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4" y="211537"/>
            <a:ext cx="1855143" cy="9168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22" y="184065"/>
            <a:ext cx="1569345" cy="1569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583" y="605204"/>
            <a:ext cx="344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1: Tính: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82" y="1553658"/>
            <a:ext cx="396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135 x (20 + 3)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82" y="2178948"/>
            <a:ext cx="4739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135 x 20 + 135 x 3</a:t>
            </a:r>
          </a:p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2700 + 405 </a:t>
            </a:r>
          </a:p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3105</a:t>
            </a:r>
          </a:p>
          <a:p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199" y="1606497"/>
            <a:ext cx="354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642 x (30 -6)</a:t>
            </a:r>
            <a:endParaRPr lang="pl-PL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380" y="2199989"/>
            <a:ext cx="4245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642 x 30 - 642 x 6</a:t>
            </a:r>
          </a:p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19260 - 3852 </a:t>
            </a:r>
          </a:p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15408</a:t>
            </a:r>
          </a:p>
          <a:p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>
            <a:extLst>
              <a:ext uri="{FF2B5EF4-FFF2-40B4-BE49-F238E27FC236}">
                <a16:creationId xmlns:a16="http://schemas.microsoft.com/office/drawing/2014/main" id="{C37533C7-DB05-4C8E-B520-3AB38CF1BA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73" y="1506324"/>
            <a:ext cx="3340520" cy="33832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7533C7-DB05-4C8E-B520-3AB38CF1BA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53004"/>
            <a:ext cx="3340520" cy="3383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480" y="32004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2: Tính bằng cách thuận tiện nhất: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73736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134 x 4 x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" y="2900094"/>
            <a:ext cx="3154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134 x (4 x 5)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134 x 20 </a:t>
            </a:r>
          </a:p>
          <a:p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2680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113" y="1581298"/>
            <a:ext cx="211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x 36 x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113" y="2900094"/>
            <a:ext cx="262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36x (5 x 2)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36 x 10 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360</a:t>
            </a:r>
          </a:p>
          <a:p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27611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137 x 3 + 137 x 97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520" y="901145"/>
            <a:ext cx="341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137 x (3 + 97)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137 x 100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13700</a:t>
            </a:r>
          </a:p>
          <a:p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" y="3049885"/>
            <a:ext cx="3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428 x 12 - 428 x 2</a:t>
            </a:r>
          </a:p>
          <a:p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BD7BB-40DA-706D-CE59-D7D1595C0E22}"/>
              </a:ext>
            </a:extLst>
          </p:cNvPr>
          <p:cNvSpPr txBox="1"/>
          <p:nvPr/>
        </p:nvSpPr>
        <p:spPr>
          <a:xfrm>
            <a:off x="1005840" y="3648532"/>
            <a:ext cx="387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428 x (12 - 2)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428 x 10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4280</a:t>
            </a:r>
          </a:p>
          <a:p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96240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3. Tính: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120396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217 x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1858490"/>
            <a:ext cx="425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 x (10 +1)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 x 10 + 217 x 1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2170 + 217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2387</a:t>
            </a:r>
          </a:p>
          <a:p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1920" y="120396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217 x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9127" y="1791902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 x (10-1)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 x 10 - 217 x 1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2170 - 217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1953</a:t>
            </a:r>
          </a:p>
          <a:p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8F2FCFB7-A7C8-47A1-A644-4D5B6B6BB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1" b="11600"/>
          <a:stretch/>
        </p:blipFill>
        <p:spPr>
          <a:xfrm flipH="1">
            <a:off x="781718" y="4679256"/>
            <a:ext cx="2962843" cy="1346873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EA6BE21-0DC9-443E-902A-8374198E0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78" y="396240"/>
            <a:ext cx="6702011" cy="46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1" y="-188258"/>
            <a:ext cx="12891247" cy="7144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957" y="263148"/>
            <a:ext cx="1154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4: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 sân vận động hình chữ nhật có chiều dài là 180m, chiều rộng bằng nửa chiều dài. Tính chu vi và diện tích của sân vận động đó.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205" y="2086794"/>
            <a:ext cx="8371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Chiều rộng sân vận động là: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 : 2 = 90(m)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 vi sân vận động là: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(180 + 90) x 2 = 540 (m)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 tích sân vận động là: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 x 90 = 16200 (m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Đáp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số: Chu vi: 540m ;</a:t>
            </a:r>
          </a:p>
          <a:p>
            <a:pPr indent="1425575" algn="just"/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Diện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tích: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16200m</a:t>
            </a:r>
            <a:r>
              <a:rPr lang="en-US" sz="3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7447" y="1596846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180" y="1736897"/>
            <a:ext cx="2548038" cy="27501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61B8F2-ACD1-F6C0-2E8B-462113783097}"/>
              </a:ext>
            </a:extLst>
          </p:cNvPr>
          <p:cNvCxnSpPr/>
          <p:nvPr/>
        </p:nvCxnSpPr>
        <p:spPr>
          <a:xfrm>
            <a:off x="5061527" y="812800"/>
            <a:ext cx="252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40C91-116A-2DB3-C015-D209AEDE8304}"/>
              </a:ext>
            </a:extLst>
          </p:cNvPr>
          <p:cNvCxnSpPr>
            <a:cxnSpLocks/>
          </p:cNvCxnSpPr>
          <p:nvPr/>
        </p:nvCxnSpPr>
        <p:spPr>
          <a:xfrm>
            <a:off x="8331200" y="812800"/>
            <a:ext cx="3242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AC856-8009-249B-2D19-73E9499F34AE}"/>
              </a:ext>
            </a:extLst>
          </p:cNvPr>
          <p:cNvCxnSpPr>
            <a:cxnSpLocks/>
          </p:cNvCxnSpPr>
          <p:nvPr/>
        </p:nvCxnSpPr>
        <p:spPr>
          <a:xfrm>
            <a:off x="392545" y="1380837"/>
            <a:ext cx="5703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A787EC-498F-B326-9ABC-AFADDA0F7DB1}"/>
              </a:ext>
            </a:extLst>
          </p:cNvPr>
          <p:cNvCxnSpPr>
            <a:cxnSpLocks/>
          </p:cNvCxnSpPr>
          <p:nvPr/>
        </p:nvCxnSpPr>
        <p:spPr>
          <a:xfrm>
            <a:off x="7426009" y="1380837"/>
            <a:ext cx="3482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308</Words>
  <Application>Microsoft Office PowerPoint</Application>
  <PresentationFormat>Widescreen</PresentationFormat>
  <Paragraphs>54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000 10 Cents Comic [TeddyBear]</vt:lpstr>
      <vt:lpstr>Arial</vt:lpstr>
      <vt:lpstr>Calibri</vt:lpstr>
      <vt:lpstr>等线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dell</cp:lastModifiedBy>
  <cp:revision>44</cp:revision>
  <dcterms:created xsi:type="dcterms:W3CDTF">2018-08-31T07:10:43Z</dcterms:created>
  <dcterms:modified xsi:type="dcterms:W3CDTF">2022-11-23T15:00:50Z</dcterms:modified>
</cp:coreProperties>
</file>