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0"/>
  </p:notesMasterIdLst>
  <p:sldIdLst>
    <p:sldId id="325" r:id="rId2"/>
    <p:sldId id="326" r:id="rId3"/>
    <p:sldId id="282" r:id="rId4"/>
    <p:sldId id="284" r:id="rId5"/>
    <p:sldId id="339" r:id="rId6"/>
    <p:sldId id="338" r:id="rId7"/>
    <p:sldId id="285" r:id="rId8"/>
    <p:sldId id="324" r:id="rId9"/>
    <p:sldId id="327" r:id="rId10"/>
    <p:sldId id="295" r:id="rId11"/>
    <p:sldId id="328" r:id="rId12"/>
    <p:sldId id="329" r:id="rId13"/>
    <p:sldId id="330" r:id="rId14"/>
    <p:sldId id="331" r:id="rId15"/>
    <p:sldId id="332" r:id="rId16"/>
    <p:sldId id="316" r:id="rId17"/>
    <p:sldId id="310" r:id="rId18"/>
    <p:sldId id="313" r:id="rId19"/>
    <p:sldId id="312" r:id="rId20"/>
    <p:sldId id="315" r:id="rId21"/>
    <p:sldId id="321" r:id="rId22"/>
    <p:sldId id="323" r:id="rId23"/>
    <p:sldId id="333" r:id="rId24"/>
    <p:sldId id="334" r:id="rId25"/>
    <p:sldId id="335" r:id="rId26"/>
    <p:sldId id="336" r:id="rId27"/>
    <p:sldId id="261" r:id="rId28"/>
    <p:sldId id="3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85" d="100"/>
          <a:sy n="85" d="100"/>
        </p:scale>
        <p:origin x="86" y="8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12/17/2023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2</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230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6071F78-C4FB-FE66-895B-7D8C49A411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slide" Target="slide16.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48.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9224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1562735"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1375714" y="521353"/>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81316" y="1700809"/>
            <a:ext cx="8908026" cy="3323987"/>
          </a:xfrm>
          <a:prstGeom prst="rect">
            <a:avLst/>
          </a:prstGeom>
          <a:noFill/>
          <a:ln w="9525">
            <a:noFill/>
            <a:miter lim="800000"/>
            <a:headEnd/>
            <a:tailEnd/>
          </a:ln>
        </p:spPr>
        <p:txBody>
          <a:bodyPr wrap="square">
            <a:spAutoFit/>
          </a:bodyPr>
          <a:lstStyle/>
          <a:p>
            <a:pPr lvl="0" algn="just" defTabSz="457200">
              <a:spcBef>
                <a:spcPct val="50000"/>
              </a:spcBef>
            </a:pPr>
            <a:r>
              <a:rPr lang="vi-VN" sz="4200" dirty="0">
                <a:solidFill>
                  <a:srgbClr val="000000"/>
                </a:solidFill>
              </a:rPr>
              <a:t>Vở 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44728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03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3">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28866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265226850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768170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7"/>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extLst>
      <p:ext uri="{BB962C8B-B14F-4D97-AF65-F5344CB8AC3E}">
        <p14:creationId xmlns:p14="http://schemas.microsoft.com/office/powerpoint/2010/main" val="17035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8325A6-D960-4481-BFEE-15B525F3A5D8}"/>
              </a:ext>
            </a:extLst>
          </p:cNvPr>
          <p:cNvPicPr>
            <a:picLocks noChangeAspect="1"/>
          </p:cNvPicPr>
          <p:nvPr/>
        </p:nvPicPr>
        <p:blipFill rotWithShape="1">
          <a:blip r:embed="rId3">
            <a:extLst>
              <a:ext uri="{28A0092B-C50C-407E-A947-70E740481C1C}">
                <a14:useLocalDpi xmlns:a14="http://schemas.microsoft.com/office/drawing/2010/main" val="0"/>
              </a:ext>
            </a:extLst>
          </a:blip>
          <a:srcRect t="48690"/>
          <a:stretch/>
        </p:blipFill>
        <p:spPr>
          <a:xfrm>
            <a:off x="0" y="971550"/>
            <a:ext cx="12192000" cy="5886450"/>
          </a:xfrm>
          <a:prstGeom prst="rect">
            <a:avLst/>
          </a:prstGeom>
        </p:spPr>
      </p:pic>
      <p:pic>
        <p:nvPicPr>
          <p:cNvPr id="5" name="图片 4">
            <a:extLst>
              <a:ext uri="{FF2B5EF4-FFF2-40B4-BE49-F238E27FC236}">
                <a16:creationId xmlns:a16="http://schemas.microsoft.com/office/drawing/2014/main" id="{4E7BB4A9-63C6-4BBC-B00F-85AE40FE5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73" y="-18918"/>
            <a:ext cx="12192000" cy="1559650"/>
          </a:xfrm>
          <a:prstGeom prst="rect">
            <a:avLst/>
          </a:prstGeom>
        </p:spPr>
      </p:pic>
      <p:pic>
        <p:nvPicPr>
          <p:cNvPr id="6" name="Picture 5">
            <a:extLst>
              <a:ext uri="{FF2B5EF4-FFF2-40B4-BE49-F238E27FC236}">
                <a16:creationId xmlns:a16="http://schemas.microsoft.com/office/drawing/2014/main" id="{2171FCA1-71C2-4021-B0D3-8ED969BE0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 y="881032"/>
            <a:ext cx="10438834" cy="2951520"/>
          </a:xfrm>
          <a:prstGeom prst="rect">
            <a:avLst/>
          </a:prstGeom>
        </p:spPr>
      </p:pic>
      <p:pic>
        <p:nvPicPr>
          <p:cNvPr id="8" name="Picture 7">
            <a:extLst>
              <a:ext uri="{FF2B5EF4-FFF2-40B4-BE49-F238E27FC236}">
                <a16:creationId xmlns:a16="http://schemas.microsoft.com/office/drawing/2014/main" id="{83FB822A-458C-4DF6-814A-AEDAA3F97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143" y="2440682"/>
            <a:ext cx="9902924" cy="3101071"/>
          </a:xfrm>
          <a:prstGeom prst="rect">
            <a:avLst/>
          </a:prstGeom>
        </p:spPr>
      </p:pic>
      <p:sp>
        <p:nvSpPr>
          <p:cNvPr id="9" name="TextBox 8">
            <a:extLst>
              <a:ext uri="{FF2B5EF4-FFF2-40B4-BE49-F238E27FC236}">
                <a16:creationId xmlns:a16="http://schemas.microsoft.com/office/drawing/2014/main" id="{99DD95F7-67B7-448B-BA21-4A53DC0BC372}"/>
              </a:ext>
            </a:extLst>
          </p:cNvPr>
          <p:cNvSpPr txBox="1"/>
          <p:nvPr/>
        </p:nvSpPr>
        <p:spPr>
          <a:xfrm>
            <a:off x="6305550" y="4570313"/>
            <a:ext cx="5886450" cy="954107"/>
          </a:xfrm>
          <a:prstGeom prst="rect">
            <a:avLst/>
          </a:prstGeom>
          <a:noFill/>
        </p:spPr>
        <p:txBody>
          <a:bodyPr wrap="square" rtlCol="0">
            <a:spAutoFit/>
          </a:bodyPr>
          <a:lstStyle/>
          <a:p>
            <a:pPr lvl="0" algn="ctr" defTabSz="457200"/>
            <a:r>
              <a:rPr lang="vi-VN" sz="2800" b="1" i="1" dirty="0">
                <a:solidFill>
                  <a:srgbClr val="000000"/>
                </a:solidFill>
              </a:rPr>
              <a:t>(Theo Mát-téc-lích, Nguyễn Trường Lịch dịch)</a:t>
            </a:r>
            <a:endParaRPr kumimoji="0" lang="en-US" sz="2800" b="1" i="1" u="none" strike="noStrike" kern="1200" cap="none" spc="0" normalizeH="0" baseline="0" noProof="0" dirty="0">
              <a:ln>
                <a:noFill/>
              </a:ln>
              <a:solidFill>
                <a:srgbClr val="000000"/>
              </a:solidFill>
              <a:effectLst/>
              <a:uLnTx/>
              <a:uFillTx/>
              <a:latin typeface="Arial"/>
              <a:ea typeface="微软雅黑"/>
            </a:endParaRPr>
          </a:p>
        </p:txBody>
      </p:sp>
      <p:pic>
        <p:nvPicPr>
          <p:cNvPr id="28" name="Picture 27">
            <a:extLst>
              <a:ext uri="{FF2B5EF4-FFF2-40B4-BE49-F238E27FC236}">
                <a16:creationId xmlns:a16="http://schemas.microsoft.com/office/drawing/2014/main" id="{B7973DDE-32FC-4A39-9B1D-63CB327341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08" y="2214243"/>
            <a:ext cx="4643758" cy="4643758"/>
          </a:xfrm>
          <a:prstGeom prst="rect">
            <a:avLst/>
          </a:prstGeom>
        </p:spPr>
      </p:pic>
      <p:pic>
        <p:nvPicPr>
          <p:cNvPr id="34" name="Picture 33">
            <a:extLst>
              <a:ext uri="{FF2B5EF4-FFF2-40B4-BE49-F238E27FC236}">
                <a16:creationId xmlns:a16="http://schemas.microsoft.com/office/drawing/2014/main" id="{1F60625F-3C59-4280-ADB5-AAB1A169F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79282" y="4227413"/>
            <a:ext cx="2167570" cy="2395932"/>
          </a:xfrm>
          <a:prstGeom prst="rect">
            <a:avLst/>
          </a:prstGeom>
        </p:spPr>
      </p:pic>
      <p:pic>
        <p:nvPicPr>
          <p:cNvPr id="3" name="Picture 2">
            <a:extLst>
              <a:ext uri="{FF2B5EF4-FFF2-40B4-BE49-F238E27FC236}">
                <a16:creationId xmlns:a16="http://schemas.microsoft.com/office/drawing/2014/main" id="{844D8635-C148-9AF0-69C2-9EF8566F989A}"/>
              </a:ext>
            </a:extLst>
          </p:cNvPr>
          <p:cNvPicPr>
            <a:picLocks noChangeAspect="1"/>
          </p:cNvPicPr>
          <p:nvPr/>
        </p:nvPicPr>
        <p:blipFill>
          <a:blip r:embed="rId9"/>
          <a:stretch>
            <a:fillRect/>
          </a:stretch>
        </p:blipFill>
        <p:spPr>
          <a:xfrm>
            <a:off x="5493905" y="1020663"/>
            <a:ext cx="2651990" cy="835224"/>
          </a:xfrm>
          <a:prstGeom prst="rect">
            <a:avLst/>
          </a:prstGeom>
        </p:spPr>
      </p:pic>
    </p:spTree>
    <p:extLst>
      <p:ext uri="{BB962C8B-B14F-4D97-AF65-F5344CB8AC3E}">
        <p14:creationId xmlns:p14="http://schemas.microsoft.com/office/powerpoint/2010/main" val="386269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4.16667E-6 0.01181 L -4.16667E-6 0.01181 C -0.00768 0.01852 -0.01575 0.02477 -0.02278 0.03241 C -0.03268 0.04236 -0.04088 0.05371 -0.05065 0.06343 C -0.05664 0.06922 -0.07708 0.08009 -0.08333 0.08426 C -0.09283 0.09005 -0.1013 0.09699 -0.11093 0.10232 C -0.13033 0.11273 -0.17213 0.13334 -0.19661 0.14121 C -0.22343 0.14954 -0.24987 0.16019 -0.27708 0.16459 C -0.3401 0.17408 -0.3108 0.17107 -0.36536 0.175 C -0.38059 0.17408 -0.39583 0.17431 -0.41067 0.17222 C -0.43489 0.16875 -0.45846 0.15579 -0.47877 0.14375 C -0.49531 0.13403 -0.51106 0.12384 -0.52656 0.11273 C -0.52682 0.1125 -0.55976 0.08565 -0.56679 0.07639 C -0.57239 0.06898 -0.57942 0.05324 -0.58203 0.04537 C -0.58697 0.02917 -0.58697 0.03079 -0.58697 0.02199 L -0.58697 0.02222 " pathEditMode="relative" rAng="0" ptsTypes="AAAAAAAAAAAAAAAA">
                                      <p:cBhvr>
                                        <p:cTn id="36" dur="1000" fill="hold"/>
                                        <p:tgtEl>
                                          <p:spTgt spid="34"/>
                                        </p:tgtEl>
                                        <p:attrNameLst>
                                          <p:attrName>ppt_x</p:attrName>
                                          <p:attrName>ppt_y</p:attrName>
                                        </p:attrNameLst>
                                      </p:cBhvr>
                                      <p:rCtr x="-29349" y="8148"/>
                                    </p:animMotion>
                                  </p:childTnLst>
                                </p:cTn>
                              </p:par>
                              <p:par>
                                <p:cTn id="37" presetID="2" presetClass="entr" presetSubtype="2" fill="hold" grpId="0" nodeType="withEffect">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02D55-64AB-4672-90F5-8051A8072AB2}"/>
              </a:ext>
            </a:extLst>
          </p:cNvPr>
          <p:cNvSpPr txBox="1"/>
          <p:nvPr/>
        </p:nvSpPr>
        <p:spPr>
          <a:xfrm>
            <a:off x="523875" y="2151333"/>
            <a:ext cx="1114425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Lai.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Ước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nhỏ </a:t>
            </a:r>
            <a:r>
              <a:rPr lang="en-US" sz="2400" b="1" i="1" dirty="0" err="1">
                <a:latin typeface="Cambria" panose="02040503050406030204" pitchFamily="18" charset="0"/>
                <a:ea typeface="Cambria" panose="02040503050406030204" pitchFamily="18" charset="0"/>
              </a:rPr>
              <a:t>về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một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đầy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đủ</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hạnh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phúc</a:t>
            </a:r>
            <a:r>
              <a:rPr lang="en-US" sz="2400" b="1" i="1" dirty="0">
                <a:latin typeface="Cambria" panose="02040503050406030204" pitchFamily="18" charset="0"/>
                <a:ea typeface="Cambria" panose="02040503050406030204" pitchFamily="18" charset="0"/>
              </a:rPr>
              <a:t>. Ở </a:t>
            </a:r>
            <a:r>
              <a:rPr lang="en-US" sz="2400" b="1" i="1" dirty="0" err="1">
                <a:latin typeface="Cambria" panose="02040503050406030204" pitchFamily="18" charset="0"/>
                <a:ea typeface="Cambria" panose="02040503050406030204" pitchFamily="18" charset="0"/>
              </a:rPr>
              <a:t>đó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trẻ</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em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sáng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tạo</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góp</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sức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mình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phục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vụ</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xúc</a:t>
            </a:r>
            <a:r>
              <a:rPr lang="en-US" sz="2400" dirty="0">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13B34A4F-4FA2-4CC9-8D97-6A9DE83D3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6550" y="5001986"/>
            <a:ext cx="2184400" cy="2184400"/>
          </a:xfrm>
          <a:prstGeom prst="rect">
            <a:avLst/>
          </a:prstGeom>
        </p:spPr>
      </p:pic>
      <p:pic>
        <p:nvPicPr>
          <p:cNvPr id="14" name="Picture 13">
            <a:extLst>
              <a:ext uri="{FF2B5EF4-FFF2-40B4-BE49-F238E27FC236}">
                <a16:creationId xmlns:a16="http://schemas.microsoft.com/office/drawing/2014/main" id="{FCDEAB4A-B141-4FBD-9B82-BF733861C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75" y="5457825"/>
            <a:ext cx="1400175" cy="1400175"/>
          </a:xfrm>
          <a:prstGeom prst="rect">
            <a:avLst/>
          </a:prstGeom>
        </p:spPr>
      </p:pic>
      <p:pic>
        <p:nvPicPr>
          <p:cNvPr id="2" name="Picture 1">
            <a:extLst>
              <a:ext uri="{FF2B5EF4-FFF2-40B4-BE49-F238E27FC236}">
                <a16:creationId xmlns:a16="http://schemas.microsoft.com/office/drawing/2014/main" id="{CF160897-6BAA-24F4-6F5D-E419010BBD09}"/>
              </a:ext>
            </a:extLst>
          </p:cNvPr>
          <p:cNvPicPr>
            <a:picLocks noChangeAspect="1"/>
          </p:cNvPicPr>
          <p:nvPr/>
        </p:nvPicPr>
        <p:blipFill>
          <a:blip r:embed="rId4"/>
          <a:stretch>
            <a:fillRect/>
          </a:stretch>
        </p:blipFill>
        <p:spPr>
          <a:xfrm>
            <a:off x="-295275" y="-113601"/>
            <a:ext cx="12192000" cy="1960752"/>
          </a:xfrm>
          <a:prstGeom prst="rect">
            <a:avLst/>
          </a:prstGeom>
        </p:spPr>
      </p:pic>
    </p:spTree>
    <p:extLst>
      <p:ext uri="{BB962C8B-B14F-4D97-AF65-F5344CB8AC3E}">
        <p14:creationId xmlns:p14="http://schemas.microsoft.com/office/powerpoint/2010/main" val="2311939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par>
                                <p:cTn id="24" presetID="64" presetClass="path" presetSubtype="0" accel="50000" decel="50000" fill="hold" nodeType="withEffect">
                                  <p:stCondLst>
                                    <p:cond delay="0"/>
                                  </p:stCondLst>
                                  <p:childTnLst>
                                    <p:animMotion origin="layout" path="M -8.33333E-7 2.59259E-6 L -8.33333E-7 -1.00486 " pathEditMode="relative" rAng="0" ptsTypes="AA">
                                      <p:cBhvr>
                                        <p:cTn id="25" dur="2000" fill="hold"/>
                                        <p:tgtEl>
                                          <p:spTgt spid="16"/>
                                        </p:tgtEl>
                                        <p:attrNameLst>
                                          <p:attrName>ppt_x</p:attrName>
                                          <p:attrName>ppt_y</p:attrName>
                                        </p:attrNameLst>
                                      </p:cBhvr>
                                      <p:rCtr x="0" y="-50255"/>
                                    </p:animMotion>
                                  </p:childTnLst>
                                </p:cTn>
                              </p:par>
                              <p:par>
                                <p:cTn id="26" presetID="64" presetClass="path" presetSubtype="0" accel="50000" decel="50000" fill="hold" nodeType="withEffect">
                                  <p:stCondLst>
                                    <p:cond delay="0"/>
                                  </p:stCondLst>
                                  <p:childTnLst>
                                    <p:animMotion origin="layout" path="M 4.375E-6 3.33333E-6 L 4.375E-6 -1.00047 " pathEditMode="relative" rAng="0" ptsTypes="AA">
                                      <p:cBhvr>
                                        <p:cTn id="27" dur="2000" fill="hold"/>
                                        <p:tgtEl>
                                          <p:spTgt spid="14"/>
                                        </p:tgtEl>
                                        <p:attrNameLst>
                                          <p:attrName>ppt_x</p:attrName>
                                          <p:attrName>ppt_y</p:attrName>
                                        </p:attrNameLst>
                                      </p:cBhvr>
                                      <p:rCtr x="0" y="-50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47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10160-EBD9-3608-E022-9EBA41E1774B}"/>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1FBD610-77CC-708D-C124-DD92242E2507}"/>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0D36686E-BF5E-81CC-F2A9-44EE0012245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7E16EF-DD7F-2C59-2773-F0C80B0ECC2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4FCDD289-15D4-B03B-73CB-7829CE8EC11A}"/>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D4CAE449-95D1-9C1E-3C32-6EC8BE62E3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7634F5-FA61-D2C9-3760-B030DAD0400B}"/>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AEE62DE6-CB65-3508-4A98-A125718D6E9D}"/>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8FA92264-BFE5-EC2D-81FE-DF3E1E713F4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9B42E03-2B3D-180A-7621-45B340640EE4}"/>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03614A04-FD65-EDC0-18C5-F5A43350B0E8}"/>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BBB33640-0378-0912-3811-223B3730563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1684876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1016</Words>
  <Application>Microsoft Office PowerPoint</Application>
  <PresentationFormat>Widescreen</PresentationFormat>
  <Paragraphs>105</Paragraphs>
  <Slides>28</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微软雅黑</vt:lpstr>
      <vt:lpstr>Arial</vt:lpstr>
      <vt:lpstr>Calibri</vt:lpstr>
      <vt:lpstr>Cambria</vt:lpstr>
      <vt:lpstr>等线</vt:lpstr>
      <vt:lpstr>Pacifico</vt:lpstr>
      <vt:lpstr>Tahoma</vt:lpstr>
      <vt:lpstr>UTM Cookies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2023-10-15T09:28:03Z</dcterms:created>
  <dcterms:modified xsi:type="dcterms:W3CDTF">2023-12-17T02:47:30Z</dcterms:modified>
  <cp:category>9Slide.vn</cp:category>
</cp:coreProperties>
</file>