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521" r:id="rId2"/>
    <p:sldId id="301" r:id="rId3"/>
    <p:sldId id="523" r:id="rId4"/>
    <p:sldId id="302" r:id="rId5"/>
    <p:sldId id="311" r:id="rId6"/>
    <p:sldId id="278" r:id="rId7"/>
    <p:sldId id="31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7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1091821" y="2878998"/>
            <a:ext cx="995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13: VĂN MIẾU – QUỐC TỬ GIÁM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9778" y="1467549"/>
            <a:ext cx="534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4461" y="387514"/>
            <a:ext cx="11078472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401658" y="1180533"/>
            <a:ext cx="11078472" cy="5677467"/>
            <a:chOff x="3817881" y="2273922"/>
            <a:chExt cx="11078472" cy="41680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881" y="2273922"/>
              <a:ext cx="11078472" cy="4168088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078" y="2671388"/>
              <a:ext cx="10764078" cy="306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tỏ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cảm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truyền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thống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hiếu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tộc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Nam.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biện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giữ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vệ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di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biện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giữ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vệ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di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chăm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ham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5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68489" y="387514"/>
            <a:ext cx="1135493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Tìm hiểu việc bảo tồn và phát huy giá trị của khu Văn Miếu – Quốc Tử Giám.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368489" y="1782186"/>
            <a:ext cx="11823511" cy="4168088"/>
            <a:chOff x="3861011" y="2178736"/>
            <a:chExt cx="11078472" cy="41680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11" y="2178736"/>
              <a:ext cx="11078472" cy="4168088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077" y="2671388"/>
              <a:ext cx="1080669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 tin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6,7,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Văn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vinh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Văn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136478" y="404311"/>
            <a:ext cx="11750722" cy="168379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 tin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6,7,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Văn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The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Văn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3D6D2-8108-83A2-8BB9-030B4C31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053" y="1632334"/>
            <a:ext cx="4365583" cy="5550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2EA5E-7B85-F679-C648-4940AE207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2224587"/>
            <a:ext cx="6032310" cy="43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681101" y="404311"/>
            <a:ext cx="110140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 gìn và phát huy giá trị của khu di tích Văn Miếu – Quốc Tử Giám.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8F70D2-5C35-2961-CAB7-44D56294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0894"/>
              </p:ext>
            </p:extLst>
          </p:nvPr>
        </p:nvGraphicFramePr>
        <p:xfrm>
          <a:off x="805218" y="2000429"/>
          <a:ext cx="10467834" cy="4002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3917">
                  <a:extLst>
                    <a:ext uri="{9D8B030D-6E8A-4147-A177-3AD203B41FA5}">
                      <a16:colId xmlns:a16="http://schemas.microsoft.com/office/drawing/2014/main" val="3852991872"/>
                    </a:ext>
                  </a:extLst>
                </a:gridCol>
                <a:gridCol w="5233917">
                  <a:extLst>
                    <a:ext uri="{9D8B030D-6E8A-4147-A177-3AD203B41FA5}">
                      <a16:colId xmlns:a16="http://schemas.microsoft.com/office/drawing/2014/main" val="3064673191"/>
                    </a:ext>
                  </a:extLst>
                </a:gridCol>
              </a:tblGrid>
              <a:tr h="8004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604919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446385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982183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124861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97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353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Cambria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2023-10-05T07:54:23Z</dcterms:created>
  <dcterms:modified xsi:type="dcterms:W3CDTF">2023-12-05T09:21:40Z</dcterms:modified>
</cp:coreProperties>
</file>