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2C6A-BEF7-4F08-A34A-AC7827DFF5D9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7E267-3AD4-4C8A-900E-BBEE1EFA93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85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E267-3AD4-4C8A-900E-BBEE1EFA9340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20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E267-3AD4-4C8A-900E-BBEE1EFA9340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3F43E5-5BAE-46B5-AD66-BA248DAC2123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ACF3919-E6BD-48B1-8B0F-F2E59FD3C43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sonln\OneDrive\Máy tính\tieng-viet-lop-4-tap-1-ket-noi-tri-thuc-pdf (1)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1157" y="741433"/>
            <a:ext cx="368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MÔN TIẾNG VIỆT LỚP 4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3. TRẢ LỜI CÂU HỎI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57" y="839751"/>
            <a:ext cx="7520940" cy="112102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Câu</a:t>
            </a:r>
            <a:r>
              <a:rPr lang="en-US" sz="2400" dirty="0" smtClean="0">
                <a:solidFill>
                  <a:srgbClr val="0070C0"/>
                </a:solidFill>
              </a:rPr>
              <a:t> 5: Theo </a:t>
            </a:r>
            <a:r>
              <a:rPr lang="en-US" sz="2400" dirty="0" err="1" smtClean="0">
                <a:solidFill>
                  <a:srgbClr val="0070C0"/>
                </a:solidFill>
              </a:rPr>
              <a:t>em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bài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muốn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nói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kì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diệu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gì</a:t>
            </a:r>
            <a:r>
              <a:rPr lang="en-US" sz="2400" dirty="0" smtClean="0">
                <a:solidFill>
                  <a:srgbClr val="0070C0"/>
                </a:solidFill>
              </a:rPr>
              <a:t>?  </a:t>
            </a:r>
            <a:r>
              <a:rPr lang="en-US" sz="2400" dirty="0" err="1" smtClean="0">
                <a:solidFill>
                  <a:srgbClr val="0070C0"/>
                </a:solidFill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kì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diệu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đó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nào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chúng</a:t>
            </a:r>
            <a:r>
              <a:rPr lang="en-US" sz="2400" dirty="0" smtClean="0">
                <a:solidFill>
                  <a:srgbClr val="0070C0"/>
                </a:solidFill>
              </a:rPr>
              <a:t> ta?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195" y="1977698"/>
            <a:ext cx="8351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kì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diệu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muốn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vẻ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vẻ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khiến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xa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bổ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sung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hoà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quyện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thống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nhất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kì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diệu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HS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vẻ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.VnArial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4. HỌC THUỘC LÒNG BÀI THƠ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2050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799"/>
            <a:ext cx="7661787" cy="56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cá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thầm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endParaRPr lang="vi-VN" sz="2400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148" y="1194842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cặp</a:t>
            </a:r>
            <a:endParaRPr lang="vi-VN" sz="2400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643" y="19050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nhóm</a:t>
            </a:r>
            <a:endParaRPr lang="vi-VN" sz="2400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27" y="2371581"/>
            <a:ext cx="5283498" cy="38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8643" y="2519065"/>
            <a:ext cx="3730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xung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lên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bảng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thuộc</a:t>
            </a:r>
            <a:endParaRPr lang="vi-VN" sz="2400" dirty="0">
              <a:solidFill>
                <a:srgbClr val="FF0000"/>
              </a:solidFill>
              <a:latin typeface=".Vn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7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al"/>
              </a:rPr>
              <a:t>TIẾNG VIỆT: BÀI 1 –ĐIỀU KÌ DIỆU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4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8366"/>
            <a:ext cx="8534400" cy="58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497" y="988367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.VnArial"/>
              </a:rPr>
              <a:t>1. KHỞI ĐỘNG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956"/>
            <a:ext cx="8763000" cy="65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20672"/>
            <a:ext cx="656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.VnArial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Đoán</a:t>
            </a:r>
            <a:r>
              <a:rPr lang="en-US" sz="2800" b="1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tên</a:t>
            </a:r>
            <a:r>
              <a:rPr lang="en-US" sz="2800" b="1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.VnArial"/>
              </a:rPr>
              <a:t> qua </a:t>
            </a:r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giọng</a:t>
            </a:r>
            <a:r>
              <a:rPr lang="en-US" sz="2800" b="1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rial"/>
              </a:rPr>
              <a:t>nói</a:t>
            </a:r>
            <a:endParaRPr lang="vi-VN" sz="2800" b="1" dirty="0">
              <a:solidFill>
                <a:srgbClr val="0070C0"/>
              </a:solidFill>
              <a:latin typeface=".Vn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 descr="C:\Users\sonln\OneDrive\Máy tính\tieng-viet-lop-4-tap-1-ket-noi-tri-thuc-pdf (1)_page-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82532"/>
            <a:ext cx="9116422" cy="67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127" y="1698211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2. ĐỌC VĂN BẢN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:\Users\sonln\OneDrive\Máy tính\tieng-viet-lop-4-tap-1-ket-noi-tri-thuc-pdf (1)_page-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" y="152400"/>
            <a:ext cx="901412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3. TRẢ LỜI CÂU HỎI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57" y="839751"/>
            <a:ext cx="7520940" cy="91284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Câu</a:t>
            </a:r>
            <a:r>
              <a:rPr lang="en-US" sz="2400" dirty="0" smtClean="0">
                <a:solidFill>
                  <a:srgbClr val="0070C0"/>
                </a:solidFill>
              </a:rPr>
              <a:t> 1: </a:t>
            </a:r>
            <a:r>
              <a:rPr lang="en-US" sz="2400" dirty="0" err="1" smtClean="0">
                <a:solidFill>
                  <a:srgbClr val="0070C0"/>
                </a:solidFill>
              </a:rPr>
              <a:t>hững</a:t>
            </a:r>
            <a:r>
              <a:rPr lang="en-US" sz="2400" dirty="0" smtClean="0">
                <a:solidFill>
                  <a:srgbClr val="0070C0"/>
                </a:solidFill>
              </a:rPr>
              <a:t> chi </a:t>
            </a:r>
            <a:r>
              <a:rPr lang="en-US" sz="2400" dirty="0" err="1" smtClean="0">
                <a:solidFill>
                  <a:srgbClr val="0070C0"/>
                </a:solidFill>
              </a:rPr>
              <a:t>tiết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nào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bài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thấy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các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nhỏ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nhận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ra</a:t>
            </a:r>
            <a:r>
              <a:rPr lang="en-US" sz="2400" dirty="0" smtClean="0">
                <a:solidFill>
                  <a:srgbClr val="0070C0"/>
                </a:solidFill>
              </a:rPr>
              <a:t> “</a:t>
            </a:r>
            <a:r>
              <a:rPr lang="en-US" sz="2400" dirty="0" err="1" smtClean="0">
                <a:solidFill>
                  <a:srgbClr val="0070C0"/>
                </a:solidFill>
              </a:rPr>
              <a:t>mỗi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đứa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mình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khác</a:t>
            </a:r>
            <a:r>
              <a:rPr lang="en-US" sz="2400" dirty="0" smtClean="0">
                <a:solidFill>
                  <a:srgbClr val="0070C0"/>
                </a:solidFill>
              </a:rPr>
              <a:t>”?</a:t>
            </a:r>
            <a:endParaRPr lang="vi-VN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14368"/>
            <a:ext cx="50709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618" y="1752600"/>
            <a:ext cx="7938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chi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đứa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Chẳng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giọng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thích</a:t>
            </a:r>
            <a:endParaRPr lang="en-US" sz="2400" dirty="0" smtClean="0">
              <a:solidFill>
                <a:srgbClr val="FF0000"/>
              </a:solidFill>
              <a:latin typeface=".VnArial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.VnArial"/>
              </a:rPr>
              <a:t>đ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ứng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hay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giận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dỗi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ước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</a:t>
            </a:r>
            <a:endParaRPr lang="vi-VN" sz="2400" dirty="0">
              <a:solidFill>
                <a:srgbClr val="FF0000"/>
              </a:solidFill>
              <a:latin typeface=".Vn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0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3. TRẢ LỜI CÂU HỎI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57" y="839751"/>
            <a:ext cx="7520940" cy="60804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Câu</a:t>
            </a:r>
            <a:r>
              <a:rPr lang="en-US" sz="2400" dirty="0" smtClean="0">
                <a:solidFill>
                  <a:srgbClr val="0070C0"/>
                </a:solidFill>
              </a:rPr>
              <a:t> 2: </a:t>
            </a:r>
            <a:r>
              <a:rPr lang="en-US" sz="2400" dirty="0" err="1" smtClean="0">
                <a:solidFill>
                  <a:srgbClr val="0070C0"/>
                </a:solidFill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nhỏ</a:t>
            </a:r>
            <a:r>
              <a:rPr lang="en-US" sz="2400" dirty="0" smtClean="0">
                <a:solidFill>
                  <a:srgbClr val="0070C0"/>
                </a:solidFill>
              </a:rPr>
              <a:t> lo </a:t>
            </a:r>
            <a:r>
              <a:rPr lang="en-US" sz="2400" dirty="0" err="1" smtClean="0">
                <a:solidFill>
                  <a:srgbClr val="0070C0"/>
                </a:solidFill>
              </a:rPr>
              <a:t>lắng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gì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về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sự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khác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biệt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đó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14368"/>
            <a:ext cx="50709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326" y="1447800"/>
            <a:ext cx="8234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lo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lắng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.VnArial"/>
              </a:rPr>
              <a:t> </a:t>
            </a:r>
            <a:endParaRPr lang="en-US" sz="2400" dirty="0" smtClean="0">
              <a:solidFill>
                <a:srgbClr val="FF0000"/>
              </a:solidFill>
              <a:latin typeface=".VnArial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ấy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xa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gắn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… </a:t>
            </a:r>
            <a:endParaRPr lang="vi-VN" sz="2400" dirty="0">
              <a:solidFill>
                <a:srgbClr val="FF0000"/>
              </a:solidFill>
              <a:latin typeface=".Vn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3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3. TRẢ LỜI CÂU HỎI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57" y="839751"/>
            <a:ext cx="7520940" cy="60804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Câu</a:t>
            </a:r>
            <a:r>
              <a:rPr lang="en-US" sz="2400" dirty="0" smtClean="0">
                <a:solidFill>
                  <a:srgbClr val="0070C0"/>
                </a:solidFill>
              </a:rPr>
              <a:t> 3: </a:t>
            </a:r>
            <a:r>
              <a:rPr lang="en-US" sz="2400" dirty="0" err="1" smtClean="0">
                <a:solidFill>
                  <a:srgbClr val="0070C0"/>
                </a:solidFill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nhỏ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đã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phất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gì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khi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ngắm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nhì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vườn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hoa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mẹ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14368"/>
            <a:ext cx="50709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326" y="1447800"/>
            <a:ext cx="8399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đều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sác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cũng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lung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linh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cũng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ấy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đều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khác</a:t>
            </a:r>
            <a:endParaRPr lang="en-US" sz="2400" dirty="0">
              <a:solidFill>
                <a:srgbClr val="FF0000"/>
              </a:solidFill>
              <a:latin typeface=".VnArial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cũng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mến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01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.VnArial"/>
              </a:rPr>
              <a:t>3. TRẢ LỜI CÂU HỎI</a:t>
            </a:r>
            <a:endParaRPr lang="vi-VN" sz="24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57" y="839751"/>
            <a:ext cx="7520940" cy="608049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Câu</a:t>
            </a:r>
            <a:r>
              <a:rPr lang="en-US" sz="2400" dirty="0" smtClean="0">
                <a:solidFill>
                  <a:srgbClr val="0070C0"/>
                </a:solidFill>
              </a:rPr>
              <a:t> 4: </a:t>
            </a:r>
            <a:r>
              <a:rPr lang="en-US" sz="2400" dirty="0" err="1" smtClean="0">
                <a:solidFill>
                  <a:srgbClr val="0070C0"/>
                </a:solidFill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ảnh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dàn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đồng</a:t>
            </a:r>
            <a:r>
              <a:rPr lang="en-US" sz="2400" dirty="0" smtClean="0">
                <a:solidFill>
                  <a:srgbClr val="0070C0"/>
                </a:solidFill>
              </a:rPr>
              <a:t> ca ở </a:t>
            </a:r>
            <a:r>
              <a:rPr lang="en-US" sz="2400" dirty="0" err="1" smtClean="0">
                <a:solidFill>
                  <a:srgbClr val="0070C0"/>
                </a:solidFill>
              </a:rPr>
              <a:t>cuối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bài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gì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sonln\OneDrive\Máy tính\tieng-viet-lop-4-tap-1-ket-noi-tri-thuc-pdf (1)_page-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14368"/>
            <a:ext cx="50709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074" y="1447800"/>
            <a:ext cx="34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hát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195" y="1960773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thống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nhất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073" y="2485557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đầy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sức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mạnh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318" y="2947222"/>
            <a:ext cx="432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D.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đông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.VnArial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074" y="6155670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.VnArial"/>
              </a:rPr>
              <a:t>B. </a:t>
            </a:r>
            <a:r>
              <a:rPr lang="en-US" sz="2400" dirty="0" err="1" smtClean="0">
                <a:solidFill>
                  <a:srgbClr val="0070C0"/>
                </a:solidFill>
                <a:latin typeface=".VnArial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/>
              </a:rPr>
              <a:t>thống</a:t>
            </a:r>
            <a:r>
              <a:rPr lang="en-US" sz="2400" dirty="0" smtClean="0">
                <a:solidFill>
                  <a:srgbClr val="0070C0"/>
                </a:solidFill>
                <a:latin typeface=".Vn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/>
              </a:rPr>
              <a:t>nhất</a:t>
            </a:r>
            <a:r>
              <a:rPr lang="en-US" sz="2400" dirty="0" smtClean="0">
                <a:solidFill>
                  <a:srgbClr val="0070C0"/>
                </a:solidFill>
                <a:latin typeface=".VnArial"/>
              </a:rPr>
              <a:t>.</a:t>
            </a:r>
            <a:endParaRPr lang="vi-V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0.01111 L 0.00486 -0.6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3693</TotalTime>
  <Words>444</Words>
  <Application>Microsoft Office PowerPoint</Application>
  <PresentationFormat>On-screen Show (4:3)</PresentationFormat>
  <Paragraphs>45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PowerPoint Presentation</vt:lpstr>
      <vt:lpstr>TIẾNG VIỆT: BÀI 1 –ĐIỀU KÌ DIỆU</vt:lpstr>
      <vt:lpstr>PowerPoint Presentation</vt:lpstr>
      <vt:lpstr>PowerPoint Presentation</vt:lpstr>
      <vt:lpstr>PowerPoint Presentation</vt:lpstr>
      <vt:lpstr>3. TRẢ LỜI CÂU HỎI</vt:lpstr>
      <vt:lpstr>3. TRẢ LỜI CÂU HỎI</vt:lpstr>
      <vt:lpstr>3. TRẢ LỜI CÂU HỎI</vt:lpstr>
      <vt:lpstr>3. TRẢ LỜI CÂU HỎI</vt:lpstr>
      <vt:lpstr>3. TRẢ LỜI CÂU HỎI</vt:lpstr>
      <vt:lpstr>4. HỌC THUỘC LÒNG BÀI THƠ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Sơn Lương Cao</dc:creator>
  <cp:lastModifiedBy>THANH HUONG</cp:lastModifiedBy>
  <cp:revision>27</cp:revision>
  <dcterms:created xsi:type="dcterms:W3CDTF">2023-08-30T07:53:23Z</dcterms:created>
  <dcterms:modified xsi:type="dcterms:W3CDTF">2023-09-16T16:29:24Z</dcterms:modified>
</cp:coreProperties>
</file>