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828" r:id="rId2"/>
    <p:sldId id="3802" r:id="rId3"/>
    <p:sldId id="3829" r:id="rId4"/>
    <p:sldId id="3835" r:id="rId5"/>
    <p:sldId id="3795" r:id="rId6"/>
    <p:sldId id="3843" r:id="rId7"/>
    <p:sldId id="3799" r:id="rId8"/>
    <p:sldId id="3831" r:id="rId9"/>
    <p:sldId id="3813" r:id="rId10"/>
    <p:sldId id="3839" r:id="rId11"/>
    <p:sldId id="3844" r:id="rId12"/>
    <p:sldId id="3832" r:id="rId13"/>
    <p:sldId id="3820" r:id="rId14"/>
    <p:sldId id="3833" r:id="rId15"/>
    <p:sldId id="3817" r:id="rId16"/>
    <p:sldId id="383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57" autoAdjust="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9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419" y="39686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549" y="-15824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1903237" y="-17544"/>
            <a:ext cx="14234489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969" y="719150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0828" y="1204458"/>
            <a:ext cx="11814894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966730" y="4043725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702279" y="0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003399"/>
              </a:solidFill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995209"/>
            <a:chOff x="1203157" y="685800"/>
            <a:chExt cx="9835657" cy="88179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57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dirty="0">
                  <a:solidFill>
                    <a:srgbClr val="002060"/>
                  </a:solidFill>
                  <a:sym typeface="Arial"/>
                </a:rPr>
                <a:t>Đặt tính rồi tính:</a:t>
              </a:r>
              <a:endParaRPr lang="en-US" sz="3600" b="1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661314" y="1249636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56 472 : 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158843" y="3090638"/>
            <a:ext cx="898479" cy="207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04767" y="387137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16991" y="242675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>
                <a:solidFill>
                  <a:srgbClr val="003399"/>
                </a:solidFill>
              </a:rPr>
              <a:t>     </a:t>
            </a:r>
            <a:r>
              <a:rPr lang="en-US" sz="4400" b="1">
                <a:solidFill>
                  <a:srgbClr val="FF0000"/>
                </a:solidFill>
              </a:rPr>
              <a:t>56 472  8</a:t>
            </a:r>
          </a:p>
          <a:p>
            <a:pPr algn="ctr"/>
            <a:r>
              <a:rPr lang="en-US" sz="4400" b="1">
                <a:solidFill>
                  <a:srgbClr val="003399"/>
                </a:solidFill>
              </a:rPr>
              <a:t> </a:t>
            </a:r>
            <a:endParaRPr lang="en-US" sz="4400" b="1" dirty="0">
              <a:solidFill>
                <a:srgbClr val="003399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20DE00-2825-0F28-707B-D2EB51B99493}"/>
              </a:ext>
            </a:extLst>
          </p:cNvPr>
          <p:cNvCxnSpPr>
            <a:cxnSpLocks/>
          </p:cNvCxnSpPr>
          <p:nvPr/>
        </p:nvCxnSpPr>
        <p:spPr>
          <a:xfrm>
            <a:off x="7158843" y="2597426"/>
            <a:ext cx="0" cy="177702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EDEB5F-A9D0-4866-295F-C46742D43013}"/>
              </a:ext>
            </a:extLst>
          </p:cNvPr>
          <p:cNvSpPr txBox="1"/>
          <p:nvPr/>
        </p:nvSpPr>
        <p:spPr>
          <a:xfrm>
            <a:off x="7158842" y="3044279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2B2E4-60BE-30FD-B0C6-1D1AEACD568C}"/>
              </a:ext>
            </a:extLst>
          </p:cNvPr>
          <p:cNvSpPr txBox="1"/>
          <p:nvPr/>
        </p:nvSpPr>
        <p:spPr>
          <a:xfrm>
            <a:off x="5734907" y="2934114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6B284-B535-2D89-B063-9CDDE5A9D2E1}"/>
              </a:ext>
            </a:extLst>
          </p:cNvPr>
          <p:cNvSpPr txBox="1"/>
          <p:nvPr/>
        </p:nvSpPr>
        <p:spPr>
          <a:xfrm>
            <a:off x="7716803" y="3043760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CE2F-A69F-5F70-D6CF-2FF9B9FD0A4F}"/>
              </a:ext>
            </a:extLst>
          </p:cNvPr>
          <p:cNvSpPr txBox="1"/>
          <p:nvPr/>
        </p:nvSpPr>
        <p:spPr>
          <a:xfrm>
            <a:off x="6113177" y="2951259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6574B-4EA1-0511-D360-04512CF2FA27}"/>
              </a:ext>
            </a:extLst>
          </p:cNvPr>
          <p:cNvSpPr txBox="1"/>
          <p:nvPr/>
        </p:nvSpPr>
        <p:spPr>
          <a:xfrm>
            <a:off x="6681025" y="3401163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638311-70E4-9E70-FDCB-7D02BD64FD97}"/>
              </a:ext>
            </a:extLst>
          </p:cNvPr>
          <p:cNvSpPr txBox="1"/>
          <p:nvPr/>
        </p:nvSpPr>
        <p:spPr>
          <a:xfrm>
            <a:off x="7988747" y="3031737"/>
            <a:ext cx="470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7034CD-375A-9DF0-4301-A1902661C711}"/>
              </a:ext>
            </a:extLst>
          </p:cNvPr>
          <p:cNvSpPr/>
          <p:nvPr/>
        </p:nvSpPr>
        <p:spPr>
          <a:xfrm>
            <a:off x="7437136" y="302925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0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57ED36-ECAE-62D1-4A1A-D221B5503BDE}"/>
              </a:ext>
            </a:extLst>
          </p:cNvPr>
          <p:cNvSpPr txBox="1"/>
          <p:nvPr/>
        </p:nvSpPr>
        <p:spPr>
          <a:xfrm>
            <a:off x="6384402" y="2951258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F32875-5366-B17D-9754-593F2B1583DD}"/>
              </a:ext>
            </a:extLst>
          </p:cNvPr>
          <p:cNvSpPr txBox="1"/>
          <p:nvPr/>
        </p:nvSpPr>
        <p:spPr>
          <a:xfrm>
            <a:off x="6390630" y="3409747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1" grpId="0"/>
      <p:bldP spid="12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76728" y="284607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003399"/>
              </a:solidFill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6728" y="161220"/>
            <a:ext cx="11005513" cy="995209"/>
            <a:chOff x="1203157" y="685800"/>
            <a:chExt cx="9835657" cy="88179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57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dirty="0">
                  <a:solidFill>
                    <a:srgbClr val="002060"/>
                  </a:solidFill>
                  <a:sym typeface="Arial"/>
                </a:rPr>
                <a:t>Đặt tính rồi tính:</a:t>
              </a:r>
              <a:endParaRPr lang="en-US" sz="3600" b="1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661314" y="1249636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91 503 : 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158843" y="3090638"/>
            <a:ext cx="898479" cy="2078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5690" y="382879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16991" y="242675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3399"/>
                </a:solidFill>
              </a:rPr>
              <a:t>     </a:t>
            </a:r>
            <a:r>
              <a:rPr lang="en-US" sz="4400" b="1">
                <a:solidFill>
                  <a:srgbClr val="FF0000"/>
                </a:solidFill>
              </a:rPr>
              <a:t>91 503  7</a:t>
            </a:r>
          </a:p>
          <a:p>
            <a:pPr algn="ctr"/>
            <a:r>
              <a:rPr lang="en-US" sz="4400" b="1">
                <a:solidFill>
                  <a:srgbClr val="003399"/>
                </a:solidFill>
              </a:rPr>
              <a:t> </a:t>
            </a:r>
            <a:endParaRPr lang="en-US" sz="4400" b="1" dirty="0">
              <a:solidFill>
                <a:srgbClr val="003399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20DE00-2825-0F28-707B-D2EB51B99493}"/>
              </a:ext>
            </a:extLst>
          </p:cNvPr>
          <p:cNvCxnSpPr>
            <a:cxnSpLocks/>
          </p:cNvCxnSpPr>
          <p:nvPr/>
        </p:nvCxnSpPr>
        <p:spPr>
          <a:xfrm>
            <a:off x="7158843" y="2597426"/>
            <a:ext cx="0" cy="2220234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6EDEB5F-A9D0-4866-295F-C46742D43013}"/>
              </a:ext>
            </a:extLst>
          </p:cNvPr>
          <p:cNvSpPr txBox="1"/>
          <p:nvPr/>
        </p:nvSpPr>
        <p:spPr>
          <a:xfrm>
            <a:off x="7158842" y="3044279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D2B2E4-60BE-30FD-B0C6-1D1AEACD568C}"/>
              </a:ext>
            </a:extLst>
          </p:cNvPr>
          <p:cNvSpPr txBox="1"/>
          <p:nvPr/>
        </p:nvSpPr>
        <p:spPr>
          <a:xfrm>
            <a:off x="5473635" y="2951258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6B284-B535-2D89-B063-9CDDE5A9D2E1}"/>
              </a:ext>
            </a:extLst>
          </p:cNvPr>
          <p:cNvSpPr txBox="1"/>
          <p:nvPr/>
        </p:nvSpPr>
        <p:spPr>
          <a:xfrm>
            <a:off x="7772968" y="3010658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2CE2F-A69F-5F70-D6CF-2FF9B9FD0A4F}"/>
              </a:ext>
            </a:extLst>
          </p:cNvPr>
          <p:cNvSpPr txBox="1"/>
          <p:nvPr/>
        </p:nvSpPr>
        <p:spPr>
          <a:xfrm>
            <a:off x="5756781" y="2937610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6574B-4EA1-0511-D360-04512CF2FA27}"/>
              </a:ext>
            </a:extLst>
          </p:cNvPr>
          <p:cNvSpPr txBox="1"/>
          <p:nvPr/>
        </p:nvSpPr>
        <p:spPr>
          <a:xfrm>
            <a:off x="6471044" y="3846305"/>
            <a:ext cx="5565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638311-70E4-9E70-FDCB-7D02BD64FD97}"/>
              </a:ext>
            </a:extLst>
          </p:cNvPr>
          <p:cNvSpPr txBox="1"/>
          <p:nvPr/>
        </p:nvSpPr>
        <p:spPr>
          <a:xfrm>
            <a:off x="8074930" y="3010658"/>
            <a:ext cx="470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7034CD-375A-9DF0-4301-A1902661C711}"/>
              </a:ext>
            </a:extLst>
          </p:cNvPr>
          <p:cNvSpPr/>
          <p:nvPr/>
        </p:nvSpPr>
        <p:spPr>
          <a:xfrm>
            <a:off x="7476147" y="3025026"/>
            <a:ext cx="478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57ED36-ECAE-62D1-4A1A-D221B5503BDE}"/>
              </a:ext>
            </a:extLst>
          </p:cNvPr>
          <p:cNvSpPr txBox="1"/>
          <p:nvPr/>
        </p:nvSpPr>
        <p:spPr>
          <a:xfrm>
            <a:off x="6169121" y="3395379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F32875-5366-B17D-9754-593F2B1583DD}"/>
              </a:ext>
            </a:extLst>
          </p:cNvPr>
          <p:cNvSpPr txBox="1"/>
          <p:nvPr/>
        </p:nvSpPr>
        <p:spPr>
          <a:xfrm>
            <a:off x="6465286" y="3383482"/>
            <a:ext cx="5159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94565B-7B58-9B46-1240-214E5613082B}"/>
              </a:ext>
            </a:extLst>
          </p:cNvPr>
          <p:cNvSpPr/>
          <p:nvPr/>
        </p:nvSpPr>
        <p:spPr>
          <a:xfrm>
            <a:off x="5779485" y="340974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478C4-F22E-CE2C-ED97-07811B32C9D5}"/>
              </a:ext>
            </a:extLst>
          </p:cNvPr>
          <p:cNvSpPr/>
          <p:nvPr/>
        </p:nvSpPr>
        <p:spPr>
          <a:xfrm>
            <a:off x="6734974" y="427654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6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B4D353-8BA4-C325-3D28-B829A62EF2D9}"/>
              </a:ext>
            </a:extLst>
          </p:cNvPr>
          <p:cNvSpPr/>
          <p:nvPr/>
        </p:nvSpPr>
        <p:spPr>
          <a:xfrm>
            <a:off x="8357717" y="2998761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1" grpId="0"/>
      <p:bldP spid="12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8" grpId="0"/>
      <p:bldP spid="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607194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-197583" y="375483"/>
            <a:ext cx="12080331" cy="2507541"/>
            <a:chOff x="764746" y="651592"/>
            <a:chExt cx="9895894" cy="2221773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764746" y="651592"/>
              <a:ext cx="1311443" cy="881792"/>
              <a:chOff x="981280" y="658679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311441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981280" y="658679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  <a:endParaRPr lang="en-US" sz="5867" b="1" kern="0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1858697" y="828105"/>
              <a:ext cx="8801943" cy="20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600" b="1">
                  <a:solidFill>
                    <a:srgbClr val="002060"/>
                  </a:solidFill>
                </a:rPr>
                <a:t>Có </a:t>
              </a:r>
              <a:r>
                <a:rPr lang="en-US" sz="3600" b="1">
                  <a:solidFill>
                    <a:srgbClr val="FF0000"/>
                  </a:solidFill>
                </a:rPr>
                <a:t>4</a:t>
              </a:r>
              <a:r>
                <a:rPr lang="en-US" sz="3600" b="1">
                  <a:solidFill>
                    <a:srgbClr val="002060"/>
                  </a:solidFill>
                </a:rPr>
                <a:t> </a:t>
              </a:r>
              <a:r>
                <a:rPr lang="vi-VN" sz="3600" b="1">
                  <a:solidFill>
                    <a:srgbClr val="002060"/>
                  </a:solidFill>
                </a:rPr>
                <a:t>xe ô tô, mỗi xe chở </a:t>
              </a:r>
              <a:r>
                <a:rPr lang="vi-VN" sz="3600" b="1">
                  <a:solidFill>
                    <a:srgbClr val="FF0000"/>
                  </a:solidFill>
                </a:rPr>
                <a:t>4</a:t>
              </a:r>
              <a:r>
                <a:rPr lang="en-US" sz="3600" b="1">
                  <a:solidFill>
                    <a:srgbClr val="FF0000"/>
                  </a:solidFill>
                </a:rPr>
                <a:t> </a:t>
              </a:r>
              <a:r>
                <a:rPr lang="vi-VN" sz="3600" b="1">
                  <a:solidFill>
                    <a:srgbClr val="FF0000"/>
                  </a:solidFill>
                </a:rPr>
                <a:t>500</a:t>
              </a:r>
              <a:r>
                <a:rPr lang="en-US" sz="3600" b="1">
                  <a:solidFill>
                    <a:srgbClr val="FF0000"/>
                  </a:solidFill>
                </a:rPr>
                <a:t> </a:t>
              </a:r>
              <a:r>
                <a:rPr lang="vi-VN" sz="3600" b="1">
                  <a:solidFill>
                    <a:srgbClr val="002060"/>
                  </a:solidFill>
                </a:rPr>
                <a:t>kg gạo đến giúp đỡ đồng bào vùng bị lũ lụt. Dự kiến tất cả số gạo đó được chia đều cho </a:t>
              </a:r>
              <a:r>
                <a:rPr lang="en-US" sz="3600" b="1">
                  <a:solidFill>
                    <a:srgbClr val="002060"/>
                  </a:solidFill>
                </a:rPr>
                <a:t>5</a:t>
              </a:r>
              <a:r>
                <a:rPr lang="vi-VN" sz="3600" b="1">
                  <a:solidFill>
                    <a:srgbClr val="002060"/>
                  </a:solidFill>
                </a:rPr>
                <a:t> xã. Hỏi mỗi xã sẽ nhận được bao nhiêu ki</a:t>
              </a:r>
              <a:r>
                <a:rPr lang="en-US" sz="3600" b="1">
                  <a:solidFill>
                    <a:srgbClr val="002060"/>
                  </a:solidFill>
                </a:rPr>
                <a:t>-</a:t>
              </a:r>
              <a:r>
                <a:rPr lang="vi-VN" sz="3600" b="1">
                  <a:solidFill>
                    <a:srgbClr val="002060"/>
                  </a:solidFill>
                </a:rPr>
                <a:t>lô</a:t>
              </a:r>
              <a:r>
                <a:rPr lang="en-US" sz="3600" b="1">
                  <a:solidFill>
                    <a:srgbClr val="002060"/>
                  </a:solidFill>
                </a:rPr>
                <a:t>-</a:t>
              </a:r>
              <a:r>
                <a:rPr lang="vi-VN" sz="3600" b="1">
                  <a:solidFill>
                    <a:srgbClr val="002060"/>
                  </a:solidFill>
                </a:rPr>
                <a:t>gam gạo ?</a:t>
              </a:r>
              <a:endParaRPr lang="en-US" sz="3600" b="1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479468" y="3092045"/>
            <a:ext cx="112163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3349982" y="2750611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204959" y="4039728"/>
            <a:ext cx="35817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kern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xe chở: 4 500 kg</a:t>
            </a:r>
            <a:endParaRPr lang="en-US" sz="3600" b="1" kern="0" dirty="0">
              <a:solidFill>
                <a:srgbClr val="1563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137849" y="3517065"/>
            <a:ext cx="25971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: 4 xe ô tô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1280918" y="5151688"/>
            <a:ext cx="49677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xã được ? Kg gạo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1204801" y="4604772"/>
            <a:ext cx="5305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số gạo chia đều 5 xã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205" grpId="0"/>
      <p:bldP spid="206" grpId="0"/>
      <p:bldP spid="20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0" y="257176"/>
            <a:ext cx="12192000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81636" y="442666"/>
            <a:ext cx="8994650" cy="995209"/>
            <a:chOff x="1203157" y="685800"/>
            <a:chExt cx="8658570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68746" y="829301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51255" y="1976315"/>
            <a:ext cx="411181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6 000 × 5 : 3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5A2E84-F8A9-26AC-7450-57AAAC64560E}"/>
              </a:ext>
            </a:extLst>
          </p:cNvPr>
          <p:cNvSpPr/>
          <p:nvPr/>
        </p:nvSpPr>
        <p:spPr>
          <a:xfrm>
            <a:off x="6694227" y="1983279"/>
            <a:ext cx="4846518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13 206 × (36 : 9)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83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52400" y="202673"/>
            <a:ext cx="12039600" cy="11308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44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 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phép tính nào sau đây có cùng kết quả ?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562100" y="1767044"/>
            <a:ext cx="3187700" cy="1387786"/>
          </a:xfrm>
          <a:prstGeom prst="cloudCallout">
            <a:avLst>
              <a:gd name="adj1" fmla="val -17070"/>
              <a:gd name="adj2" fmla="val 4006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3399"/>
                </a:solidFill>
              </a:rPr>
              <a:t>80 000 : 2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7099300" y="1767044"/>
            <a:ext cx="3187700" cy="1387786"/>
          </a:xfrm>
          <a:prstGeom prst="cloudCallout">
            <a:avLst>
              <a:gd name="adj1" fmla="val -17070"/>
              <a:gd name="adj2" fmla="val 4006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3399"/>
                </a:solidFill>
              </a:rPr>
              <a:t>6 000 </a:t>
            </a:r>
            <a:r>
              <a:rPr lang="en-US" sz="3600" b="1" dirty="0">
                <a:solidFill>
                  <a:srgbClr val="003399"/>
                </a:solidFill>
                <a:latin typeface="Times New Roman"/>
                <a:cs typeface="Times New Roman"/>
              </a:rPr>
              <a:t>×</a:t>
            </a:r>
            <a:r>
              <a:rPr lang="en-US" sz="3600" b="1" dirty="0">
                <a:solidFill>
                  <a:srgbClr val="003399"/>
                </a:solidFill>
              </a:rPr>
              <a:t> 4</a:t>
            </a:r>
          </a:p>
        </p:txBody>
      </p:sp>
      <p:sp>
        <p:nvSpPr>
          <p:cNvPr id="3" name="Cloud Callout 1">
            <a:extLst>
              <a:ext uri="{FF2B5EF4-FFF2-40B4-BE49-F238E27FC236}">
                <a16:creationId xmlns:a16="http://schemas.microsoft.com/office/drawing/2014/main" id="{D0D4E7FB-02DD-12EC-AE5C-188DB9A59F6F}"/>
              </a:ext>
            </a:extLst>
          </p:cNvPr>
          <p:cNvSpPr/>
          <p:nvPr/>
        </p:nvSpPr>
        <p:spPr>
          <a:xfrm>
            <a:off x="8738428" y="4953423"/>
            <a:ext cx="3332922" cy="1387786"/>
          </a:xfrm>
          <a:prstGeom prst="cloudCallout">
            <a:avLst>
              <a:gd name="adj1" fmla="val -17070"/>
              <a:gd name="adj2" fmla="val 4006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3399"/>
                </a:solidFill>
              </a:rPr>
              <a:t>20 000 × 2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5" name="Cloud Callout 1">
            <a:extLst>
              <a:ext uri="{FF2B5EF4-FFF2-40B4-BE49-F238E27FC236}">
                <a16:creationId xmlns:a16="http://schemas.microsoft.com/office/drawing/2014/main" id="{9982146B-644A-B938-048B-1F2EE1BCFAE6}"/>
              </a:ext>
            </a:extLst>
          </p:cNvPr>
          <p:cNvSpPr/>
          <p:nvPr/>
        </p:nvSpPr>
        <p:spPr>
          <a:xfrm>
            <a:off x="4578350" y="5258223"/>
            <a:ext cx="3187700" cy="1387786"/>
          </a:xfrm>
          <a:prstGeom prst="cloudCallout">
            <a:avLst>
              <a:gd name="adj1" fmla="val -17070"/>
              <a:gd name="adj2" fmla="val 4006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3399"/>
                </a:solidFill>
              </a:rPr>
              <a:t>90 000 : 3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D37183CC-8C87-095E-E189-3AF4BCDF8475}"/>
              </a:ext>
            </a:extLst>
          </p:cNvPr>
          <p:cNvSpPr/>
          <p:nvPr/>
        </p:nvSpPr>
        <p:spPr>
          <a:xfrm>
            <a:off x="152400" y="5258223"/>
            <a:ext cx="3187700" cy="1387786"/>
          </a:xfrm>
          <a:prstGeom prst="cloudCallout">
            <a:avLst>
              <a:gd name="adj1" fmla="val -17070"/>
              <a:gd name="adj2" fmla="val 4006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3399"/>
                </a:solidFill>
              </a:rPr>
              <a:t>5 000 × 8</a:t>
            </a:r>
            <a:endParaRPr lang="en-US" sz="3600" b="1" dirty="0">
              <a:solidFill>
                <a:srgbClr val="003399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7E46C9C-F966-3DCE-16D4-8C1C5E98DFF4}"/>
              </a:ext>
            </a:extLst>
          </p:cNvPr>
          <p:cNvSpPr/>
          <p:nvPr/>
        </p:nvSpPr>
        <p:spPr>
          <a:xfrm>
            <a:off x="1060174" y="2308537"/>
            <a:ext cx="318052" cy="278029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11432 -0.327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60443 -0.08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003399"/>
              </a:solidFill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995209"/>
            <a:chOff x="1203157" y="685800"/>
            <a:chExt cx="9835657" cy="88179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572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dirty="0">
                  <a:solidFill>
                    <a:srgbClr val="002060"/>
                  </a:solidFill>
                  <a:sym typeface="Arial"/>
                </a:rPr>
                <a:t>Đặt tính rồi tính:</a:t>
              </a:r>
              <a:endParaRPr lang="en-US" sz="3600" b="1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564599" y="1460499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5 071 × 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030" y="2741354"/>
            <a:ext cx="35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3399"/>
                </a:solidFill>
              </a:rPr>
              <a:t>×</a:t>
            </a:r>
            <a:endParaRPr lang="en-US" sz="4400" b="1" dirty="0">
              <a:solidFill>
                <a:srgbClr val="0033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60299" y="3835400"/>
            <a:ext cx="1629451" cy="1270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1113" y="3857882"/>
            <a:ext cx="1739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45 639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27023" y="240280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>
                <a:solidFill>
                  <a:srgbClr val="003399"/>
                </a:solidFill>
              </a:rPr>
              <a:t> 5 071</a:t>
            </a:r>
            <a:endParaRPr lang="en-US" sz="4400" b="1" dirty="0">
              <a:solidFill>
                <a:srgbClr val="003399"/>
              </a:solidFill>
            </a:endParaRPr>
          </a:p>
          <a:p>
            <a:pPr lvl="0" algn="ctr"/>
            <a:r>
              <a:rPr lang="en-US" sz="4400" b="1">
                <a:solidFill>
                  <a:srgbClr val="003399"/>
                </a:solidFill>
              </a:rPr>
              <a:t>        9</a:t>
            </a:r>
            <a:endParaRPr lang="en-US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229</TotalTime>
  <Words>321</Words>
  <Application>Microsoft Office PowerPoint</Application>
  <PresentationFormat>Widescreen</PresentationFormat>
  <Paragraphs>114</Paragraphs>
  <Slides>17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VAN CHAN</cp:lastModifiedBy>
  <cp:revision>47</cp:revision>
  <dcterms:created xsi:type="dcterms:W3CDTF">2023-06-12T07:28:06Z</dcterms:created>
  <dcterms:modified xsi:type="dcterms:W3CDTF">2023-09-06T12:02:20Z</dcterms:modified>
  <cp:category>9Slide.vn</cp:category>
</cp:coreProperties>
</file>