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1"/>
  </p:notesMasterIdLst>
  <p:sldIdLst>
    <p:sldId id="306" r:id="rId2"/>
    <p:sldId id="308" r:id="rId3"/>
    <p:sldId id="304" r:id="rId4"/>
    <p:sldId id="305" r:id="rId5"/>
    <p:sldId id="260" r:id="rId6"/>
    <p:sldId id="261" r:id="rId7"/>
    <p:sldId id="309" r:id="rId8"/>
    <p:sldId id="310" r:id="rId9"/>
    <p:sldId id="311" r:id="rId10"/>
    <p:sldId id="266" r:id="rId11"/>
    <p:sldId id="312" r:id="rId12"/>
    <p:sldId id="351" r:id="rId13"/>
    <p:sldId id="300" r:id="rId14"/>
    <p:sldId id="262" r:id="rId15"/>
    <p:sldId id="313" r:id="rId16"/>
    <p:sldId id="314" r:id="rId17"/>
    <p:sldId id="315" r:id="rId18"/>
    <p:sldId id="348" r:id="rId19"/>
    <p:sldId id="349" r:id="rId20"/>
    <p:sldId id="350" r:id="rId21"/>
    <p:sldId id="352" r:id="rId22"/>
    <p:sldId id="353" r:id="rId23"/>
    <p:sldId id="355" r:id="rId24"/>
    <p:sldId id="354" r:id="rId25"/>
    <p:sldId id="291" r:id="rId26"/>
    <p:sldId id="337" r:id="rId27"/>
    <p:sldId id="345" r:id="rId28"/>
    <p:sldId id="344" r:id="rId29"/>
    <p:sldId id="34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754" autoAdjust="0"/>
  </p:normalViewPr>
  <p:slideViewPr>
    <p:cSldViewPr snapToGrid="0">
      <p:cViewPr>
        <p:scale>
          <a:sx n="73" d="100"/>
          <a:sy n="73" d="100"/>
        </p:scale>
        <p:origin x="-400" y="-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87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743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0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AEA485-8795-A3E3-7244-25951789E7D2}"/>
              </a:ext>
            </a:extLst>
          </p:cNvPr>
          <p:cNvSpPr>
            <a:spLocks noGrp="1"/>
          </p:cNvSpPr>
          <p:nvPr>
            <p:ph type="dt" sz="half" idx="10"/>
          </p:nvPr>
        </p:nvSpPr>
        <p:spPr/>
        <p:txBody>
          <a:bodyPr/>
          <a:lstStyle/>
          <a:p>
            <a:fld id="{106306B7-6C96-4BB4-AF49-1140B8314F89}" type="datetimeFigureOut">
              <a:rPr lang="en-US" smtClean="0"/>
              <a:t>9/17/2023</a:t>
            </a:fld>
            <a:endParaRPr lang="en-US"/>
          </a:p>
        </p:txBody>
      </p:sp>
      <p:sp>
        <p:nvSpPr>
          <p:cNvPr id="5" name="Footer Placeholder 4">
            <a:extLst>
              <a:ext uri="{FF2B5EF4-FFF2-40B4-BE49-F238E27FC236}">
                <a16:creationId xmlns:a16="http://schemas.microsoft.com/office/drawing/2014/main" xmlns=""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3955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2672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92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651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039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870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5304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888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2907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2023/9/17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8286" y="1283104"/>
            <a:ext cx="3338286" cy="3972479"/>
          </a:xfrm>
          <a:prstGeom prst="rect">
            <a:avLst/>
          </a:prstGeom>
        </p:spPr>
      </p:pic>
    </p:spTree>
    <p:extLst>
      <p:ext uri="{BB962C8B-B14F-4D97-AF65-F5344CB8AC3E}">
        <p14:creationId xmlns:p14="http://schemas.microsoft.com/office/powerpoint/2010/main" val="3917239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4" r:id="rId11"/>
    <p:sldLayoutId id="214748374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7.wdp"/><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27.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jpeg"/><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16.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xmlns="" id="{E81F16D9-57B8-8E5A-143F-494F6BF3B4D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xmlns="" id="{2B035738-0EBE-3C36-2117-842B1DA66936}"/>
              </a:ext>
            </a:extLst>
          </p:cNvPr>
          <p:cNvPicPr>
            <a:picLocks noChangeAspect="1"/>
          </p:cNvPicPr>
          <p:nvPr/>
        </p:nvPicPr>
        <p:blipFill>
          <a:blip r:embed="rId5"/>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xmlns="" id="{60E77A8D-FD67-246E-8A2D-CDED4AEC7D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xmlns=""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xmlns=""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xmlns=""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xmlns=""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xmlns=""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xmlns=""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xmlns=""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531659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xmlns="" val="2296282943"/>
                    </a:ext>
                  </a:extLst>
                </a:gridCol>
                <a:gridCol w="3414142">
                  <a:extLst>
                    <a:ext uri="{9D8B030D-6E8A-4147-A177-3AD203B41FA5}">
                      <a16:colId xmlns:a16="http://schemas.microsoft.com/office/drawing/2014/main" xmlns="" val="2209345668"/>
                    </a:ext>
                  </a:extLst>
                </a:gridCol>
                <a:gridCol w="5297610">
                  <a:extLst>
                    <a:ext uri="{9D8B030D-6E8A-4147-A177-3AD203B41FA5}">
                      <a16:colId xmlns:a16="http://schemas.microsoft.com/office/drawing/2014/main" xmlns=""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xmlns=""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xmlns="" id="{5DBEB47E-C469-3F0F-4313-77D17220A19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xmlns=""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xmlns="" id="{0A8BFA4C-CD60-57AB-9F9F-2C14626A89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r>
                <a:rPr lang="en-US" sz="3600" b="1" dirty="0">
                  <a:solidFill>
                    <a:srgbClr val="002060"/>
                  </a:solidFill>
                </a:rPr>
                <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xmlns=""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xmlns=""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r>
                <a:rPr lang="en-US" sz="3600" b="1" dirty="0">
                  <a:solidFill>
                    <a:srgbClr val="002060"/>
                  </a:solidFill>
                </a:rPr>
                <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xmlns="" id="{0F4E880A-C866-8470-8287-6F5CFDA3C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r>
                <a:rPr lang="en-US" sz="3600" b="1" dirty="0">
                  <a:solidFill>
                    <a:srgbClr val="002060"/>
                  </a:solidFill>
                </a:rPr>
                <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xmlns=""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xmlns=""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FFA886-CFEC-B720-484B-479A4CE5805F}"/>
              </a:ext>
            </a:extLst>
          </p:cNvPr>
          <p:cNvPicPr>
            <a:picLocks noChangeAspect="1"/>
          </p:cNvPicPr>
          <p:nvPr/>
        </p:nvPicPr>
        <p:blipFill>
          <a:blip r:embed="rId3"/>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xmlns=""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xmlns=""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xmlns="" id="{104B4685-1C33-9665-C2F8-23F6A1E0747D}"/>
              </a:ext>
            </a:extLst>
          </p:cNvPr>
          <p:cNvPicPr>
            <a:picLocks noChangeAspect="1"/>
          </p:cNvPicPr>
          <p:nvPr/>
        </p:nvPicPr>
        <p:blipFill>
          <a:blip r:embed="rId3"/>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xmlns=""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xmlns=""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xmlns=""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xmlns=""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xmlns=""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an, </a:t>
            </a:r>
            <a:r>
              <a:rPr lang="en-US" sz="4800" b="1" dirty="0" err="1">
                <a:solidFill>
                  <a:schemeClr val="tx1"/>
                </a:solidFill>
              </a:rPr>
              <a:t>bác</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cô</a:t>
            </a:r>
            <a:r>
              <a:rPr lang="en-US" sz="4800" b="1" dirty="0">
                <a:solidFill>
                  <a:schemeClr val="tx1"/>
                </a:solidFill>
              </a:rPr>
              <a:t> </a:t>
            </a:r>
            <a:r>
              <a:rPr lang="en-US" sz="4800" b="1" dirty="0" err="1">
                <a:solidFill>
                  <a:schemeClr val="tx1"/>
                </a:solidFill>
              </a:rPr>
              <a:t>giáo</a:t>
            </a:r>
            <a:r>
              <a:rPr lang="en-US" sz="4800" b="1" dirty="0">
                <a:solidFill>
                  <a:schemeClr val="tx1"/>
                </a:solidFill>
              </a:rPr>
              <a:t>, </a:t>
            </a:r>
            <a:r>
              <a:rPr lang="en-US" sz="4800" b="1" dirty="0" err="1">
                <a:solidFill>
                  <a:schemeClr val="tx1"/>
                </a:solidFill>
              </a:rPr>
              <a:t>họa</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đầu</a:t>
            </a:r>
            <a:r>
              <a:rPr lang="en-US" sz="4800" b="1" dirty="0">
                <a:solidFill>
                  <a:schemeClr val="tx1"/>
                </a:solidFill>
              </a:rPr>
              <a:t> </a:t>
            </a:r>
            <a:r>
              <a:rPr lang="en-US" sz="4800" b="1" dirty="0" err="1">
                <a:solidFill>
                  <a:schemeClr val="tx1"/>
                </a:solidFill>
              </a:rPr>
              <a:t>bếp</a:t>
            </a:r>
            <a:r>
              <a:rPr lang="en-US" sz="4800" b="1" dirty="0">
                <a:solidFill>
                  <a:schemeClr val="tx1"/>
                </a:solidFill>
              </a:rPr>
              <a:t>, phi </a:t>
            </a:r>
            <a:r>
              <a:rPr lang="en-US" sz="4800" b="1" dirty="0" err="1">
                <a:solidFill>
                  <a:schemeClr val="tx1"/>
                </a:solidFill>
              </a:rPr>
              <a:t>công</a:t>
            </a:r>
            <a:r>
              <a:rPr lang="en-US" sz="4800" b="1" dirty="0">
                <a:solidFill>
                  <a:schemeClr val="tx1"/>
                </a:solidFill>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xmlns="" id="{FB7E3125-1A71-0C3E-D1C5-8EBE2719A407}"/>
              </a:ext>
            </a:extLst>
          </p:cNvPr>
          <p:cNvPicPr>
            <a:picLocks noChangeAspect="1"/>
          </p:cNvPicPr>
          <p:nvPr/>
        </p:nvPicPr>
        <p:blipFill>
          <a:blip r:embed="rId5"/>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xmlns="" id="{2C33E0BA-1134-3C91-B834-B04241D956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xmlns="" id="{1329D614-0FB4-C4FE-4E66-CE4D069A1D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B29244BB-8711-D51B-61FD-D7009FA911B3}"/>
              </a:ext>
            </a:extLst>
          </p:cNvPr>
          <p:cNvPicPr>
            <a:picLocks noChangeAspect="1"/>
          </p:cNvPicPr>
          <p:nvPr/>
        </p:nvPicPr>
        <p:blipFill>
          <a:blip r:embed="rId5"/>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xmlns="" id="{2658F05A-7CF4-FD2E-147E-B107CACEB1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2D08A002-ACED-1BE8-0569-6761690DC1F5}"/>
              </a:ext>
            </a:extLst>
          </p:cNvPr>
          <p:cNvPicPr>
            <a:picLocks noChangeAspect="1"/>
          </p:cNvPicPr>
          <p:nvPr/>
        </p:nvPicPr>
        <p:blipFill>
          <a:blip r:embed="rId5"/>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xmlns="" id="{E5389310-D639-AA0D-3B24-2CB5BDB46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xmlns=""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xmlns=""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xmlns=""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xmlns="" id="{A9A3FDC6-74E7-C84B-2D4A-29586D50E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xmlns=""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xmlns="" id="{0571F035-E826-388B-7286-76A3A8D4D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xmlns=""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xmlns=""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xmlns=""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xmlns=""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xmlns=""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xmlns=""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xmlns=""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xmlns=""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xmlns=""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xmlns=""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xmlns=""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xmlns=""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xmlns=""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xmlns="" id="{B65919F2-38D1-B589-69AB-65DFBD1829F8}"/>
              </a:ext>
            </a:extLst>
          </p:cNvPr>
          <p:cNvPicPr>
            <a:picLocks noChangeAspect="1"/>
          </p:cNvPicPr>
          <p:nvPr/>
        </p:nvPicPr>
        <p:blipFill>
          <a:blip r:embed="rId13"/>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xmlns=""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xmlns=""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xmlns=""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xmlns=""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xmlns="" id="{DAA51BC6-CEC4-324A-574C-702155340D5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xmlns="" id="{F163EC87-8ECC-AD52-6CCF-A715DEFA6D3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xmlns=""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xmlns=""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xmlns=""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xmlns=""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xmlns="" id="{123BD86F-6A8B-D03C-08AB-B5A2FDBA492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xmlns="" id="{A6B24F70-8E4C-1912-8D25-C174F2A3802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xmlns=""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xmlns=""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xmlns=""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xmlns=""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xmlns=""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xmlns="" id="{AFC717E5-09CE-200F-0235-75D1E422AE99}"/>
              </a:ext>
            </a:extLst>
          </p:cNvPr>
          <p:cNvPicPr>
            <a:picLocks noChangeAspect="1"/>
          </p:cNvPicPr>
          <p:nvPr/>
        </p:nvPicPr>
        <p:blipFill>
          <a:blip r:embed="rId3"/>
          <a:stretch>
            <a:fillRect/>
          </a:stretch>
        </p:blipFill>
        <p:spPr>
          <a:xfrm>
            <a:off x="1928812" y="1333499"/>
            <a:ext cx="8882063" cy="5003979"/>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ACDF4BC5-F310-F992-5EB0-90DE266A065F}"/>
              </a:ext>
            </a:extLst>
          </p:cNvPr>
          <p:cNvPicPr>
            <a:picLocks noChangeAspect="1"/>
          </p:cNvPicPr>
          <p:nvPr/>
        </p:nvPicPr>
        <p:blipFill>
          <a:blip r:embed="rId3"/>
          <a:stretch>
            <a:fillRect/>
          </a:stretch>
        </p:blipFill>
        <p:spPr>
          <a:xfrm>
            <a:off x="1219200" y="671512"/>
            <a:ext cx="9781750" cy="5529263"/>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xmlns="" id="{7ABE6CC8-A7AE-5747-6EB2-B55A96F35789}"/>
              </a:ext>
            </a:extLst>
          </p:cNvPr>
          <p:cNvSpPr/>
          <p:nvPr/>
        </p:nvSpPr>
        <p:spPr>
          <a:xfrm>
            <a:off x="4796661" y="56324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xmlns="" id="{DFD93ED1-F6ED-FE92-BF1F-5D487DF17352}"/>
              </a:ext>
            </a:extLst>
          </p:cNvPr>
          <p:cNvSpPr txBox="1"/>
          <p:nvPr/>
        </p:nvSpPr>
        <p:spPr>
          <a:xfrm>
            <a:off x="5014520" y="1079344"/>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xmlns="" id="{61845A9E-CD28-865C-E457-85E9BA0EC5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9" name="Picture 8">
            <a:extLst>
              <a:ext uri="{FF2B5EF4-FFF2-40B4-BE49-F238E27FC236}">
                <a16:creationId xmlns:a16="http://schemas.microsoft.com/office/drawing/2014/main" xmlns="" id="{2FF01B80-A110-2A3F-FD4B-32E4187959D5}"/>
              </a:ext>
            </a:extLst>
          </p:cNvPr>
          <p:cNvPicPr>
            <a:picLocks noChangeAspect="1"/>
          </p:cNvPicPr>
          <p:nvPr/>
        </p:nvPicPr>
        <p:blipFill>
          <a:blip r:embed="rId5"/>
          <a:stretch>
            <a:fillRect/>
          </a:stretch>
        </p:blipFill>
        <p:spPr>
          <a:xfrm>
            <a:off x="633412" y="2581274"/>
            <a:ext cx="4970623" cy="2800351"/>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324</TotalTime>
  <Words>592</Words>
  <Application>Microsoft Office PowerPoint</Application>
  <PresentationFormat>Custom</PresentationFormat>
  <Paragraphs>54</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THANH HUONG</cp:lastModifiedBy>
  <cp:revision>51</cp:revision>
  <dcterms:created xsi:type="dcterms:W3CDTF">2023-06-09T11:13:51Z</dcterms:created>
  <dcterms:modified xsi:type="dcterms:W3CDTF">2023-09-16T17:21:45Z</dcterms:modified>
  <cp:category>9Slide.vn</cp:category>
</cp:coreProperties>
</file>