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30"/>
  </p:notesMasterIdLst>
  <p:sldIdLst>
    <p:sldId id="257" r:id="rId3"/>
    <p:sldId id="259" r:id="rId4"/>
    <p:sldId id="260" r:id="rId5"/>
    <p:sldId id="296" r:id="rId6"/>
    <p:sldId id="297" r:id="rId7"/>
    <p:sldId id="298" r:id="rId8"/>
    <p:sldId id="299" r:id="rId9"/>
    <p:sldId id="300" r:id="rId10"/>
    <p:sldId id="301" r:id="rId11"/>
    <p:sldId id="266" r:id="rId12"/>
    <p:sldId id="274" r:id="rId13"/>
    <p:sldId id="263" r:id="rId14"/>
    <p:sldId id="303" r:id="rId15"/>
    <p:sldId id="3055" r:id="rId16"/>
    <p:sldId id="275" r:id="rId17"/>
    <p:sldId id="302" r:id="rId18"/>
    <p:sldId id="304" r:id="rId19"/>
    <p:sldId id="276" r:id="rId20"/>
    <p:sldId id="305" r:id="rId21"/>
    <p:sldId id="306" r:id="rId22"/>
    <p:sldId id="307" r:id="rId23"/>
    <p:sldId id="309" r:id="rId24"/>
    <p:sldId id="3078" r:id="rId25"/>
    <p:sldId id="3079" r:id="rId26"/>
    <p:sldId id="3080" r:id="rId27"/>
    <p:sldId id="3081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22B2E4-E051-43B5-8E84-405919071FB0}" v="12" dt="2023-08-24T02:52:29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5595" autoAdjust="0"/>
  </p:normalViewPr>
  <p:slideViewPr>
    <p:cSldViewPr snapToGrid="0">
      <p:cViewPr>
        <p:scale>
          <a:sx n="50" d="100"/>
          <a:sy n="50" d="100"/>
        </p:scale>
        <p:origin x="-1280" y="-4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hiếu" userId="b235355b-11a8-4434-93eb-90082d25528e" providerId="ADAL" clId="{B622B2E4-E051-43B5-8E84-405919071FB0}"/>
    <pc:docChg chg="undo custSel delSld modSld">
      <pc:chgData name="trần hiếu" userId="b235355b-11a8-4434-93eb-90082d25528e" providerId="ADAL" clId="{B622B2E4-E051-43B5-8E84-405919071FB0}" dt="2023-08-24T02:52:42.913" v="124" actId="1076"/>
      <pc:docMkLst>
        <pc:docMk/>
      </pc:docMkLst>
      <pc:sldChg chg="addSp delSp modSp mod">
        <pc:chgData name="trần hiếu" userId="b235355b-11a8-4434-93eb-90082d25528e" providerId="ADAL" clId="{B622B2E4-E051-43B5-8E84-405919071FB0}" dt="2023-08-24T02:50:30.831" v="32" actId="478"/>
        <pc:sldMkLst>
          <pc:docMk/>
          <pc:sldMk cId="4269336022" sldId="257"/>
        </pc:sldMkLst>
        <pc:spChg chg="add del mod">
          <ac:chgData name="trần hiếu" userId="b235355b-11a8-4434-93eb-90082d25528e" providerId="ADAL" clId="{B622B2E4-E051-43B5-8E84-405919071FB0}" dt="2023-08-24T02:50:30.831" v="32" actId="478"/>
          <ac:spMkLst>
            <pc:docMk/>
            <pc:sldMk cId="4269336022" sldId="257"/>
            <ac:spMk id="2" creationId="{6E437490-E634-9E0B-384A-CB86E1B4555B}"/>
          </ac:spMkLst>
        </pc:spChg>
      </pc:sldChg>
      <pc:sldChg chg="del">
        <pc:chgData name="trần hiếu" userId="b235355b-11a8-4434-93eb-90082d25528e" providerId="ADAL" clId="{B622B2E4-E051-43B5-8E84-405919071FB0}" dt="2023-08-24T02:04:39.626" v="0" actId="47"/>
        <pc:sldMkLst>
          <pc:docMk/>
          <pc:sldMk cId="1688791314" sldId="265"/>
        </pc:sldMkLst>
      </pc:sldChg>
      <pc:sldChg chg="addSp delSp modSp mod delAnim modAnim">
        <pc:chgData name="trần hiếu" userId="b235355b-11a8-4434-93eb-90082d25528e" providerId="ADAL" clId="{B622B2E4-E051-43B5-8E84-405919071FB0}" dt="2023-08-24T02:52:42.913" v="124" actId="1076"/>
        <pc:sldMkLst>
          <pc:docMk/>
          <pc:sldMk cId="2177868158" sldId="284"/>
        </pc:sldMkLst>
        <pc:spChg chg="add del mod">
          <ac:chgData name="trần hiếu" userId="b235355b-11a8-4434-93eb-90082d25528e" providerId="ADAL" clId="{B622B2E4-E051-43B5-8E84-405919071FB0}" dt="2023-08-24T02:52:21.037" v="119" actId="21"/>
          <ac:spMkLst>
            <pc:docMk/>
            <pc:sldMk cId="2177868158" sldId="284"/>
            <ac:spMk id="3" creationId="{3ED3AA26-5014-229E-C679-5612C98A8D70}"/>
          </ac:spMkLst>
        </pc:spChg>
        <pc:spChg chg="add del mod">
          <ac:chgData name="trần hiếu" userId="b235355b-11a8-4434-93eb-90082d25528e" providerId="ADAL" clId="{B622B2E4-E051-43B5-8E84-405919071FB0}" dt="2023-08-24T02:51:57.474" v="117"/>
          <ac:spMkLst>
            <pc:docMk/>
            <pc:sldMk cId="2177868158" sldId="284"/>
            <ac:spMk id="5" creationId="{B776852F-5E39-10F5-8090-75D84146E7B2}"/>
          </ac:spMkLst>
        </pc:spChg>
        <pc:spChg chg="add del mod">
          <ac:chgData name="trần hiếu" userId="b235355b-11a8-4434-93eb-90082d25528e" providerId="ADAL" clId="{B622B2E4-E051-43B5-8E84-405919071FB0}" dt="2023-08-24T02:51:56.490" v="116"/>
          <ac:spMkLst>
            <pc:docMk/>
            <pc:sldMk cId="2177868158" sldId="284"/>
            <ac:spMk id="7" creationId="{B47AEAA2-DD64-E6FA-B29B-85C3247C1A51}"/>
          </ac:spMkLst>
        </pc:spChg>
        <pc:spChg chg="add del mod">
          <ac:chgData name="trần hiếu" userId="b235355b-11a8-4434-93eb-90082d25528e" providerId="ADAL" clId="{B622B2E4-E051-43B5-8E84-405919071FB0}" dt="2023-08-24T02:52:27.881" v="121"/>
          <ac:spMkLst>
            <pc:docMk/>
            <pc:sldMk cId="2177868158" sldId="284"/>
            <ac:spMk id="9" creationId="{540FC824-F96B-F0B2-1664-57F767FE92DF}"/>
          </ac:spMkLst>
        </pc:spChg>
        <pc:picChg chg="del">
          <ac:chgData name="trần hiếu" userId="b235355b-11a8-4434-93eb-90082d25528e" providerId="ADAL" clId="{B622B2E4-E051-43B5-8E84-405919071FB0}" dt="2023-08-24T02:52:21.037" v="119" actId="21"/>
          <ac:picMkLst>
            <pc:docMk/>
            <pc:sldMk cId="2177868158" sldId="284"/>
            <ac:picMk id="2" creationId="{4FBC6F0B-771A-2A10-DA1F-AE512B6342E0}"/>
          </ac:picMkLst>
        </pc:picChg>
        <pc:picChg chg="add del mod">
          <ac:chgData name="trần hiếu" userId="b235355b-11a8-4434-93eb-90082d25528e" providerId="ADAL" clId="{B622B2E4-E051-43B5-8E84-405919071FB0}" dt="2023-08-24T02:51:57.474" v="117"/>
          <ac:picMkLst>
            <pc:docMk/>
            <pc:sldMk cId="2177868158" sldId="284"/>
            <ac:picMk id="4" creationId="{10A4CD65-1C2B-6569-1716-2165F392AFA4}"/>
          </ac:picMkLst>
        </pc:picChg>
        <pc:picChg chg="add del mod">
          <ac:chgData name="trần hiếu" userId="b235355b-11a8-4434-93eb-90082d25528e" providerId="ADAL" clId="{B622B2E4-E051-43B5-8E84-405919071FB0}" dt="2023-08-24T02:51:56.490" v="116"/>
          <ac:picMkLst>
            <pc:docMk/>
            <pc:sldMk cId="2177868158" sldId="284"/>
            <ac:picMk id="6" creationId="{C008FA12-2941-85C6-F5D5-EAC9DB9B6E54}"/>
          </ac:picMkLst>
        </pc:picChg>
        <pc:picChg chg="add del mod">
          <ac:chgData name="trần hiếu" userId="b235355b-11a8-4434-93eb-90082d25528e" providerId="ADAL" clId="{B622B2E4-E051-43B5-8E84-405919071FB0}" dt="2023-08-24T02:52:27.881" v="121"/>
          <ac:picMkLst>
            <pc:docMk/>
            <pc:sldMk cId="2177868158" sldId="284"/>
            <ac:picMk id="8" creationId="{A0826CC2-0926-C25A-2453-C78C328F4ED7}"/>
          </ac:picMkLst>
        </pc:picChg>
        <pc:picChg chg="add mod">
          <ac:chgData name="trần hiếu" userId="b235355b-11a8-4434-93eb-90082d25528e" providerId="ADAL" clId="{B622B2E4-E051-43B5-8E84-405919071FB0}" dt="2023-08-24T02:52:42.913" v="124" actId="1076"/>
          <ac:picMkLst>
            <pc:docMk/>
            <pc:sldMk cId="2177868158" sldId="284"/>
            <ac:picMk id="10" creationId="{64A18F35-93DE-9CD9-C426-8059A95AACE5}"/>
          </ac:picMkLst>
        </pc:picChg>
      </pc:sldChg>
      <pc:sldChg chg="modSp mod">
        <pc:chgData name="trần hiếu" userId="b235355b-11a8-4434-93eb-90082d25528e" providerId="ADAL" clId="{B622B2E4-E051-43B5-8E84-405919071FB0}" dt="2023-08-24T02:12:23.733" v="25" actId="207"/>
        <pc:sldMkLst>
          <pc:docMk/>
          <pc:sldMk cId="3365018787" sldId="308"/>
        </pc:sldMkLst>
        <pc:spChg chg="mod">
          <ac:chgData name="trần hiếu" userId="b235355b-11a8-4434-93eb-90082d25528e" providerId="ADAL" clId="{B622B2E4-E051-43B5-8E84-405919071FB0}" dt="2023-08-24T02:11:35.545" v="18"/>
          <ac:spMkLst>
            <pc:docMk/>
            <pc:sldMk cId="3365018787" sldId="308"/>
            <ac:spMk id="14" creationId="{A0A008FE-1961-92CE-8963-A1BCBC315B11}"/>
          </ac:spMkLst>
        </pc:spChg>
        <pc:spChg chg="mod">
          <ac:chgData name="trần hiếu" userId="b235355b-11a8-4434-93eb-90082d25528e" providerId="ADAL" clId="{B622B2E4-E051-43B5-8E84-405919071FB0}" dt="2023-08-24T02:11:35.545" v="18"/>
          <ac:spMkLst>
            <pc:docMk/>
            <pc:sldMk cId="3365018787" sldId="308"/>
            <ac:spMk id="16" creationId="{BFBD3CAB-D59B-0757-73D2-5494A0C9E2B0}"/>
          </ac:spMkLst>
        </pc:spChg>
        <pc:spChg chg="mod">
          <ac:chgData name="trần hiếu" userId="b235355b-11a8-4434-93eb-90082d25528e" providerId="ADAL" clId="{B622B2E4-E051-43B5-8E84-405919071FB0}" dt="2023-08-24T02:11:35.545" v="18"/>
          <ac:spMkLst>
            <pc:docMk/>
            <pc:sldMk cId="3365018787" sldId="308"/>
            <ac:spMk id="17" creationId="{CE4D7839-F891-429F-0B29-AA4696EA572D}"/>
          </ac:spMkLst>
        </pc:spChg>
        <pc:spChg chg="mod">
          <ac:chgData name="trần hiếu" userId="b235355b-11a8-4434-93eb-90082d25528e" providerId="ADAL" clId="{B622B2E4-E051-43B5-8E84-405919071FB0}" dt="2023-08-24T02:11:35.545" v="18"/>
          <ac:spMkLst>
            <pc:docMk/>
            <pc:sldMk cId="3365018787" sldId="308"/>
            <ac:spMk id="18" creationId="{ABC9ED7E-A54B-C296-780B-8A7C58DEE03C}"/>
          </ac:spMkLst>
        </pc:spChg>
        <pc:spChg chg="mod">
          <ac:chgData name="trần hiếu" userId="b235355b-11a8-4434-93eb-90082d25528e" providerId="ADAL" clId="{B622B2E4-E051-43B5-8E84-405919071FB0}" dt="2023-08-24T02:11:35.545" v="18"/>
          <ac:spMkLst>
            <pc:docMk/>
            <pc:sldMk cId="3365018787" sldId="308"/>
            <ac:spMk id="19" creationId="{FC7C68F3-74DB-AB7C-505B-DD40D08024D1}"/>
          </ac:spMkLst>
        </pc:spChg>
        <pc:spChg chg="mod">
          <ac:chgData name="trần hiếu" userId="b235355b-11a8-4434-93eb-90082d25528e" providerId="ADAL" clId="{B622B2E4-E051-43B5-8E84-405919071FB0}" dt="2023-08-24T02:11:35.545" v="18"/>
          <ac:spMkLst>
            <pc:docMk/>
            <pc:sldMk cId="3365018787" sldId="308"/>
            <ac:spMk id="20" creationId="{7FBEDBEA-5479-D5E4-EB33-B96BD5B43814}"/>
          </ac:spMkLst>
        </pc:spChg>
        <pc:spChg chg="mod">
          <ac:chgData name="trần hiếu" userId="b235355b-11a8-4434-93eb-90082d25528e" providerId="ADAL" clId="{B622B2E4-E051-43B5-8E84-405919071FB0}" dt="2023-08-24T02:11:35.545" v="18"/>
          <ac:spMkLst>
            <pc:docMk/>
            <pc:sldMk cId="3365018787" sldId="308"/>
            <ac:spMk id="21" creationId="{BB705766-5129-B439-9778-35BF89DCCA37}"/>
          </ac:spMkLst>
        </pc:spChg>
        <pc:spChg chg="mod">
          <ac:chgData name="trần hiếu" userId="b235355b-11a8-4434-93eb-90082d25528e" providerId="ADAL" clId="{B622B2E4-E051-43B5-8E84-405919071FB0}" dt="2023-08-24T02:11:47.546" v="19"/>
          <ac:spMkLst>
            <pc:docMk/>
            <pc:sldMk cId="3365018787" sldId="308"/>
            <ac:spMk id="24" creationId="{91C6F899-7610-4DC2-45F7-9BA330584874}"/>
          </ac:spMkLst>
        </pc:spChg>
        <pc:spChg chg="mod">
          <ac:chgData name="trần hiếu" userId="b235355b-11a8-4434-93eb-90082d25528e" providerId="ADAL" clId="{B622B2E4-E051-43B5-8E84-405919071FB0}" dt="2023-08-24T02:11:58.713" v="20"/>
          <ac:spMkLst>
            <pc:docMk/>
            <pc:sldMk cId="3365018787" sldId="308"/>
            <ac:spMk id="33" creationId="{92B3EF55-D99C-8CEE-AF29-3E7796F93A06}"/>
          </ac:spMkLst>
        </pc:spChg>
        <pc:spChg chg="mod">
          <ac:chgData name="trần hiếu" userId="b235355b-11a8-4434-93eb-90082d25528e" providerId="ADAL" clId="{B622B2E4-E051-43B5-8E84-405919071FB0}" dt="2023-08-24T02:12:23.733" v="25" actId="207"/>
          <ac:spMkLst>
            <pc:docMk/>
            <pc:sldMk cId="3365018787" sldId="308"/>
            <ac:spMk id="42" creationId="{D0C87FCA-6CBC-1A7D-760F-070FB3082E2A}"/>
          </ac:spMkLst>
        </pc:spChg>
        <pc:grpChg chg="mod">
          <ac:chgData name="trần hiếu" userId="b235355b-11a8-4434-93eb-90082d25528e" providerId="ADAL" clId="{B622B2E4-E051-43B5-8E84-405919071FB0}" dt="2023-08-24T02:11:35.545" v="18"/>
          <ac:grpSpMkLst>
            <pc:docMk/>
            <pc:sldMk cId="3365018787" sldId="308"/>
            <ac:grpSpMk id="13" creationId="{7D94C3D2-D540-3BFE-49FB-5782BC11A047}"/>
          </ac:grpSpMkLst>
        </pc:grpChg>
        <pc:grpChg chg="mod">
          <ac:chgData name="trần hiếu" userId="b235355b-11a8-4434-93eb-90082d25528e" providerId="ADAL" clId="{B622B2E4-E051-43B5-8E84-405919071FB0}" dt="2023-08-24T02:11:35.545" v="18"/>
          <ac:grpSpMkLst>
            <pc:docMk/>
            <pc:sldMk cId="3365018787" sldId="308"/>
            <ac:grpSpMk id="15" creationId="{B1FF267E-C87A-6BB3-1426-6C4E2C6E8E65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5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A38880-5696-42D8-A12A-954839C90E44}" type="datetime1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42394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7743" y="1515331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5" r:id="rId6"/>
    <p:sldLayoutId id="2147483667" r:id="rId7"/>
    <p:sldLayoutId id="2147483668" r:id="rId8"/>
    <p:sldLayoutId id="2147483669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307346E4-E23D-5E13-53AA-9E281BED4D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595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xmlns="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xmlns="" id="{8C0F59D9-5963-DA13-068A-61A27A980D40}"/>
              </a:ext>
            </a:extLst>
          </p:cNvPr>
          <p:cNvSpPr txBox="1"/>
          <p:nvPr/>
        </p:nvSpPr>
        <p:spPr>
          <a:xfrm>
            <a:off x="4773402" y="1043619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9BD18C9-2D33-B7EE-4EF2-762529852B1E}"/>
              </a:ext>
            </a:extLst>
          </p:cNvPr>
          <p:cNvGrpSpPr/>
          <p:nvPr/>
        </p:nvGrpSpPr>
        <p:grpSpPr>
          <a:xfrm>
            <a:off x="739887" y="1024110"/>
            <a:ext cx="10864626" cy="1554200"/>
            <a:chOff x="1338207" y="943284"/>
            <a:chExt cx="9774290" cy="22928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B9D2D61-9202-2AF7-6132-5E42A0F370B4}"/>
                </a:ext>
              </a:extLst>
            </p:cNvPr>
            <p:cNvSpPr/>
            <p:nvPr/>
          </p:nvSpPr>
          <p:spPr>
            <a:xfrm>
              <a:off x="1424711" y="1063554"/>
              <a:ext cx="9687786" cy="2172603"/>
            </a:xfrm>
            <a:prstGeom prst="roundRect">
              <a:avLst/>
            </a:prstGeom>
            <a:solidFill>
              <a:srgbClr val="C1BF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4A4BB02-1D9E-6530-D396-4CC946A8C866}"/>
                </a:ext>
              </a:extLst>
            </p:cNvPr>
            <p:cNvSpPr/>
            <p:nvPr/>
          </p:nvSpPr>
          <p:spPr>
            <a:xfrm>
              <a:off x="1338207" y="943284"/>
              <a:ext cx="9687790" cy="2172603"/>
            </a:xfrm>
            <a:prstGeom prst="roundRect">
              <a:avLst/>
            </a:prstGeom>
            <a:solidFill>
              <a:srgbClr val="F2E9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33EADA-F560-431D-002E-47993D81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125" y="1239549"/>
            <a:ext cx="9906000" cy="104179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4B465C82-823D-C43D-6BCF-7B6E177928F2}"/>
              </a:ext>
            </a:extLst>
          </p:cNvPr>
          <p:cNvSpPr/>
          <p:nvPr/>
        </p:nvSpPr>
        <p:spPr>
          <a:xfrm>
            <a:off x="863004" y="3803027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96AD4D9D-4E6E-F6BC-671A-436997696E97}"/>
              </a:ext>
            </a:extLst>
          </p:cNvPr>
          <p:cNvSpPr/>
          <p:nvPr/>
        </p:nvSpPr>
        <p:spPr>
          <a:xfrm>
            <a:off x="4310576" y="3803027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3AFFB7BA-E47F-385E-28DF-EEAB6E4962D9}"/>
              </a:ext>
            </a:extLst>
          </p:cNvPr>
          <p:cNvSpPr/>
          <p:nvPr/>
        </p:nvSpPr>
        <p:spPr>
          <a:xfrm>
            <a:off x="7848600" y="3733800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5638800" y="667543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t>0395437345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95421">
                  <a:lumMod val="40000"/>
                  <a:lumOff val="60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922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xmlns="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xmlns="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xmlns="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xmlns="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xmlns="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xmlns="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xmlns="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xmlns="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xmlns="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xmlns="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xmlns="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xmlns="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xmlns="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xmlns="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xmlns="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xmlns="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xmlns="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xmlns="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xmlns="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xmlns="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xmlns="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xmlns="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xmlns="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xmlns="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xmlns="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xmlns="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xmlns="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xmlns="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xmlns="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xmlns="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xmlns="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xmlns="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xmlns="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E9CEAD2-7F67-44D0-8C05-C025C33F2B9E}"/>
              </a:ext>
            </a:extLst>
          </p:cNvPr>
          <p:cNvSpPr/>
          <p:nvPr/>
        </p:nvSpPr>
        <p:spPr>
          <a:xfrm>
            <a:off x="614525" y="292955"/>
            <a:ext cx="846951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LÀM SẠCH KHÔNG KHÍ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ECBD84-0B1E-A6DF-F90D-A20E529AC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439" y="328814"/>
            <a:ext cx="5055125" cy="21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5890BE-A91E-4C19-FA88-80A29508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957" y="2438401"/>
            <a:ext cx="5182043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DE76AD-3DB5-9E6F-3737-82FC6A895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178819"/>
            <a:ext cx="5715000" cy="878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7821FF-2736-AC60-E8A6-25269B12A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41" y="2677462"/>
            <a:ext cx="2312552" cy="692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5EA7CC-4758-4ACC-39DF-0E158C2BC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90" y="3391174"/>
            <a:ext cx="2326400" cy="747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6D6222-345D-6FC1-9D3B-0F7D44292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10" y="4139285"/>
            <a:ext cx="2201768" cy="678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06D152-BB51-7F34-1C07-81C2B0279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494" y="2677462"/>
            <a:ext cx="2174074" cy="692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9710425-B47F-9FD9-DBEB-CE6A369AA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033" y="3454112"/>
            <a:ext cx="2201764" cy="6508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88400D9-64E6-7DDA-729C-AE0CDA162C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030" y="4145014"/>
            <a:ext cx="2201770" cy="6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58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68164 0.3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76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46094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5938 -0.3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45833 -0.15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4036 0.2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45911 -0.07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9BD18C9-2D33-B7EE-4EF2-762529852B1E}"/>
              </a:ext>
            </a:extLst>
          </p:cNvPr>
          <p:cNvGrpSpPr/>
          <p:nvPr/>
        </p:nvGrpSpPr>
        <p:grpSpPr>
          <a:xfrm>
            <a:off x="739887" y="1024110"/>
            <a:ext cx="10864626" cy="1554200"/>
            <a:chOff x="1338207" y="943284"/>
            <a:chExt cx="9774290" cy="22928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B9D2D61-9202-2AF7-6132-5E42A0F370B4}"/>
                </a:ext>
              </a:extLst>
            </p:cNvPr>
            <p:cNvSpPr/>
            <p:nvPr/>
          </p:nvSpPr>
          <p:spPr>
            <a:xfrm>
              <a:off x="1424711" y="1063554"/>
              <a:ext cx="9687786" cy="2172603"/>
            </a:xfrm>
            <a:prstGeom prst="roundRect">
              <a:avLst/>
            </a:prstGeom>
            <a:solidFill>
              <a:srgbClr val="C1BF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4A4BB02-1D9E-6530-D396-4CC946A8C866}"/>
                </a:ext>
              </a:extLst>
            </p:cNvPr>
            <p:cNvSpPr/>
            <p:nvPr/>
          </p:nvSpPr>
          <p:spPr>
            <a:xfrm>
              <a:off x="1338207" y="943284"/>
              <a:ext cx="9687790" cy="2172603"/>
            </a:xfrm>
            <a:prstGeom prst="roundRect">
              <a:avLst/>
            </a:prstGeom>
            <a:solidFill>
              <a:srgbClr val="F2E9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47AB75-ACF7-0E39-B62B-394B93E14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63" y="1293723"/>
            <a:ext cx="10226337" cy="992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7763AE-9DB2-903A-CD40-9B94BC2AA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36111"/>
            <a:ext cx="3309125" cy="2628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3A3EB2-9EF8-DFDA-97B0-848540AB7A69}"/>
              </a:ext>
            </a:extLst>
          </p:cNvPr>
          <p:cNvSpPr/>
          <p:nvPr/>
        </p:nvSpPr>
        <p:spPr>
          <a:xfrm>
            <a:off x="990600" y="5629690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E720C2-716A-290E-D713-8130BEE92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81" y="2940536"/>
            <a:ext cx="3771900" cy="26237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F553CA-BD3F-0982-6C89-FDD09D64BF59}"/>
              </a:ext>
            </a:extLst>
          </p:cNvPr>
          <p:cNvSpPr/>
          <p:nvPr/>
        </p:nvSpPr>
        <p:spPr>
          <a:xfrm>
            <a:off x="4114800" y="5629545"/>
            <a:ext cx="3874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(Trúc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E85332-5532-CC26-0C3A-5E64957C8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37" y="2936111"/>
            <a:ext cx="3499176" cy="26237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16ED3EC-0828-A0EC-C3DB-4E2D14E7B1A8}"/>
              </a:ext>
            </a:extLst>
          </p:cNvPr>
          <p:cNvSpPr/>
          <p:nvPr/>
        </p:nvSpPr>
        <p:spPr>
          <a:xfrm>
            <a:off x="8763000" y="5554398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07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3ED77B-CAC5-8FC6-D749-935C1A9A7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76400"/>
            <a:ext cx="5105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4047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E5E4236-6E50-6615-8367-C5910187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2847975" cy="2057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344275-5E91-984B-F593-88C6C6C37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33400"/>
            <a:ext cx="105918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ECC37D-9249-E7A4-7B83-E91740A0D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2066365"/>
            <a:ext cx="4008904" cy="2805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B305E1-18CD-B2BB-32A0-A29D61D6B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21" y="3357561"/>
            <a:ext cx="3942229" cy="28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1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64A18F35-93DE-9CD9-C426-8059A95A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574" y="3328537"/>
            <a:ext cx="993734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xmlns="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xmlns="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xmlns="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xmlns="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xmlns="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xmlns="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xmlns="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xmlns="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xmlns="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xmlns="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xmlns="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xmlns="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xmlns="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xmlns="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xmlns="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xmlns="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xmlns="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xmlns="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xmlns="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xmlns="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xmlns="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xmlns="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xmlns="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xmlns="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xmlns="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xmlns="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xmlns="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xmlns="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xmlns="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xmlns="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xmlns="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</TotalTime>
  <Words>505</Words>
  <Application>Microsoft Office PowerPoint</Application>
  <PresentationFormat>Custom</PresentationFormat>
  <Paragraphs>65</Paragraphs>
  <Slides>27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THANH HUONG</cp:lastModifiedBy>
  <cp:revision>27</cp:revision>
  <dcterms:created xsi:type="dcterms:W3CDTF">2023-06-14T11:29:35Z</dcterms:created>
  <dcterms:modified xsi:type="dcterms:W3CDTF">2023-09-16T16:48:46Z</dcterms:modified>
  <cp:category>9Slide.vn</cp:category>
</cp:coreProperties>
</file>