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429" r:id="rId2"/>
    <p:sldId id="526" r:id="rId3"/>
    <p:sldId id="619" r:id="rId4"/>
    <p:sldId id="620" r:id="rId5"/>
    <p:sldId id="621" r:id="rId6"/>
    <p:sldId id="622" r:id="rId7"/>
    <p:sldId id="623" r:id="rId8"/>
    <p:sldId id="624" r:id="rId9"/>
    <p:sldId id="625" r:id="rId10"/>
    <p:sldId id="626" r:id="rId11"/>
    <p:sldId id="627" r:id="rId12"/>
    <p:sldId id="628" r:id="rId13"/>
    <p:sldId id="629" r:id="rId14"/>
    <p:sldId id="630" r:id="rId15"/>
    <p:sldId id="375" r:id="rId16"/>
    <p:sldId id="364" r:id="rId1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297" autoAdjust="0"/>
  </p:normalViewPr>
  <p:slideViewPr>
    <p:cSldViewPr>
      <p:cViewPr>
        <p:scale>
          <a:sx n="97" d="100"/>
          <a:sy n="97" d="100"/>
        </p:scale>
        <p:origin x="-558" y="-1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C8DED3-7A71-44B5-A23F-04BD276A6A04}" type="datetimeFigureOut">
              <a:rPr lang="en-US" smtClean="0"/>
              <a:t>4/2/2023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8DE49A-6AED-46BF-8EFD-A3F7DE595BFB}" type="slidenum">
              <a:rPr lang="en-US" smtClean="0"/>
              <a:t>‹#›</a:t>
            </a:fld>
            <a:endParaRPr lang="en-US"/>
          </a:p>
        </p:txBody>
      </p:sp>
    </p:spTree>
    <p:extLst>
      <p:ext uri="{BB962C8B-B14F-4D97-AF65-F5344CB8AC3E}">
        <p14:creationId xmlns:p14="http://schemas.microsoft.com/office/powerpoint/2010/main" val="2766586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762B5B4-85A1-414C-936B-367D621D2ED5}" type="slidenum">
              <a:rPr lang="en-US" altLang="en-US" smtClean="0"/>
              <a:pPr/>
              <a:t>14</a:t>
            </a:fld>
            <a:endParaRPr lang="en-US" altLang="en-US" smtClean="0"/>
          </a:p>
        </p:txBody>
      </p:sp>
    </p:spTree>
    <p:extLst>
      <p:ext uri="{BB962C8B-B14F-4D97-AF65-F5344CB8AC3E}">
        <p14:creationId xmlns:p14="http://schemas.microsoft.com/office/powerpoint/2010/main" val="3133791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8DE49A-6AED-46BF-8EFD-A3F7DE595BFB}" type="slidenum">
              <a:rPr lang="en-US" smtClean="0"/>
              <a:t>16</a:t>
            </a:fld>
            <a:endParaRPr lang="en-US"/>
          </a:p>
        </p:txBody>
      </p:sp>
    </p:spTree>
    <p:extLst>
      <p:ext uri="{BB962C8B-B14F-4D97-AF65-F5344CB8AC3E}">
        <p14:creationId xmlns:p14="http://schemas.microsoft.com/office/powerpoint/2010/main" val="1551068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2900190"/>
            <a:ext cx="9144000" cy="224331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290019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1989233"/>
            <a:ext cx="9144000" cy="17145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200150"/>
            <a:ext cx="9144000" cy="382905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3789409"/>
            <a:ext cx="5637010" cy="66158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FB99C5D-967B-49F0-8FAE-B3707F5FC772}" type="datetimeFigureOut">
              <a:rPr lang="en-US" smtClean="0"/>
              <a:t>4/2/2023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52E18-C37F-4C72-A1ED-A580558D1645}" type="slidenum">
              <a:rPr lang="en-US" smtClean="0"/>
              <a:t>‹#›</a:t>
            </a:fld>
            <a:endParaRPr lang="en-US"/>
          </a:p>
        </p:txBody>
      </p:sp>
      <p:sp>
        <p:nvSpPr>
          <p:cNvPr id="2" name="Title 1"/>
          <p:cNvSpPr>
            <a:spLocks noGrp="1"/>
          </p:cNvSpPr>
          <p:nvPr>
            <p:ph type="ctrTitle"/>
          </p:nvPr>
        </p:nvSpPr>
        <p:spPr>
          <a:xfrm>
            <a:off x="817582" y="2349218"/>
            <a:ext cx="7175351" cy="1344875"/>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548639"/>
            <a:ext cx="6400800" cy="260604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B99C5D-967B-49F0-8FAE-B3707F5FC772}" type="datetimeFigureOut">
              <a:rPr lang="en-US" smtClean="0"/>
              <a:t>4/2/2023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52E18-C37F-4C72-A1ED-A580558D1645}"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282388"/>
            <a:ext cx="2057400" cy="3928754"/>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4" y="548640"/>
            <a:ext cx="4829287" cy="367104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B99C5D-967B-49F0-8FAE-B3707F5FC772}" type="datetimeFigureOut">
              <a:rPr lang="en-US" smtClean="0"/>
              <a:t>4/2/2023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52E18-C37F-4C72-A1ED-A580558D1645}"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FB99C5D-967B-49F0-8FAE-B3707F5FC772}" type="datetimeFigureOut">
              <a:rPr lang="en-US" smtClean="0"/>
              <a:t>4/2/2023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52E18-C37F-4C72-A1ED-A580558D1645}"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548640"/>
            <a:ext cx="6400800" cy="26060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2900190"/>
            <a:ext cx="9144000" cy="224331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290019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1989233"/>
            <a:ext cx="9144000" cy="17145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200150"/>
            <a:ext cx="9144000" cy="382905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1629486"/>
            <a:ext cx="5966666" cy="1817510"/>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3455633"/>
            <a:ext cx="5970494" cy="626595"/>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B99C5D-967B-49F0-8FAE-B3707F5FC772}" type="datetimeFigureOut">
              <a:rPr lang="en-US" smtClean="0"/>
              <a:t>4/2/2023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52E18-C37F-4C72-A1ED-A580558D1645}"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FB99C5D-967B-49F0-8FAE-B3707F5FC772}" type="datetimeFigureOut">
              <a:rPr lang="en-US" smtClean="0"/>
              <a:t>4/2/2023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52E18-C37F-4C72-A1ED-A580558D1645}"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548639"/>
            <a:ext cx="3346704" cy="26060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548640"/>
            <a:ext cx="3346704" cy="26060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548640"/>
            <a:ext cx="3346704" cy="47982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050245"/>
            <a:ext cx="3346704" cy="20574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548640"/>
            <a:ext cx="3346704" cy="47982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049274"/>
            <a:ext cx="3346704" cy="20574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FB99C5D-967B-49F0-8FAE-B3707F5FC772}" type="datetimeFigureOut">
              <a:rPr lang="en-US" smtClean="0"/>
              <a:t>4/2/2023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C52E18-C37F-4C72-A1ED-A580558D1645}"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FB99C5D-967B-49F0-8FAE-B3707F5FC772}" type="datetimeFigureOut">
              <a:rPr lang="en-US" smtClean="0"/>
              <a:t>4/2/2023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C52E18-C37F-4C72-A1ED-A580558D1645}"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B99C5D-967B-49F0-8FAE-B3707F5FC772}" type="datetimeFigureOut">
              <a:rPr lang="en-US" smtClean="0"/>
              <a:t>4/2/2023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C52E18-C37F-4C72-A1ED-A580558D1645}"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6" y="1657350"/>
            <a:ext cx="3636085" cy="943870"/>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6" y="548640"/>
            <a:ext cx="4017085" cy="3671048"/>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2623351"/>
            <a:ext cx="3388660" cy="160463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B99C5D-967B-49F0-8FAE-B3707F5FC772}" type="datetimeFigureOut">
              <a:rPr lang="en-US" smtClean="0"/>
              <a:t>4/2/2023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52E18-C37F-4C72-A1ED-A580558D1645}"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2900190"/>
            <a:ext cx="9144000" cy="224331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290019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1989233"/>
            <a:ext cx="9144000" cy="17145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200150"/>
            <a:ext cx="9144000" cy="382905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857250"/>
            <a:ext cx="4114800" cy="2345855"/>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757865"/>
            <a:ext cx="3694114" cy="1622265"/>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B99C5D-967B-49F0-8FAE-B3707F5FC772}" type="datetimeFigureOut">
              <a:rPr lang="en-US" smtClean="0"/>
              <a:t>4/2/2023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52E18-C37F-4C72-A1ED-A580558D1645}" type="slidenum">
              <a:rPr lang="en-US" smtClean="0"/>
              <a:t>‹#›</a:t>
            </a:fld>
            <a:endParaRPr lang="en-US"/>
          </a:p>
        </p:txBody>
      </p:sp>
      <p:sp>
        <p:nvSpPr>
          <p:cNvPr id="2" name="Title 1"/>
          <p:cNvSpPr>
            <a:spLocks noGrp="1"/>
          </p:cNvSpPr>
          <p:nvPr>
            <p:ph type="title"/>
          </p:nvPr>
        </p:nvSpPr>
        <p:spPr>
          <a:xfrm>
            <a:off x="727268" y="3348316"/>
            <a:ext cx="6383538" cy="85725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3829050"/>
            <a:ext cx="9144000" cy="131445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2905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826228"/>
            <a:ext cx="9144000" cy="17145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200150"/>
            <a:ext cx="9144000" cy="382905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90" y="3279126"/>
            <a:ext cx="6512511" cy="85725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549195"/>
            <a:ext cx="6400800" cy="26060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4629150"/>
            <a:ext cx="2514600" cy="273844"/>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1FB99C5D-967B-49F0-8FAE-B3707F5FC772}" type="datetimeFigureOut">
              <a:rPr lang="en-US" smtClean="0"/>
              <a:t>4/2/2023</a:t>
            </a:fld>
            <a:endParaRPr lang="en-US"/>
          </a:p>
        </p:txBody>
      </p:sp>
      <p:sp>
        <p:nvSpPr>
          <p:cNvPr id="5" name="Footer Placeholder 4"/>
          <p:cNvSpPr>
            <a:spLocks noGrp="1"/>
          </p:cNvSpPr>
          <p:nvPr>
            <p:ph type="ftr" sz="quarter" idx="3"/>
          </p:nvPr>
        </p:nvSpPr>
        <p:spPr>
          <a:xfrm>
            <a:off x="457200" y="4629150"/>
            <a:ext cx="3352801" cy="273844"/>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4629150"/>
            <a:ext cx="1828800" cy="273844"/>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DEC52E18-C37F-4C72-A1ED-A580558D164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vi.wikipedia.org/wiki/T%E1%BA%ADp_tin:Bering_Strait.jpeg" TargetMode="External"/><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audio" Target="file:///C:\Users\KTC_Computer\Desktop\thu%20ha&#768;\VICTORIA%203piano.wav" TargetMode="Externa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ctrTitle"/>
          </p:nvPr>
        </p:nvSpPr>
        <p:spPr>
          <a:xfrm>
            <a:off x="827088" y="69850"/>
            <a:ext cx="5632450" cy="869950"/>
          </a:xfrm>
        </p:spPr>
        <p:txBody>
          <a:bodyPr/>
          <a:lstStyle/>
          <a:p>
            <a:pPr marL="182563"/>
            <a:r>
              <a:rPr lang="en-US" altLang="en-US" sz="2400" b="1" dirty="0" smtClean="0">
                <a:latin typeface="Times New Roman" panose="02020603050405020304" pitchFamily="18" charset="0"/>
                <a:cs typeface="Times New Roman" panose="02020603050405020304" pitchFamily="18" charset="0"/>
              </a:rPr>
              <a:t>     </a:t>
            </a:r>
            <a:r>
              <a:rPr lang="vi-VN" altLang="en-US" sz="2400" b="1" dirty="0" smtClean="0">
                <a:latin typeface="Times New Roman" panose="02020603050405020304" pitchFamily="18" charset="0"/>
                <a:cs typeface="Times New Roman" panose="02020603050405020304" pitchFamily="18" charset="0"/>
              </a:rPr>
              <a:t>TRƯỜNG TH GIANG BIÊN</a:t>
            </a:r>
            <a:br>
              <a:rPr lang="vi-VN" altLang="en-US" sz="2400" b="1" dirty="0" smtClean="0">
                <a:latin typeface="Times New Roman" panose="02020603050405020304" pitchFamily="18" charset="0"/>
                <a:cs typeface="Times New Roman" panose="02020603050405020304" pitchFamily="18" charset="0"/>
              </a:rPr>
            </a:br>
            <a:r>
              <a:rPr lang="en-US" altLang="en-US" sz="2400" b="1" dirty="0" smtClean="0">
                <a:latin typeface="Times New Roman" panose="02020603050405020304" pitchFamily="18" charset="0"/>
                <a:cs typeface="Times New Roman" panose="02020603050405020304" pitchFamily="18" charset="0"/>
              </a:rPr>
              <a:t>                                </a:t>
            </a:r>
          </a:p>
        </p:txBody>
      </p:sp>
      <p:sp>
        <p:nvSpPr>
          <p:cNvPr id="3" name="Subtitle 2">
            <a:extLst>
              <a:ext uri="{FF2B5EF4-FFF2-40B4-BE49-F238E27FC236}">
                <a16:creationId xmlns="" xmlns:a16="http://schemas.microsoft.com/office/drawing/2014/main" id="{56DE42D4-AD39-4749-86CA-7A465CDB99E7}"/>
              </a:ext>
            </a:extLst>
          </p:cNvPr>
          <p:cNvSpPr>
            <a:spLocks noGrp="1"/>
          </p:cNvSpPr>
          <p:nvPr>
            <p:ph type="subTitle" idx="1"/>
          </p:nvPr>
        </p:nvSpPr>
        <p:spPr>
          <a:xfrm>
            <a:off x="1946741" y="2607305"/>
            <a:ext cx="6199188" cy="1365250"/>
          </a:xfrm>
        </p:spPr>
        <p:txBody>
          <a:bodyPr>
            <a:noAutofit/>
          </a:bodyPr>
          <a:lstStyle/>
          <a:p>
            <a:pPr algn="ctr">
              <a:defRPr/>
            </a:pPr>
            <a:r>
              <a:rPr lang="en-US" sz="2400" b="1" dirty="0" smtClean="0">
                <a:solidFill>
                  <a:srgbClr val="FF0000"/>
                </a:solidFill>
                <a:effectLst>
                  <a:outerShdw blurRad="38100" dist="38100" dir="2700000" algn="tl">
                    <a:srgbClr val="000000">
                      <a:alpha val="43137"/>
                    </a:srgbClr>
                  </a:outerShdw>
                </a:effectLst>
                <a:latin typeface="Utm aw"/>
                <a:cs typeface="Times New Roman" panose="02020603050405020304" pitchFamily="18" charset="0"/>
              </a:rPr>
              <a:t>             LỚP : 4</a:t>
            </a:r>
            <a:endParaRPr lang="vi-VN" sz="2400" b="1" dirty="0">
              <a:solidFill>
                <a:srgbClr val="FF0000"/>
              </a:solidFill>
              <a:effectLst>
                <a:outerShdw blurRad="38100" dist="38100" dir="2700000" algn="tl">
                  <a:srgbClr val="000000">
                    <a:alpha val="43137"/>
                  </a:srgbClr>
                </a:outerShdw>
              </a:effectLst>
              <a:latin typeface="Utm aw"/>
              <a:cs typeface="Times New Roman" panose="02020603050405020304" pitchFamily="18" charset="0"/>
            </a:endParaRPr>
          </a:p>
          <a:p>
            <a:pPr>
              <a:defRPr/>
            </a:pPr>
            <a:r>
              <a:rPr lang="en-US" sz="2400" b="1" dirty="0" err="1" smtClean="0">
                <a:solidFill>
                  <a:srgbClr val="FF0000"/>
                </a:solidFill>
                <a:effectLst>
                  <a:outerShdw blurRad="38100" dist="38100" dir="2700000" algn="tl">
                    <a:srgbClr val="000000">
                      <a:alpha val="43137"/>
                    </a:srgbClr>
                  </a:outerShdw>
                </a:effectLst>
                <a:latin typeface="Utm aw"/>
                <a:cs typeface="Times New Roman" panose="02020603050405020304" pitchFamily="18" charset="0"/>
              </a:rPr>
              <a:t>Tuần</a:t>
            </a:r>
            <a:r>
              <a:rPr lang="en-US" sz="2400" b="1" dirty="0" smtClean="0">
                <a:solidFill>
                  <a:srgbClr val="FF0000"/>
                </a:solidFill>
                <a:effectLst>
                  <a:outerShdw blurRad="38100" dist="38100" dir="2700000" algn="tl">
                    <a:srgbClr val="000000">
                      <a:alpha val="43137"/>
                    </a:srgbClr>
                  </a:outerShdw>
                </a:effectLst>
                <a:latin typeface="Utm aw"/>
                <a:cs typeface="Times New Roman" panose="02020603050405020304" pitchFamily="18" charset="0"/>
              </a:rPr>
              <a:t> </a:t>
            </a:r>
            <a:r>
              <a:rPr lang="vi-VN" sz="2400" b="1" dirty="0" smtClean="0">
                <a:solidFill>
                  <a:srgbClr val="FF0000"/>
                </a:solidFill>
                <a:effectLst>
                  <a:outerShdw blurRad="38100" dist="38100" dir="2700000" algn="tl">
                    <a:srgbClr val="000000">
                      <a:alpha val="43137"/>
                    </a:srgbClr>
                  </a:outerShdw>
                </a:effectLst>
                <a:latin typeface="Utm aw"/>
                <a:cs typeface="Times New Roman" panose="02020603050405020304" pitchFamily="18" charset="0"/>
              </a:rPr>
              <a:t>30</a:t>
            </a:r>
            <a:r>
              <a:rPr lang="en-US" sz="2400" b="1" dirty="0" smtClean="0">
                <a:solidFill>
                  <a:srgbClr val="FF0000"/>
                </a:solidFill>
                <a:effectLst>
                  <a:outerShdw blurRad="38100" dist="38100" dir="2700000" algn="tl">
                    <a:srgbClr val="000000">
                      <a:alpha val="43137"/>
                    </a:srgbClr>
                  </a:outerShdw>
                </a:effectLst>
                <a:latin typeface="Utm aw"/>
                <a:cs typeface="Times New Roman" panose="02020603050405020304" pitchFamily="18" charset="0"/>
              </a:rPr>
              <a:t> </a:t>
            </a:r>
            <a:r>
              <a:rPr lang="vi-VN" sz="2400" b="1" dirty="0" smtClean="0">
                <a:solidFill>
                  <a:srgbClr val="FF0000"/>
                </a:solidFill>
                <a:effectLst>
                  <a:outerShdw blurRad="38100" dist="38100" dir="2700000" algn="tl">
                    <a:srgbClr val="000000">
                      <a:alpha val="43137"/>
                    </a:srgbClr>
                  </a:outerShdw>
                </a:effectLst>
                <a:latin typeface="Utm aw"/>
                <a:cs typeface="Times New Roman" panose="02020603050405020304" pitchFamily="18" charset="0"/>
              </a:rPr>
              <a:t>:Hơn một nghìn ngày ngày vòng quanh trái đất </a:t>
            </a:r>
            <a:endParaRPr lang="vi-VN" sz="2400" b="1" dirty="0">
              <a:solidFill>
                <a:srgbClr val="FF0000"/>
              </a:solidFill>
              <a:effectLst>
                <a:outerShdw blurRad="38100" dist="38100" dir="2700000" algn="tl">
                  <a:srgbClr val="000000">
                    <a:alpha val="43137"/>
                  </a:srgbClr>
                </a:outerShdw>
              </a:effectLst>
              <a:latin typeface="Utm aw"/>
              <a:cs typeface="Times New Roman" panose="02020603050405020304" pitchFamily="18" charset="0"/>
            </a:endParaRPr>
          </a:p>
        </p:txBody>
      </p:sp>
      <p:sp>
        <p:nvSpPr>
          <p:cNvPr id="6" name="TextBox 5"/>
          <p:cNvSpPr txBox="1"/>
          <p:nvPr/>
        </p:nvSpPr>
        <p:spPr>
          <a:xfrm>
            <a:off x="3442672" y="1185007"/>
            <a:ext cx="2251514" cy="584775"/>
          </a:xfrm>
          <a:prstGeom prst="rect">
            <a:avLst/>
          </a:prstGeom>
          <a:noFill/>
        </p:spPr>
        <p:txBody>
          <a:bodyPr wrap="none">
            <a:spAutoFit/>
          </a:bodyPr>
          <a:lstStyle/>
          <a:p>
            <a:pPr algn="ctr">
              <a:defRPr/>
            </a:pPr>
            <a:r>
              <a:rPr lang="en-US" altLang="zh-CN" sz="32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Utm aw"/>
                <a:ea typeface=".黑体-日本语" panose="02000500000000000000" pitchFamily="2" charset="-122"/>
                <a:cs typeface=".黑体-日本语" panose="02000500000000000000" pitchFamily="2" charset="-122"/>
                <a:sym typeface="+mn-lt"/>
              </a:rPr>
              <a:t>TẬP </a:t>
            </a:r>
            <a:r>
              <a:rPr lang="en-US" altLang="zh-CN" sz="32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Utm aw"/>
                <a:ea typeface=".黑体-日本语" panose="02000500000000000000" pitchFamily="2" charset="-122"/>
                <a:cs typeface=".黑体-日本语" panose="02000500000000000000" pitchFamily="2" charset="-122"/>
                <a:sym typeface="+mn-lt"/>
              </a:rPr>
              <a:t>ĐỌC </a:t>
            </a:r>
            <a:r>
              <a:rPr lang="en-US" altLang="zh-CN" sz="32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Utm aw"/>
                <a:ea typeface=".黑体-日本语" panose="02000500000000000000" pitchFamily="2" charset="-122"/>
                <a:cs typeface=".黑体-日本语" panose="02000500000000000000" pitchFamily="2" charset="-122"/>
                <a:sym typeface="+mn-lt"/>
              </a:rPr>
              <a:t> </a:t>
            </a:r>
            <a:endParaRPr lang="en-US" altLang="zh-CN"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Utm aw"/>
              <a:ea typeface=".黑体-日本语" panose="02000500000000000000" pitchFamily="2" charset="-122"/>
              <a:cs typeface=".黑体-日本语" panose="02000500000000000000" pitchFamily="2" charset="-122"/>
              <a:sym typeface="+mn-lt"/>
            </a:endParaRPr>
          </a:p>
        </p:txBody>
      </p:sp>
      <p:pic>
        <p:nvPicPr>
          <p:cNvPr id="43014" name="Picture 7" descr="flowerba[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5413" y="527050"/>
            <a:ext cx="50641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5" name="Picture 4" descr="rose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2607305"/>
            <a:ext cx="1727423" cy="2469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6" name="Picture 4" descr="rose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235627" y="4091"/>
            <a:ext cx="2032000"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362533" y="2389299"/>
            <a:ext cx="4572000" cy="646331"/>
          </a:xfrm>
          <a:prstGeom prst="rect">
            <a:avLst/>
          </a:prstGeom>
        </p:spPr>
        <p:txBody>
          <a:bodyPr>
            <a:spAutoFit/>
          </a:bodyPr>
          <a:lstStyle/>
          <a:p>
            <a:pPr algn="ctr"/>
            <a:endParaRPr lang="en-US" b="1" kern="10" dirty="0" smtClean="0">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a:p>
            <a:pPr algn="ctr"/>
            <a:endParaRPr lang="en-US" b="1" kern="10" dirty="0" smtClean="0">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02605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2406" y="-182166"/>
            <a:ext cx="9441656" cy="5545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10" descr="http://upload.wikimedia.org/wikipedia/commons/thumb/1/16/Bering_Strait.jpeg/200px-Bering_Strait.jpe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81" y="-1234679"/>
            <a:ext cx="142875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11" descr="http://bits.wikimedia.org/skins-1.19/common/images/magnify-clip.png">
            <a:hlinkClick r:id="rId3" tooltip="Phóng lớn"/>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9682" y="-205978"/>
            <a:ext cx="107156" cy="78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 Box 18"/>
          <p:cNvSpPr txBox="1">
            <a:spLocks noChangeArrowheads="1"/>
          </p:cNvSpPr>
          <p:nvPr/>
        </p:nvSpPr>
        <p:spPr bwMode="auto">
          <a:xfrm>
            <a:off x="1184672" y="660797"/>
            <a:ext cx="32004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100" b="1">
                <a:solidFill>
                  <a:srgbClr val="0000CC"/>
                </a:solidFill>
                <a:latin typeface="Times New Roman" panose="02020603050405020304" pitchFamily="18" charset="0"/>
                <a:cs typeface="Times New Roman" panose="02020603050405020304" pitchFamily="18" charset="0"/>
              </a:rPr>
              <a:t>II. Tìm hiểu bài</a:t>
            </a:r>
          </a:p>
        </p:txBody>
      </p:sp>
      <p:sp>
        <p:nvSpPr>
          <p:cNvPr id="23558" name="Text Box 19"/>
          <p:cNvSpPr txBox="1">
            <a:spLocks noChangeArrowheads="1"/>
          </p:cNvSpPr>
          <p:nvPr/>
        </p:nvSpPr>
        <p:spPr bwMode="auto">
          <a:xfrm>
            <a:off x="1143000" y="-14288"/>
            <a:ext cx="68580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2100" b="1">
                <a:solidFill>
                  <a:srgbClr val="0000FF"/>
                </a:solidFill>
                <a:latin typeface="Times New Roman" panose="02020603050405020304" pitchFamily="18" charset="0"/>
                <a:cs typeface="Times New Roman" panose="02020603050405020304" pitchFamily="18" charset="0"/>
              </a:rPr>
              <a:t>Tập đọc</a:t>
            </a:r>
          </a:p>
        </p:txBody>
      </p:sp>
      <p:sp>
        <p:nvSpPr>
          <p:cNvPr id="23559" name="Text Box 21"/>
          <p:cNvSpPr txBox="1">
            <a:spLocks noChangeArrowheads="1"/>
          </p:cNvSpPr>
          <p:nvPr/>
        </p:nvSpPr>
        <p:spPr bwMode="auto">
          <a:xfrm>
            <a:off x="1333500" y="348853"/>
            <a:ext cx="68580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2100" b="1">
                <a:solidFill>
                  <a:srgbClr val="FF0000"/>
                </a:solidFill>
                <a:latin typeface="Times New Roman" panose="02020603050405020304" pitchFamily="18" charset="0"/>
                <a:cs typeface="Times New Roman" panose="02020603050405020304" pitchFamily="18" charset="0"/>
              </a:rPr>
              <a:t>Hơn một nghìn ngày vòng quanh Trái Đất</a:t>
            </a:r>
          </a:p>
        </p:txBody>
      </p:sp>
      <p:sp>
        <p:nvSpPr>
          <p:cNvPr id="16406" name="Text Box 22"/>
          <p:cNvSpPr txBox="1">
            <a:spLocks noChangeArrowheads="1"/>
          </p:cNvSpPr>
          <p:nvPr/>
        </p:nvSpPr>
        <p:spPr bwMode="auto">
          <a:xfrm>
            <a:off x="1129904" y="1056085"/>
            <a:ext cx="68580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100" b="1">
                <a:solidFill>
                  <a:srgbClr val="006600"/>
                </a:solidFill>
                <a:latin typeface="Times New Roman" panose="02020603050405020304" pitchFamily="18" charset="0"/>
                <a:cs typeface="Times New Roman" panose="02020603050405020304" pitchFamily="18" charset="0"/>
              </a:rPr>
              <a:t>3. Hạm đội của Ma-gien-lăng đã đi theo hành trình nào?</a:t>
            </a:r>
          </a:p>
        </p:txBody>
      </p:sp>
      <p:sp>
        <p:nvSpPr>
          <p:cNvPr id="16407" name="Text Box 23"/>
          <p:cNvSpPr txBox="1">
            <a:spLocks noChangeArrowheads="1"/>
          </p:cNvSpPr>
          <p:nvPr/>
        </p:nvSpPr>
        <p:spPr bwMode="auto">
          <a:xfrm>
            <a:off x="1168003" y="1478757"/>
            <a:ext cx="7461647" cy="170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100" b="1">
                <a:solidFill>
                  <a:srgbClr val="0000CC"/>
                </a:solidFill>
                <a:latin typeface="Times New Roman" panose="02020603050405020304" pitchFamily="18" charset="0"/>
                <a:cs typeface="Times New Roman" panose="02020603050405020304" pitchFamily="18" charset="0"/>
              </a:rPr>
              <a:t>a.   Châu Âu – Đại Tây Dương – châu Mĩ- châu Âu.</a:t>
            </a:r>
          </a:p>
          <a:p>
            <a:pPr eaLnBrk="1" hangingPunct="1">
              <a:lnSpc>
                <a:spcPct val="100000"/>
              </a:lnSpc>
              <a:spcBef>
                <a:spcPct val="0"/>
              </a:spcBef>
              <a:buFontTx/>
              <a:buNone/>
            </a:pPr>
            <a:r>
              <a:rPr lang="en-US" altLang="en-US" sz="2100" b="1">
                <a:solidFill>
                  <a:srgbClr val="0000CC"/>
                </a:solidFill>
                <a:latin typeface="Times New Roman" panose="02020603050405020304" pitchFamily="18" charset="0"/>
                <a:cs typeface="Times New Roman" panose="02020603050405020304" pitchFamily="18" charset="0"/>
              </a:rPr>
              <a:t>b.   Châu Âu – Đại Tây Dương –Thái Bình Dương- châu Á- châu Âu.</a:t>
            </a:r>
          </a:p>
          <a:p>
            <a:pPr eaLnBrk="1" hangingPunct="1">
              <a:lnSpc>
                <a:spcPct val="100000"/>
              </a:lnSpc>
              <a:spcBef>
                <a:spcPct val="0"/>
              </a:spcBef>
              <a:buFontTx/>
              <a:buNone/>
            </a:pPr>
            <a:r>
              <a:rPr lang="en-US" altLang="en-US" sz="2100" b="1">
                <a:solidFill>
                  <a:srgbClr val="0000CC"/>
                </a:solidFill>
                <a:latin typeface="Times New Roman" panose="02020603050405020304" pitchFamily="18" charset="0"/>
                <a:cs typeface="Times New Roman" panose="02020603050405020304" pitchFamily="18" charset="0"/>
              </a:rPr>
              <a:t>c.    Châu Âu – Đại Tây Dương – châu Mĩ - Thái Bình Dương - châu Á -  Ấn Độ Dương - châu Âu.</a:t>
            </a:r>
          </a:p>
        </p:txBody>
      </p:sp>
      <p:grpSp>
        <p:nvGrpSpPr>
          <p:cNvPr id="16410" name="Group 26"/>
          <p:cNvGrpSpPr>
            <a:grpSpLocks/>
          </p:cNvGrpSpPr>
          <p:nvPr/>
        </p:nvGrpSpPr>
        <p:grpSpPr bwMode="auto">
          <a:xfrm>
            <a:off x="1089422" y="2371729"/>
            <a:ext cx="400050" cy="461257"/>
            <a:chOff x="588" y="3339"/>
            <a:chExt cx="432" cy="442"/>
          </a:xfrm>
        </p:grpSpPr>
        <p:sp>
          <p:nvSpPr>
            <p:cNvPr id="23565" name="Oval 24"/>
            <p:cNvSpPr>
              <a:spLocks noChangeArrowheads="1"/>
            </p:cNvSpPr>
            <p:nvPr/>
          </p:nvSpPr>
          <p:spPr bwMode="auto">
            <a:xfrm>
              <a:off x="588" y="3366"/>
              <a:ext cx="432" cy="33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vi-VN" altLang="vi-VN" sz="1350">
                <a:latin typeface="Arial" panose="020B0604020202020204" pitchFamily="34" charset="0"/>
              </a:endParaRPr>
            </a:p>
          </p:txBody>
        </p:sp>
        <p:sp>
          <p:nvSpPr>
            <p:cNvPr id="23566" name="Text Box 25"/>
            <p:cNvSpPr txBox="1">
              <a:spLocks noChangeArrowheads="1"/>
            </p:cNvSpPr>
            <p:nvPr/>
          </p:nvSpPr>
          <p:spPr bwMode="auto">
            <a:xfrm>
              <a:off x="646" y="3339"/>
              <a:ext cx="242"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400" b="1">
                  <a:solidFill>
                    <a:srgbClr val="FF0066"/>
                  </a:solidFill>
                  <a:latin typeface="Times New Roman" panose="02020603050405020304" pitchFamily="18" charset="0"/>
                  <a:cs typeface="Times New Roman" panose="02020603050405020304" pitchFamily="18" charset="0"/>
                </a:rPr>
                <a:t>c</a:t>
              </a:r>
            </a:p>
          </p:txBody>
        </p:sp>
      </p:grpSp>
      <p:sp>
        <p:nvSpPr>
          <p:cNvPr id="16411" name="Text Box 27"/>
          <p:cNvSpPr txBox="1">
            <a:spLocks noChangeArrowheads="1"/>
          </p:cNvSpPr>
          <p:nvPr/>
        </p:nvSpPr>
        <p:spPr bwMode="auto">
          <a:xfrm>
            <a:off x="1089423" y="3143250"/>
            <a:ext cx="7368778"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100" b="1">
                <a:solidFill>
                  <a:srgbClr val="006600"/>
                </a:solidFill>
                <a:latin typeface="Times New Roman" panose="02020603050405020304" pitchFamily="18" charset="0"/>
                <a:cs typeface="Times New Roman" panose="02020603050405020304" pitchFamily="18" charset="0"/>
              </a:rPr>
              <a:t>4. Đoàn thám hiểm của Ma-gien-lăng đã đạt những kết quả gì?</a:t>
            </a:r>
          </a:p>
        </p:txBody>
      </p:sp>
      <p:sp>
        <p:nvSpPr>
          <p:cNvPr id="16412" name="Text Box 28"/>
          <p:cNvSpPr txBox="1">
            <a:spLocks noChangeArrowheads="1"/>
          </p:cNvSpPr>
          <p:nvPr/>
        </p:nvSpPr>
        <p:spPr bwMode="auto">
          <a:xfrm>
            <a:off x="990600" y="3637360"/>
            <a:ext cx="75438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100" b="1">
                <a:solidFill>
                  <a:srgbClr val="0000CC"/>
                </a:solidFill>
                <a:latin typeface="Times New Roman" panose="02020603050405020304" pitchFamily="18" charset="0"/>
                <a:cs typeface="Times New Roman" panose="02020603050405020304" pitchFamily="18" charset="0"/>
              </a:rPr>
              <a:t>- Đoàn thám hiểm đã hoàn thành sứ mạng khẳng định trái đất hình cầu, phát hiện ra Thái Bình Dương và nhiều vùng đất mới.</a:t>
            </a:r>
            <a:endParaRPr lang="en-US" altLang="en-US" sz="21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38767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406"/>
                                        </p:tgtEl>
                                        <p:attrNameLst>
                                          <p:attrName>style.visibility</p:attrName>
                                        </p:attrNameLst>
                                      </p:cBhvr>
                                      <p:to>
                                        <p:strVal val="visible"/>
                                      </p:to>
                                    </p:set>
                                    <p:animEffect transition="in" filter="fade">
                                      <p:cBhvr>
                                        <p:cTn id="7" dur="500"/>
                                        <p:tgtEl>
                                          <p:spTgt spid="164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407"/>
                                        </p:tgtEl>
                                        <p:attrNameLst>
                                          <p:attrName>style.visibility</p:attrName>
                                        </p:attrNameLst>
                                      </p:cBhvr>
                                      <p:to>
                                        <p:strVal val="visible"/>
                                      </p:to>
                                    </p:set>
                                    <p:animEffect transition="in" filter="wipe(down)">
                                      <p:cBhvr>
                                        <p:cTn id="12" dur="500"/>
                                        <p:tgtEl>
                                          <p:spTgt spid="1640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6410"/>
                                        </p:tgtEl>
                                        <p:attrNameLst>
                                          <p:attrName>style.visibility</p:attrName>
                                        </p:attrNameLst>
                                      </p:cBhvr>
                                      <p:to>
                                        <p:strVal val="visible"/>
                                      </p:to>
                                    </p:set>
                                    <p:anim calcmode="lin" valueType="num">
                                      <p:cBhvr additive="base">
                                        <p:cTn id="17" dur="500" fill="hold"/>
                                        <p:tgtEl>
                                          <p:spTgt spid="16410"/>
                                        </p:tgtEl>
                                        <p:attrNameLst>
                                          <p:attrName>ppt_x</p:attrName>
                                        </p:attrNameLst>
                                      </p:cBhvr>
                                      <p:tavLst>
                                        <p:tav tm="0">
                                          <p:val>
                                            <p:strVal val="#ppt_x"/>
                                          </p:val>
                                        </p:tav>
                                        <p:tav tm="100000">
                                          <p:val>
                                            <p:strVal val="#ppt_x"/>
                                          </p:val>
                                        </p:tav>
                                      </p:tavLst>
                                    </p:anim>
                                    <p:anim calcmode="lin" valueType="num">
                                      <p:cBhvr additive="base">
                                        <p:cTn id="18" dur="500" fill="hold"/>
                                        <p:tgtEl>
                                          <p:spTgt spid="16410"/>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6411"/>
                                        </p:tgtEl>
                                        <p:attrNameLst>
                                          <p:attrName>style.visibility</p:attrName>
                                        </p:attrNameLst>
                                      </p:cBhvr>
                                      <p:to>
                                        <p:strVal val="visible"/>
                                      </p:to>
                                    </p:set>
                                    <p:animEffect transition="in" filter="barn(inVertical)">
                                      <p:cBhvr>
                                        <p:cTn id="23" dur="500"/>
                                        <p:tgtEl>
                                          <p:spTgt spid="1641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6412"/>
                                        </p:tgtEl>
                                        <p:attrNameLst>
                                          <p:attrName>style.visibility</p:attrName>
                                        </p:attrNameLst>
                                      </p:cBhvr>
                                      <p:to>
                                        <p:strVal val="visible"/>
                                      </p:to>
                                    </p:set>
                                    <p:animEffect transition="in" filter="wipe(down)">
                                      <p:cBhvr>
                                        <p:cTn id="28" dur="500"/>
                                        <p:tgtEl>
                                          <p:spTgt spid="16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06" grpId="0"/>
      <p:bldP spid="16407" grpId="0"/>
      <p:bldP spid="16411" grpId="0"/>
      <p:bldP spid="164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8829" y="-201216"/>
            <a:ext cx="9441657" cy="5545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2" descr="C:\Users\KTC_Computer\Desktop\ban do the gioi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685801"/>
            <a:ext cx="6858000" cy="358378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7-Point Star 3"/>
          <p:cNvSpPr/>
          <p:nvPr/>
        </p:nvSpPr>
        <p:spPr>
          <a:xfrm>
            <a:off x="6686550" y="2057400"/>
            <a:ext cx="57150" cy="57150"/>
          </a:xfrm>
          <a:prstGeom prst="star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sz="1350"/>
          </a:p>
        </p:txBody>
      </p:sp>
      <p:sp>
        <p:nvSpPr>
          <p:cNvPr id="5" name="7-Point Star 4"/>
          <p:cNvSpPr/>
          <p:nvPr/>
        </p:nvSpPr>
        <p:spPr>
          <a:xfrm>
            <a:off x="4251723" y="1543050"/>
            <a:ext cx="34528" cy="57150"/>
          </a:xfrm>
          <a:prstGeom prst="star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sz="1350"/>
          </a:p>
        </p:txBody>
      </p:sp>
      <p:sp>
        <p:nvSpPr>
          <p:cNvPr id="6" name="Freeform 5"/>
          <p:cNvSpPr>
            <a:spLocks/>
          </p:cNvSpPr>
          <p:nvPr/>
        </p:nvSpPr>
        <p:spPr bwMode="auto">
          <a:xfrm>
            <a:off x="3771900" y="1657350"/>
            <a:ext cx="457200" cy="514350"/>
          </a:xfrm>
          <a:custGeom>
            <a:avLst/>
            <a:gdLst>
              <a:gd name="T0" fmla="*/ 2147483646 w 336"/>
              <a:gd name="T1" fmla="*/ 0 h 288"/>
              <a:gd name="T2" fmla="*/ 2147483646 w 336"/>
              <a:gd name="T3" fmla="*/ 2147483646 h 288"/>
              <a:gd name="T4" fmla="*/ 0 w 336"/>
              <a:gd name="T5" fmla="*/ 2147483646 h 288"/>
              <a:gd name="T6" fmla="*/ 0 60000 65536"/>
              <a:gd name="T7" fmla="*/ 0 60000 65536"/>
              <a:gd name="T8" fmla="*/ 0 60000 65536"/>
              <a:gd name="T9" fmla="*/ 0 w 336"/>
              <a:gd name="T10" fmla="*/ 0 h 288"/>
              <a:gd name="T11" fmla="*/ 336 w 336"/>
              <a:gd name="T12" fmla="*/ 288 h 288"/>
            </a:gdLst>
            <a:ahLst/>
            <a:cxnLst>
              <a:cxn ang="T6">
                <a:pos x="T0" y="T1"/>
              </a:cxn>
              <a:cxn ang="T7">
                <a:pos x="T2" y="T3"/>
              </a:cxn>
              <a:cxn ang="T8">
                <a:pos x="T4" y="T5"/>
              </a:cxn>
            </a:cxnLst>
            <a:rect l="T9" t="T10" r="T11" b="T12"/>
            <a:pathLst>
              <a:path w="336" h="288">
                <a:moveTo>
                  <a:pt x="336" y="0"/>
                </a:moveTo>
                <a:cubicBezTo>
                  <a:pt x="292" y="0"/>
                  <a:pt x="248" y="0"/>
                  <a:pt x="192" y="48"/>
                </a:cubicBezTo>
                <a:cubicBezTo>
                  <a:pt x="136" y="96"/>
                  <a:pt x="32" y="248"/>
                  <a:pt x="0" y="288"/>
                </a:cubicBezTo>
              </a:path>
            </a:pathLst>
          </a:custGeom>
          <a:noFill/>
          <a:ln w="57150">
            <a:solidFill>
              <a:srgbClr val="FF0066"/>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7" name="Freeform 7"/>
          <p:cNvSpPr>
            <a:spLocks/>
          </p:cNvSpPr>
          <p:nvPr/>
        </p:nvSpPr>
        <p:spPr bwMode="auto">
          <a:xfrm flipH="1">
            <a:off x="3714750" y="2171700"/>
            <a:ext cx="114300" cy="857250"/>
          </a:xfrm>
          <a:custGeom>
            <a:avLst/>
            <a:gdLst>
              <a:gd name="T0" fmla="*/ 2147483646 w 192"/>
              <a:gd name="T1" fmla="*/ 0 h 528"/>
              <a:gd name="T2" fmla="*/ 2147483646 w 192"/>
              <a:gd name="T3" fmla="*/ 2147483646 h 528"/>
              <a:gd name="T4" fmla="*/ 0 w 192"/>
              <a:gd name="T5" fmla="*/ 2147483646 h 528"/>
              <a:gd name="T6" fmla="*/ 0 60000 65536"/>
              <a:gd name="T7" fmla="*/ 0 60000 65536"/>
              <a:gd name="T8" fmla="*/ 0 60000 65536"/>
              <a:gd name="T9" fmla="*/ 0 w 192"/>
              <a:gd name="T10" fmla="*/ 0 h 528"/>
              <a:gd name="T11" fmla="*/ 192 w 192"/>
              <a:gd name="T12" fmla="*/ 528 h 528"/>
            </a:gdLst>
            <a:ahLst/>
            <a:cxnLst>
              <a:cxn ang="T6">
                <a:pos x="T0" y="T1"/>
              </a:cxn>
              <a:cxn ang="T7">
                <a:pos x="T2" y="T3"/>
              </a:cxn>
              <a:cxn ang="T8">
                <a:pos x="T4" y="T5"/>
              </a:cxn>
            </a:cxnLst>
            <a:rect l="T9" t="T10" r="T11" b="T12"/>
            <a:pathLst>
              <a:path w="192" h="528">
                <a:moveTo>
                  <a:pt x="192" y="0"/>
                </a:moveTo>
                <a:cubicBezTo>
                  <a:pt x="160" y="100"/>
                  <a:pt x="128" y="200"/>
                  <a:pt x="96" y="288"/>
                </a:cubicBezTo>
                <a:cubicBezTo>
                  <a:pt x="64" y="376"/>
                  <a:pt x="24" y="480"/>
                  <a:pt x="0" y="528"/>
                </a:cubicBezTo>
              </a:path>
            </a:pathLst>
          </a:custGeom>
          <a:noFill/>
          <a:ln w="57150">
            <a:solidFill>
              <a:srgbClr val="FF0066"/>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9" name="Freeform 9"/>
          <p:cNvSpPr>
            <a:spLocks/>
          </p:cNvSpPr>
          <p:nvPr/>
        </p:nvSpPr>
        <p:spPr bwMode="auto">
          <a:xfrm>
            <a:off x="2743200" y="3143250"/>
            <a:ext cx="228600" cy="228600"/>
          </a:xfrm>
          <a:custGeom>
            <a:avLst/>
            <a:gdLst>
              <a:gd name="T0" fmla="*/ 2147483646 w 288"/>
              <a:gd name="T1" fmla="*/ 2147483646 h 432"/>
              <a:gd name="T2" fmla="*/ 2147483646 w 288"/>
              <a:gd name="T3" fmla="*/ 2147483646 h 432"/>
              <a:gd name="T4" fmla="*/ 0 w 288"/>
              <a:gd name="T5" fmla="*/ 0 h 432"/>
              <a:gd name="T6" fmla="*/ 0 60000 65536"/>
              <a:gd name="T7" fmla="*/ 0 60000 65536"/>
              <a:gd name="T8" fmla="*/ 0 60000 65536"/>
              <a:gd name="T9" fmla="*/ 0 w 288"/>
              <a:gd name="T10" fmla="*/ 0 h 432"/>
              <a:gd name="T11" fmla="*/ 288 w 288"/>
              <a:gd name="T12" fmla="*/ 432 h 432"/>
            </a:gdLst>
            <a:ahLst/>
            <a:cxnLst>
              <a:cxn ang="T6">
                <a:pos x="T0" y="T1"/>
              </a:cxn>
              <a:cxn ang="T7">
                <a:pos x="T2" y="T3"/>
              </a:cxn>
              <a:cxn ang="T8">
                <a:pos x="T4" y="T5"/>
              </a:cxn>
            </a:cxnLst>
            <a:rect l="T9" t="T10" r="T11" b="T12"/>
            <a:pathLst>
              <a:path w="288" h="432">
                <a:moveTo>
                  <a:pt x="288" y="432"/>
                </a:moveTo>
                <a:cubicBezTo>
                  <a:pt x="240" y="348"/>
                  <a:pt x="192" y="264"/>
                  <a:pt x="144" y="192"/>
                </a:cubicBezTo>
                <a:cubicBezTo>
                  <a:pt x="96" y="120"/>
                  <a:pt x="32" y="40"/>
                  <a:pt x="0" y="0"/>
                </a:cubicBezTo>
              </a:path>
            </a:pathLst>
          </a:custGeom>
          <a:noFill/>
          <a:ln w="57150">
            <a:solidFill>
              <a:srgbClr val="FF0066"/>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10" name="Freeform 10"/>
          <p:cNvSpPr>
            <a:spLocks/>
          </p:cNvSpPr>
          <p:nvPr/>
        </p:nvSpPr>
        <p:spPr bwMode="auto">
          <a:xfrm>
            <a:off x="2228850" y="2571750"/>
            <a:ext cx="457200" cy="571500"/>
          </a:xfrm>
          <a:custGeom>
            <a:avLst/>
            <a:gdLst>
              <a:gd name="T0" fmla="*/ 2147483646 w 384"/>
              <a:gd name="T1" fmla="*/ 2147483646 h 288"/>
              <a:gd name="T2" fmla="*/ 2147483646 w 384"/>
              <a:gd name="T3" fmla="*/ 2147483646 h 288"/>
              <a:gd name="T4" fmla="*/ 2147483646 w 384"/>
              <a:gd name="T5" fmla="*/ 2147483646 h 288"/>
              <a:gd name="T6" fmla="*/ 0 w 384"/>
              <a:gd name="T7" fmla="*/ 0 h 288"/>
              <a:gd name="T8" fmla="*/ 0 60000 65536"/>
              <a:gd name="T9" fmla="*/ 0 60000 65536"/>
              <a:gd name="T10" fmla="*/ 0 60000 65536"/>
              <a:gd name="T11" fmla="*/ 0 60000 65536"/>
              <a:gd name="T12" fmla="*/ 0 w 384"/>
              <a:gd name="T13" fmla="*/ 0 h 288"/>
              <a:gd name="T14" fmla="*/ 384 w 384"/>
              <a:gd name="T15" fmla="*/ 288 h 288"/>
            </a:gdLst>
            <a:ahLst/>
            <a:cxnLst>
              <a:cxn ang="T8">
                <a:pos x="T0" y="T1"/>
              </a:cxn>
              <a:cxn ang="T9">
                <a:pos x="T2" y="T3"/>
              </a:cxn>
              <a:cxn ang="T10">
                <a:pos x="T4" y="T5"/>
              </a:cxn>
              <a:cxn ang="T11">
                <a:pos x="T6" y="T7"/>
              </a:cxn>
            </a:cxnLst>
            <a:rect l="T12" t="T13" r="T14" b="T15"/>
            <a:pathLst>
              <a:path w="384" h="288">
                <a:moveTo>
                  <a:pt x="384" y="288"/>
                </a:moveTo>
                <a:cubicBezTo>
                  <a:pt x="356" y="236"/>
                  <a:pt x="328" y="184"/>
                  <a:pt x="288" y="144"/>
                </a:cubicBezTo>
                <a:cubicBezTo>
                  <a:pt x="248" y="104"/>
                  <a:pt x="192" y="72"/>
                  <a:pt x="144" y="48"/>
                </a:cubicBezTo>
                <a:cubicBezTo>
                  <a:pt x="96" y="24"/>
                  <a:pt x="24" y="8"/>
                  <a:pt x="0" y="0"/>
                </a:cubicBezTo>
              </a:path>
            </a:pathLst>
          </a:custGeom>
          <a:noFill/>
          <a:ln w="57150">
            <a:solidFill>
              <a:srgbClr val="FF0066"/>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11" name="Freeform 12"/>
          <p:cNvSpPr>
            <a:spLocks/>
          </p:cNvSpPr>
          <p:nvPr/>
        </p:nvSpPr>
        <p:spPr bwMode="auto">
          <a:xfrm>
            <a:off x="1143000" y="2171700"/>
            <a:ext cx="1085850" cy="400050"/>
          </a:xfrm>
          <a:custGeom>
            <a:avLst/>
            <a:gdLst>
              <a:gd name="T0" fmla="*/ 2147483646 w 672"/>
              <a:gd name="T1" fmla="*/ 2147483646 h 240"/>
              <a:gd name="T2" fmla="*/ 2147483646 w 672"/>
              <a:gd name="T3" fmla="*/ 2147483646 h 240"/>
              <a:gd name="T4" fmla="*/ 2147483646 w 672"/>
              <a:gd name="T5" fmla="*/ 2147483646 h 240"/>
              <a:gd name="T6" fmla="*/ 0 w 672"/>
              <a:gd name="T7" fmla="*/ 0 h 240"/>
              <a:gd name="T8" fmla="*/ 0 60000 65536"/>
              <a:gd name="T9" fmla="*/ 0 60000 65536"/>
              <a:gd name="T10" fmla="*/ 0 60000 65536"/>
              <a:gd name="T11" fmla="*/ 0 60000 65536"/>
              <a:gd name="T12" fmla="*/ 0 w 672"/>
              <a:gd name="T13" fmla="*/ 0 h 240"/>
              <a:gd name="T14" fmla="*/ 672 w 672"/>
              <a:gd name="T15" fmla="*/ 240 h 240"/>
            </a:gdLst>
            <a:ahLst/>
            <a:cxnLst>
              <a:cxn ang="T8">
                <a:pos x="T0" y="T1"/>
              </a:cxn>
              <a:cxn ang="T9">
                <a:pos x="T2" y="T3"/>
              </a:cxn>
              <a:cxn ang="T10">
                <a:pos x="T4" y="T5"/>
              </a:cxn>
              <a:cxn ang="T11">
                <a:pos x="T6" y="T7"/>
              </a:cxn>
            </a:cxnLst>
            <a:rect l="T12" t="T13" r="T14" b="T15"/>
            <a:pathLst>
              <a:path w="672" h="240">
                <a:moveTo>
                  <a:pt x="672" y="240"/>
                </a:moveTo>
                <a:cubicBezTo>
                  <a:pt x="624" y="208"/>
                  <a:pt x="576" y="176"/>
                  <a:pt x="480" y="144"/>
                </a:cubicBezTo>
                <a:cubicBezTo>
                  <a:pt x="384" y="112"/>
                  <a:pt x="176" y="72"/>
                  <a:pt x="96" y="48"/>
                </a:cubicBezTo>
                <a:cubicBezTo>
                  <a:pt x="16" y="24"/>
                  <a:pt x="16" y="8"/>
                  <a:pt x="0" y="0"/>
                </a:cubicBezTo>
              </a:path>
            </a:pathLst>
          </a:custGeom>
          <a:noFill/>
          <a:ln w="57150">
            <a:solidFill>
              <a:srgbClr val="FF0066"/>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17" name="Freeform 15"/>
          <p:cNvSpPr>
            <a:spLocks/>
          </p:cNvSpPr>
          <p:nvPr/>
        </p:nvSpPr>
        <p:spPr bwMode="auto">
          <a:xfrm>
            <a:off x="4457700" y="3143250"/>
            <a:ext cx="457200" cy="171450"/>
          </a:xfrm>
          <a:custGeom>
            <a:avLst/>
            <a:gdLst>
              <a:gd name="T0" fmla="*/ 2147483646 w 336"/>
              <a:gd name="T1" fmla="*/ 2147483646 h 544"/>
              <a:gd name="T2" fmla="*/ 2147483646 w 336"/>
              <a:gd name="T3" fmla="*/ 2147483646 h 544"/>
              <a:gd name="T4" fmla="*/ 2147483646 w 336"/>
              <a:gd name="T5" fmla="*/ 2147483646 h 544"/>
              <a:gd name="T6" fmla="*/ 2147483646 w 336"/>
              <a:gd name="T7" fmla="*/ 2147483646 h 544"/>
              <a:gd name="T8" fmla="*/ 0 w 336"/>
              <a:gd name="T9" fmla="*/ 0 h 544"/>
              <a:gd name="T10" fmla="*/ 0 60000 65536"/>
              <a:gd name="T11" fmla="*/ 0 60000 65536"/>
              <a:gd name="T12" fmla="*/ 0 60000 65536"/>
              <a:gd name="T13" fmla="*/ 0 60000 65536"/>
              <a:gd name="T14" fmla="*/ 0 60000 65536"/>
              <a:gd name="T15" fmla="*/ 0 w 336"/>
              <a:gd name="T16" fmla="*/ 0 h 544"/>
              <a:gd name="T17" fmla="*/ 336 w 336"/>
              <a:gd name="T18" fmla="*/ 544 h 544"/>
            </a:gdLst>
            <a:ahLst/>
            <a:cxnLst>
              <a:cxn ang="T10">
                <a:pos x="T0" y="T1"/>
              </a:cxn>
              <a:cxn ang="T11">
                <a:pos x="T2" y="T3"/>
              </a:cxn>
              <a:cxn ang="T12">
                <a:pos x="T4" y="T5"/>
              </a:cxn>
              <a:cxn ang="T13">
                <a:pos x="T6" y="T7"/>
              </a:cxn>
              <a:cxn ang="T14">
                <a:pos x="T8" y="T9"/>
              </a:cxn>
            </a:cxnLst>
            <a:rect l="T15" t="T16" r="T17" b="T18"/>
            <a:pathLst>
              <a:path w="336" h="544">
                <a:moveTo>
                  <a:pt x="336" y="528"/>
                </a:moveTo>
                <a:cubicBezTo>
                  <a:pt x="308" y="536"/>
                  <a:pt x="280" y="544"/>
                  <a:pt x="240" y="528"/>
                </a:cubicBezTo>
                <a:cubicBezTo>
                  <a:pt x="200" y="512"/>
                  <a:pt x="128" y="496"/>
                  <a:pt x="96" y="432"/>
                </a:cubicBezTo>
                <a:cubicBezTo>
                  <a:pt x="64" y="368"/>
                  <a:pt x="64" y="216"/>
                  <a:pt x="48" y="144"/>
                </a:cubicBezTo>
                <a:cubicBezTo>
                  <a:pt x="32" y="72"/>
                  <a:pt x="8" y="24"/>
                  <a:pt x="0" y="0"/>
                </a:cubicBezTo>
              </a:path>
            </a:pathLst>
          </a:custGeom>
          <a:noFill/>
          <a:ln w="57150">
            <a:solidFill>
              <a:srgbClr val="FF0066"/>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18" name="Freeform 20"/>
          <p:cNvSpPr>
            <a:spLocks/>
          </p:cNvSpPr>
          <p:nvPr/>
        </p:nvSpPr>
        <p:spPr bwMode="auto">
          <a:xfrm>
            <a:off x="3886200" y="2170510"/>
            <a:ext cx="598885" cy="922734"/>
          </a:xfrm>
          <a:custGeom>
            <a:avLst/>
            <a:gdLst>
              <a:gd name="T0" fmla="*/ 2147483646 w 672"/>
              <a:gd name="T1" fmla="*/ 2147483646 h 240"/>
              <a:gd name="T2" fmla="*/ 2147483646 w 672"/>
              <a:gd name="T3" fmla="*/ 2147483646 h 240"/>
              <a:gd name="T4" fmla="*/ 2147483646 w 672"/>
              <a:gd name="T5" fmla="*/ 2147483646 h 240"/>
              <a:gd name="T6" fmla="*/ 0 w 672"/>
              <a:gd name="T7" fmla="*/ 0 h 240"/>
              <a:gd name="T8" fmla="*/ 0 60000 65536"/>
              <a:gd name="T9" fmla="*/ 0 60000 65536"/>
              <a:gd name="T10" fmla="*/ 0 60000 65536"/>
              <a:gd name="T11" fmla="*/ 0 60000 65536"/>
              <a:gd name="T12" fmla="*/ 0 w 672"/>
              <a:gd name="T13" fmla="*/ 0 h 240"/>
              <a:gd name="T14" fmla="*/ 672 w 672"/>
              <a:gd name="T15" fmla="*/ 240 h 240"/>
            </a:gdLst>
            <a:ahLst/>
            <a:cxnLst>
              <a:cxn ang="T8">
                <a:pos x="T0" y="T1"/>
              </a:cxn>
              <a:cxn ang="T9">
                <a:pos x="T2" y="T3"/>
              </a:cxn>
              <a:cxn ang="T10">
                <a:pos x="T4" y="T5"/>
              </a:cxn>
              <a:cxn ang="T11">
                <a:pos x="T6" y="T7"/>
              </a:cxn>
            </a:cxnLst>
            <a:rect l="T12" t="T13" r="T14" b="T15"/>
            <a:pathLst>
              <a:path w="672" h="240">
                <a:moveTo>
                  <a:pt x="672" y="240"/>
                </a:moveTo>
                <a:cubicBezTo>
                  <a:pt x="624" y="208"/>
                  <a:pt x="576" y="176"/>
                  <a:pt x="480" y="144"/>
                </a:cubicBezTo>
                <a:cubicBezTo>
                  <a:pt x="384" y="112"/>
                  <a:pt x="176" y="72"/>
                  <a:pt x="96" y="48"/>
                </a:cubicBezTo>
                <a:cubicBezTo>
                  <a:pt x="16" y="24"/>
                  <a:pt x="16" y="8"/>
                  <a:pt x="0" y="0"/>
                </a:cubicBezTo>
              </a:path>
            </a:pathLst>
          </a:custGeom>
          <a:noFill/>
          <a:ln w="57150">
            <a:solidFill>
              <a:srgbClr val="FF0066"/>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19" name="Freeform 21"/>
          <p:cNvSpPr>
            <a:spLocks/>
          </p:cNvSpPr>
          <p:nvPr/>
        </p:nvSpPr>
        <p:spPr bwMode="auto">
          <a:xfrm rot="5400000">
            <a:off x="3824883" y="1661517"/>
            <a:ext cx="471488" cy="463154"/>
          </a:xfrm>
          <a:custGeom>
            <a:avLst/>
            <a:gdLst>
              <a:gd name="T0" fmla="*/ 2147483646 w 336"/>
              <a:gd name="T1" fmla="*/ 2147483646 h 544"/>
              <a:gd name="T2" fmla="*/ 2147483646 w 336"/>
              <a:gd name="T3" fmla="*/ 2147483646 h 544"/>
              <a:gd name="T4" fmla="*/ 2147483646 w 336"/>
              <a:gd name="T5" fmla="*/ 2147483646 h 544"/>
              <a:gd name="T6" fmla="*/ 2147483646 w 336"/>
              <a:gd name="T7" fmla="*/ 2147483646 h 544"/>
              <a:gd name="T8" fmla="*/ 0 w 336"/>
              <a:gd name="T9" fmla="*/ 0 h 544"/>
              <a:gd name="T10" fmla="*/ 0 60000 65536"/>
              <a:gd name="T11" fmla="*/ 0 60000 65536"/>
              <a:gd name="T12" fmla="*/ 0 60000 65536"/>
              <a:gd name="T13" fmla="*/ 0 60000 65536"/>
              <a:gd name="T14" fmla="*/ 0 60000 65536"/>
              <a:gd name="T15" fmla="*/ 0 w 336"/>
              <a:gd name="T16" fmla="*/ 0 h 544"/>
              <a:gd name="T17" fmla="*/ 336 w 336"/>
              <a:gd name="T18" fmla="*/ 544 h 544"/>
            </a:gdLst>
            <a:ahLst/>
            <a:cxnLst>
              <a:cxn ang="T10">
                <a:pos x="T0" y="T1"/>
              </a:cxn>
              <a:cxn ang="T11">
                <a:pos x="T2" y="T3"/>
              </a:cxn>
              <a:cxn ang="T12">
                <a:pos x="T4" y="T5"/>
              </a:cxn>
              <a:cxn ang="T13">
                <a:pos x="T6" y="T7"/>
              </a:cxn>
              <a:cxn ang="T14">
                <a:pos x="T8" y="T9"/>
              </a:cxn>
            </a:cxnLst>
            <a:rect l="T15" t="T16" r="T17" b="T18"/>
            <a:pathLst>
              <a:path w="336" h="544">
                <a:moveTo>
                  <a:pt x="336" y="528"/>
                </a:moveTo>
                <a:cubicBezTo>
                  <a:pt x="308" y="536"/>
                  <a:pt x="280" y="544"/>
                  <a:pt x="240" y="528"/>
                </a:cubicBezTo>
                <a:cubicBezTo>
                  <a:pt x="200" y="512"/>
                  <a:pt x="128" y="496"/>
                  <a:pt x="96" y="432"/>
                </a:cubicBezTo>
                <a:cubicBezTo>
                  <a:pt x="64" y="368"/>
                  <a:pt x="64" y="216"/>
                  <a:pt x="48" y="144"/>
                </a:cubicBezTo>
                <a:cubicBezTo>
                  <a:pt x="32" y="72"/>
                  <a:pt x="8" y="24"/>
                  <a:pt x="0" y="0"/>
                </a:cubicBezTo>
              </a:path>
            </a:pathLst>
          </a:custGeom>
          <a:noFill/>
          <a:ln w="57150">
            <a:solidFill>
              <a:srgbClr val="FF0066"/>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23" name="Freeform 14"/>
          <p:cNvSpPr>
            <a:spLocks/>
          </p:cNvSpPr>
          <p:nvPr/>
        </p:nvSpPr>
        <p:spPr bwMode="auto">
          <a:xfrm>
            <a:off x="4972050" y="2914650"/>
            <a:ext cx="685800" cy="409575"/>
          </a:xfrm>
          <a:custGeom>
            <a:avLst/>
            <a:gdLst>
              <a:gd name="T0" fmla="*/ 2147483646 w 864"/>
              <a:gd name="T1" fmla="*/ 2147483646 h 296"/>
              <a:gd name="T2" fmla="*/ 2147483646 w 864"/>
              <a:gd name="T3" fmla="*/ 2147483646 h 296"/>
              <a:gd name="T4" fmla="*/ 2147483646 w 864"/>
              <a:gd name="T5" fmla="*/ 2147483646 h 296"/>
              <a:gd name="T6" fmla="*/ 2147483646 w 864"/>
              <a:gd name="T7" fmla="*/ 2147483646 h 296"/>
              <a:gd name="T8" fmla="*/ 0 w 864"/>
              <a:gd name="T9" fmla="*/ 2147483646 h 296"/>
              <a:gd name="T10" fmla="*/ 0 60000 65536"/>
              <a:gd name="T11" fmla="*/ 0 60000 65536"/>
              <a:gd name="T12" fmla="*/ 0 60000 65536"/>
              <a:gd name="T13" fmla="*/ 0 60000 65536"/>
              <a:gd name="T14" fmla="*/ 0 60000 65536"/>
              <a:gd name="T15" fmla="*/ 0 w 864"/>
              <a:gd name="T16" fmla="*/ 0 h 296"/>
              <a:gd name="T17" fmla="*/ 864 w 864"/>
              <a:gd name="T18" fmla="*/ 296 h 296"/>
            </a:gdLst>
            <a:ahLst/>
            <a:cxnLst>
              <a:cxn ang="T10">
                <a:pos x="T0" y="T1"/>
              </a:cxn>
              <a:cxn ang="T11">
                <a:pos x="T2" y="T3"/>
              </a:cxn>
              <a:cxn ang="T12">
                <a:pos x="T4" y="T5"/>
              </a:cxn>
              <a:cxn ang="T13">
                <a:pos x="T6" y="T7"/>
              </a:cxn>
              <a:cxn ang="T14">
                <a:pos x="T8" y="T9"/>
              </a:cxn>
            </a:cxnLst>
            <a:rect l="T15" t="T16" r="T17" b="T18"/>
            <a:pathLst>
              <a:path w="864" h="296">
                <a:moveTo>
                  <a:pt x="864" y="8"/>
                </a:moveTo>
                <a:cubicBezTo>
                  <a:pt x="820" y="4"/>
                  <a:pt x="776" y="0"/>
                  <a:pt x="720" y="8"/>
                </a:cubicBezTo>
                <a:cubicBezTo>
                  <a:pt x="664" y="16"/>
                  <a:pt x="600" y="32"/>
                  <a:pt x="528" y="56"/>
                </a:cubicBezTo>
                <a:cubicBezTo>
                  <a:pt x="456" y="80"/>
                  <a:pt x="376" y="112"/>
                  <a:pt x="288" y="152"/>
                </a:cubicBezTo>
                <a:cubicBezTo>
                  <a:pt x="200" y="192"/>
                  <a:pt x="48" y="272"/>
                  <a:pt x="0" y="296"/>
                </a:cubicBezTo>
              </a:path>
            </a:pathLst>
          </a:custGeom>
          <a:noFill/>
          <a:ln w="57150">
            <a:solidFill>
              <a:srgbClr val="FF0066"/>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25" name="Freeform 18"/>
          <p:cNvSpPr>
            <a:spLocks/>
          </p:cNvSpPr>
          <p:nvPr/>
        </p:nvSpPr>
        <p:spPr bwMode="auto">
          <a:xfrm rot="17634966">
            <a:off x="6963966" y="1521619"/>
            <a:ext cx="703660" cy="813197"/>
          </a:xfrm>
          <a:custGeom>
            <a:avLst/>
            <a:gdLst>
              <a:gd name="T0" fmla="*/ 2147483646 w 768"/>
              <a:gd name="T1" fmla="*/ 2147483646 h 152"/>
              <a:gd name="T2" fmla="*/ 2147483646 w 768"/>
              <a:gd name="T3" fmla="*/ 2147483646 h 152"/>
              <a:gd name="T4" fmla="*/ 2147483646 w 768"/>
              <a:gd name="T5" fmla="*/ 2147483646 h 152"/>
              <a:gd name="T6" fmla="*/ 2147483646 w 768"/>
              <a:gd name="T7" fmla="*/ 2147483646 h 152"/>
              <a:gd name="T8" fmla="*/ 0 w 768"/>
              <a:gd name="T9" fmla="*/ 2147483646 h 152"/>
              <a:gd name="T10" fmla="*/ 0 60000 65536"/>
              <a:gd name="T11" fmla="*/ 0 60000 65536"/>
              <a:gd name="T12" fmla="*/ 0 60000 65536"/>
              <a:gd name="T13" fmla="*/ 0 60000 65536"/>
              <a:gd name="T14" fmla="*/ 0 60000 65536"/>
              <a:gd name="T15" fmla="*/ 0 w 768"/>
              <a:gd name="T16" fmla="*/ 0 h 152"/>
              <a:gd name="T17" fmla="*/ 768 w 768"/>
              <a:gd name="T18" fmla="*/ 152 h 152"/>
            </a:gdLst>
            <a:ahLst/>
            <a:cxnLst>
              <a:cxn ang="T10">
                <a:pos x="T0" y="T1"/>
              </a:cxn>
              <a:cxn ang="T11">
                <a:pos x="T2" y="T3"/>
              </a:cxn>
              <a:cxn ang="T12">
                <a:pos x="T4" y="T5"/>
              </a:cxn>
              <a:cxn ang="T13">
                <a:pos x="T6" y="T7"/>
              </a:cxn>
              <a:cxn ang="T14">
                <a:pos x="T8" y="T9"/>
              </a:cxn>
            </a:cxnLst>
            <a:rect l="T15" t="T16" r="T17" b="T18"/>
            <a:pathLst>
              <a:path w="768" h="152">
                <a:moveTo>
                  <a:pt x="768" y="152"/>
                </a:moveTo>
                <a:cubicBezTo>
                  <a:pt x="728" y="116"/>
                  <a:pt x="688" y="80"/>
                  <a:pt x="624" y="56"/>
                </a:cubicBezTo>
                <a:cubicBezTo>
                  <a:pt x="560" y="32"/>
                  <a:pt x="456" y="16"/>
                  <a:pt x="384" y="8"/>
                </a:cubicBezTo>
                <a:cubicBezTo>
                  <a:pt x="312" y="0"/>
                  <a:pt x="256" y="8"/>
                  <a:pt x="192" y="8"/>
                </a:cubicBezTo>
                <a:cubicBezTo>
                  <a:pt x="128" y="8"/>
                  <a:pt x="32" y="8"/>
                  <a:pt x="0" y="8"/>
                </a:cubicBezTo>
              </a:path>
            </a:pathLst>
          </a:custGeom>
          <a:noFill/>
          <a:ln w="57150">
            <a:solidFill>
              <a:srgbClr val="FF0066"/>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26" name="Freeform 14"/>
          <p:cNvSpPr>
            <a:spLocks/>
          </p:cNvSpPr>
          <p:nvPr/>
        </p:nvSpPr>
        <p:spPr bwMode="auto">
          <a:xfrm>
            <a:off x="6343650" y="2114550"/>
            <a:ext cx="457200" cy="457200"/>
          </a:xfrm>
          <a:custGeom>
            <a:avLst/>
            <a:gdLst>
              <a:gd name="T0" fmla="*/ 2147483646 w 864"/>
              <a:gd name="T1" fmla="*/ 2147483646 h 296"/>
              <a:gd name="T2" fmla="*/ 2147483646 w 864"/>
              <a:gd name="T3" fmla="*/ 2147483646 h 296"/>
              <a:gd name="T4" fmla="*/ 2147483646 w 864"/>
              <a:gd name="T5" fmla="*/ 2147483646 h 296"/>
              <a:gd name="T6" fmla="*/ 2147483646 w 864"/>
              <a:gd name="T7" fmla="*/ 2147483646 h 296"/>
              <a:gd name="T8" fmla="*/ 0 w 864"/>
              <a:gd name="T9" fmla="*/ 2147483646 h 296"/>
              <a:gd name="T10" fmla="*/ 0 60000 65536"/>
              <a:gd name="T11" fmla="*/ 0 60000 65536"/>
              <a:gd name="T12" fmla="*/ 0 60000 65536"/>
              <a:gd name="T13" fmla="*/ 0 60000 65536"/>
              <a:gd name="T14" fmla="*/ 0 60000 65536"/>
              <a:gd name="T15" fmla="*/ 0 w 864"/>
              <a:gd name="T16" fmla="*/ 0 h 296"/>
              <a:gd name="T17" fmla="*/ 864 w 864"/>
              <a:gd name="T18" fmla="*/ 296 h 296"/>
            </a:gdLst>
            <a:ahLst/>
            <a:cxnLst>
              <a:cxn ang="T10">
                <a:pos x="T0" y="T1"/>
              </a:cxn>
              <a:cxn ang="T11">
                <a:pos x="T2" y="T3"/>
              </a:cxn>
              <a:cxn ang="T12">
                <a:pos x="T4" y="T5"/>
              </a:cxn>
              <a:cxn ang="T13">
                <a:pos x="T6" y="T7"/>
              </a:cxn>
              <a:cxn ang="T14">
                <a:pos x="T8" y="T9"/>
              </a:cxn>
            </a:cxnLst>
            <a:rect l="T15" t="T16" r="T17" b="T18"/>
            <a:pathLst>
              <a:path w="864" h="296">
                <a:moveTo>
                  <a:pt x="864" y="8"/>
                </a:moveTo>
                <a:cubicBezTo>
                  <a:pt x="820" y="4"/>
                  <a:pt x="776" y="0"/>
                  <a:pt x="720" y="8"/>
                </a:cubicBezTo>
                <a:cubicBezTo>
                  <a:pt x="664" y="16"/>
                  <a:pt x="600" y="32"/>
                  <a:pt x="528" y="56"/>
                </a:cubicBezTo>
                <a:cubicBezTo>
                  <a:pt x="456" y="80"/>
                  <a:pt x="376" y="112"/>
                  <a:pt x="288" y="152"/>
                </a:cubicBezTo>
                <a:cubicBezTo>
                  <a:pt x="200" y="192"/>
                  <a:pt x="48" y="272"/>
                  <a:pt x="0" y="296"/>
                </a:cubicBezTo>
              </a:path>
            </a:pathLst>
          </a:custGeom>
          <a:noFill/>
          <a:ln w="57150">
            <a:solidFill>
              <a:srgbClr val="FF0066"/>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27" name="Freeform 15"/>
          <p:cNvSpPr>
            <a:spLocks/>
          </p:cNvSpPr>
          <p:nvPr/>
        </p:nvSpPr>
        <p:spPr bwMode="auto">
          <a:xfrm flipV="1">
            <a:off x="5715000" y="2571750"/>
            <a:ext cx="685800" cy="342900"/>
          </a:xfrm>
          <a:custGeom>
            <a:avLst/>
            <a:gdLst>
              <a:gd name="T0" fmla="*/ 2147483646 w 336"/>
              <a:gd name="T1" fmla="*/ 2147483646 h 544"/>
              <a:gd name="T2" fmla="*/ 2147483646 w 336"/>
              <a:gd name="T3" fmla="*/ 2147483646 h 544"/>
              <a:gd name="T4" fmla="*/ 2147483646 w 336"/>
              <a:gd name="T5" fmla="*/ 2147483646 h 544"/>
              <a:gd name="T6" fmla="*/ 2147483646 w 336"/>
              <a:gd name="T7" fmla="*/ 2147483646 h 544"/>
              <a:gd name="T8" fmla="*/ 0 w 336"/>
              <a:gd name="T9" fmla="*/ 0 h 544"/>
              <a:gd name="T10" fmla="*/ 0 60000 65536"/>
              <a:gd name="T11" fmla="*/ 0 60000 65536"/>
              <a:gd name="T12" fmla="*/ 0 60000 65536"/>
              <a:gd name="T13" fmla="*/ 0 60000 65536"/>
              <a:gd name="T14" fmla="*/ 0 60000 65536"/>
              <a:gd name="T15" fmla="*/ 0 w 336"/>
              <a:gd name="T16" fmla="*/ 0 h 544"/>
              <a:gd name="T17" fmla="*/ 336 w 336"/>
              <a:gd name="T18" fmla="*/ 544 h 544"/>
            </a:gdLst>
            <a:ahLst/>
            <a:cxnLst>
              <a:cxn ang="T10">
                <a:pos x="T0" y="T1"/>
              </a:cxn>
              <a:cxn ang="T11">
                <a:pos x="T2" y="T3"/>
              </a:cxn>
              <a:cxn ang="T12">
                <a:pos x="T4" y="T5"/>
              </a:cxn>
              <a:cxn ang="T13">
                <a:pos x="T6" y="T7"/>
              </a:cxn>
              <a:cxn ang="T14">
                <a:pos x="T8" y="T9"/>
              </a:cxn>
            </a:cxnLst>
            <a:rect l="T15" t="T16" r="T17" b="T18"/>
            <a:pathLst>
              <a:path w="336" h="544">
                <a:moveTo>
                  <a:pt x="336" y="528"/>
                </a:moveTo>
                <a:cubicBezTo>
                  <a:pt x="308" y="536"/>
                  <a:pt x="280" y="544"/>
                  <a:pt x="240" y="528"/>
                </a:cubicBezTo>
                <a:cubicBezTo>
                  <a:pt x="200" y="512"/>
                  <a:pt x="128" y="496"/>
                  <a:pt x="96" y="432"/>
                </a:cubicBezTo>
                <a:cubicBezTo>
                  <a:pt x="64" y="368"/>
                  <a:pt x="64" y="216"/>
                  <a:pt x="48" y="144"/>
                </a:cubicBezTo>
                <a:cubicBezTo>
                  <a:pt x="32" y="72"/>
                  <a:pt x="8" y="24"/>
                  <a:pt x="0" y="0"/>
                </a:cubicBezTo>
              </a:path>
            </a:pathLst>
          </a:custGeom>
          <a:noFill/>
          <a:ln w="57150">
            <a:solidFill>
              <a:srgbClr val="FF0066"/>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28" name="Freeform 9"/>
          <p:cNvSpPr>
            <a:spLocks/>
          </p:cNvSpPr>
          <p:nvPr/>
        </p:nvSpPr>
        <p:spPr bwMode="auto">
          <a:xfrm rot="14509365">
            <a:off x="3445669" y="2922985"/>
            <a:ext cx="188119" cy="497681"/>
          </a:xfrm>
          <a:custGeom>
            <a:avLst/>
            <a:gdLst>
              <a:gd name="T0" fmla="*/ 2147483646 w 288"/>
              <a:gd name="T1" fmla="*/ 2147483646 h 432"/>
              <a:gd name="T2" fmla="*/ 2147483646 w 288"/>
              <a:gd name="T3" fmla="*/ 2147483646 h 432"/>
              <a:gd name="T4" fmla="*/ 0 w 288"/>
              <a:gd name="T5" fmla="*/ 0 h 432"/>
              <a:gd name="T6" fmla="*/ 0 60000 65536"/>
              <a:gd name="T7" fmla="*/ 0 60000 65536"/>
              <a:gd name="T8" fmla="*/ 0 60000 65536"/>
              <a:gd name="T9" fmla="*/ 0 w 288"/>
              <a:gd name="T10" fmla="*/ 0 h 432"/>
              <a:gd name="T11" fmla="*/ 288 w 288"/>
              <a:gd name="T12" fmla="*/ 432 h 432"/>
            </a:gdLst>
            <a:ahLst/>
            <a:cxnLst>
              <a:cxn ang="T6">
                <a:pos x="T0" y="T1"/>
              </a:cxn>
              <a:cxn ang="T7">
                <a:pos x="T2" y="T3"/>
              </a:cxn>
              <a:cxn ang="T8">
                <a:pos x="T4" y="T5"/>
              </a:cxn>
            </a:cxnLst>
            <a:rect l="T9" t="T10" r="T11" b="T12"/>
            <a:pathLst>
              <a:path w="288" h="432">
                <a:moveTo>
                  <a:pt x="288" y="432"/>
                </a:moveTo>
                <a:cubicBezTo>
                  <a:pt x="240" y="348"/>
                  <a:pt x="192" y="264"/>
                  <a:pt x="144" y="192"/>
                </a:cubicBezTo>
                <a:cubicBezTo>
                  <a:pt x="96" y="120"/>
                  <a:pt x="32" y="40"/>
                  <a:pt x="0" y="0"/>
                </a:cubicBezTo>
              </a:path>
            </a:pathLst>
          </a:custGeom>
          <a:noFill/>
          <a:ln w="57150">
            <a:solidFill>
              <a:srgbClr val="FF0066"/>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29" name="Freeform 15"/>
          <p:cNvSpPr>
            <a:spLocks/>
          </p:cNvSpPr>
          <p:nvPr/>
        </p:nvSpPr>
        <p:spPr bwMode="auto">
          <a:xfrm rot="7954563" flipH="1" flipV="1">
            <a:off x="3011091" y="3268266"/>
            <a:ext cx="285750" cy="233363"/>
          </a:xfrm>
          <a:custGeom>
            <a:avLst/>
            <a:gdLst>
              <a:gd name="T0" fmla="*/ 2147483646 w 336"/>
              <a:gd name="T1" fmla="*/ 2147483646 h 544"/>
              <a:gd name="T2" fmla="*/ 2147483646 w 336"/>
              <a:gd name="T3" fmla="*/ 2147483646 h 544"/>
              <a:gd name="T4" fmla="*/ 2147483646 w 336"/>
              <a:gd name="T5" fmla="*/ 2147483646 h 544"/>
              <a:gd name="T6" fmla="*/ 2147483646 w 336"/>
              <a:gd name="T7" fmla="*/ 2147483646 h 544"/>
              <a:gd name="T8" fmla="*/ 0 w 336"/>
              <a:gd name="T9" fmla="*/ 0 h 544"/>
              <a:gd name="T10" fmla="*/ 0 60000 65536"/>
              <a:gd name="T11" fmla="*/ 0 60000 65536"/>
              <a:gd name="T12" fmla="*/ 0 60000 65536"/>
              <a:gd name="T13" fmla="*/ 0 60000 65536"/>
              <a:gd name="T14" fmla="*/ 0 60000 65536"/>
              <a:gd name="T15" fmla="*/ 0 w 336"/>
              <a:gd name="T16" fmla="*/ 0 h 544"/>
              <a:gd name="T17" fmla="*/ 336 w 336"/>
              <a:gd name="T18" fmla="*/ 544 h 544"/>
            </a:gdLst>
            <a:ahLst/>
            <a:cxnLst>
              <a:cxn ang="T10">
                <a:pos x="T0" y="T1"/>
              </a:cxn>
              <a:cxn ang="T11">
                <a:pos x="T2" y="T3"/>
              </a:cxn>
              <a:cxn ang="T12">
                <a:pos x="T4" y="T5"/>
              </a:cxn>
              <a:cxn ang="T13">
                <a:pos x="T6" y="T7"/>
              </a:cxn>
              <a:cxn ang="T14">
                <a:pos x="T8" y="T9"/>
              </a:cxn>
            </a:cxnLst>
            <a:rect l="T15" t="T16" r="T17" b="T18"/>
            <a:pathLst>
              <a:path w="336" h="544">
                <a:moveTo>
                  <a:pt x="336" y="528"/>
                </a:moveTo>
                <a:cubicBezTo>
                  <a:pt x="308" y="536"/>
                  <a:pt x="280" y="544"/>
                  <a:pt x="240" y="528"/>
                </a:cubicBezTo>
                <a:cubicBezTo>
                  <a:pt x="200" y="512"/>
                  <a:pt x="128" y="496"/>
                  <a:pt x="96" y="432"/>
                </a:cubicBezTo>
                <a:cubicBezTo>
                  <a:pt x="64" y="368"/>
                  <a:pt x="64" y="216"/>
                  <a:pt x="48" y="144"/>
                </a:cubicBezTo>
                <a:cubicBezTo>
                  <a:pt x="32" y="72"/>
                  <a:pt x="8" y="24"/>
                  <a:pt x="0" y="0"/>
                </a:cubicBezTo>
              </a:path>
            </a:pathLst>
          </a:custGeom>
          <a:noFill/>
          <a:ln w="57150">
            <a:solidFill>
              <a:srgbClr val="FF0066"/>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24596" name="TextBox 29"/>
          <p:cNvSpPr txBox="1">
            <a:spLocks noChangeArrowheads="1"/>
          </p:cNvSpPr>
          <p:nvPr/>
        </p:nvSpPr>
        <p:spPr bwMode="auto">
          <a:xfrm>
            <a:off x="2235994" y="467916"/>
            <a:ext cx="45720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350" b="1">
                <a:solidFill>
                  <a:srgbClr val="FF0000"/>
                </a:solidFill>
                <a:latin typeface="Arial" panose="020B0604020202020204" pitchFamily="34" charset="0"/>
              </a:rPr>
              <a:t>CUỘC HÀNH TRÌNH CỦA  HẠM ĐỘI MA-GEN-LĂNG</a:t>
            </a:r>
            <a:endParaRPr lang="vi-VN" altLang="en-US" sz="1350" b="1">
              <a:solidFill>
                <a:srgbClr val="FF0000"/>
              </a:solidFill>
              <a:latin typeface="Arial" panose="020B0604020202020204" pitchFamily="34" charset="0"/>
            </a:endParaRPr>
          </a:p>
        </p:txBody>
      </p:sp>
      <p:sp>
        <p:nvSpPr>
          <p:cNvPr id="24597" name="TextBox 30"/>
          <p:cNvSpPr txBox="1">
            <a:spLocks noChangeArrowheads="1"/>
          </p:cNvSpPr>
          <p:nvPr/>
        </p:nvSpPr>
        <p:spPr bwMode="auto">
          <a:xfrm>
            <a:off x="3543300" y="1428751"/>
            <a:ext cx="1028700" cy="1869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050">
                <a:latin typeface="Arial" panose="020B0604020202020204" pitchFamily="34" charset="0"/>
              </a:rPr>
              <a:t>ĐẠI</a:t>
            </a:r>
          </a:p>
          <a:p>
            <a:pPr eaLnBrk="1" hangingPunct="1">
              <a:lnSpc>
                <a:spcPct val="100000"/>
              </a:lnSpc>
              <a:spcBef>
                <a:spcPct val="0"/>
              </a:spcBef>
              <a:buFontTx/>
              <a:buNone/>
            </a:pPr>
            <a:endParaRPr lang="en-US" altLang="en-US" sz="1050">
              <a:latin typeface="Arial" panose="020B0604020202020204" pitchFamily="34" charset="0"/>
            </a:endParaRPr>
          </a:p>
          <a:p>
            <a:pPr eaLnBrk="1" hangingPunct="1">
              <a:lnSpc>
                <a:spcPct val="100000"/>
              </a:lnSpc>
              <a:spcBef>
                <a:spcPct val="0"/>
              </a:spcBef>
              <a:buFontTx/>
              <a:buNone/>
            </a:pPr>
            <a:r>
              <a:rPr lang="en-US" altLang="en-US" sz="1050">
                <a:latin typeface="Arial" panose="020B0604020202020204" pitchFamily="34" charset="0"/>
              </a:rPr>
              <a:t> </a:t>
            </a:r>
          </a:p>
          <a:p>
            <a:pPr eaLnBrk="1" hangingPunct="1">
              <a:lnSpc>
                <a:spcPct val="100000"/>
              </a:lnSpc>
              <a:spcBef>
                <a:spcPct val="0"/>
              </a:spcBef>
              <a:buFontTx/>
              <a:buNone/>
            </a:pPr>
            <a:endParaRPr lang="en-US" altLang="en-US" sz="1050">
              <a:latin typeface="Arial" panose="020B0604020202020204" pitchFamily="34" charset="0"/>
            </a:endParaRPr>
          </a:p>
          <a:p>
            <a:pPr eaLnBrk="1" hangingPunct="1">
              <a:lnSpc>
                <a:spcPct val="100000"/>
              </a:lnSpc>
              <a:spcBef>
                <a:spcPct val="0"/>
              </a:spcBef>
              <a:buFontTx/>
              <a:buNone/>
            </a:pPr>
            <a:r>
              <a:rPr lang="en-US" altLang="en-US" sz="1050">
                <a:latin typeface="Arial" panose="020B0604020202020204" pitchFamily="34" charset="0"/>
              </a:rPr>
              <a:t>  </a:t>
            </a:r>
          </a:p>
          <a:p>
            <a:pPr eaLnBrk="1" hangingPunct="1">
              <a:lnSpc>
                <a:spcPct val="100000"/>
              </a:lnSpc>
              <a:spcBef>
                <a:spcPct val="0"/>
              </a:spcBef>
              <a:buFontTx/>
              <a:buNone/>
            </a:pPr>
            <a:r>
              <a:rPr lang="en-US" altLang="en-US" sz="1050">
                <a:latin typeface="Arial" panose="020B0604020202020204" pitchFamily="34" charset="0"/>
              </a:rPr>
              <a:t> TÂY </a:t>
            </a:r>
          </a:p>
          <a:p>
            <a:pPr eaLnBrk="1" hangingPunct="1">
              <a:lnSpc>
                <a:spcPct val="100000"/>
              </a:lnSpc>
              <a:spcBef>
                <a:spcPct val="0"/>
              </a:spcBef>
              <a:buFontTx/>
              <a:buNone/>
            </a:pPr>
            <a:endParaRPr lang="en-US" altLang="en-US" sz="1050">
              <a:latin typeface="Arial" panose="020B0604020202020204" pitchFamily="34" charset="0"/>
            </a:endParaRPr>
          </a:p>
          <a:p>
            <a:pPr eaLnBrk="1" hangingPunct="1">
              <a:lnSpc>
                <a:spcPct val="100000"/>
              </a:lnSpc>
              <a:spcBef>
                <a:spcPct val="0"/>
              </a:spcBef>
              <a:buFontTx/>
              <a:buNone/>
            </a:pPr>
            <a:endParaRPr lang="en-US" altLang="en-US" sz="1050">
              <a:latin typeface="Arial" panose="020B0604020202020204" pitchFamily="34" charset="0"/>
            </a:endParaRPr>
          </a:p>
          <a:p>
            <a:pPr eaLnBrk="1" hangingPunct="1">
              <a:lnSpc>
                <a:spcPct val="100000"/>
              </a:lnSpc>
              <a:spcBef>
                <a:spcPct val="0"/>
              </a:spcBef>
              <a:buFontTx/>
              <a:buNone/>
            </a:pPr>
            <a:r>
              <a:rPr lang="en-US" altLang="en-US" sz="1050">
                <a:latin typeface="Arial" panose="020B0604020202020204" pitchFamily="34" charset="0"/>
              </a:rPr>
              <a:t>  </a:t>
            </a:r>
          </a:p>
          <a:p>
            <a:pPr eaLnBrk="1" hangingPunct="1">
              <a:lnSpc>
                <a:spcPct val="100000"/>
              </a:lnSpc>
              <a:spcBef>
                <a:spcPct val="0"/>
              </a:spcBef>
              <a:buFontTx/>
              <a:buNone/>
            </a:pPr>
            <a:r>
              <a:rPr lang="en-US" altLang="en-US" sz="1050">
                <a:latin typeface="Arial" panose="020B0604020202020204" pitchFamily="34" charset="0"/>
              </a:rPr>
              <a:t>    </a:t>
            </a:r>
          </a:p>
          <a:p>
            <a:pPr eaLnBrk="1" hangingPunct="1">
              <a:lnSpc>
                <a:spcPct val="100000"/>
              </a:lnSpc>
              <a:spcBef>
                <a:spcPct val="0"/>
              </a:spcBef>
              <a:buFontTx/>
              <a:buNone/>
            </a:pPr>
            <a:r>
              <a:rPr lang="en-US" altLang="en-US" sz="1050">
                <a:latin typeface="Arial" panose="020B0604020202020204" pitchFamily="34" charset="0"/>
              </a:rPr>
              <a:t>  DƯƠNG</a:t>
            </a:r>
            <a:endParaRPr lang="vi-VN" altLang="en-US" sz="1050">
              <a:latin typeface="Arial" panose="020B0604020202020204" pitchFamily="34" charset="0"/>
            </a:endParaRPr>
          </a:p>
        </p:txBody>
      </p:sp>
      <p:sp>
        <p:nvSpPr>
          <p:cNvPr id="24598" name="TextBox 31"/>
          <p:cNvSpPr txBox="1">
            <a:spLocks noChangeArrowheads="1"/>
          </p:cNvSpPr>
          <p:nvPr/>
        </p:nvSpPr>
        <p:spPr bwMode="auto">
          <a:xfrm>
            <a:off x="1600200" y="1714500"/>
            <a:ext cx="914400" cy="1546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050">
                <a:latin typeface="Arial" panose="020B0604020202020204" pitchFamily="34" charset="0"/>
              </a:rPr>
              <a:t>THÁI</a:t>
            </a:r>
          </a:p>
          <a:p>
            <a:pPr eaLnBrk="1" hangingPunct="1">
              <a:lnSpc>
                <a:spcPct val="100000"/>
              </a:lnSpc>
              <a:spcBef>
                <a:spcPct val="0"/>
              </a:spcBef>
              <a:buFontTx/>
              <a:buNone/>
            </a:pPr>
            <a:endParaRPr lang="en-US" altLang="en-US" sz="1050">
              <a:latin typeface="Arial" panose="020B0604020202020204" pitchFamily="34" charset="0"/>
            </a:endParaRPr>
          </a:p>
          <a:p>
            <a:pPr eaLnBrk="1" hangingPunct="1">
              <a:lnSpc>
                <a:spcPct val="100000"/>
              </a:lnSpc>
              <a:spcBef>
                <a:spcPct val="0"/>
              </a:spcBef>
              <a:buFontTx/>
              <a:buNone/>
            </a:pPr>
            <a:endParaRPr lang="en-US" altLang="en-US" sz="1050">
              <a:latin typeface="Arial" panose="020B0604020202020204" pitchFamily="34" charset="0"/>
            </a:endParaRPr>
          </a:p>
          <a:p>
            <a:pPr eaLnBrk="1" hangingPunct="1">
              <a:lnSpc>
                <a:spcPct val="100000"/>
              </a:lnSpc>
              <a:spcBef>
                <a:spcPct val="0"/>
              </a:spcBef>
              <a:buFontTx/>
              <a:buNone/>
            </a:pPr>
            <a:endParaRPr lang="en-US" altLang="en-US" sz="1050">
              <a:latin typeface="Arial" panose="020B0604020202020204" pitchFamily="34" charset="0"/>
            </a:endParaRPr>
          </a:p>
          <a:p>
            <a:pPr eaLnBrk="1" hangingPunct="1">
              <a:lnSpc>
                <a:spcPct val="100000"/>
              </a:lnSpc>
              <a:spcBef>
                <a:spcPct val="0"/>
              </a:spcBef>
              <a:buFontTx/>
              <a:buNone/>
            </a:pPr>
            <a:r>
              <a:rPr lang="en-US" altLang="en-US" sz="1050">
                <a:latin typeface="Arial" panose="020B0604020202020204" pitchFamily="34" charset="0"/>
              </a:rPr>
              <a:t> BÌNH </a:t>
            </a:r>
          </a:p>
          <a:p>
            <a:pPr eaLnBrk="1" hangingPunct="1">
              <a:lnSpc>
                <a:spcPct val="100000"/>
              </a:lnSpc>
              <a:spcBef>
                <a:spcPct val="0"/>
              </a:spcBef>
              <a:buFontTx/>
              <a:buNone/>
            </a:pPr>
            <a:endParaRPr lang="en-US" altLang="en-US" sz="1050">
              <a:latin typeface="Arial" panose="020B0604020202020204" pitchFamily="34" charset="0"/>
            </a:endParaRPr>
          </a:p>
          <a:p>
            <a:pPr eaLnBrk="1" hangingPunct="1">
              <a:lnSpc>
                <a:spcPct val="100000"/>
              </a:lnSpc>
              <a:spcBef>
                <a:spcPct val="0"/>
              </a:spcBef>
              <a:buFontTx/>
              <a:buNone/>
            </a:pPr>
            <a:endParaRPr lang="en-US" altLang="en-US" sz="1050">
              <a:latin typeface="Arial" panose="020B0604020202020204" pitchFamily="34" charset="0"/>
            </a:endParaRPr>
          </a:p>
          <a:p>
            <a:pPr eaLnBrk="1" hangingPunct="1">
              <a:lnSpc>
                <a:spcPct val="100000"/>
              </a:lnSpc>
              <a:spcBef>
                <a:spcPct val="0"/>
              </a:spcBef>
              <a:buFontTx/>
              <a:buNone/>
            </a:pPr>
            <a:endParaRPr lang="en-US" altLang="en-US" sz="1050">
              <a:latin typeface="Arial" panose="020B0604020202020204" pitchFamily="34" charset="0"/>
            </a:endParaRPr>
          </a:p>
          <a:p>
            <a:pPr eaLnBrk="1" hangingPunct="1">
              <a:lnSpc>
                <a:spcPct val="100000"/>
              </a:lnSpc>
              <a:spcBef>
                <a:spcPct val="0"/>
              </a:spcBef>
              <a:buFontTx/>
              <a:buNone/>
            </a:pPr>
            <a:r>
              <a:rPr lang="en-US" altLang="en-US" sz="1050">
                <a:latin typeface="Arial" panose="020B0604020202020204" pitchFamily="34" charset="0"/>
              </a:rPr>
              <a:t>DƯƠNG</a:t>
            </a:r>
            <a:endParaRPr lang="vi-VN" altLang="en-US" sz="1050">
              <a:latin typeface="Arial" panose="020B0604020202020204" pitchFamily="34" charset="0"/>
            </a:endParaRPr>
          </a:p>
        </p:txBody>
      </p:sp>
      <p:sp>
        <p:nvSpPr>
          <p:cNvPr id="24599" name="TextBox 32"/>
          <p:cNvSpPr txBox="1">
            <a:spLocks noChangeArrowheads="1"/>
          </p:cNvSpPr>
          <p:nvPr/>
        </p:nvSpPr>
        <p:spPr bwMode="auto">
          <a:xfrm>
            <a:off x="7086600" y="1485900"/>
            <a:ext cx="914400" cy="122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050">
                <a:latin typeface="Arial" panose="020B0604020202020204" pitchFamily="34" charset="0"/>
              </a:rPr>
              <a:t>THÁI</a:t>
            </a:r>
          </a:p>
          <a:p>
            <a:pPr eaLnBrk="1" hangingPunct="1">
              <a:lnSpc>
                <a:spcPct val="100000"/>
              </a:lnSpc>
              <a:spcBef>
                <a:spcPct val="0"/>
              </a:spcBef>
              <a:buFontTx/>
              <a:buNone/>
            </a:pPr>
            <a:endParaRPr lang="en-US" altLang="en-US" sz="1050">
              <a:latin typeface="Arial" panose="020B0604020202020204" pitchFamily="34" charset="0"/>
            </a:endParaRPr>
          </a:p>
          <a:p>
            <a:pPr eaLnBrk="1" hangingPunct="1">
              <a:lnSpc>
                <a:spcPct val="100000"/>
              </a:lnSpc>
              <a:spcBef>
                <a:spcPct val="0"/>
              </a:spcBef>
              <a:buFontTx/>
              <a:buNone/>
            </a:pPr>
            <a:endParaRPr lang="en-US" altLang="en-US" sz="1050">
              <a:latin typeface="Arial" panose="020B0604020202020204" pitchFamily="34" charset="0"/>
            </a:endParaRPr>
          </a:p>
          <a:p>
            <a:pPr eaLnBrk="1" hangingPunct="1">
              <a:lnSpc>
                <a:spcPct val="100000"/>
              </a:lnSpc>
              <a:spcBef>
                <a:spcPct val="0"/>
              </a:spcBef>
              <a:buFontTx/>
              <a:buNone/>
            </a:pPr>
            <a:r>
              <a:rPr lang="en-US" altLang="en-US" sz="1050">
                <a:latin typeface="Arial" panose="020B0604020202020204" pitchFamily="34" charset="0"/>
              </a:rPr>
              <a:t> BÌNH </a:t>
            </a:r>
          </a:p>
          <a:p>
            <a:pPr eaLnBrk="1" hangingPunct="1">
              <a:lnSpc>
                <a:spcPct val="100000"/>
              </a:lnSpc>
              <a:spcBef>
                <a:spcPct val="0"/>
              </a:spcBef>
              <a:buFontTx/>
              <a:buNone/>
            </a:pPr>
            <a:endParaRPr lang="en-US" altLang="en-US" sz="1050">
              <a:latin typeface="Arial" panose="020B0604020202020204" pitchFamily="34" charset="0"/>
            </a:endParaRPr>
          </a:p>
          <a:p>
            <a:pPr eaLnBrk="1" hangingPunct="1">
              <a:lnSpc>
                <a:spcPct val="100000"/>
              </a:lnSpc>
              <a:spcBef>
                <a:spcPct val="0"/>
              </a:spcBef>
              <a:buFontTx/>
              <a:buNone/>
            </a:pPr>
            <a:endParaRPr lang="en-US" altLang="en-US" sz="1050">
              <a:latin typeface="Arial" panose="020B0604020202020204" pitchFamily="34" charset="0"/>
            </a:endParaRPr>
          </a:p>
          <a:p>
            <a:pPr eaLnBrk="1" hangingPunct="1">
              <a:lnSpc>
                <a:spcPct val="100000"/>
              </a:lnSpc>
              <a:spcBef>
                <a:spcPct val="0"/>
              </a:spcBef>
              <a:buFontTx/>
              <a:buNone/>
            </a:pPr>
            <a:r>
              <a:rPr lang="en-US" altLang="en-US" sz="1050">
                <a:latin typeface="Arial" panose="020B0604020202020204" pitchFamily="34" charset="0"/>
              </a:rPr>
              <a:t>DƯƠNGss</a:t>
            </a:r>
            <a:endParaRPr lang="vi-VN" altLang="en-US" sz="1050">
              <a:latin typeface="Arial" panose="020B0604020202020204" pitchFamily="34" charset="0"/>
            </a:endParaRPr>
          </a:p>
        </p:txBody>
      </p:sp>
      <p:sp>
        <p:nvSpPr>
          <p:cNvPr id="24600" name="TextBox 33"/>
          <p:cNvSpPr txBox="1">
            <a:spLocks noChangeArrowheads="1"/>
          </p:cNvSpPr>
          <p:nvPr/>
        </p:nvSpPr>
        <p:spPr bwMode="auto">
          <a:xfrm>
            <a:off x="5429250" y="2000250"/>
            <a:ext cx="1428750" cy="122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050">
                <a:latin typeface="Arial" panose="020B0604020202020204" pitchFamily="34" charset="0"/>
              </a:rPr>
              <a:t>ẤN </a:t>
            </a:r>
          </a:p>
          <a:p>
            <a:pPr eaLnBrk="1" hangingPunct="1">
              <a:lnSpc>
                <a:spcPct val="100000"/>
              </a:lnSpc>
              <a:spcBef>
                <a:spcPct val="0"/>
              </a:spcBef>
              <a:buFontTx/>
              <a:buNone/>
            </a:pPr>
            <a:endParaRPr lang="en-US" altLang="en-US" sz="1050">
              <a:latin typeface="Arial" panose="020B0604020202020204" pitchFamily="34" charset="0"/>
            </a:endParaRPr>
          </a:p>
          <a:p>
            <a:pPr eaLnBrk="1" hangingPunct="1">
              <a:lnSpc>
                <a:spcPct val="100000"/>
              </a:lnSpc>
              <a:spcBef>
                <a:spcPct val="0"/>
              </a:spcBef>
              <a:buFontTx/>
              <a:buNone/>
            </a:pPr>
            <a:endParaRPr lang="en-US" altLang="en-US" sz="1050">
              <a:latin typeface="Arial" panose="020B0604020202020204" pitchFamily="34" charset="0"/>
            </a:endParaRPr>
          </a:p>
          <a:p>
            <a:pPr eaLnBrk="1" hangingPunct="1">
              <a:lnSpc>
                <a:spcPct val="100000"/>
              </a:lnSpc>
              <a:spcBef>
                <a:spcPct val="0"/>
              </a:spcBef>
              <a:buFontTx/>
              <a:buNone/>
            </a:pPr>
            <a:r>
              <a:rPr lang="en-US" altLang="en-US" sz="1050">
                <a:latin typeface="Arial" panose="020B0604020202020204" pitchFamily="34" charset="0"/>
              </a:rPr>
              <a:t>ĐỘ</a:t>
            </a:r>
          </a:p>
          <a:p>
            <a:pPr eaLnBrk="1" hangingPunct="1">
              <a:lnSpc>
                <a:spcPct val="100000"/>
              </a:lnSpc>
              <a:spcBef>
                <a:spcPct val="0"/>
              </a:spcBef>
              <a:buFontTx/>
              <a:buNone/>
            </a:pPr>
            <a:endParaRPr lang="en-US" altLang="en-US" sz="1050">
              <a:latin typeface="Arial" panose="020B0604020202020204" pitchFamily="34" charset="0"/>
            </a:endParaRPr>
          </a:p>
          <a:p>
            <a:pPr eaLnBrk="1" hangingPunct="1">
              <a:lnSpc>
                <a:spcPct val="100000"/>
              </a:lnSpc>
              <a:spcBef>
                <a:spcPct val="0"/>
              </a:spcBef>
              <a:buFontTx/>
              <a:buNone/>
            </a:pPr>
            <a:endParaRPr lang="en-US" altLang="en-US" sz="1050">
              <a:latin typeface="Arial" panose="020B0604020202020204" pitchFamily="34" charset="0"/>
            </a:endParaRPr>
          </a:p>
          <a:p>
            <a:pPr eaLnBrk="1" hangingPunct="1">
              <a:lnSpc>
                <a:spcPct val="100000"/>
              </a:lnSpc>
              <a:spcBef>
                <a:spcPct val="0"/>
              </a:spcBef>
              <a:buFontTx/>
              <a:buNone/>
            </a:pPr>
            <a:r>
              <a:rPr lang="en-US" altLang="en-US" sz="1050">
                <a:latin typeface="Arial" panose="020B0604020202020204" pitchFamily="34" charset="0"/>
              </a:rPr>
              <a:t> DƯƠNG</a:t>
            </a:r>
            <a:endParaRPr lang="vi-VN" altLang="en-US" sz="1050">
              <a:latin typeface="Arial" panose="020B0604020202020204" pitchFamily="34" charset="0"/>
            </a:endParaRPr>
          </a:p>
        </p:txBody>
      </p:sp>
      <p:sp>
        <p:nvSpPr>
          <p:cNvPr id="24601" name="TextBox 34"/>
          <p:cNvSpPr txBox="1">
            <a:spLocks noChangeArrowheads="1"/>
          </p:cNvSpPr>
          <p:nvPr/>
        </p:nvSpPr>
        <p:spPr bwMode="auto">
          <a:xfrm>
            <a:off x="3143250" y="2686050"/>
            <a:ext cx="514350"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050">
                <a:latin typeface="Arial" panose="020B0604020202020204" pitchFamily="34" charset="0"/>
              </a:rPr>
              <a:t>NAM</a:t>
            </a:r>
          </a:p>
          <a:p>
            <a:pPr eaLnBrk="1" hangingPunct="1">
              <a:lnSpc>
                <a:spcPct val="100000"/>
              </a:lnSpc>
              <a:spcBef>
                <a:spcPct val="0"/>
              </a:spcBef>
              <a:buFontTx/>
              <a:buNone/>
            </a:pPr>
            <a:endParaRPr lang="en-US" altLang="en-US" sz="1050">
              <a:latin typeface="Arial" panose="020B0604020202020204" pitchFamily="34" charset="0"/>
            </a:endParaRPr>
          </a:p>
          <a:p>
            <a:pPr eaLnBrk="1" hangingPunct="1">
              <a:lnSpc>
                <a:spcPct val="100000"/>
              </a:lnSpc>
              <a:spcBef>
                <a:spcPct val="0"/>
              </a:spcBef>
              <a:buFontTx/>
              <a:buNone/>
            </a:pPr>
            <a:r>
              <a:rPr lang="en-US" altLang="en-US" sz="1050">
                <a:latin typeface="Arial" panose="020B0604020202020204" pitchFamily="34" charset="0"/>
              </a:rPr>
              <a:t>MỸ</a:t>
            </a:r>
            <a:endParaRPr lang="vi-VN" altLang="en-US" sz="900">
              <a:latin typeface="Arial" panose="020B0604020202020204" pitchFamily="34" charset="0"/>
            </a:endParaRPr>
          </a:p>
        </p:txBody>
      </p:sp>
      <p:sp>
        <p:nvSpPr>
          <p:cNvPr id="24602" name="TextBox 35"/>
          <p:cNvSpPr txBox="1">
            <a:spLocks noChangeArrowheads="1"/>
          </p:cNvSpPr>
          <p:nvPr/>
        </p:nvSpPr>
        <p:spPr bwMode="auto">
          <a:xfrm>
            <a:off x="2514600" y="1143000"/>
            <a:ext cx="514350"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050">
                <a:latin typeface="Arial" panose="020B0604020202020204" pitchFamily="34" charset="0"/>
              </a:rPr>
              <a:t>BĂC</a:t>
            </a:r>
          </a:p>
          <a:p>
            <a:pPr eaLnBrk="1" hangingPunct="1">
              <a:lnSpc>
                <a:spcPct val="100000"/>
              </a:lnSpc>
              <a:spcBef>
                <a:spcPct val="0"/>
              </a:spcBef>
              <a:buFontTx/>
              <a:buNone/>
            </a:pPr>
            <a:endParaRPr lang="en-US" altLang="en-US" sz="1050">
              <a:latin typeface="Arial" panose="020B0604020202020204" pitchFamily="34" charset="0"/>
            </a:endParaRPr>
          </a:p>
          <a:p>
            <a:pPr eaLnBrk="1" hangingPunct="1">
              <a:lnSpc>
                <a:spcPct val="100000"/>
              </a:lnSpc>
              <a:spcBef>
                <a:spcPct val="0"/>
              </a:spcBef>
              <a:buFontTx/>
              <a:buNone/>
            </a:pPr>
            <a:r>
              <a:rPr lang="en-US" altLang="en-US" sz="1050">
                <a:latin typeface="Arial" panose="020B0604020202020204" pitchFamily="34" charset="0"/>
              </a:rPr>
              <a:t> MỸ</a:t>
            </a:r>
            <a:endParaRPr lang="vi-VN" altLang="en-US" sz="1050">
              <a:latin typeface="Arial" panose="020B0604020202020204" pitchFamily="34" charset="0"/>
            </a:endParaRPr>
          </a:p>
        </p:txBody>
      </p:sp>
      <p:sp>
        <p:nvSpPr>
          <p:cNvPr id="24603" name="TextBox 36"/>
          <p:cNvSpPr txBox="1">
            <a:spLocks noChangeArrowheads="1"/>
          </p:cNvSpPr>
          <p:nvPr/>
        </p:nvSpPr>
        <p:spPr bwMode="auto">
          <a:xfrm>
            <a:off x="4572000" y="2114550"/>
            <a:ext cx="571500"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050">
                <a:latin typeface="Arial" panose="020B0604020202020204" pitchFamily="34" charset="0"/>
              </a:rPr>
              <a:t>CHÂU</a:t>
            </a:r>
          </a:p>
          <a:p>
            <a:pPr eaLnBrk="1" hangingPunct="1">
              <a:lnSpc>
                <a:spcPct val="100000"/>
              </a:lnSpc>
              <a:spcBef>
                <a:spcPct val="0"/>
              </a:spcBef>
              <a:buFontTx/>
              <a:buNone/>
            </a:pPr>
            <a:endParaRPr lang="en-US" altLang="en-US" sz="1050">
              <a:latin typeface="Arial" panose="020B0604020202020204" pitchFamily="34" charset="0"/>
            </a:endParaRPr>
          </a:p>
          <a:p>
            <a:pPr eaLnBrk="1" hangingPunct="1">
              <a:lnSpc>
                <a:spcPct val="100000"/>
              </a:lnSpc>
              <a:spcBef>
                <a:spcPct val="0"/>
              </a:spcBef>
              <a:buFontTx/>
              <a:buNone/>
            </a:pPr>
            <a:r>
              <a:rPr lang="en-US" altLang="en-US" sz="1050">
                <a:latin typeface="Arial" panose="020B0604020202020204" pitchFamily="34" charset="0"/>
              </a:rPr>
              <a:t>PHI</a:t>
            </a:r>
            <a:endParaRPr lang="vi-VN" altLang="en-US" sz="1050">
              <a:latin typeface="Arial" panose="020B0604020202020204" pitchFamily="34" charset="0"/>
            </a:endParaRPr>
          </a:p>
        </p:txBody>
      </p:sp>
      <p:sp>
        <p:nvSpPr>
          <p:cNvPr id="24604" name="TextBox 37"/>
          <p:cNvSpPr txBox="1">
            <a:spLocks noChangeArrowheads="1"/>
          </p:cNvSpPr>
          <p:nvPr/>
        </p:nvSpPr>
        <p:spPr bwMode="auto">
          <a:xfrm>
            <a:off x="4572000" y="1200150"/>
            <a:ext cx="91440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050">
                <a:latin typeface="Arial" panose="020B0604020202020204" pitchFamily="34" charset="0"/>
              </a:rPr>
              <a:t>CHÂU   ÂU</a:t>
            </a:r>
            <a:endParaRPr lang="vi-VN" altLang="en-US" sz="1050">
              <a:latin typeface="Arial" panose="020B0604020202020204" pitchFamily="34" charset="0"/>
            </a:endParaRPr>
          </a:p>
        </p:txBody>
      </p:sp>
      <p:sp>
        <p:nvSpPr>
          <p:cNvPr id="24605" name="TextBox 38"/>
          <p:cNvSpPr txBox="1">
            <a:spLocks noChangeArrowheads="1"/>
          </p:cNvSpPr>
          <p:nvPr/>
        </p:nvSpPr>
        <p:spPr bwMode="auto">
          <a:xfrm>
            <a:off x="5657850" y="1371600"/>
            <a:ext cx="85725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050">
                <a:latin typeface="Arial" panose="020B0604020202020204" pitchFamily="34" charset="0"/>
              </a:rPr>
              <a:t>CHÂU  Á</a:t>
            </a:r>
            <a:endParaRPr lang="vi-VN" altLang="en-US" sz="1050">
              <a:latin typeface="Arial" panose="020B0604020202020204" pitchFamily="34" charset="0"/>
            </a:endParaRPr>
          </a:p>
        </p:txBody>
      </p:sp>
    </p:spTree>
    <p:extLst>
      <p:ext uri="{BB962C8B-B14F-4D97-AF65-F5344CB8AC3E}">
        <p14:creationId xmlns:p14="http://schemas.microsoft.com/office/powerpoint/2010/main" val="41583316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par>
                                <p:cTn id="8" presetID="18" presetClass="entr" presetSubtype="12"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strips(downLeft)">
                                      <p:cBhvr>
                                        <p:cTn id="10" dur="2000"/>
                                        <p:tgtEl>
                                          <p:spTgt spid="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12"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strips(downLeft)">
                                      <p:cBhvr>
                                        <p:cTn id="15" dur="500"/>
                                        <p:tgtEl>
                                          <p:spTgt spid="28"/>
                                        </p:tgtEl>
                                      </p:cBhvr>
                                    </p:animEffect>
                                  </p:childTnLst>
                                </p:cTn>
                              </p:par>
                              <p:par>
                                <p:cTn id="16" presetID="18" presetClass="entr" presetSubtype="12"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strips(downLeft)">
                                      <p:cBhvr>
                                        <p:cTn id="18" dur="2000"/>
                                        <p:tgtEl>
                                          <p:spTgt spid="2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par>
                                <p:cTn id="24" presetID="22" presetClass="entr" presetSubtype="4"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2000"/>
                                        <p:tgtEl>
                                          <p:spTgt spid="10"/>
                                        </p:tgtEl>
                                      </p:cBhvr>
                                    </p:animEffect>
                                  </p:childTnLst>
                                </p:cTn>
                              </p:par>
                              <p:par>
                                <p:cTn id="27" presetID="18" presetClass="entr" presetSubtype="12"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strips(downLeft)">
                                      <p:cBhvr>
                                        <p:cTn id="29" dur="5000"/>
                                        <p:tgtEl>
                                          <p:spTgt spid="11"/>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8" presetClass="entr" presetSubtype="12" fill="hold"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strips(downLeft)">
                                      <p:cBhvr>
                                        <p:cTn id="34" dur="500"/>
                                        <p:tgtEl>
                                          <p:spTgt spid="25"/>
                                        </p:tgtEl>
                                      </p:cBhvr>
                                    </p:animEffect>
                                  </p:childTnLst>
                                </p:cTn>
                              </p:par>
                              <p:par>
                                <p:cTn id="35" presetID="18" presetClass="entr" presetSubtype="12"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strips(downLeft)">
                                      <p:cBhvr>
                                        <p:cTn id="37" dur="5000"/>
                                        <p:tgtEl>
                                          <p:spTgt spid="2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8" presetClass="entr" presetSubtype="12" fill="hold"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strips(downLeft)">
                                      <p:cBhvr>
                                        <p:cTn id="42" dur="500"/>
                                        <p:tgtEl>
                                          <p:spTgt spid="27"/>
                                        </p:tgtEl>
                                      </p:cBhvr>
                                    </p:animEffect>
                                  </p:childTnLst>
                                </p:cTn>
                              </p:par>
                              <p:par>
                                <p:cTn id="43" presetID="18" presetClass="entr" presetSubtype="12" fill="hold" nodeType="with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strips(downLeft)">
                                      <p:cBhvr>
                                        <p:cTn id="45" dur="5000"/>
                                        <p:tgtEl>
                                          <p:spTgt spid="23"/>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4" fill="hold"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wipe(down)">
                                      <p:cBhvr>
                                        <p:cTn id="50" dur="500"/>
                                        <p:tgtEl>
                                          <p:spTgt spid="17"/>
                                        </p:tgtEl>
                                      </p:cBhvr>
                                    </p:animEffect>
                                  </p:childTnLst>
                                </p:cTn>
                              </p:par>
                              <p:par>
                                <p:cTn id="51" presetID="22" presetClass="entr" presetSubtype="4" fill="hold"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down)">
                                      <p:cBhvr>
                                        <p:cTn id="53" dur="2000"/>
                                        <p:tgtEl>
                                          <p:spTgt spid="18"/>
                                        </p:tgtEl>
                                      </p:cBhvr>
                                    </p:animEffect>
                                  </p:childTnLst>
                                </p:cTn>
                              </p:par>
                              <p:par>
                                <p:cTn id="54" presetID="22" presetClass="entr" presetSubtype="4" fill="hold" nodeType="with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wipe(down)">
                                      <p:cBhvr>
                                        <p:cTn id="56" dur="5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4781" y="-209550"/>
            <a:ext cx="9441656" cy="5545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 Box 4"/>
          <p:cNvSpPr txBox="1">
            <a:spLocks noChangeArrowheads="1"/>
          </p:cNvSpPr>
          <p:nvPr/>
        </p:nvSpPr>
        <p:spPr bwMode="auto">
          <a:xfrm>
            <a:off x="1137047" y="-180975"/>
            <a:ext cx="68580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2100" b="1">
                <a:solidFill>
                  <a:srgbClr val="0000FF"/>
                </a:solidFill>
                <a:latin typeface="Times New Roman" panose="02020603050405020304" pitchFamily="18" charset="0"/>
                <a:cs typeface="Times New Roman" panose="02020603050405020304" pitchFamily="18" charset="0"/>
              </a:rPr>
              <a:t>Tập đọc</a:t>
            </a:r>
          </a:p>
        </p:txBody>
      </p:sp>
      <p:pic>
        <p:nvPicPr>
          <p:cNvPr id="25604" name="Picture 2" descr="C:\Users\KTC_Computer\Desktop\Magellan-407x5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5956" y="1200150"/>
            <a:ext cx="29718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1" name="Text Box 9"/>
          <p:cNvSpPr txBox="1">
            <a:spLocks noChangeArrowheads="1"/>
          </p:cNvSpPr>
          <p:nvPr/>
        </p:nvSpPr>
        <p:spPr bwMode="auto">
          <a:xfrm>
            <a:off x="1034654" y="1173956"/>
            <a:ext cx="462081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100" b="1">
                <a:solidFill>
                  <a:srgbClr val="006600"/>
                </a:solidFill>
                <a:latin typeface="Times New Roman" panose="02020603050405020304" pitchFamily="18" charset="0"/>
                <a:cs typeface="Times New Roman" panose="02020603050405020304" pitchFamily="18" charset="0"/>
              </a:rPr>
              <a:t>* Câu chuyện giúp em hiểu những gì về các nhà thám hiểm?</a:t>
            </a:r>
            <a:endParaRPr lang="en-US" altLang="en-US" sz="2100">
              <a:solidFill>
                <a:srgbClr val="006600"/>
              </a:solidFill>
              <a:latin typeface="Times New Roman" panose="02020603050405020304" pitchFamily="18" charset="0"/>
              <a:cs typeface="Times New Roman" panose="02020603050405020304" pitchFamily="18" charset="0"/>
            </a:endParaRPr>
          </a:p>
        </p:txBody>
      </p:sp>
      <p:sp>
        <p:nvSpPr>
          <p:cNvPr id="13323" name="Text Box 11"/>
          <p:cNvSpPr txBox="1">
            <a:spLocks noChangeArrowheads="1"/>
          </p:cNvSpPr>
          <p:nvPr/>
        </p:nvSpPr>
        <p:spPr bwMode="auto">
          <a:xfrm>
            <a:off x="1125141" y="2057400"/>
            <a:ext cx="4457700" cy="1061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 typeface="Wingdings" panose="05000000000000000000" pitchFamily="2" charset="2"/>
              <a:buChar char="Ø"/>
            </a:pPr>
            <a:r>
              <a:rPr lang="en-US" altLang="en-US" sz="2100" b="1">
                <a:solidFill>
                  <a:srgbClr val="0000CC"/>
                </a:solidFill>
                <a:latin typeface="Times New Roman" panose="02020603050405020304" pitchFamily="18" charset="0"/>
                <a:cs typeface="Times New Roman" panose="02020603050405020304" pitchFamily="18" charset="0"/>
              </a:rPr>
              <a:t>Những nhà thám hiểm rất dũng cảm, dám vượt qua mọi khó khăn để đạt được mục đích đặt ra.</a:t>
            </a:r>
            <a:endParaRPr lang="en-US" altLang="en-US" sz="2100">
              <a:solidFill>
                <a:srgbClr val="0000CC"/>
              </a:solidFill>
              <a:latin typeface="Times New Roman" panose="02020603050405020304" pitchFamily="18" charset="0"/>
              <a:cs typeface="Times New Roman" panose="02020603050405020304" pitchFamily="18" charset="0"/>
            </a:endParaRPr>
          </a:p>
        </p:txBody>
      </p:sp>
      <p:sp>
        <p:nvSpPr>
          <p:cNvPr id="13324" name="Text Box 12"/>
          <p:cNvSpPr txBox="1">
            <a:spLocks noChangeArrowheads="1"/>
          </p:cNvSpPr>
          <p:nvPr/>
        </p:nvSpPr>
        <p:spPr bwMode="auto">
          <a:xfrm>
            <a:off x="1143000" y="3255169"/>
            <a:ext cx="4514850" cy="1061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 typeface="Wingdings" panose="05000000000000000000" pitchFamily="2" charset="2"/>
              <a:buChar char="Ø"/>
            </a:pPr>
            <a:r>
              <a:rPr lang="en-US" altLang="en-US" sz="2100" b="1">
                <a:solidFill>
                  <a:srgbClr val="0000CC"/>
                </a:solidFill>
                <a:latin typeface="Times New Roman" panose="02020603050405020304" pitchFamily="18" charset="0"/>
                <a:cs typeface="Times New Roman" panose="02020603050405020304" pitchFamily="18" charset="0"/>
              </a:rPr>
              <a:t>Những nhà thám hiểm là những người ham hiểu biết, ham khám phá những cái mới lạ, bí ẩn.</a:t>
            </a:r>
            <a:endParaRPr lang="en-US" altLang="en-US" sz="2100">
              <a:solidFill>
                <a:srgbClr val="0000CC"/>
              </a:solidFill>
              <a:latin typeface="Times New Roman" panose="02020603050405020304" pitchFamily="18" charset="0"/>
              <a:cs typeface="Times New Roman" panose="02020603050405020304" pitchFamily="18" charset="0"/>
            </a:endParaRPr>
          </a:p>
        </p:txBody>
      </p:sp>
      <p:sp>
        <p:nvSpPr>
          <p:cNvPr id="25608" name="Text Box 21"/>
          <p:cNvSpPr txBox="1">
            <a:spLocks noChangeArrowheads="1"/>
          </p:cNvSpPr>
          <p:nvPr/>
        </p:nvSpPr>
        <p:spPr bwMode="auto">
          <a:xfrm>
            <a:off x="1257300" y="214312"/>
            <a:ext cx="68580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2100" b="1">
                <a:solidFill>
                  <a:srgbClr val="FF0000"/>
                </a:solidFill>
                <a:latin typeface="Times New Roman" panose="02020603050405020304" pitchFamily="18" charset="0"/>
                <a:cs typeface="Times New Roman" panose="02020603050405020304" pitchFamily="18" charset="0"/>
              </a:rPr>
              <a:t>Hơn một nghìn ngày vòng quanh Trái Đất</a:t>
            </a:r>
          </a:p>
        </p:txBody>
      </p:sp>
    </p:spTree>
    <p:extLst>
      <p:ext uri="{BB962C8B-B14F-4D97-AF65-F5344CB8AC3E}">
        <p14:creationId xmlns:p14="http://schemas.microsoft.com/office/powerpoint/2010/main" val="79738955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321"/>
                                        </p:tgtEl>
                                        <p:attrNameLst>
                                          <p:attrName>style.visibility</p:attrName>
                                        </p:attrNameLst>
                                      </p:cBhvr>
                                      <p:to>
                                        <p:strVal val="visible"/>
                                      </p:to>
                                    </p:set>
                                    <p:animEffect transition="in" filter="barn(inVertical)">
                                      <p:cBhvr>
                                        <p:cTn id="7" dur="500"/>
                                        <p:tgtEl>
                                          <p:spTgt spid="133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323"/>
                                        </p:tgtEl>
                                        <p:attrNameLst>
                                          <p:attrName>style.visibility</p:attrName>
                                        </p:attrNameLst>
                                      </p:cBhvr>
                                      <p:to>
                                        <p:strVal val="visible"/>
                                      </p:to>
                                    </p:set>
                                    <p:animEffect transition="in" filter="circle(in)">
                                      <p:cBhvr>
                                        <p:cTn id="12" dur="2000"/>
                                        <p:tgtEl>
                                          <p:spTgt spid="1332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3324"/>
                                        </p:tgtEl>
                                        <p:attrNameLst>
                                          <p:attrName>style.visibility</p:attrName>
                                        </p:attrNameLst>
                                      </p:cBhvr>
                                      <p:to>
                                        <p:strVal val="visible"/>
                                      </p:to>
                                    </p:set>
                                    <p:animEffect transition="in" filter="circle(in)">
                                      <p:cBhvr>
                                        <p:cTn id="17" dur="2000"/>
                                        <p:tgtEl>
                                          <p:spTgt spid="13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1" grpId="0"/>
      <p:bldP spid="13323" grpId="0"/>
      <p:bldP spid="133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8829" y="-201216"/>
            <a:ext cx="9441657" cy="5545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VICTORIA 3piano.wav">
            <a:hlinkClick r:id="" action="ppaction://media"/>
          </p:cNvPr>
          <p:cNvPicPr>
            <a:picLocks noRot="1" noChangeAspect="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7658100" y="148590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5" name="Text Box 11"/>
          <p:cNvSpPr txBox="1">
            <a:spLocks noChangeArrowheads="1"/>
          </p:cNvSpPr>
          <p:nvPr/>
        </p:nvSpPr>
        <p:spPr bwMode="auto">
          <a:xfrm>
            <a:off x="745331" y="1627585"/>
            <a:ext cx="8001000"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20000"/>
              </a:spcBef>
              <a:buFontTx/>
              <a:buNone/>
            </a:pPr>
            <a:r>
              <a:rPr lang="en-US" altLang="en-US" sz="2100" b="1">
                <a:solidFill>
                  <a:srgbClr val="0000CC"/>
                </a:solidFill>
                <a:latin typeface="Times New Roman" panose="02020603050405020304" pitchFamily="18" charset="0"/>
                <a:cs typeface="Times New Roman" panose="02020603050405020304" pitchFamily="18" charset="0"/>
              </a:rPr>
              <a:t>      </a:t>
            </a:r>
            <a:r>
              <a:rPr lang="en-US" altLang="en-US" sz="3000" b="1" i="1" u="sng">
                <a:solidFill>
                  <a:srgbClr val="006600"/>
                </a:solidFill>
                <a:latin typeface="Times New Roman" panose="02020603050405020304" pitchFamily="18" charset="0"/>
                <a:cs typeface="Times New Roman" panose="02020603050405020304" pitchFamily="18" charset="0"/>
              </a:rPr>
              <a:t>Nội dung</a:t>
            </a:r>
            <a:r>
              <a:rPr lang="en-US" altLang="en-US" sz="3000" b="1" u="sng">
                <a:solidFill>
                  <a:srgbClr val="0000CC"/>
                </a:solidFill>
                <a:latin typeface="Times New Roman" panose="02020603050405020304" pitchFamily="18" charset="0"/>
                <a:cs typeface="Times New Roman" panose="02020603050405020304" pitchFamily="18" charset="0"/>
              </a:rPr>
              <a:t> </a:t>
            </a:r>
            <a:r>
              <a:rPr lang="en-US" altLang="en-US" sz="3000" b="1">
                <a:solidFill>
                  <a:srgbClr val="0000CC"/>
                </a:solidFill>
                <a:latin typeface="Times New Roman" panose="02020603050405020304" pitchFamily="18" charset="0"/>
                <a:cs typeface="Times New Roman" panose="02020603050405020304" pitchFamily="18" charset="0"/>
              </a:rPr>
              <a:t>: Bài văn ca ngợi Ma-gien-lăng và đoàn thám hiểm đã dũng cảm vượt bao khó khăn, hi sinh, mất mát để hoàn thành sứ mạng lịch sử: khẳng định trái đất hình cầu, phát hiện Thái Bình Dương và những vùng đất mới.</a:t>
            </a:r>
            <a:r>
              <a:rPr lang="en-US" altLang="en-US" sz="3000">
                <a:solidFill>
                  <a:srgbClr val="0000CC"/>
                </a:solidFill>
                <a:latin typeface="Times New Roman" panose="02020603050405020304" pitchFamily="18" charset="0"/>
                <a:cs typeface="Times New Roman" panose="02020603050405020304" pitchFamily="18" charset="0"/>
              </a:rPr>
              <a:t> </a:t>
            </a:r>
          </a:p>
        </p:txBody>
      </p:sp>
      <p:sp>
        <p:nvSpPr>
          <p:cNvPr id="26629" name="Text Box 12"/>
          <p:cNvSpPr txBox="1">
            <a:spLocks noChangeArrowheads="1"/>
          </p:cNvSpPr>
          <p:nvPr/>
        </p:nvSpPr>
        <p:spPr bwMode="auto">
          <a:xfrm>
            <a:off x="1031081" y="147637"/>
            <a:ext cx="68580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3000" b="1">
                <a:solidFill>
                  <a:srgbClr val="0000FF"/>
                </a:solidFill>
                <a:latin typeface="Times New Roman" panose="02020603050405020304" pitchFamily="18" charset="0"/>
                <a:cs typeface="Times New Roman" panose="02020603050405020304" pitchFamily="18" charset="0"/>
              </a:rPr>
              <a:t>Tập đọc</a:t>
            </a:r>
          </a:p>
        </p:txBody>
      </p:sp>
      <p:sp>
        <p:nvSpPr>
          <p:cNvPr id="26630" name="Text Box 14"/>
          <p:cNvSpPr txBox="1">
            <a:spLocks noChangeArrowheads="1"/>
          </p:cNvSpPr>
          <p:nvPr/>
        </p:nvSpPr>
        <p:spPr bwMode="auto">
          <a:xfrm>
            <a:off x="1031081" y="552450"/>
            <a:ext cx="74295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3000" b="1">
                <a:solidFill>
                  <a:srgbClr val="FF0000"/>
                </a:solidFill>
                <a:latin typeface="Times New Roman" panose="02020603050405020304" pitchFamily="18" charset="0"/>
                <a:cs typeface="Times New Roman" panose="02020603050405020304" pitchFamily="18" charset="0"/>
              </a:rPr>
              <a:t>Hơn một nghìn ngày vòng quanh Trái Đất</a:t>
            </a:r>
          </a:p>
        </p:txBody>
      </p:sp>
    </p:spTree>
    <p:extLst>
      <p:ext uri="{BB962C8B-B14F-4D97-AF65-F5344CB8AC3E}">
        <p14:creationId xmlns:p14="http://schemas.microsoft.com/office/powerpoint/2010/main" val="12566775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6635"/>
                                        </p:tgtEl>
                                        <p:attrNameLst>
                                          <p:attrName>style.visibility</p:attrName>
                                        </p:attrNameLst>
                                      </p:cBhvr>
                                      <p:to>
                                        <p:strVal val="visible"/>
                                      </p:to>
                                    </p:set>
                                    <p:anim calcmode="discrete" valueType="clr">
                                      <p:cBhvr override="childStyle">
                                        <p:cTn id="7" dur="80"/>
                                        <p:tgtEl>
                                          <p:spTgt spid="2663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6635"/>
                                        </p:tgtEl>
                                        <p:attrNameLst>
                                          <p:attrName>fillcolor</p:attrName>
                                        </p:attrNameLst>
                                      </p:cBhvr>
                                      <p:tavLst>
                                        <p:tav tm="0">
                                          <p:val>
                                            <p:clrVal>
                                              <a:schemeClr val="accent2"/>
                                            </p:clrVal>
                                          </p:val>
                                        </p:tav>
                                        <p:tav tm="50000">
                                          <p:val>
                                            <p:clrVal>
                                              <a:schemeClr val="hlink"/>
                                            </p:clrVal>
                                          </p:val>
                                        </p:tav>
                                      </p:tavLst>
                                    </p:anim>
                                    <p:set>
                                      <p:cBhvr>
                                        <p:cTn id="9" dur="80"/>
                                        <p:tgtEl>
                                          <p:spTgt spid="2663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audio>
              <p:cMediaNode>
                <p:cTn id="10"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bldLst>
      <p:bldP spid="2663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10"/>
          <p:cNvSpPr txBox="1">
            <a:spLocks noChangeArrowheads="1"/>
          </p:cNvSpPr>
          <p:nvPr/>
        </p:nvSpPr>
        <p:spPr bwMode="auto">
          <a:xfrm>
            <a:off x="1133475" y="-15479"/>
            <a:ext cx="68580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2100" b="1">
                <a:solidFill>
                  <a:srgbClr val="0000FF"/>
                </a:solidFill>
                <a:latin typeface="Times New Roman" panose="02020603050405020304" pitchFamily="18" charset="0"/>
                <a:cs typeface="Times New Roman" panose="02020603050405020304" pitchFamily="18" charset="0"/>
              </a:rPr>
              <a:t>Tập đọc</a:t>
            </a:r>
          </a:p>
        </p:txBody>
      </p:sp>
      <p:sp>
        <p:nvSpPr>
          <p:cNvPr id="27651" name="Text Box 12"/>
          <p:cNvSpPr txBox="1">
            <a:spLocks noChangeArrowheads="1"/>
          </p:cNvSpPr>
          <p:nvPr/>
        </p:nvSpPr>
        <p:spPr bwMode="auto">
          <a:xfrm>
            <a:off x="1151335" y="267891"/>
            <a:ext cx="68580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2100" b="1">
                <a:solidFill>
                  <a:srgbClr val="FF0000"/>
                </a:solidFill>
                <a:latin typeface="Times New Roman" panose="02020603050405020304" pitchFamily="18" charset="0"/>
                <a:cs typeface="Times New Roman" panose="02020603050405020304" pitchFamily="18" charset="0"/>
              </a:rPr>
              <a:t>Hơn một nghìn ngày vòng quanh Trái Đất</a:t>
            </a:r>
          </a:p>
        </p:txBody>
      </p:sp>
      <p:sp>
        <p:nvSpPr>
          <p:cNvPr id="18447" name="Text Box 15"/>
          <p:cNvSpPr txBox="1">
            <a:spLocks noChangeArrowheads="1"/>
          </p:cNvSpPr>
          <p:nvPr/>
        </p:nvSpPr>
        <p:spPr bwMode="auto">
          <a:xfrm>
            <a:off x="194073" y="1257301"/>
            <a:ext cx="8736806" cy="3462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700" b="1">
                <a:solidFill>
                  <a:srgbClr val="0000CC"/>
                </a:solidFill>
                <a:latin typeface="Times New Roman" panose="02020603050405020304" pitchFamily="18" charset="0"/>
                <a:cs typeface="Times New Roman" panose="02020603050405020304" pitchFamily="18" charset="0"/>
              </a:rPr>
              <a:t>  </a:t>
            </a:r>
            <a:r>
              <a:rPr lang="en-US" altLang="en-US" sz="2400" b="1">
                <a:solidFill>
                  <a:srgbClr val="0000CC"/>
                </a:solidFill>
                <a:latin typeface="Times New Roman" panose="02020603050405020304" pitchFamily="18" charset="0"/>
                <a:cs typeface="Times New Roman" panose="02020603050405020304" pitchFamily="18" charset="0"/>
              </a:rPr>
              <a:t>    </a:t>
            </a:r>
            <a:r>
              <a:rPr lang="en-US" altLang="en-US" sz="2400">
                <a:latin typeface="Times New Roman" panose="02020603050405020304" pitchFamily="18" charset="0"/>
                <a:cs typeface="Times New Roman" panose="02020603050405020304" pitchFamily="18" charset="0"/>
              </a:rPr>
              <a:t>Vượt Đại Tây Dương, Ma–gien–lăng cho đoàn thuyền đi dọc theo bờ biển Nam Mĩ. Tới gần mỏm cực nam thì phát hiện một eo biển dẫn tới một đại dương </a:t>
            </a:r>
            <a:r>
              <a:rPr lang="en-US" altLang="en-US" sz="2400" b="1">
                <a:latin typeface="Times New Roman" panose="02020603050405020304" pitchFamily="18" charset="0"/>
                <a:cs typeface="Times New Roman" panose="02020603050405020304" pitchFamily="18" charset="0"/>
              </a:rPr>
              <a:t>mênh mông</a:t>
            </a:r>
            <a:r>
              <a:rPr lang="en-US" altLang="en-US" sz="2400">
                <a:latin typeface="Times New Roman" panose="02020603050405020304" pitchFamily="18" charset="0"/>
                <a:cs typeface="Times New Roman" panose="02020603050405020304" pitchFamily="18" charset="0"/>
              </a:rPr>
              <a:t>. Thấy sóng yên biển lặng, Ma–gien–lăng đặt tên cho đại dương mới tìm được là</a:t>
            </a:r>
            <a:r>
              <a:rPr lang="en-US" altLang="en-US" sz="2400" b="1">
                <a:latin typeface="Times New Roman" panose="02020603050405020304" pitchFamily="18" charset="0"/>
                <a:cs typeface="Times New Roman" panose="02020603050405020304" pitchFamily="18" charset="0"/>
              </a:rPr>
              <a:t> Thái Bình Dương.</a:t>
            </a:r>
          </a:p>
          <a:p>
            <a:pPr eaLnBrk="1" hangingPunct="1">
              <a:lnSpc>
                <a:spcPct val="100000"/>
              </a:lnSpc>
              <a:spcBef>
                <a:spcPct val="0"/>
              </a:spcBef>
              <a:buFontTx/>
              <a:buNone/>
            </a:pPr>
            <a:r>
              <a:rPr lang="en-US" altLang="en-US" sz="2400">
                <a:latin typeface="Times New Roman" panose="02020603050405020304" pitchFamily="18" charset="0"/>
                <a:cs typeface="Times New Roman" panose="02020603050405020304" pitchFamily="18" charset="0"/>
              </a:rPr>
              <a:t>     Thái Bình Dương </a:t>
            </a:r>
            <a:r>
              <a:rPr lang="en-US" altLang="en-US" sz="2400" b="1">
                <a:latin typeface="Times New Roman" panose="02020603050405020304" pitchFamily="18" charset="0"/>
                <a:cs typeface="Times New Roman" panose="02020603050405020304" pitchFamily="18" charset="0"/>
              </a:rPr>
              <a:t>bát ngát</a:t>
            </a:r>
            <a:r>
              <a:rPr lang="en-US" altLang="en-US" sz="2400">
                <a:latin typeface="Times New Roman" panose="02020603050405020304" pitchFamily="18" charset="0"/>
                <a:cs typeface="Times New Roman" panose="02020603050405020304" pitchFamily="18" charset="0"/>
              </a:rPr>
              <a:t>, đi </a:t>
            </a:r>
            <a:r>
              <a:rPr lang="en-US" altLang="en-US" sz="2400" b="1">
                <a:latin typeface="Times New Roman" panose="02020603050405020304" pitchFamily="18" charset="0"/>
                <a:cs typeface="Times New Roman" panose="02020603050405020304" pitchFamily="18" charset="0"/>
              </a:rPr>
              <a:t>mãi chẳng thấy bờ</a:t>
            </a:r>
            <a:r>
              <a:rPr lang="en-US" altLang="en-US" sz="2400">
                <a:latin typeface="Times New Roman" panose="02020603050405020304" pitchFamily="18" charset="0"/>
                <a:cs typeface="Times New Roman" panose="02020603050405020304" pitchFamily="18" charset="0"/>
              </a:rPr>
              <a:t>. Thức ăn </a:t>
            </a:r>
            <a:r>
              <a:rPr lang="en-US" altLang="en-US" sz="2400" b="1">
                <a:latin typeface="Times New Roman" panose="02020603050405020304" pitchFamily="18" charset="0"/>
                <a:cs typeface="Times New Roman" panose="02020603050405020304" pitchFamily="18" charset="0"/>
              </a:rPr>
              <a:t>cạn</a:t>
            </a:r>
            <a:r>
              <a:rPr lang="en-US" altLang="en-US" sz="2400">
                <a:latin typeface="Times New Roman" panose="02020603050405020304" pitchFamily="18" charset="0"/>
                <a:cs typeface="Times New Roman" panose="02020603050405020304" pitchFamily="18" charset="0"/>
              </a:rPr>
              <a:t>, nước ngọt </a:t>
            </a:r>
            <a:r>
              <a:rPr lang="en-US" altLang="en-US" sz="2400" b="1">
                <a:latin typeface="Times New Roman" panose="02020603050405020304" pitchFamily="18" charset="0"/>
                <a:cs typeface="Times New Roman" panose="02020603050405020304" pitchFamily="18" charset="0"/>
              </a:rPr>
              <a:t>hết sạch</a:t>
            </a:r>
            <a:r>
              <a:rPr lang="en-US" altLang="en-US" sz="2400">
                <a:latin typeface="Times New Roman" panose="02020603050405020304" pitchFamily="18" charset="0"/>
                <a:cs typeface="Times New Roman" panose="02020603050405020304" pitchFamily="18" charset="0"/>
              </a:rPr>
              <a:t>. Thủy thủ phải </a:t>
            </a:r>
            <a:r>
              <a:rPr lang="en-US" altLang="en-US" sz="2400" b="1">
                <a:latin typeface="Times New Roman" panose="02020603050405020304" pitchFamily="18" charset="0"/>
                <a:cs typeface="Times New Roman" panose="02020603050405020304" pitchFamily="18" charset="0"/>
              </a:rPr>
              <a:t>uống nước tiểu</a:t>
            </a:r>
            <a:r>
              <a:rPr lang="en-US" altLang="en-US" sz="2400">
                <a:latin typeface="Times New Roman" panose="02020603050405020304" pitchFamily="18" charset="0"/>
                <a:cs typeface="Times New Roman" panose="02020603050405020304" pitchFamily="18" charset="0"/>
              </a:rPr>
              <a:t>, </a:t>
            </a:r>
            <a:r>
              <a:rPr lang="en-US" altLang="en-US" sz="2400" b="1">
                <a:latin typeface="Times New Roman" panose="02020603050405020304" pitchFamily="18" charset="0"/>
                <a:cs typeface="Times New Roman" panose="02020603050405020304" pitchFamily="18" charset="0"/>
              </a:rPr>
              <a:t>ninh nhừ giày</a:t>
            </a:r>
            <a:r>
              <a:rPr lang="en-US" altLang="en-US" sz="2400">
                <a:latin typeface="Times New Roman" panose="02020603050405020304" pitchFamily="18" charset="0"/>
                <a:cs typeface="Times New Roman" panose="02020603050405020304" pitchFamily="18" charset="0"/>
              </a:rPr>
              <a:t> và </a:t>
            </a:r>
            <a:r>
              <a:rPr lang="en-US" altLang="en-US" sz="2400" b="1">
                <a:latin typeface="Times New Roman" panose="02020603050405020304" pitchFamily="18" charset="0"/>
                <a:cs typeface="Times New Roman" panose="02020603050405020304" pitchFamily="18" charset="0"/>
              </a:rPr>
              <a:t>thắt lưng da </a:t>
            </a:r>
            <a:r>
              <a:rPr lang="en-US" altLang="en-US" sz="2400">
                <a:latin typeface="Times New Roman" panose="02020603050405020304" pitchFamily="18" charset="0"/>
                <a:cs typeface="Times New Roman" panose="02020603050405020304" pitchFamily="18" charset="0"/>
              </a:rPr>
              <a:t>để ăn. Mỗi ngày có </a:t>
            </a:r>
            <a:r>
              <a:rPr lang="en-US" altLang="en-US" sz="2400" b="1">
                <a:latin typeface="Times New Roman" panose="02020603050405020304" pitchFamily="18" charset="0"/>
                <a:cs typeface="Times New Roman" panose="02020603050405020304" pitchFamily="18" charset="0"/>
              </a:rPr>
              <a:t>vài ba người chết </a:t>
            </a:r>
            <a:r>
              <a:rPr lang="en-US" altLang="en-US" sz="2400">
                <a:latin typeface="Times New Roman" panose="02020603050405020304" pitchFamily="18" charset="0"/>
                <a:cs typeface="Times New Roman" panose="02020603050405020304" pitchFamily="18" charset="0"/>
              </a:rPr>
              <a:t>phải </a:t>
            </a:r>
            <a:r>
              <a:rPr lang="en-US" altLang="en-US" sz="2400" b="1">
                <a:latin typeface="Times New Roman" panose="02020603050405020304" pitchFamily="18" charset="0"/>
                <a:cs typeface="Times New Roman" panose="02020603050405020304" pitchFamily="18" charset="0"/>
              </a:rPr>
              <a:t>ném xác </a:t>
            </a:r>
            <a:r>
              <a:rPr lang="en-US" altLang="en-US" sz="2400">
                <a:latin typeface="Times New Roman" panose="02020603050405020304" pitchFamily="18" charset="0"/>
                <a:cs typeface="Times New Roman" panose="02020603050405020304" pitchFamily="18" charset="0"/>
              </a:rPr>
              <a:t>xuống biển. May sao gặp một hòn đảo nhỏ, được tiếp tế thức ăn và nước ngọt, đoàn thám hiểm </a:t>
            </a:r>
            <a:r>
              <a:rPr lang="en-US" altLang="en-US" sz="2400" b="1">
                <a:latin typeface="Times New Roman" panose="02020603050405020304" pitchFamily="18" charset="0"/>
                <a:cs typeface="Times New Roman" panose="02020603050405020304" pitchFamily="18" charset="0"/>
              </a:rPr>
              <a:t>ổn định </a:t>
            </a:r>
            <a:r>
              <a:rPr lang="en-US" altLang="en-US" sz="2400">
                <a:latin typeface="Times New Roman" panose="02020603050405020304" pitchFamily="18" charset="0"/>
                <a:cs typeface="Times New Roman" panose="02020603050405020304" pitchFamily="18" charset="0"/>
              </a:rPr>
              <a:t>được tinh thần. </a:t>
            </a:r>
          </a:p>
        </p:txBody>
      </p:sp>
      <p:sp>
        <p:nvSpPr>
          <p:cNvPr id="27653" name="TextBox 1"/>
          <p:cNvSpPr txBox="1">
            <a:spLocks noChangeArrowheads="1"/>
          </p:cNvSpPr>
          <p:nvPr/>
        </p:nvSpPr>
        <p:spPr bwMode="auto">
          <a:xfrm>
            <a:off x="3099198" y="815578"/>
            <a:ext cx="2965877"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100">
                <a:solidFill>
                  <a:srgbClr val="0000CC"/>
                </a:solidFill>
              </a:rPr>
              <a:t>III. Luyện đọc diễn cảm</a:t>
            </a:r>
          </a:p>
        </p:txBody>
      </p:sp>
    </p:spTree>
    <p:extLst>
      <p:ext uri="{BB962C8B-B14F-4D97-AF65-F5344CB8AC3E}">
        <p14:creationId xmlns:p14="http://schemas.microsoft.com/office/powerpoint/2010/main" val="19045930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447"/>
                                        </p:tgtEl>
                                        <p:attrNameLst>
                                          <p:attrName>style.visibility</p:attrName>
                                        </p:attrNameLst>
                                      </p:cBhvr>
                                      <p:to>
                                        <p:strVal val="visible"/>
                                      </p:to>
                                    </p:set>
                                    <p:animEffect transition="in" filter="barn(inVertical)">
                                      <p:cBhvr>
                                        <p:cTn id="7" dur="500"/>
                                        <p:tgtEl>
                                          <p:spTgt spid="184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7" descr="Floral">
            <a:hlinkClick r:id="" action="ppaction://noacti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1143000" y="-61913"/>
            <a:ext cx="8001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7" descr="flowerba[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0029" y="4626769"/>
            <a:ext cx="5143500" cy="497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AutoShape 4"/>
          <p:cNvSpPr>
            <a:spLocks noChangeArrowheads="1"/>
          </p:cNvSpPr>
          <p:nvPr/>
        </p:nvSpPr>
        <p:spPr bwMode="auto">
          <a:xfrm rot="10800000">
            <a:off x="761999" y="897727"/>
            <a:ext cx="7848599" cy="13811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gradFill rotWithShape="0">
            <a:gsLst>
              <a:gs pos="0">
                <a:srgbClr val="FF9933"/>
              </a:gs>
              <a:gs pos="100000">
                <a:schemeClr val="bg1"/>
              </a:gs>
            </a:gsLst>
            <a:lin ang="18900000" scaled="1"/>
          </a:gradFill>
          <a:ln w="76200">
            <a:pattFill prst="lgConfetti">
              <a:fgClr>
                <a:srgbClr val="CC0000"/>
              </a:fgClr>
              <a:bgClr>
                <a:srgbClr val="00CC00"/>
              </a:bgClr>
            </a:pattFill>
            <a:miter lim="800000"/>
            <a:headEnd/>
            <a:tailEnd/>
          </a:ln>
        </p:spPr>
        <p:txBody>
          <a:bodyPr rot="10800000" wrap="none" anchor="ctr"/>
          <a:lstStyle/>
          <a:p>
            <a:pPr algn="ctr"/>
            <a:r>
              <a:rPr lang="en-US" sz="2000" b="1" dirty="0" err="1" smtClean="0">
                <a:solidFill>
                  <a:schemeClr val="bg2">
                    <a:lumMod val="50000"/>
                  </a:schemeClr>
                </a:solidFill>
                <a:latin typeface="Utm aw"/>
              </a:rPr>
              <a:t>Hoạt</a:t>
            </a:r>
            <a:r>
              <a:rPr lang="en-US" sz="2000" b="1" dirty="0" smtClean="0">
                <a:solidFill>
                  <a:schemeClr val="bg2">
                    <a:lumMod val="50000"/>
                  </a:schemeClr>
                </a:solidFill>
                <a:latin typeface="Utm aw"/>
              </a:rPr>
              <a:t> </a:t>
            </a:r>
            <a:r>
              <a:rPr lang="en-US" sz="2000" b="1" dirty="0" err="1" smtClean="0">
                <a:solidFill>
                  <a:schemeClr val="bg2">
                    <a:lumMod val="50000"/>
                  </a:schemeClr>
                </a:solidFill>
                <a:latin typeface="Utm aw"/>
              </a:rPr>
              <a:t>động</a:t>
            </a:r>
            <a:r>
              <a:rPr lang="en-US" sz="2000" b="1" dirty="0" smtClean="0">
                <a:solidFill>
                  <a:schemeClr val="bg2">
                    <a:lumMod val="50000"/>
                  </a:schemeClr>
                </a:solidFill>
                <a:latin typeface="Utm aw"/>
              </a:rPr>
              <a:t> </a:t>
            </a:r>
            <a:r>
              <a:rPr lang="en-US" sz="2000" b="1" dirty="0" err="1" smtClean="0">
                <a:solidFill>
                  <a:schemeClr val="bg2">
                    <a:lumMod val="50000"/>
                  </a:schemeClr>
                </a:solidFill>
                <a:latin typeface="Utm aw"/>
              </a:rPr>
              <a:t>tiếp</a:t>
            </a:r>
            <a:r>
              <a:rPr lang="en-US" sz="2000" b="1" dirty="0" smtClean="0">
                <a:solidFill>
                  <a:schemeClr val="bg2">
                    <a:lumMod val="50000"/>
                  </a:schemeClr>
                </a:solidFill>
                <a:latin typeface="Utm aw"/>
              </a:rPr>
              <a:t> </a:t>
            </a:r>
            <a:r>
              <a:rPr lang="en-US" sz="2000" b="1" dirty="0" err="1" smtClean="0">
                <a:solidFill>
                  <a:schemeClr val="bg2">
                    <a:lumMod val="50000"/>
                  </a:schemeClr>
                </a:solidFill>
                <a:latin typeface="Utm aw"/>
              </a:rPr>
              <a:t>nối</a:t>
            </a:r>
            <a:r>
              <a:rPr lang="en-US" sz="2000" b="1" dirty="0" smtClean="0">
                <a:solidFill>
                  <a:schemeClr val="bg2">
                    <a:lumMod val="50000"/>
                  </a:schemeClr>
                </a:solidFill>
                <a:latin typeface="Utm aw"/>
              </a:rPr>
              <a:t> </a:t>
            </a:r>
            <a:r>
              <a:rPr lang="en-US" sz="2000" b="1" dirty="0" err="1" smtClean="0">
                <a:solidFill>
                  <a:schemeClr val="bg2">
                    <a:lumMod val="50000"/>
                  </a:schemeClr>
                </a:solidFill>
                <a:latin typeface="Utm aw"/>
              </a:rPr>
              <a:t>sau</a:t>
            </a:r>
            <a:r>
              <a:rPr lang="en-US" sz="2000" b="1" dirty="0" smtClean="0">
                <a:solidFill>
                  <a:schemeClr val="bg2">
                    <a:lumMod val="50000"/>
                  </a:schemeClr>
                </a:solidFill>
                <a:latin typeface="Utm aw"/>
              </a:rPr>
              <a:t> </a:t>
            </a:r>
            <a:r>
              <a:rPr lang="en-US" sz="2000" b="1" dirty="0" err="1" smtClean="0">
                <a:solidFill>
                  <a:schemeClr val="bg2">
                    <a:lumMod val="50000"/>
                  </a:schemeClr>
                </a:solidFill>
                <a:latin typeface="Utm aw"/>
              </a:rPr>
              <a:t>bài</a:t>
            </a:r>
            <a:r>
              <a:rPr lang="en-US" sz="2000" b="1" dirty="0" smtClean="0">
                <a:solidFill>
                  <a:schemeClr val="bg2">
                    <a:lumMod val="50000"/>
                  </a:schemeClr>
                </a:solidFill>
                <a:latin typeface="Utm aw"/>
              </a:rPr>
              <a:t> </a:t>
            </a:r>
            <a:r>
              <a:rPr lang="en-US" sz="2000" b="1" dirty="0" err="1" smtClean="0">
                <a:solidFill>
                  <a:schemeClr val="bg2">
                    <a:lumMod val="50000"/>
                  </a:schemeClr>
                </a:solidFill>
                <a:latin typeface="Utm aw"/>
              </a:rPr>
              <a:t>học</a:t>
            </a:r>
            <a:endParaRPr lang="en-US" sz="2000" b="1" dirty="0">
              <a:solidFill>
                <a:schemeClr val="bg2">
                  <a:lumMod val="50000"/>
                </a:schemeClr>
              </a:solidFill>
              <a:latin typeface="Utm aw"/>
            </a:endParaRPr>
          </a:p>
        </p:txBody>
      </p:sp>
      <p:sp>
        <p:nvSpPr>
          <p:cNvPr id="13" name="Text Box 5"/>
          <p:cNvSpPr txBox="1">
            <a:spLocks noChangeArrowheads="1"/>
          </p:cNvSpPr>
          <p:nvPr/>
        </p:nvSpPr>
        <p:spPr bwMode="auto">
          <a:xfrm>
            <a:off x="1143000" y="2356248"/>
            <a:ext cx="7076162" cy="1615827"/>
          </a:xfrm>
          <a:prstGeom prst="rect">
            <a:avLst/>
          </a:prstGeom>
          <a:gradFill rotWithShape="1">
            <a:gsLst>
              <a:gs pos="0">
                <a:srgbClr val="FFFFCC"/>
              </a:gs>
              <a:gs pos="50000">
                <a:schemeClr val="bg1"/>
              </a:gs>
              <a:gs pos="100000">
                <a:srgbClr val="FFFFCC"/>
              </a:gs>
            </a:gsLst>
            <a:lin ang="0" scaled="1"/>
          </a:gradFill>
          <a:ln w="111125" cmpd="tri">
            <a:solidFill>
              <a:srgbClr val="FF6600"/>
            </a:solidFill>
            <a:miter lim="800000"/>
            <a:headEnd/>
            <a:tailEnd/>
          </a:ln>
          <a:effectLst/>
        </p:spPr>
        <p:txBody>
          <a:bodyPr wrap="square">
            <a:spAutoFit/>
          </a:bodyPr>
          <a:lstStyle/>
          <a:p>
            <a:pPr algn="ctr" eaLnBrk="0" hangingPunct="0">
              <a:spcBef>
                <a:spcPct val="50000"/>
              </a:spcBef>
              <a:buFont typeface="Wingdings" pitchFamily="2" charset="2"/>
              <a:buChar char="v"/>
              <a:defRPr/>
            </a:pPr>
            <a:endParaRPr lang="en-US" b="1" dirty="0">
              <a:solidFill>
                <a:srgbClr val="0000FF"/>
              </a:solidFill>
              <a:latin typeface="Arial" charset="0"/>
            </a:endParaRPr>
          </a:p>
          <a:p>
            <a:pPr algn="ctr" eaLnBrk="0" hangingPunct="0">
              <a:spcBef>
                <a:spcPct val="50000"/>
              </a:spcBef>
              <a:defRPr/>
            </a:pPr>
            <a:r>
              <a:rPr lang="en-US" b="1" dirty="0" smtClean="0">
                <a:solidFill>
                  <a:srgbClr val="0000FF"/>
                </a:solidFill>
                <a:latin typeface="Arial" charset="0"/>
              </a:rPr>
              <a:t> </a:t>
            </a:r>
          </a:p>
          <a:p>
            <a:pPr algn="ctr" eaLnBrk="0" hangingPunct="0">
              <a:spcBef>
                <a:spcPct val="50000"/>
              </a:spcBef>
              <a:defRPr/>
            </a:pPr>
            <a:endParaRPr lang="en-US" b="1" dirty="0">
              <a:solidFill>
                <a:srgbClr val="0000FF"/>
              </a:solidFill>
              <a:latin typeface="Arial" charset="0"/>
            </a:endParaRPr>
          </a:p>
          <a:p>
            <a:pPr algn="ctr" eaLnBrk="0" hangingPunct="0">
              <a:spcBef>
                <a:spcPct val="50000"/>
              </a:spcBef>
              <a:defRPr/>
            </a:pPr>
            <a:endParaRPr lang="en-US" b="1" dirty="0">
              <a:solidFill>
                <a:srgbClr val="0000FF"/>
              </a:solidFill>
              <a:latin typeface="Arial" charset="0"/>
            </a:endParaRPr>
          </a:p>
        </p:txBody>
      </p:sp>
      <p:sp>
        <p:nvSpPr>
          <p:cNvPr id="6" name="Text Box 45"/>
          <p:cNvSpPr txBox="1">
            <a:spLocks noChangeArrowheads="1"/>
          </p:cNvSpPr>
          <p:nvPr/>
        </p:nvSpPr>
        <p:spPr bwMode="auto">
          <a:xfrm>
            <a:off x="1143000" y="2356248"/>
            <a:ext cx="724852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Times New Roman" panose="02020603050405020304" pitchFamily="18" charset="0"/>
                <a:cs typeface="Arial" panose="020B0604020202020204" pitchFamily="34" charset="0"/>
              </a:defRPr>
            </a:lvl1pPr>
            <a:lvl2pPr marL="742950" indent="-285750">
              <a:defRPr sz="2100">
                <a:solidFill>
                  <a:schemeClr val="tx1"/>
                </a:solidFill>
                <a:latin typeface="Times New Roman" panose="02020603050405020304" pitchFamily="18" charset="0"/>
                <a:cs typeface="Arial" panose="020B0604020202020204" pitchFamily="34" charset="0"/>
              </a:defRPr>
            </a:lvl2pPr>
            <a:lvl3pPr marL="1143000" indent="-228600">
              <a:defRPr sz="2100">
                <a:solidFill>
                  <a:schemeClr val="tx1"/>
                </a:solidFill>
                <a:latin typeface="Times New Roman" panose="02020603050405020304" pitchFamily="18" charset="0"/>
                <a:cs typeface="Arial" panose="020B0604020202020204" pitchFamily="34" charset="0"/>
              </a:defRPr>
            </a:lvl3pPr>
            <a:lvl4pPr marL="1600200" indent="-228600">
              <a:defRPr sz="2100">
                <a:solidFill>
                  <a:schemeClr val="tx1"/>
                </a:solidFill>
                <a:latin typeface="Times New Roman" panose="02020603050405020304" pitchFamily="18" charset="0"/>
                <a:cs typeface="Arial" panose="020B0604020202020204" pitchFamily="34" charset="0"/>
              </a:defRPr>
            </a:lvl4pPr>
            <a:lvl5pPr marL="2057400" indent="-228600">
              <a:defRPr sz="21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1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1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1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100">
                <a:solidFill>
                  <a:schemeClr val="tx1"/>
                </a:solidFill>
                <a:latin typeface="Times New Roman" panose="02020603050405020304" pitchFamily="18" charset="0"/>
                <a:cs typeface="Arial" panose="020B0604020202020204" pitchFamily="34" charset="0"/>
              </a:defRPr>
            </a:lvl9pPr>
          </a:lstStyle>
          <a:p>
            <a:pPr algn="just" eaLnBrk="1" hangingPunct="1">
              <a:spcBef>
                <a:spcPct val="50000"/>
              </a:spcBef>
            </a:pPr>
            <a:r>
              <a:rPr lang="en-US" altLang="en-US" sz="3600" b="1" dirty="0" err="1">
                <a:solidFill>
                  <a:srgbClr val="0000FF"/>
                </a:solidFill>
                <a:cs typeface="Times New Roman" panose="02020603050405020304" pitchFamily="18" charset="0"/>
              </a:rPr>
              <a:t>Chuẩn</a:t>
            </a:r>
            <a:r>
              <a:rPr lang="en-US" altLang="en-US" sz="3600" b="1" dirty="0">
                <a:solidFill>
                  <a:srgbClr val="0000FF"/>
                </a:solidFill>
                <a:cs typeface="Times New Roman" panose="02020603050405020304" pitchFamily="18" charset="0"/>
              </a:rPr>
              <a:t> </a:t>
            </a:r>
            <a:r>
              <a:rPr lang="en-US" altLang="en-US" sz="3600" b="1" dirty="0" err="1">
                <a:solidFill>
                  <a:srgbClr val="0000FF"/>
                </a:solidFill>
                <a:cs typeface="Times New Roman" panose="02020603050405020304" pitchFamily="18" charset="0"/>
              </a:rPr>
              <a:t>bị</a:t>
            </a:r>
            <a:r>
              <a:rPr lang="en-US" altLang="en-US" sz="3600" b="1" dirty="0">
                <a:solidFill>
                  <a:srgbClr val="0000FF"/>
                </a:solidFill>
                <a:cs typeface="Times New Roman" panose="02020603050405020304" pitchFamily="18" charset="0"/>
              </a:rPr>
              <a:t> </a:t>
            </a:r>
            <a:r>
              <a:rPr lang="en-US" altLang="en-US" sz="3600" b="1" dirty="0" err="1">
                <a:solidFill>
                  <a:srgbClr val="0000FF"/>
                </a:solidFill>
                <a:cs typeface="Times New Roman" panose="02020603050405020304" pitchFamily="18" charset="0"/>
              </a:rPr>
              <a:t>bài</a:t>
            </a:r>
            <a:r>
              <a:rPr lang="en-US" altLang="en-US" sz="3600" b="1" dirty="0">
                <a:solidFill>
                  <a:srgbClr val="0000FF"/>
                </a:solidFill>
                <a:cs typeface="Times New Roman" panose="02020603050405020304" pitchFamily="18" charset="0"/>
              </a:rPr>
              <a:t>: </a:t>
            </a:r>
          </a:p>
          <a:p>
            <a:pPr algn="just" eaLnBrk="1" hangingPunct="1">
              <a:spcBef>
                <a:spcPct val="50000"/>
              </a:spcBef>
            </a:pPr>
            <a:r>
              <a:rPr lang="en-US" altLang="en-US" sz="3600" b="1" dirty="0">
                <a:solidFill>
                  <a:srgbClr val="0000FF"/>
                </a:solidFill>
                <a:cs typeface="Times New Roman" panose="02020603050405020304" pitchFamily="18" charset="0"/>
              </a:rPr>
              <a:t>    </a:t>
            </a:r>
            <a:endParaRPr lang="en-US" altLang="en-US" sz="3600" b="1" dirty="0">
              <a:solidFill>
                <a:srgbClr val="FF0000"/>
              </a:solidFill>
              <a:cs typeface="Times New Roman" panose="02020603050405020304" pitchFamily="18" charset="0"/>
            </a:endParaRPr>
          </a:p>
        </p:txBody>
      </p:sp>
    </p:spTree>
    <p:extLst>
      <p:ext uri="{BB962C8B-B14F-4D97-AF65-F5344CB8AC3E}">
        <p14:creationId xmlns:p14="http://schemas.microsoft.com/office/powerpoint/2010/main" val="2034973552"/>
      </p:ext>
    </p:extLst>
  </p:cSld>
  <p:clrMapOvr>
    <a:masterClrMapping/>
  </p:clrMapOvr>
  <p:transition spd="slow">
    <p:circle/>
    <p:sndAc>
      <p:stSnd>
        <p:snd r:embed="rId2" name="chimes.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descr="pháo ho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38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5" descr="pháo ho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173913" y="0"/>
            <a:ext cx="6477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6" descr="pháo ho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0"/>
            <a:ext cx="1562100"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797" name="Group 8"/>
          <p:cNvGrpSpPr>
            <a:grpSpLocks noChangeAspect="1"/>
          </p:cNvGrpSpPr>
          <p:nvPr/>
        </p:nvGrpSpPr>
        <p:grpSpPr bwMode="auto">
          <a:xfrm>
            <a:off x="1676400" y="457200"/>
            <a:ext cx="2514600" cy="3592116"/>
            <a:chOff x="2527" y="6427"/>
            <a:chExt cx="11443" cy="8645"/>
          </a:xfrm>
        </p:grpSpPr>
        <p:sp>
          <p:nvSpPr>
            <p:cNvPr id="33800" name="AutoShape 9"/>
            <p:cNvSpPr>
              <a:spLocks noChangeAspect="1" noChangeArrowheads="1"/>
            </p:cNvSpPr>
            <p:nvPr/>
          </p:nvSpPr>
          <p:spPr bwMode="auto">
            <a:xfrm>
              <a:off x="2527" y="6427"/>
              <a:ext cx="11443" cy="8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cs typeface="Arial" charset="0"/>
              </a:endParaRPr>
            </a:p>
          </p:txBody>
        </p:sp>
        <p:grpSp>
          <p:nvGrpSpPr>
            <p:cNvPr id="33801" name="Group 10"/>
            <p:cNvGrpSpPr>
              <a:grpSpLocks/>
            </p:cNvGrpSpPr>
            <p:nvPr/>
          </p:nvGrpSpPr>
          <p:grpSpPr bwMode="auto">
            <a:xfrm>
              <a:off x="2535" y="6428"/>
              <a:ext cx="11435" cy="8124"/>
              <a:chOff x="2535" y="6428"/>
              <a:chExt cx="11435" cy="8124"/>
            </a:xfrm>
          </p:grpSpPr>
          <p:sp>
            <p:nvSpPr>
              <p:cNvPr id="33802" name="AutoShape 11"/>
              <p:cNvSpPr>
                <a:spLocks noChangeArrowheads="1"/>
              </p:cNvSpPr>
              <p:nvPr/>
            </p:nvSpPr>
            <p:spPr bwMode="auto">
              <a:xfrm>
                <a:off x="11735" y="12709"/>
                <a:ext cx="528" cy="537"/>
              </a:xfrm>
              <a:prstGeom prst="irregularSeal1">
                <a:avLst/>
              </a:prstGeom>
              <a:gradFill rotWithShape="1">
                <a:gsLst>
                  <a:gs pos="0">
                    <a:srgbClr val="E6F8A6">
                      <a:alpha val="62000"/>
                    </a:srgbClr>
                  </a:gs>
                  <a:gs pos="100000">
                    <a:srgbClr val="FF006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58522" tIns="29261" rIns="58522" bIns="29261" anchor="ctr"/>
              <a:lstStyle/>
              <a:p>
                <a:pPr algn="ctr" eaLnBrk="1" hangingPunct="1"/>
                <a:endParaRPr lang="vi-VN">
                  <a:cs typeface="Arial" charset="0"/>
                </a:endParaRPr>
              </a:p>
            </p:txBody>
          </p:sp>
          <p:sp>
            <p:nvSpPr>
              <p:cNvPr id="207884" name="AutoShape 12"/>
              <p:cNvSpPr>
                <a:spLocks noChangeArrowheads="1"/>
              </p:cNvSpPr>
              <p:nvPr/>
            </p:nvSpPr>
            <p:spPr bwMode="auto">
              <a:xfrm>
                <a:off x="2599" y="9413"/>
                <a:ext cx="665" cy="817"/>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lIns="58522" tIns="29261" rIns="58522" bIns="29261" anchor="ctr"/>
              <a:lstStyle/>
              <a:p>
                <a:pPr algn="ctr" eaLnBrk="1" hangingPunct="1">
                  <a:defRPr/>
                </a:pPr>
                <a:endParaRPr lang="vi-VN">
                  <a:cs typeface="Arial" charset="0"/>
                </a:endParaRPr>
              </a:p>
            </p:txBody>
          </p:sp>
          <p:sp>
            <p:nvSpPr>
              <p:cNvPr id="33804" name="AutoShape 13"/>
              <p:cNvSpPr>
                <a:spLocks noChangeArrowheads="1"/>
              </p:cNvSpPr>
              <p:nvPr/>
            </p:nvSpPr>
            <p:spPr bwMode="auto">
              <a:xfrm>
                <a:off x="11701" y="8074"/>
                <a:ext cx="615" cy="538"/>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58522" tIns="29261" rIns="58522" bIns="29261" anchor="ctr"/>
              <a:lstStyle/>
              <a:p>
                <a:pPr algn="ctr" eaLnBrk="1" hangingPunct="1"/>
                <a:endParaRPr lang="vi-VN">
                  <a:cs typeface="Arial" charset="0"/>
                </a:endParaRPr>
              </a:p>
            </p:txBody>
          </p:sp>
          <p:sp>
            <p:nvSpPr>
              <p:cNvPr id="33805" name="AutoShape 14"/>
              <p:cNvSpPr>
                <a:spLocks noChangeArrowheads="1"/>
              </p:cNvSpPr>
              <p:nvPr/>
            </p:nvSpPr>
            <p:spPr bwMode="auto">
              <a:xfrm>
                <a:off x="6118" y="6839"/>
                <a:ext cx="527" cy="578"/>
              </a:xfrm>
              <a:prstGeom prst="irregularSeal1">
                <a:avLst/>
              </a:prstGeom>
              <a:gradFill rotWithShape="1">
                <a:gsLst>
                  <a:gs pos="0">
                    <a:srgbClr val="FF0066"/>
                  </a:gs>
                  <a:gs pos="100000">
                    <a:srgbClr val="FF0000">
                      <a:alpha val="3998"/>
                    </a:srgbClr>
                  </a:gs>
                </a:gsLst>
                <a:path path="rect">
                  <a:fillToRect r="100000" b="10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58522" tIns="29261" rIns="58522" bIns="29261" anchor="ctr"/>
              <a:lstStyle/>
              <a:p>
                <a:pPr algn="ctr" eaLnBrk="1" hangingPunct="1"/>
                <a:endParaRPr lang="vi-VN">
                  <a:cs typeface="Arial" charset="0"/>
                </a:endParaRPr>
              </a:p>
            </p:txBody>
          </p:sp>
          <p:sp>
            <p:nvSpPr>
              <p:cNvPr id="207887" name="AutoShape 15"/>
              <p:cNvSpPr>
                <a:spLocks noChangeArrowheads="1"/>
              </p:cNvSpPr>
              <p:nvPr/>
            </p:nvSpPr>
            <p:spPr bwMode="auto">
              <a:xfrm>
                <a:off x="13175" y="8794"/>
                <a:ext cx="672" cy="593"/>
              </a:xfrm>
              <a:prstGeom prst="star5">
                <a:avLst/>
              </a:prstGeom>
              <a:gradFill rotWithShape="1">
                <a:gsLst>
                  <a:gs pos="0">
                    <a:srgbClr val="33CCCC"/>
                  </a:gs>
                  <a:gs pos="100000">
                    <a:srgbClr val="FF0066"/>
                  </a:gs>
                </a:gsLst>
                <a:path path="shape">
                  <a:fillToRect l="50000" t="50000" r="50000" b="50000"/>
                </a:path>
              </a:gradFill>
              <a:ln w="9525">
                <a:noFill/>
                <a:miter lim="800000"/>
                <a:headEnd/>
                <a:tailEnd/>
              </a:ln>
              <a:effectLst/>
            </p:spPr>
            <p:txBody>
              <a:bodyPr wrap="none" lIns="58522" tIns="29261" rIns="58522" bIns="29261" anchor="ctr"/>
              <a:lstStyle/>
              <a:p>
                <a:pPr algn="ctr" eaLnBrk="1" hangingPunct="1">
                  <a:defRPr/>
                </a:pPr>
                <a:endParaRPr lang="vi-VN">
                  <a:cs typeface="Arial" charset="0"/>
                </a:endParaRPr>
              </a:p>
            </p:txBody>
          </p:sp>
          <p:sp>
            <p:nvSpPr>
              <p:cNvPr id="207888" name="AutoShape 16"/>
              <p:cNvSpPr>
                <a:spLocks noChangeArrowheads="1"/>
              </p:cNvSpPr>
              <p:nvPr/>
            </p:nvSpPr>
            <p:spPr bwMode="auto">
              <a:xfrm>
                <a:off x="6869" y="12911"/>
                <a:ext cx="665" cy="920"/>
              </a:xfrm>
              <a:prstGeom prst="star5">
                <a:avLst/>
              </a:prstGeom>
              <a:gradFill rotWithShape="1">
                <a:gsLst>
                  <a:gs pos="0">
                    <a:srgbClr val="1907FD"/>
                  </a:gs>
                  <a:gs pos="100000">
                    <a:srgbClr val="000099"/>
                  </a:gs>
                </a:gsLst>
                <a:path path="shape">
                  <a:fillToRect l="50000" t="50000" r="50000" b="50000"/>
                </a:path>
              </a:gradFill>
              <a:ln w="9525">
                <a:noFill/>
                <a:miter lim="800000"/>
                <a:headEnd/>
                <a:tailEnd/>
              </a:ln>
              <a:effectLst/>
            </p:spPr>
            <p:txBody>
              <a:bodyPr wrap="none" lIns="58522" tIns="29261" rIns="58522" bIns="29261" anchor="ctr"/>
              <a:lstStyle/>
              <a:p>
                <a:pPr algn="ctr" eaLnBrk="1" hangingPunct="1">
                  <a:defRPr/>
                </a:pPr>
                <a:endParaRPr lang="vi-VN">
                  <a:cs typeface="Arial" charset="0"/>
                </a:endParaRPr>
              </a:p>
            </p:txBody>
          </p:sp>
          <p:sp>
            <p:nvSpPr>
              <p:cNvPr id="33808" name="AutoShape 17"/>
              <p:cNvSpPr>
                <a:spLocks noChangeArrowheads="1"/>
              </p:cNvSpPr>
              <p:nvPr/>
            </p:nvSpPr>
            <p:spPr bwMode="auto">
              <a:xfrm>
                <a:off x="9380" y="14038"/>
                <a:ext cx="528" cy="514"/>
              </a:xfrm>
              <a:prstGeom prst="irregularSeal1">
                <a:avLst/>
              </a:prstGeom>
              <a:gradFill rotWithShape="1">
                <a:gsLst>
                  <a:gs pos="0">
                    <a:srgbClr val="FF0000"/>
                  </a:gs>
                  <a:gs pos="100000">
                    <a:srgbClr val="1907FD"/>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58522" tIns="29261" rIns="58522" bIns="29261" anchor="ctr"/>
              <a:lstStyle/>
              <a:p>
                <a:pPr algn="ctr" eaLnBrk="1" hangingPunct="1"/>
                <a:endParaRPr lang="vi-VN">
                  <a:cs typeface="Arial" charset="0"/>
                </a:endParaRPr>
              </a:p>
            </p:txBody>
          </p:sp>
          <p:sp>
            <p:nvSpPr>
              <p:cNvPr id="207890" name="AutoShape 18"/>
              <p:cNvSpPr>
                <a:spLocks noChangeArrowheads="1"/>
              </p:cNvSpPr>
              <p:nvPr/>
            </p:nvSpPr>
            <p:spPr bwMode="auto">
              <a:xfrm>
                <a:off x="9383" y="8075"/>
                <a:ext cx="672" cy="527"/>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lIns="58522" tIns="29261" rIns="58522" bIns="29261" anchor="ctr"/>
              <a:lstStyle/>
              <a:p>
                <a:pPr algn="ctr" eaLnBrk="1" hangingPunct="1">
                  <a:defRPr/>
                </a:pPr>
                <a:endParaRPr lang="vi-VN">
                  <a:cs typeface="Arial" charset="0"/>
                </a:endParaRPr>
              </a:p>
            </p:txBody>
          </p:sp>
          <p:sp>
            <p:nvSpPr>
              <p:cNvPr id="207891" name="AutoShape 19"/>
              <p:cNvSpPr>
                <a:spLocks noChangeArrowheads="1"/>
              </p:cNvSpPr>
              <p:nvPr/>
            </p:nvSpPr>
            <p:spPr bwMode="auto">
              <a:xfrm>
                <a:off x="7172" y="8590"/>
                <a:ext cx="665" cy="920"/>
              </a:xfrm>
              <a:prstGeom prst="star5">
                <a:avLst/>
              </a:prstGeom>
              <a:gradFill rotWithShape="1">
                <a:gsLst>
                  <a:gs pos="0">
                    <a:srgbClr val="CC00CC">
                      <a:gamma/>
                      <a:shade val="46275"/>
                      <a:invGamma/>
                    </a:srgbClr>
                  </a:gs>
                  <a:gs pos="100000">
                    <a:srgbClr val="CC00CC"/>
                  </a:gs>
                </a:gsLst>
                <a:path path="shape">
                  <a:fillToRect l="50000" t="50000" r="50000" b="50000"/>
                </a:path>
              </a:gradFill>
              <a:ln w="9525">
                <a:noFill/>
                <a:miter lim="800000"/>
                <a:headEnd/>
                <a:tailEnd/>
              </a:ln>
              <a:effectLst/>
            </p:spPr>
            <p:txBody>
              <a:bodyPr wrap="none" lIns="58522" tIns="29261" rIns="58522" bIns="29261" anchor="ctr"/>
              <a:lstStyle/>
              <a:p>
                <a:pPr algn="ctr" eaLnBrk="1" hangingPunct="1">
                  <a:defRPr/>
                </a:pPr>
                <a:endParaRPr lang="vi-VN">
                  <a:cs typeface="Arial" charset="0"/>
                </a:endParaRPr>
              </a:p>
            </p:txBody>
          </p:sp>
          <p:sp>
            <p:nvSpPr>
              <p:cNvPr id="33811" name="AutoShape 20"/>
              <p:cNvSpPr>
                <a:spLocks noChangeArrowheads="1"/>
              </p:cNvSpPr>
              <p:nvPr/>
            </p:nvSpPr>
            <p:spPr bwMode="auto">
              <a:xfrm>
                <a:off x="9334" y="12806"/>
                <a:ext cx="528" cy="551"/>
              </a:xfrm>
              <a:prstGeom prst="irregularSeal1">
                <a:avLst/>
              </a:prstGeom>
              <a:gradFill rotWithShape="1">
                <a:gsLst>
                  <a:gs pos="0">
                    <a:srgbClr val="E6F8A6">
                      <a:alpha val="62000"/>
                    </a:srgbClr>
                  </a:gs>
                  <a:gs pos="100000">
                    <a:srgbClr val="FF006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58522" tIns="29261" rIns="58522" bIns="29261" anchor="ctr"/>
              <a:lstStyle/>
              <a:p>
                <a:pPr algn="ctr" eaLnBrk="1" hangingPunct="1"/>
                <a:endParaRPr lang="vi-VN">
                  <a:cs typeface="Arial" charset="0"/>
                </a:endParaRPr>
              </a:p>
            </p:txBody>
          </p:sp>
          <p:sp>
            <p:nvSpPr>
              <p:cNvPr id="33812" name="AutoShape 21"/>
              <p:cNvSpPr>
                <a:spLocks noChangeArrowheads="1"/>
              </p:cNvSpPr>
              <p:nvPr/>
            </p:nvSpPr>
            <p:spPr bwMode="auto">
              <a:xfrm>
                <a:off x="9421" y="6946"/>
                <a:ext cx="1149" cy="719"/>
              </a:xfrm>
              <a:prstGeom prst="star4">
                <a:avLst>
                  <a:gd name="adj" fmla="val 12500"/>
                </a:avLst>
              </a:prstGeom>
              <a:gradFill rotWithShape="1">
                <a:gsLst>
                  <a:gs pos="0">
                    <a:srgbClr val="000082"/>
                  </a:gs>
                  <a:gs pos="100000">
                    <a:srgbClr val="FF82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58522" tIns="29261" rIns="58522" bIns="29261" anchor="ctr"/>
              <a:lstStyle/>
              <a:p>
                <a:pPr algn="ctr" eaLnBrk="1" hangingPunct="1"/>
                <a:endParaRPr lang="vi-VN">
                  <a:cs typeface="Arial" charset="0"/>
                </a:endParaRPr>
              </a:p>
            </p:txBody>
          </p:sp>
          <p:sp>
            <p:nvSpPr>
              <p:cNvPr id="207894" name="AutoShape 22"/>
              <p:cNvSpPr>
                <a:spLocks noChangeArrowheads="1"/>
              </p:cNvSpPr>
              <p:nvPr/>
            </p:nvSpPr>
            <p:spPr bwMode="auto">
              <a:xfrm>
                <a:off x="8689" y="6736"/>
                <a:ext cx="665" cy="522"/>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lIns="58522" tIns="29261" rIns="58522" bIns="29261" anchor="ctr"/>
              <a:lstStyle/>
              <a:p>
                <a:pPr algn="ctr" eaLnBrk="1" hangingPunct="1">
                  <a:defRPr/>
                </a:pPr>
                <a:endParaRPr lang="vi-VN">
                  <a:cs typeface="Arial" charset="0"/>
                </a:endParaRPr>
              </a:p>
            </p:txBody>
          </p:sp>
          <p:sp>
            <p:nvSpPr>
              <p:cNvPr id="207895" name="AutoShape 23"/>
              <p:cNvSpPr>
                <a:spLocks noChangeArrowheads="1"/>
              </p:cNvSpPr>
              <p:nvPr/>
            </p:nvSpPr>
            <p:spPr bwMode="auto">
              <a:xfrm>
                <a:off x="11088" y="6736"/>
                <a:ext cx="665" cy="522"/>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lIns="58522" tIns="29261" rIns="58522" bIns="29261" anchor="ctr"/>
              <a:lstStyle/>
              <a:p>
                <a:pPr algn="ctr" eaLnBrk="1" hangingPunct="1">
                  <a:defRPr/>
                </a:pPr>
                <a:endParaRPr lang="vi-VN">
                  <a:cs typeface="Arial" charset="0"/>
                </a:endParaRPr>
              </a:p>
            </p:txBody>
          </p:sp>
          <p:sp>
            <p:nvSpPr>
              <p:cNvPr id="33815" name="AutoShape 24"/>
              <p:cNvSpPr>
                <a:spLocks noChangeArrowheads="1"/>
              </p:cNvSpPr>
              <p:nvPr/>
            </p:nvSpPr>
            <p:spPr bwMode="auto">
              <a:xfrm>
                <a:off x="3021" y="6946"/>
                <a:ext cx="1150" cy="719"/>
              </a:xfrm>
              <a:prstGeom prst="star4">
                <a:avLst>
                  <a:gd name="adj" fmla="val 12500"/>
                </a:avLst>
              </a:prstGeom>
              <a:gradFill rotWithShape="1">
                <a:gsLst>
                  <a:gs pos="0">
                    <a:srgbClr val="06E81C"/>
                  </a:gs>
                  <a:gs pos="100000">
                    <a:srgbClr val="FF82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58522" tIns="29261" rIns="58522" bIns="29261" anchor="ctr"/>
              <a:lstStyle/>
              <a:p>
                <a:pPr algn="ctr" eaLnBrk="1" hangingPunct="1"/>
                <a:endParaRPr lang="vi-VN">
                  <a:cs typeface="Arial" charset="0"/>
                </a:endParaRPr>
              </a:p>
            </p:txBody>
          </p:sp>
          <p:sp>
            <p:nvSpPr>
              <p:cNvPr id="33816" name="AutoShape 25"/>
              <p:cNvSpPr>
                <a:spLocks noChangeArrowheads="1"/>
              </p:cNvSpPr>
              <p:nvPr/>
            </p:nvSpPr>
            <p:spPr bwMode="auto">
              <a:xfrm>
                <a:off x="12821" y="11986"/>
                <a:ext cx="1149" cy="719"/>
              </a:xfrm>
              <a:prstGeom prst="star4">
                <a:avLst>
                  <a:gd name="adj" fmla="val 12500"/>
                </a:avLst>
              </a:prstGeom>
              <a:gradFill rotWithShape="1">
                <a:gsLst>
                  <a:gs pos="0">
                    <a:srgbClr val="06E81C"/>
                  </a:gs>
                  <a:gs pos="100000">
                    <a:srgbClr val="FF82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58522" tIns="29261" rIns="58522" bIns="29261" anchor="ctr"/>
              <a:lstStyle/>
              <a:p>
                <a:pPr algn="ctr" eaLnBrk="1" hangingPunct="1"/>
                <a:endParaRPr lang="vi-VN">
                  <a:cs typeface="Arial" charset="0"/>
                </a:endParaRPr>
              </a:p>
            </p:txBody>
          </p:sp>
          <p:sp>
            <p:nvSpPr>
              <p:cNvPr id="33817" name="AutoShape 26"/>
              <p:cNvSpPr>
                <a:spLocks noChangeArrowheads="1"/>
              </p:cNvSpPr>
              <p:nvPr/>
            </p:nvSpPr>
            <p:spPr bwMode="auto">
              <a:xfrm>
                <a:off x="5302" y="12395"/>
                <a:ext cx="614" cy="537"/>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58522" tIns="29261" rIns="58522" bIns="29261" anchor="ctr"/>
              <a:lstStyle/>
              <a:p>
                <a:pPr algn="ctr" eaLnBrk="1" hangingPunct="1"/>
                <a:endParaRPr lang="vi-VN">
                  <a:cs typeface="Arial" charset="0"/>
                </a:endParaRPr>
              </a:p>
            </p:txBody>
          </p:sp>
          <p:sp>
            <p:nvSpPr>
              <p:cNvPr id="33818" name="AutoShape 27"/>
              <p:cNvSpPr>
                <a:spLocks noChangeArrowheads="1"/>
              </p:cNvSpPr>
              <p:nvPr/>
            </p:nvSpPr>
            <p:spPr bwMode="auto">
              <a:xfrm>
                <a:off x="2535" y="7972"/>
                <a:ext cx="528" cy="551"/>
              </a:xfrm>
              <a:prstGeom prst="irregularSeal1">
                <a:avLst/>
              </a:prstGeom>
              <a:gradFill rotWithShape="1">
                <a:gsLst>
                  <a:gs pos="0">
                    <a:srgbClr val="E6F8A6">
                      <a:alpha val="62000"/>
                    </a:srgbClr>
                  </a:gs>
                  <a:gs pos="100000">
                    <a:srgbClr val="FF006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58522" tIns="29261" rIns="58522" bIns="29261" anchor="ctr"/>
              <a:lstStyle/>
              <a:p>
                <a:pPr algn="ctr" eaLnBrk="1" hangingPunct="1"/>
                <a:endParaRPr lang="vi-VN">
                  <a:cs typeface="Arial" charset="0"/>
                </a:endParaRPr>
              </a:p>
            </p:txBody>
          </p:sp>
          <p:sp>
            <p:nvSpPr>
              <p:cNvPr id="33819" name="AutoShape 28"/>
              <p:cNvSpPr>
                <a:spLocks noChangeArrowheads="1"/>
              </p:cNvSpPr>
              <p:nvPr/>
            </p:nvSpPr>
            <p:spPr bwMode="auto">
              <a:xfrm>
                <a:off x="12735" y="7662"/>
                <a:ext cx="528" cy="551"/>
              </a:xfrm>
              <a:prstGeom prst="irregularSeal1">
                <a:avLst/>
              </a:prstGeom>
              <a:gradFill rotWithShape="1">
                <a:gsLst>
                  <a:gs pos="0">
                    <a:srgbClr val="E6F8A6">
                      <a:alpha val="62000"/>
                    </a:srgbClr>
                  </a:gs>
                  <a:gs pos="100000">
                    <a:srgbClr val="FF006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58522" tIns="29261" rIns="58522" bIns="29261" anchor="ctr"/>
              <a:lstStyle/>
              <a:p>
                <a:pPr algn="ctr" eaLnBrk="1" hangingPunct="1"/>
                <a:endParaRPr lang="vi-VN">
                  <a:cs typeface="Arial" charset="0"/>
                </a:endParaRPr>
              </a:p>
            </p:txBody>
          </p:sp>
          <p:sp>
            <p:nvSpPr>
              <p:cNvPr id="33820" name="AutoShape 29"/>
              <p:cNvSpPr>
                <a:spLocks noChangeArrowheads="1"/>
              </p:cNvSpPr>
              <p:nvPr/>
            </p:nvSpPr>
            <p:spPr bwMode="auto">
              <a:xfrm>
                <a:off x="4535" y="13423"/>
                <a:ext cx="528" cy="551"/>
              </a:xfrm>
              <a:prstGeom prst="irregularSeal1">
                <a:avLst/>
              </a:prstGeom>
              <a:gradFill rotWithShape="1">
                <a:gsLst>
                  <a:gs pos="0">
                    <a:srgbClr val="E6F8A6">
                      <a:alpha val="62000"/>
                    </a:srgbClr>
                  </a:gs>
                  <a:gs pos="100000">
                    <a:srgbClr val="FF006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58522" tIns="29261" rIns="58522" bIns="29261" anchor="ctr"/>
              <a:lstStyle/>
              <a:p>
                <a:pPr algn="ctr" eaLnBrk="1" hangingPunct="1"/>
                <a:endParaRPr lang="vi-VN">
                  <a:cs typeface="Arial" charset="0"/>
                </a:endParaRPr>
              </a:p>
            </p:txBody>
          </p:sp>
          <p:sp>
            <p:nvSpPr>
              <p:cNvPr id="207902" name="AutoShape 30"/>
              <p:cNvSpPr>
                <a:spLocks noChangeArrowheads="1"/>
              </p:cNvSpPr>
              <p:nvPr/>
            </p:nvSpPr>
            <p:spPr bwMode="auto">
              <a:xfrm>
                <a:off x="4239" y="6427"/>
                <a:ext cx="665" cy="719"/>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lIns="58522" tIns="29261" rIns="58522" bIns="29261" anchor="ctr"/>
              <a:lstStyle/>
              <a:p>
                <a:pPr algn="ctr" eaLnBrk="1" hangingPunct="1">
                  <a:defRPr/>
                </a:pPr>
                <a:endParaRPr lang="vi-VN">
                  <a:cs typeface="Arial" charset="0"/>
                </a:endParaRPr>
              </a:p>
            </p:txBody>
          </p:sp>
          <p:sp>
            <p:nvSpPr>
              <p:cNvPr id="207903" name="AutoShape 31"/>
              <p:cNvSpPr>
                <a:spLocks noChangeArrowheads="1"/>
              </p:cNvSpPr>
              <p:nvPr/>
            </p:nvSpPr>
            <p:spPr bwMode="auto">
              <a:xfrm>
                <a:off x="10235" y="13424"/>
                <a:ext cx="672" cy="719"/>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lIns="58522" tIns="29261" rIns="58522" bIns="29261" anchor="ctr"/>
              <a:lstStyle/>
              <a:p>
                <a:pPr algn="ctr" eaLnBrk="1" hangingPunct="1">
                  <a:defRPr/>
                </a:pPr>
                <a:endParaRPr lang="vi-VN">
                  <a:cs typeface="Arial" charset="0"/>
                </a:endParaRPr>
              </a:p>
            </p:txBody>
          </p:sp>
        </p:grpSp>
      </p:grpSp>
      <p:sp>
        <p:nvSpPr>
          <p:cNvPr id="33798" name="Text Box 38"/>
          <p:cNvSpPr txBox="1">
            <a:spLocks noChangeArrowheads="1"/>
          </p:cNvSpPr>
          <p:nvPr/>
        </p:nvSpPr>
        <p:spPr bwMode="auto">
          <a:xfrm>
            <a:off x="1676400" y="2057400"/>
            <a:ext cx="6248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vi-VN" b="1">
              <a:cs typeface="Arial" charset="0"/>
            </a:endParaRPr>
          </a:p>
        </p:txBody>
      </p:sp>
      <p:sp>
        <p:nvSpPr>
          <p:cNvPr id="33799" name="WordArt 39"/>
          <p:cNvSpPr>
            <a:spLocks noChangeArrowheads="1" noChangeShapeType="1" noTextEdit="1"/>
          </p:cNvSpPr>
          <p:nvPr/>
        </p:nvSpPr>
        <p:spPr bwMode="auto">
          <a:xfrm>
            <a:off x="492125" y="1469232"/>
            <a:ext cx="8077200" cy="137517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en-US" sz="3600" b="1" kern="10" dirty="0" err="1">
                <a:solidFill>
                  <a:srgbClr val="FF0000"/>
                </a:solidFill>
                <a:effectLst>
                  <a:outerShdw dist="53882" dir="2700000" algn="ctr" rotWithShape="0">
                    <a:srgbClr val="C0C0C0">
                      <a:alpha val="79999"/>
                    </a:srgbClr>
                  </a:outerShdw>
                </a:effectLst>
                <a:latin typeface="Times New Roman"/>
                <a:cs typeface="Times New Roman"/>
              </a:rPr>
              <a:t>GIỜ</a:t>
            </a:r>
            <a:r>
              <a:rPr lang="en-US" sz="3600" b="1" kern="10" dirty="0">
                <a:solidFill>
                  <a:srgbClr val="FF0000"/>
                </a:solidFill>
                <a:effectLst>
                  <a:outerShdw dist="53882" dir="2700000" algn="ctr" rotWithShape="0">
                    <a:srgbClr val="C0C0C0">
                      <a:alpha val="79999"/>
                    </a:srgbClr>
                  </a:outerShdw>
                </a:effectLst>
                <a:latin typeface="Times New Roman"/>
                <a:cs typeface="Times New Roman"/>
              </a:rPr>
              <a:t> </a:t>
            </a:r>
            <a:r>
              <a:rPr lang="en-US" sz="3600" b="1" kern="10" dirty="0" err="1">
                <a:solidFill>
                  <a:srgbClr val="FF0000"/>
                </a:solidFill>
                <a:effectLst>
                  <a:outerShdw dist="53882" dir="2700000" algn="ctr" rotWithShape="0">
                    <a:srgbClr val="C0C0C0">
                      <a:alpha val="79999"/>
                    </a:srgbClr>
                  </a:outerShdw>
                </a:effectLst>
                <a:latin typeface="Times New Roman"/>
                <a:cs typeface="Times New Roman"/>
              </a:rPr>
              <a:t>HỌC</a:t>
            </a:r>
            <a:r>
              <a:rPr lang="en-US" sz="3600" b="1" kern="10" dirty="0">
                <a:solidFill>
                  <a:srgbClr val="FF0000"/>
                </a:solidFill>
                <a:effectLst>
                  <a:outerShdw dist="53882" dir="2700000" algn="ctr" rotWithShape="0">
                    <a:srgbClr val="C0C0C0">
                      <a:alpha val="79999"/>
                    </a:srgbClr>
                  </a:outerShdw>
                </a:effectLst>
                <a:latin typeface="Times New Roman"/>
                <a:cs typeface="Times New Roman"/>
              </a:rPr>
              <a:t> </a:t>
            </a:r>
            <a:r>
              <a:rPr lang="en-US" sz="3600" b="1" kern="10" dirty="0" err="1">
                <a:solidFill>
                  <a:srgbClr val="FF0000"/>
                </a:solidFill>
                <a:effectLst>
                  <a:outerShdw dist="53882" dir="2700000" algn="ctr" rotWithShape="0">
                    <a:srgbClr val="C0C0C0">
                      <a:alpha val="79999"/>
                    </a:srgbClr>
                  </a:outerShdw>
                </a:effectLst>
                <a:latin typeface="Times New Roman"/>
                <a:cs typeface="Times New Roman"/>
              </a:rPr>
              <a:t>ĐẾN</a:t>
            </a:r>
            <a:r>
              <a:rPr lang="en-US" sz="3600" b="1" kern="10" dirty="0">
                <a:solidFill>
                  <a:srgbClr val="FF0000"/>
                </a:solidFill>
                <a:effectLst>
                  <a:outerShdw dist="53882" dir="2700000" algn="ctr" rotWithShape="0">
                    <a:srgbClr val="C0C0C0">
                      <a:alpha val="79999"/>
                    </a:srgbClr>
                  </a:outerShdw>
                </a:effectLst>
                <a:latin typeface="Times New Roman"/>
                <a:cs typeface="Times New Roman"/>
              </a:rPr>
              <a:t> </a:t>
            </a:r>
            <a:r>
              <a:rPr lang="en-US" sz="3600" b="1" kern="10" dirty="0" err="1">
                <a:solidFill>
                  <a:srgbClr val="FF0000"/>
                </a:solidFill>
                <a:effectLst>
                  <a:outerShdw dist="53882" dir="2700000" algn="ctr" rotWithShape="0">
                    <a:srgbClr val="C0C0C0">
                      <a:alpha val="79999"/>
                    </a:srgbClr>
                  </a:outerShdw>
                </a:effectLst>
                <a:latin typeface="Times New Roman"/>
                <a:cs typeface="Times New Roman"/>
              </a:rPr>
              <a:t>ĐÂY</a:t>
            </a:r>
            <a:r>
              <a:rPr lang="en-US" sz="3600" b="1" kern="10" dirty="0">
                <a:solidFill>
                  <a:srgbClr val="FF0000"/>
                </a:solidFill>
                <a:effectLst>
                  <a:outerShdw dist="53882" dir="2700000" algn="ctr" rotWithShape="0">
                    <a:srgbClr val="C0C0C0">
                      <a:alpha val="79999"/>
                    </a:srgbClr>
                  </a:outerShdw>
                </a:effectLst>
                <a:latin typeface="Times New Roman"/>
                <a:cs typeface="Times New Roman"/>
              </a:rPr>
              <a:t> </a:t>
            </a:r>
            <a:r>
              <a:rPr lang="en-US" sz="3600" b="1" kern="10" dirty="0" err="1">
                <a:solidFill>
                  <a:srgbClr val="FF0000"/>
                </a:solidFill>
                <a:effectLst>
                  <a:outerShdw dist="53882" dir="2700000" algn="ctr" rotWithShape="0">
                    <a:srgbClr val="C0C0C0">
                      <a:alpha val="79999"/>
                    </a:srgbClr>
                  </a:outerShdw>
                </a:effectLst>
                <a:latin typeface="Times New Roman"/>
                <a:cs typeface="Times New Roman"/>
              </a:rPr>
              <a:t>KẾT</a:t>
            </a:r>
            <a:r>
              <a:rPr lang="en-US" sz="3600" b="1" kern="10" dirty="0">
                <a:solidFill>
                  <a:srgbClr val="FF0000"/>
                </a:solidFill>
                <a:effectLst>
                  <a:outerShdw dist="53882" dir="2700000" algn="ctr" rotWithShape="0">
                    <a:srgbClr val="C0C0C0">
                      <a:alpha val="79999"/>
                    </a:srgbClr>
                  </a:outerShdw>
                </a:effectLst>
                <a:latin typeface="Times New Roman"/>
                <a:cs typeface="Times New Roman"/>
              </a:rPr>
              <a:t> </a:t>
            </a:r>
            <a:r>
              <a:rPr lang="en-US" sz="3600" b="1" kern="10" dirty="0" err="1">
                <a:solidFill>
                  <a:srgbClr val="FF0000"/>
                </a:solidFill>
                <a:effectLst>
                  <a:outerShdw dist="53882" dir="2700000" algn="ctr" rotWithShape="0">
                    <a:srgbClr val="C0C0C0">
                      <a:alpha val="79999"/>
                    </a:srgbClr>
                  </a:outerShdw>
                </a:effectLst>
                <a:latin typeface="Times New Roman"/>
                <a:cs typeface="Times New Roman"/>
              </a:rPr>
              <a:t>THÚC</a:t>
            </a:r>
            <a:endParaRPr lang="en-US" sz="3600" b="1" kern="10" dirty="0">
              <a:solidFill>
                <a:srgbClr val="FF0000"/>
              </a:solidFill>
              <a:effectLst>
                <a:outerShdw dist="53882" dir="2700000" algn="ctr" rotWithShape="0">
                  <a:srgbClr val="C0C0C0">
                    <a:alpha val="79999"/>
                  </a:srgbClr>
                </a:outerShdw>
              </a:effectLst>
              <a:latin typeface="Times New Roman"/>
              <a:cs typeface="Times New Roman"/>
            </a:endParaRPr>
          </a:p>
          <a:p>
            <a:pPr algn="ctr"/>
            <a:r>
              <a:rPr lang="en-US" sz="3600" b="1" kern="10" dirty="0">
                <a:solidFill>
                  <a:srgbClr val="FF0000"/>
                </a:solidFill>
                <a:effectLst>
                  <a:outerShdw dist="53882" dir="2700000" algn="ctr" rotWithShape="0">
                    <a:srgbClr val="C0C0C0">
                      <a:alpha val="79999"/>
                    </a:srgbClr>
                  </a:outerShdw>
                </a:effectLst>
                <a:latin typeface="Times New Roman"/>
                <a:cs typeface="Times New Roman"/>
              </a:rPr>
              <a:t> </a:t>
            </a:r>
            <a:r>
              <a:rPr lang="en-US" sz="3600" b="1" kern="10" dirty="0" err="1" smtClean="0">
                <a:solidFill>
                  <a:srgbClr val="FF0000"/>
                </a:solidFill>
                <a:effectLst>
                  <a:outerShdw dist="53882" dir="2700000" algn="ctr" rotWithShape="0">
                    <a:srgbClr val="C0C0C0">
                      <a:alpha val="79999"/>
                    </a:srgbClr>
                  </a:outerShdw>
                </a:effectLst>
                <a:latin typeface="Times New Roman"/>
                <a:cs typeface="Times New Roman"/>
              </a:rPr>
              <a:t>XIN</a:t>
            </a:r>
            <a:r>
              <a:rPr lang="en-US" sz="3600" b="1" kern="10" dirty="0" smtClean="0">
                <a:solidFill>
                  <a:srgbClr val="FF0000"/>
                </a:solidFill>
                <a:effectLst>
                  <a:outerShdw dist="53882" dir="2700000" algn="ctr" rotWithShape="0">
                    <a:srgbClr val="C0C0C0">
                      <a:alpha val="79999"/>
                    </a:srgbClr>
                  </a:outerShdw>
                </a:effectLst>
                <a:latin typeface="Times New Roman"/>
                <a:cs typeface="Times New Roman"/>
              </a:rPr>
              <a:t> </a:t>
            </a:r>
            <a:r>
              <a:rPr lang="en-US" sz="3600" b="1" kern="10" dirty="0" err="1">
                <a:solidFill>
                  <a:srgbClr val="FF0000"/>
                </a:solidFill>
                <a:effectLst>
                  <a:outerShdw dist="53882" dir="2700000" algn="ctr" rotWithShape="0">
                    <a:srgbClr val="C0C0C0">
                      <a:alpha val="79999"/>
                    </a:srgbClr>
                  </a:outerShdw>
                </a:effectLst>
                <a:latin typeface="Times New Roman"/>
                <a:cs typeface="Times New Roman"/>
              </a:rPr>
              <a:t>CHÚC</a:t>
            </a:r>
            <a:r>
              <a:rPr lang="en-US" sz="3600" b="1" kern="10" dirty="0">
                <a:solidFill>
                  <a:srgbClr val="FF0000"/>
                </a:solidFill>
                <a:effectLst>
                  <a:outerShdw dist="53882" dir="2700000" algn="ctr" rotWithShape="0">
                    <a:srgbClr val="C0C0C0">
                      <a:alpha val="79999"/>
                    </a:srgbClr>
                  </a:outerShdw>
                </a:effectLst>
                <a:latin typeface="Times New Roman"/>
                <a:cs typeface="Times New Roman"/>
              </a:rPr>
              <a:t> </a:t>
            </a:r>
            <a:r>
              <a:rPr lang="en-US" sz="3600" b="1" kern="10" dirty="0" err="1" smtClean="0">
                <a:solidFill>
                  <a:srgbClr val="FF0000"/>
                </a:solidFill>
                <a:effectLst>
                  <a:outerShdw dist="53882" dir="2700000" algn="ctr" rotWithShape="0">
                    <a:srgbClr val="C0C0C0">
                      <a:alpha val="79999"/>
                    </a:srgbClr>
                  </a:outerShdw>
                </a:effectLst>
                <a:latin typeface="Times New Roman"/>
                <a:cs typeface="Times New Roman"/>
              </a:rPr>
              <a:t>CÁC</a:t>
            </a:r>
            <a:r>
              <a:rPr lang="en-US" sz="3600" b="1" kern="10" dirty="0" smtClean="0">
                <a:solidFill>
                  <a:srgbClr val="FF0000"/>
                </a:solidFill>
                <a:effectLst>
                  <a:outerShdw dist="53882" dir="2700000" algn="ctr" rotWithShape="0">
                    <a:srgbClr val="C0C0C0">
                      <a:alpha val="79999"/>
                    </a:srgbClr>
                  </a:outerShdw>
                </a:effectLst>
                <a:latin typeface="Times New Roman"/>
                <a:cs typeface="Times New Roman"/>
              </a:rPr>
              <a:t> </a:t>
            </a:r>
            <a:r>
              <a:rPr lang="en-US" sz="3600" b="1" kern="10" dirty="0" err="1" smtClean="0">
                <a:solidFill>
                  <a:srgbClr val="FF0000"/>
                </a:solidFill>
                <a:effectLst>
                  <a:outerShdw dist="53882" dir="2700000" algn="ctr" rotWithShape="0">
                    <a:srgbClr val="C0C0C0">
                      <a:alpha val="79999"/>
                    </a:srgbClr>
                  </a:outerShdw>
                </a:effectLst>
                <a:latin typeface="Times New Roman"/>
                <a:cs typeface="Times New Roman"/>
              </a:rPr>
              <a:t>EM</a:t>
            </a:r>
            <a:r>
              <a:rPr lang="en-US" sz="3600" b="1" kern="10" dirty="0" smtClean="0">
                <a:solidFill>
                  <a:srgbClr val="FF0000"/>
                </a:solidFill>
                <a:effectLst>
                  <a:outerShdw dist="53882" dir="2700000" algn="ctr" rotWithShape="0">
                    <a:srgbClr val="C0C0C0">
                      <a:alpha val="79999"/>
                    </a:srgbClr>
                  </a:outerShdw>
                </a:effectLst>
                <a:latin typeface="Times New Roman"/>
                <a:cs typeface="Times New Roman"/>
              </a:rPr>
              <a:t> </a:t>
            </a:r>
            <a:r>
              <a:rPr lang="en-US" sz="3600" b="1" kern="10" dirty="0" err="1" smtClean="0">
                <a:solidFill>
                  <a:srgbClr val="FF0000"/>
                </a:solidFill>
                <a:effectLst>
                  <a:outerShdw dist="53882" dir="2700000" algn="ctr" rotWithShape="0">
                    <a:srgbClr val="C0C0C0">
                      <a:alpha val="79999"/>
                    </a:srgbClr>
                  </a:outerShdw>
                </a:effectLst>
                <a:latin typeface="Times New Roman"/>
                <a:cs typeface="Times New Roman"/>
              </a:rPr>
              <a:t>CHĂM</a:t>
            </a:r>
            <a:r>
              <a:rPr lang="en-US" sz="3600" b="1" kern="10" dirty="0" smtClean="0">
                <a:solidFill>
                  <a:srgbClr val="FF0000"/>
                </a:solidFill>
                <a:effectLst>
                  <a:outerShdw dist="53882" dir="2700000" algn="ctr" rotWithShape="0">
                    <a:srgbClr val="C0C0C0">
                      <a:alpha val="79999"/>
                    </a:srgbClr>
                  </a:outerShdw>
                </a:effectLst>
                <a:latin typeface="Times New Roman"/>
                <a:cs typeface="Times New Roman"/>
              </a:rPr>
              <a:t> </a:t>
            </a:r>
            <a:r>
              <a:rPr lang="en-US" sz="3600" b="1" kern="10" dirty="0" err="1" smtClean="0">
                <a:solidFill>
                  <a:srgbClr val="FF0000"/>
                </a:solidFill>
                <a:effectLst>
                  <a:outerShdw dist="53882" dir="2700000" algn="ctr" rotWithShape="0">
                    <a:srgbClr val="C0C0C0">
                      <a:alpha val="79999"/>
                    </a:srgbClr>
                  </a:outerShdw>
                </a:effectLst>
                <a:latin typeface="Times New Roman"/>
                <a:cs typeface="Times New Roman"/>
              </a:rPr>
              <a:t>NGOAN</a:t>
            </a:r>
            <a:r>
              <a:rPr lang="en-US" sz="3600" b="1" kern="10" dirty="0" smtClean="0">
                <a:solidFill>
                  <a:srgbClr val="FF0000"/>
                </a:solidFill>
                <a:effectLst>
                  <a:outerShdw dist="53882" dir="2700000" algn="ctr" rotWithShape="0">
                    <a:srgbClr val="C0C0C0">
                      <a:alpha val="79999"/>
                    </a:srgbClr>
                  </a:outerShdw>
                </a:effectLst>
                <a:latin typeface="Times New Roman"/>
                <a:cs typeface="Times New Roman"/>
              </a:rPr>
              <a:t> !</a:t>
            </a:r>
            <a:endParaRPr lang="en-US" sz="3600" b="1" kern="10" dirty="0">
              <a:solidFill>
                <a:srgbClr val="FF0000"/>
              </a:solidFill>
              <a:effectLst>
                <a:outerShdw dist="53882" dir="2700000" algn="ctr" rotWithShape="0">
                  <a:srgbClr val="C0C0C0">
                    <a:alpha val="79999"/>
                  </a:srgbClr>
                </a:outerShdw>
              </a:effectLst>
              <a:latin typeface="Times New Roman"/>
              <a:cs typeface="Times New Roman"/>
            </a:endParaRPr>
          </a:p>
        </p:txBody>
      </p:sp>
    </p:spTree>
    <p:extLst>
      <p:ext uri="{BB962C8B-B14F-4D97-AF65-F5344CB8AC3E}">
        <p14:creationId xmlns:p14="http://schemas.microsoft.com/office/powerpoint/2010/main" val="35207380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3799"/>
                                        </p:tgtEl>
                                        <p:attrNameLst>
                                          <p:attrName>style.visibility</p:attrName>
                                        </p:attrNameLst>
                                      </p:cBhvr>
                                      <p:to>
                                        <p:strVal val="visible"/>
                                      </p:to>
                                    </p:set>
                                    <p:animEffect transition="in" filter="wheel(1)">
                                      <p:cBhvr>
                                        <p:cTn id="7" dur="2000"/>
                                        <p:tgtEl>
                                          <p:spTgt spid="3379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3797"/>
                                        </p:tgtEl>
                                        <p:attrNameLst>
                                          <p:attrName>style.visibility</p:attrName>
                                        </p:attrNameLst>
                                      </p:cBhvr>
                                      <p:to>
                                        <p:strVal val="visible"/>
                                      </p:to>
                                    </p:set>
                                    <p:animEffect transition="in" filter="circle(in)">
                                      <p:cBhvr>
                                        <p:cTn id="12" dur="2000"/>
                                        <p:tgtEl>
                                          <p:spTgt spid="3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25">
            <a:extLst>
              <a:ext uri="{FF2B5EF4-FFF2-40B4-BE49-F238E27FC236}">
                <a16:creationId xmlns="" xmlns:a16="http://schemas.microsoft.com/office/drawing/2014/main" id="{FFCABB1B-4CFD-4C7B-AC3B-A14D57D359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599" y="3333750"/>
            <a:ext cx="2322258" cy="1352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1">
            <a:extLst>
              <a:ext uri="{FF2B5EF4-FFF2-40B4-BE49-F238E27FC236}">
                <a16:creationId xmlns="" xmlns:a16="http://schemas.microsoft.com/office/drawing/2014/main" id="{B15B4C9C-0E46-44D0-822F-009827D61B2C}"/>
              </a:ext>
            </a:extLst>
          </p:cNvPr>
          <p:cNvSpPr txBox="1">
            <a:spLocks noChangeArrowheads="1"/>
          </p:cNvSpPr>
          <p:nvPr/>
        </p:nvSpPr>
        <p:spPr bwMode="auto">
          <a:xfrm>
            <a:off x="4086689" y="3880209"/>
            <a:ext cx="1512168" cy="259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5607" tIns="17804" rIns="35607" bIns="17804">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54" b="1" dirty="0" err="1">
                <a:latin typeface="Times New Roman" panose="02020603050405020304" pitchFamily="18" charset="0"/>
                <a:cs typeface="Arial" panose="020B0604020202020204" pitchFamily="34" charset="0"/>
              </a:rPr>
              <a:t>Trang</a:t>
            </a:r>
            <a:r>
              <a:rPr lang="en-US" altLang="en-US" sz="1454" b="1" dirty="0">
                <a:latin typeface="Times New Roman" panose="02020603050405020304" pitchFamily="18" charset="0"/>
                <a:cs typeface="Arial" panose="020B0604020202020204" pitchFamily="34" charset="0"/>
              </a:rPr>
              <a:t> </a:t>
            </a:r>
            <a:r>
              <a:rPr lang="en-US" altLang="en-US" sz="1454" b="1" dirty="0" smtClean="0">
                <a:latin typeface="Times New Roman" panose="02020603050405020304" pitchFamily="18" charset="0"/>
                <a:cs typeface="Arial" panose="020B0604020202020204" pitchFamily="34" charset="0"/>
              </a:rPr>
              <a:t>114</a:t>
            </a:r>
            <a:endParaRPr lang="en-US" altLang="en-US" sz="1454" b="1" dirty="0">
              <a:latin typeface="Times New Roman" panose="02020603050405020304" pitchFamily="18" charset="0"/>
              <a:cs typeface="Arial" panose="020B0604020202020204" pitchFamily="34" charset="0"/>
            </a:endParaRPr>
          </a:p>
        </p:txBody>
      </p:sp>
      <p:sp>
        <p:nvSpPr>
          <p:cNvPr id="6" name="TextBox 5"/>
          <p:cNvSpPr txBox="1"/>
          <p:nvPr/>
        </p:nvSpPr>
        <p:spPr>
          <a:xfrm>
            <a:off x="3087840" y="1348802"/>
            <a:ext cx="2699778" cy="584775"/>
          </a:xfrm>
          <a:prstGeom prst="rect">
            <a:avLst/>
          </a:prstGeom>
          <a:noFill/>
        </p:spPr>
        <p:txBody>
          <a:bodyPr wrap="none">
            <a:spAutoFit/>
          </a:bodyPr>
          <a:lstStyle/>
          <a:p>
            <a:pPr algn="ctr">
              <a:defRPr/>
            </a:pPr>
            <a:r>
              <a:rPr lang="en-US" altLang="zh-CN" sz="3200" b="1" dirty="0" smtClean="0">
                <a:ln w="1905"/>
                <a:solidFill>
                  <a:schemeClr val="bg2">
                    <a:lumMod val="50000"/>
                  </a:schemeClr>
                </a:solidFill>
                <a:effectLst>
                  <a:innerShdw blurRad="69850" dist="43180" dir="5400000">
                    <a:srgbClr val="000000">
                      <a:alpha val="65000"/>
                    </a:srgbClr>
                  </a:innerShdw>
                </a:effectLst>
                <a:latin typeface="Utm aw"/>
                <a:ea typeface=".黑体-日本语" panose="02000500000000000000" pitchFamily="2" charset="-122"/>
                <a:cs typeface=".黑体-日本语" panose="02000500000000000000" pitchFamily="2" charset="-122"/>
                <a:sym typeface="+mn-lt"/>
              </a:rPr>
              <a:t>KHỞI ĐỘNG </a:t>
            </a:r>
            <a:endParaRPr lang="en-US" altLang="zh-CN" sz="3200" b="1" dirty="0">
              <a:ln w="1905"/>
              <a:solidFill>
                <a:schemeClr val="bg2">
                  <a:lumMod val="50000"/>
                </a:schemeClr>
              </a:solidFill>
              <a:effectLst>
                <a:innerShdw blurRad="69850" dist="43180" dir="5400000">
                  <a:srgbClr val="000000">
                    <a:alpha val="65000"/>
                  </a:srgbClr>
                </a:innerShdw>
              </a:effectLst>
              <a:latin typeface="Utm aw"/>
              <a:ea typeface=".黑体-日本语" panose="02000500000000000000" pitchFamily="2" charset="-122"/>
              <a:cs typeface=".黑体-日本语" panose="02000500000000000000" pitchFamily="2" charset="-122"/>
              <a:sym typeface="+mn-lt"/>
            </a:endParaRPr>
          </a:p>
        </p:txBody>
      </p:sp>
    </p:spTree>
    <p:extLst>
      <p:ext uri="{BB962C8B-B14F-4D97-AF65-F5344CB8AC3E}">
        <p14:creationId xmlns:p14="http://schemas.microsoft.com/office/powerpoint/2010/main" val="36774999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5" descr="861991ptj0g7jwjc"/>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5719" y="0"/>
            <a:ext cx="514350" cy="285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16" descr="1145473xbf1rinc7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564166" y="65485"/>
            <a:ext cx="514350" cy="2270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WordArt 17"/>
          <p:cNvSpPr>
            <a:spLocks noChangeArrowheads="1" noChangeShapeType="1" noTextEdit="1"/>
          </p:cNvSpPr>
          <p:nvPr/>
        </p:nvSpPr>
        <p:spPr bwMode="auto">
          <a:xfrm>
            <a:off x="3195043" y="917839"/>
            <a:ext cx="2639615" cy="1314450"/>
          </a:xfrm>
          <a:prstGeom prst="rect">
            <a:avLst/>
          </a:prstGeom>
        </p:spPr>
        <p:txBody>
          <a:bodyPr wrap="none" fromWordArt="1">
            <a:prstTxWarp prst="textPlain">
              <a:avLst>
                <a:gd name="adj" fmla="val 50000"/>
              </a:avLst>
            </a:prstTxWarp>
          </a:bodyPr>
          <a:lstStyle/>
          <a:p>
            <a:pPr algn="ctr">
              <a:defRPr/>
            </a:pPr>
            <a:r>
              <a:rPr lang="en-US" sz="2700" b="1" u="sng" kern="10" dirty="0" err="1">
                <a:ln w="9525">
                  <a:solidFill>
                    <a:srgbClr val="000000"/>
                  </a:solidFill>
                  <a:round/>
                  <a:headEnd/>
                  <a:tailEnd/>
                </a:ln>
                <a:solidFill>
                  <a:srgbClr val="CC33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Tập</a:t>
            </a:r>
            <a:r>
              <a:rPr lang="en-US" sz="2700" b="1" u="sng" kern="10" dirty="0">
                <a:ln w="9525">
                  <a:solidFill>
                    <a:srgbClr val="000000"/>
                  </a:solidFill>
                  <a:round/>
                  <a:headEnd/>
                  <a:tailEnd/>
                </a:ln>
                <a:solidFill>
                  <a:srgbClr val="CC33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2700" b="1" u="sng" kern="10" dirty="0" err="1">
                <a:ln w="9525">
                  <a:solidFill>
                    <a:srgbClr val="000000"/>
                  </a:solidFill>
                  <a:round/>
                  <a:headEnd/>
                  <a:tailEnd/>
                </a:ln>
                <a:solidFill>
                  <a:srgbClr val="CC33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đọc</a:t>
            </a:r>
            <a:endParaRPr lang="en-US" sz="2700" b="1" u="sng" kern="10" dirty="0">
              <a:ln w="9525">
                <a:solidFill>
                  <a:srgbClr val="000000"/>
                </a:solidFill>
                <a:round/>
                <a:headEnd/>
                <a:tailEnd/>
              </a:ln>
              <a:solidFill>
                <a:srgbClr val="CC33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16389" name="WordArt 18"/>
          <p:cNvSpPr>
            <a:spLocks noChangeArrowheads="1" noChangeShapeType="1" noTextEdit="1"/>
          </p:cNvSpPr>
          <p:nvPr/>
        </p:nvSpPr>
        <p:spPr bwMode="auto">
          <a:xfrm>
            <a:off x="1028700" y="2268141"/>
            <a:ext cx="6972300" cy="1257300"/>
          </a:xfrm>
          <a:prstGeom prst="rect">
            <a:avLst/>
          </a:prstGeom>
        </p:spPr>
        <p:txBody>
          <a:bodyPr wrap="none" fromWordArt="1">
            <a:prstTxWarp prst="textPlain">
              <a:avLst>
                <a:gd name="adj" fmla="val 50000"/>
              </a:avLst>
            </a:prstTxWarp>
          </a:bodyPr>
          <a:lstStyle/>
          <a:p>
            <a:pPr algn="ctr"/>
            <a:r>
              <a:rPr lang="vi-VN" sz="2700" b="1" kern="10" dirty="0">
                <a:ln w="6600">
                  <a:solidFill>
                    <a:schemeClr val="accent2"/>
                  </a:solidFill>
                  <a:round/>
                  <a:headEnd/>
                  <a:tailEn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HƠN MỘT NGHÌN NGÀY</a:t>
            </a:r>
          </a:p>
          <a:p>
            <a:pPr algn="ctr"/>
            <a:r>
              <a:rPr lang="vi-VN" sz="2700" b="1" kern="10" dirty="0">
                <a:ln w="6600">
                  <a:solidFill>
                    <a:schemeClr val="accent2"/>
                  </a:solidFill>
                  <a:round/>
                  <a:headEnd/>
                  <a:tailEn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VÒNG QUANH TRÁI ĐẤT</a:t>
            </a:r>
            <a:endParaRPr lang="en-US" sz="2700" b="1" kern="10" dirty="0">
              <a:ln w="6600">
                <a:solidFill>
                  <a:schemeClr val="accent2"/>
                </a:solidFill>
                <a:round/>
                <a:headEnd/>
                <a:tailEn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p:txBody>
      </p:sp>
      <p:sp>
        <p:nvSpPr>
          <p:cNvPr id="16390" name="TextBox 1"/>
          <p:cNvSpPr txBox="1">
            <a:spLocks noChangeArrowheads="1"/>
          </p:cNvSpPr>
          <p:nvPr/>
        </p:nvSpPr>
        <p:spPr bwMode="auto">
          <a:xfrm>
            <a:off x="2210991" y="65485"/>
            <a:ext cx="49704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dirty="0" err="1"/>
              <a:t>Thứ</a:t>
            </a:r>
            <a:r>
              <a:rPr lang="en-US" altLang="en-US" sz="2400" dirty="0"/>
              <a:t> </a:t>
            </a:r>
            <a:r>
              <a:rPr lang="en-US" altLang="en-US" sz="2400" dirty="0" smtClean="0"/>
              <a:t>…. </a:t>
            </a:r>
            <a:r>
              <a:rPr lang="en-US" altLang="en-US" sz="2400" dirty="0" err="1" smtClean="0"/>
              <a:t>Ngày</a:t>
            </a:r>
            <a:r>
              <a:rPr lang="en-US" altLang="en-US" sz="2400" dirty="0" smtClean="0"/>
              <a:t>…. </a:t>
            </a:r>
            <a:r>
              <a:rPr lang="en-US" altLang="en-US" sz="2400" dirty="0" err="1" smtClean="0"/>
              <a:t>Thán</a:t>
            </a:r>
            <a:r>
              <a:rPr lang="en-US" altLang="en-US" sz="2400" dirty="0" smtClean="0"/>
              <a:t>… </a:t>
            </a:r>
            <a:r>
              <a:rPr lang="en-US" altLang="en-US" sz="2400" dirty="0" err="1"/>
              <a:t>năm</a:t>
            </a:r>
            <a:r>
              <a:rPr lang="en-US" altLang="en-US" sz="2400" dirty="0"/>
              <a:t> 2022</a:t>
            </a:r>
          </a:p>
        </p:txBody>
      </p:sp>
    </p:spTree>
    <p:extLst>
      <p:ext uri="{BB962C8B-B14F-4D97-AF65-F5344CB8AC3E}">
        <p14:creationId xmlns:p14="http://schemas.microsoft.com/office/powerpoint/2010/main" val="228402279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KTC_Computer\Desktop\Magellan-407x5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9997" y="726282"/>
            <a:ext cx="3427809" cy="3960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2"/>
          <p:cNvSpPr>
            <a:spLocks noChangeArrowheads="1"/>
          </p:cNvSpPr>
          <p:nvPr/>
        </p:nvSpPr>
        <p:spPr bwMode="auto">
          <a:xfrm>
            <a:off x="228600" y="726282"/>
            <a:ext cx="54864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spcAft>
                <a:spcPts val="1575"/>
              </a:spcAft>
              <a:buNone/>
            </a:pPr>
            <a:r>
              <a:rPr lang="vi-VN" altLang="en-US" sz="2100" b="1">
                <a:solidFill>
                  <a:srgbClr val="000000"/>
                </a:solidFill>
                <a:latin typeface="Arial" panose="020B0604020202020204" pitchFamily="34" charset="0"/>
              </a:rPr>
              <a:t>Ma-gien-lăn</a:t>
            </a:r>
            <a:r>
              <a:rPr lang="en-US" altLang="en-US" sz="2100" b="1">
                <a:solidFill>
                  <a:srgbClr val="000000"/>
                </a:solidFill>
              </a:rPr>
              <a:t>g sinh năm </a:t>
            </a:r>
            <a:r>
              <a:rPr lang="vi-VN" altLang="en-US" sz="2100" b="1">
                <a:solidFill>
                  <a:srgbClr val="000000"/>
                </a:solidFill>
                <a:latin typeface="Arial" panose="020B0604020202020204" pitchFamily="34" charset="0"/>
              </a:rPr>
              <a:t>(1480 – 1521) là người đã thực hiện chuyến đi</a:t>
            </a:r>
            <a:r>
              <a:rPr lang="en-US" altLang="en-US" sz="2100" b="1">
                <a:solidFill>
                  <a:srgbClr val="000000"/>
                </a:solidFill>
              </a:rPr>
              <a:t> đầu tiên </a:t>
            </a:r>
            <a:r>
              <a:rPr lang="vi-VN" altLang="en-US" sz="2100" b="1">
                <a:solidFill>
                  <a:srgbClr val="000000"/>
                </a:solidFill>
                <a:latin typeface="Arial" panose="020B0604020202020204" pitchFamily="34" charset="0"/>
              </a:rPr>
              <a:t>vòng quanh thế giới bằng đường biển từ </a:t>
            </a:r>
            <a:r>
              <a:rPr lang="vi-VN" altLang="en-US" sz="2100" b="1">
                <a:latin typeface="Arial" panose="020B0604020202020204" pitchFamily="34" charset="0"/>
              </a:rPr>
              <a:t>năm 1519 đến năm 1522</a:t>
            </a:r>
            <a:r>
              <a:rPr lang="en-US" altLang="en-US" sz="2100" b="1"/>
              <a:t>. </a:t>
            </a:r>
            <a:r>
              <a:rPr lang="en-US" altLang="en-US" sz="2100" b="1">
                <a:cs typeface="Times New Roman" panose="02020603050405020304" pitchFamily="18" charset="0"/>
              </a:rPr>
              <a:t>Nhà thám hiểm người Bồ Đào Nha (Ma-gien-lăng) đi vòng quanh thế giới qua đường biển</a:t>
            </a:r>
            <a:r>
              <a:rPr lang="en-US" altLang="en-US" sz="2100" b="1">
                <a:solidFill>
                  <a:srgbClr val="1A1A1A"/>
                </a:solidFill>
                <a:cs typeface="Times New Roman" panose="02020603050405020304" pitchFamily="18" charset="0"/>
              </a:rPr>
              <a:t> nhưng trên thực tế thì hành trình của ông hơi phức tạp một chút.</a:t>
            </a:r>
            <a:endParaRPr lang="en-US" altLang="en-US" sz="1350" b="1">
              <a:solidFill>
                <a:srgbClr val="000000"/>
              </a:solidFill>
              <a:latin typeface="Arial" panose="020B0604020202020204" pitchFamily="34" charset="0"/>
            </a:endParaRPr>
          </a:p>
        </p:txBody>
      </p:sp>
    </p:spTree>
    <p:extLst>
      <p:ext uri="{BB962C8B-B14F-4D97-AF65-F5344CB8AC3E}">
        <p14:creationId xmlns:p14="http://schemas.microsoft.com/office/powerpoint/2010/main" val="29112352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857250" y="114300"/>
            <a:ext cx="68580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2100" b="1">
                <a:solidFill>
                  <a:srgbClr val="FF0000"/>
                </a:solidFill>
                <a:latin typeface="Times New Roman" panose="02020603050405020304" pitchFamily="18" charset="0"/>
                <a:cs typeface="Times New Roman" panose="02020603050405020304" pitchFamily="18" charset="0"/>
              </a:rPr>
              <a:t>Hơn một nghìn ngày vòng quanh Trái Đất</a:t>
            </a:r>
          </a:p>
        </p:txBody>
      </p:sp>
      <p:sp>
        <p:nvSpPr>
          <p:cNvPr id="18435" name="Rectangle 1"/>
          <p:cNvSpPr>
            <a:spLocks noChangeArrowheads="1"/>
          </p:cNvSpPr>
          <p:nvPr/>
        </p:nvSpPr>
        <p:spPr bwMode="auto">
          <a:xfrm>
            <a:off x="201216" y="519113"/>
            <a:ext cx="8599884"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vi-VN" altLang="en-US" sz="1350">
                <a:solidFill>
                  <a:srgbClr val="000000"/>
                </a:solidFill>
                <a:latin typeface="OpenSans"/>
              </a:rPr>
              <a:t>  </a:t>
            </a:r>
            <a:r>
              <a:rPr lang="vi-VN" altLang="en-US" sz="1500">
                <a:solidFill>
                  <a:srgbClr val="000000"/>
                </a:solidFill>
                <a:latin typeface="OpenSans"/>
              </a:rPr>
              <a:t> Ngày 20 tháng 9 năm 1519, từ</a:t>
            </a:r>
            <a:r>
              <a:rPr lang="en-US" altLang="en-US" sz="1500">
                <a:solidFill>
                  <a:srgbClr val="000000"/>
                </a:solidFill>
                <a:latin typeface="OpenSans"/>
              </a:rPr>
              <a:t> cửa biển</a:t>
            </a:r>
            <a:r>
              <a:rPr lang="vi-VN" altLang="en-US" sz="1500">
                <a:solidFill>
                  <a:srgbClr val="000000"/>
                </a:solidFill>
                <a:latin typeface="OpenSans"/>
              </a:rPr>
              <a:t> Xê-vi-la</a:t>
            </a:r>
            <a:r>
              <a:rPr lang="en-US" altLang="en-US" sz="1500">
                <a:solidFill>
                  <a:srgbClr val="000000"/>
                </a:solidFill>
                <a:latin typeface="OpenSans"/>
              </a:rPr>
              <a:t> nước Tây Ban Nha, có năm chiếc thuyền lớn giong buồm ra khơi</a:t>
            </a:r>
            <a:r>
              <a:rPr lang="vi-VN" altLang="en-US" sz="1500">
                <a:solidFill>
                  <a:srgbClr val="000000"/>
                </a:solidFill>
                <a:latin typeface="OpenSans"/>
              </a:rPr>
              <a:t>. Đó là hạm đội do Ma-gien-lăng chỉ huy, với nhiệm vụ khám phá con đường trên biển dẫn đến những vùng đất mới.</a:t>
            </a:r>
          </a:p>
          <a:p>
            <a:pPr algn="just">
              <a:lnSpc>
                <a:spcPct val="100000"/>
              </a:lnSpc>
              <a:spcBef>
                <a:spcPct val="0"/>
              </a:spcBef>
              <a:buFontTx/>
              <a:buNone/>
            </a:pPr>
            <a:r>
              <a:rPr lang="vi-VN" altLang="en-US" sz="1500">
                <a:solidFill>
                  <a:srgbClr val="000000"/>
                </a:solidFill>
                <a:latin typeface="OpenSans"/>
              </a:rPr>
              <a:t>   Vượt Đại Tây Dương, Ma-gien-lăng cho đoàn thuyền đi dọc theo bờ biển Nam Mĩ. Tới gần mỏm cực nam thì phát hiện một eo biển dẫn tới một đại dương mênh mông. Thấy sóng yên biển lặng, Ma-gien-lăng đặt tên cho đại dương mới tìm được là Thái Bình Dương.</a:t>
            </a:r>
          </a:p>
          <a:p>
            <a:pPr algn="just">
              <a:lnSpc>
                <a:spcPct val="100000"/>
              </a:lnSpc>
              <a:spcBef>
                <a:spcPct val="0"/>
              </a:spcBef>
              <a:buFontTx/>
              <a:buNone/>
            </a:pPr>
            <a:r>
              <a:rPr lang="vi-VN" altLang="en-US" sz="1500">
                <a:solidFill>
                  <a:srgbClr val="000000"/>
                </a:solidFill>
                <a:latin typeface="OpenSans"/>
              </a:rPr>
              <a:t>   Thái Bình Dương bát ngát, đi mãi chẳng thấy bờ. Thức ăn cạn, nước ngọt hết sạch. Thủy thủ phải uống nước tiểu, ninh nhừ giày và thắt lưng da để ăn. Mỗi ngày có vài ba người chết phải ném xác xuống biển. May sao, gặp một hòn đảo nhỏ, được tiếp tế thức ăn và nước ngọt. Đoàn thám hiểm ổn định được tinh thần.</a:t>
            </a:r>
          </a:p>
          <a:p>
            <a:pPr algn="just">
              <a:lnSpc>
                <a:spcPct val="100000"/>
              </a:lnSpc>
              <a:spcBef>
                <a:spcPct val="0"/>
              </a:spcBef>
              <a:buFontTx/>
              <a:buNone/>
            </a:pPr>
            <a:r>
              <a:rPr lang="vi-VN" altLang="en-US" sz="1500">
                <a:solidFill>
                  <a:srgbClr val="000000"/>
                </a:solidFill>
                <a:latin typeface="OpenSans"/>
              </a:rPr>
              <a:t>   Đoạn đường từ đó có nhiều đảo hơn. Không phải lo thiếu thức ăn, nước uống nhưng lại nảy sinh những khó khăn mới. Trong một trận giao tranh với dân đảo Ma-tan, Ma-gien-lăng đã bỏ mình, không kịp nhìn thấy kết quả công việc mình làm.</a:t>
            </a:r>
          </a:p>
          <a:p>
            <a:pPr algn="just">
              <a:lnSpc>
                <a:spcPct val="100000"/>
              </a:lnSpc>
              <a:spcBef>
                <a:spcPct val="0"/>
              </a:spcBef>
              <a:buFontTx/>
              <a:buNone/>
            </a:pPr>
            <a:r>
              <a:rPr lang="vi-VN" altLang="en-US" sz="1500">
                <a:solidFill>
                  <a:srgbClr val="000000"/>
                </a:solidFill>
                <a:latin typeface="OpenSans"/>
              </a:rPr>
              <a:t>   Những thủy thủ còn lại tiếp tục vượt Ấn Độ Dương tìm đường trở về châu Âu. Ngày 8 tháng 9 năm 1522, đoàn thám hiểm chỉ còn một chiếc thuyền với mười tám thủy thủ </a:t>
            </a:r>
            <a:r>
              <a:rPr lang="en-US" altLang="en-US" sz="1500">
                <a:solidFill>
                  <a:srgbClr val="000000"/>
                </a:solidFill>
                <a:latin typeface="OpenSans"/>
              </a:rPr>
              <a:t>sống sót cập bờ biển </a:t>
            </a:r>
            <a:r>
              <a:rPr lang="vi-VN" altLang="en-US" sz="1500">
                <a:solidFill>
                  <a:srgbClr val="000000"/>
                </a:solidFill>
                <a:latin typeface="OpenSans"/>
              </a:rPr>
              <a:t>Tây Ban Nha.</a:t>
            </a:r>
          </a:p>
          <a:p>
            <a:pPr algn="just">
              <a:lnSpc>
                <a:spcPct val="100000"/>
              </a:lnSpc>
              <a:spcBef>
                <a:spcPct val="0"/>
              </a:spcBef>
              <a:buFontTx/>
              <a:buNone/>
            </a:pPr>
            <a:r>
              <a:rPr lang="vi-VN" altLang="en-US" sz="1500">
                <a:solidFill>
                  <a:srgbClr val="000000"/>
                </a:solidFill>
                <a:latin typeface="OpenSans"/>
              </a:rPr>
              <a:t>   Chuyến đi đầu tiên vòng quanh thế giới của Ma-gien-lăng kéo dài 1083 ngày, mất bốn chiếc thuyền lớn với gần hai trăm người bỏ mạng dọc đường. Nhưng đoàn thám hiểm đã hoàn thành </a:t>
            </a:r>
            <a:r>
              <a:rPr lang="en-US" altLang="en-US" sz="1500">
                <a:solidFill>
                  <a:srgbClr val="000000"/>
                </a:solidFill>
                <a:latin typeface="OpenSans"/>
              </a:rPr>
              <a:t>s</a:t>
            </a:r>
            <a:r>
              <a:rPr lang="vi-VN" altLang="en-US" sz="1500">
                <a:solidFill>
                  <a:srgbClr val="000000"/>
                </a:solidFill>
                <a:latin typeface="OpenSans"/>
              </a:rPr>
              <a:t>ứ mạng, khẳng định trái đất hình cầu, phát hiện Thái Bình Dương và nhiều vùng đất mới.</a:t>
            </a:r>
          </a:p>
          <a:p>
            <a:pPr algn="r">
              <a:lnSpc>
                <a:spcPct val="100000"/>
              </a:lnSpc>
              <a:spcBef>
                <a:spcPct val="0"/>
              </a:spcBef>
              <a:buFontTx/>
              <a:buNone/>
            </a:pPr>
            <a:r>
              <a:rPr lang="vi-VN" altLang="en-US" sz="1500" i="1">
                <a:solidFill>
                  <a:srgbClr val="000000"/>
                </a:solidFill>
                <a:latin typeface="OpenSans"/>
              </a:rPr>
              <a:t>Theo </a:t>
            </a:r>
            <a:r>
              <a:rPr lang="vi-VN" altLang="en-US" sz="1500" b="1">
                <a:solidFill>
                  <a:srgbClr val="000000"/>
                </a:solidFill>
                <a:latin typeface="OpenSans"/>
              </a:rPr>
              <a:t>TRẦN DIỆU </a:t>
            </a:r>
            <a:r>
              <a:rPr lang="en-US" altLang="en-US" sz="1500" b="1">
                <a:solidFill>
                  <a:srgbClr val="000000"/>
                </a:solidFill>
                <a:latin typeface="OpenSans"/>
              </a:rPr>
              <a:t>TẦN</a:t>
            </a:r>
            <a:r>
              <a:rPr lang="vi-VN" altLang="en-US" sz="1500">
                <a:solidFill>
                  <a:srgbClr val="000000"/>
                </a:solidFill>
                <a:latin typeface="OpenSans"/>
              </a:rPr>
              <a:t> và </a:t>
            </a:r>
            <a:r>
              <a:rPr lang="vi-VN" altLang="en-US" sz="1500" b="1">
                <a:solidFill>
                  <a:srgbClr val="000000"/>
                </a:solidFill>
                <a:latin typeface="OpenSans"/>
              </a:rPr>
              <a:t>ĐỖ THÁI</a:t>
            </a:r>
            <a:endParaRPr lang="vi-VN" altLang="en-US" sz="1500">
              <a:solidFill>
                <a:srgbClr val="000000"/>
              </a:solidFill>
              <a:latin typeface="OpenSans"/>
            </a:endParaRPr>
          </a:p>
          <a:p>
            <a:pPr>
              <a:lnSpc>
                <a:spcPct val="100000"/>
              </a:lnSpc>
              <a:spcBef>
                <a:spcPct val="0"/>
              </a:spcBef>
              <a:buFontTx/>
              <a:buNone/>
            </a:pPr>
            <a:r>
              <a:rPr lang="vi-VN" altLang="en-US" sz="1500">
                <a:solidFill>
                  <a:srgbClr val="000000"/>
                </a:solidFill>
                <a:latin typeface="OpenSans"/>
              </a:rPr>
              <a:t/>
            </a:r>
            <a:br>
              <a:rPr lang="vi-VN" altLang="en-US" sz="1500">
                <a:solidFill>
                  <a:srgbClr val="000000"/>
                </a:solidFill>
                <a:latin typeface="OpenSans"/>
              </a:rPr>
            </a:br>
            <a:endParaRPr lang="en-US" altLang="en-US" sz="1500">
              <a:solidFill>
                <a:srgbClr val="000000"/>
              </a:solidFill>
              <a:latin typeface="Arial" panose="020B0604020202020204" pitchFamily="34" charset="0"/>
            </a:endParaRPr>
          </a:p>
        </p:txBody>
      </p:sp>
    </p:spTree>
    <p:extLst>
      <p:ext uri="{BB962C8B-B14F-4D97-AF65-F5344CB8AC3E}">
        <p14:creationId xmlns:p14="http://schemas.microsoft.com/office/powerpoint/2010/main" val="31493029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73" y="0"/>
            <a:ext cx="9140428"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a:grpSpLocks/>
          </p:cNvGrpSpPr>
          <p:nvPr/>
        </p:nvGrpSpPr>
        <p:grpSpPr bwMode="auto">
          <a:xfrm>
            <a:off x="294085" y="694135"/>
            <a:ext cx="2526690" cy="1500232"/>
            <a:chOff x="381000" y="457200"/>
            <a:chExt cx="3371173" cy="1999640"/>
          </a:xfrm>
        </p:grpSpPr>
        <p:sp>
          <p:nvSpPr>
            <p:cNvPr id="4" name="Oval 3"/>
            <p:cNvSpPr/>
            <p:nvPr/>
          </p:nvSpPr>
          <p:spPr>
            <a:xfrm>
              <a:off x="2819442" y="457200"/>
              <a:ext cx="610008" cy="53322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charset="0"/>
                <a:buNone/>
                <a:defRPr/>
              </a:pPr>
              <a:endParaRPr lang="en-US" sz="1350">
                <a:solidFill>
                  <a:prstClr val="white"/>
                </a:solidFill>
              </a:endParaRPr>
            </a:p>
          </p:txBody>
        </p:sp>
        <p:sp>
          <p:nvSpPr>
            <p:cNvPr id="5" name="Rectangle 4"/>
            <p:cNvSpPr/>
            <p:nvPr/>
          </p:nvSpPr>
          <p:spPr>
            <a:xfrm>
              <a:off x="381000" y="457200"/>
              <a:ext cx="2743446" cy="5332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charset="0"/>
                <a:buNone/>
                <a:defRPr/>
              </a:pPr>
              <a:r>
                <a:rPr lang="en-US" sz="2400" b="1" dirty="0">
                  <a:solidFill>
                    <a:prstClr val="white"/>
                  </a:solidFill>
                  <a:latin typeface="Times New Roman" panose="02020603050405020304" pitchFamily="18" charset="0"/>
                  <a:cs typeface="Times New Roman" panose="02020603050405020304" pitchFamily="18" charset="0"/>
                </a:rPr>
                <a:t>Chia </a:t>
              </a:r>
              <a:r>
                <a:rPr lang="en-US" sz="2400" b="1" dirty="0" err="1">
                  <a:solidFill>
                    <a:prstClr val="white"/>
                  </a:solidFill>
                  <a:latin typeface="Times New Roman" panose="02020603050405020304" pitchFamily="18" charset="0"/>
                  <a:cs typeface="Times New Roman" panose="02020603050405020304" pitchFamily="18" charset="0"/>
                </a:rPr>
                <a:t>đoạn</a:t>
              </a:r>
              <a:endParaRPr lang="en-US" sz="2400" b="1" dirty="0">
                <a:solidFill>
                  <a:prstClr val="white"/>
                </a:solidFill>
                <a:latin typeface="Times New Roman" panose="02020603050405020304" pitchFamily="18" charset="0"/>
                <a:cs typeface="Times New Roman" panose="02020603050405020304" pitchFamily="18" charset="0"/>
              </a:endParaRPr>
            </a:p>
          </p:txBody>
        </p:sp>
        <p:sp>
          <p:nvSpPr>
            <p:cNvPr id="8218" name="TextBox 5"/>
            <p:cNvSpPr txBox="1">
              <a:spLocks noChangeArrowheads="1"/>
            </p:cNvSpPr>
            <p:nvPr/>
          </p:nvSpPr>
          <p:spPr bwMode="auto">
            <a:xfrm>
              <a:off x="3505700" y="2056865"/>
              <a:ext cx="246473" cy="39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Font typeface="Arial" pitchFamily="34" charset="0"/>
                <a:buNone/>
                <a:defRPr/>
              </a:pPr>
              <a:endParaRPr lang="vi-VN" altLang="vi-VN" sz="1350">
                <a:solidFill>
                  <a:prstClr val="black"/>
                </a:solidFill>
              </a:endParaRPr>
            </a:p>
          </p:txBody>
        </p:sp>
      </p:grpSp>
      <p:grpSp>
        <p:nvGrpSpPr>
          <p:cNvPr id="6" name="Group 21"/>
          <p:cNvGrpSpPr>
            <a:grpSpLocks/>
          </p:cNvGrpSpPr>
          <p:nvPr/>
        </p:nvGrpSpPr>
        <p:grpSpPr bwMode="auto">
          <a:xfrm>
            <a:off x="328613" y="1333500"/>
            <a:ext cx="7620000" cy="656035"/>
            <a:chOff x="2743200" y="1696220"/>
            <a:chExt cx="8367252" cy="874760"/>
          </a:xfrm>
        </p:grpSpPr>
        <p:grpSp>
          <p:nvGrpSpPr>
            <p:cNvPr id="19461" name="Group 7"/>
            <p:cNvGrpSpPr>
              <a:grpSpLocks/>
            </p:cNvGrpSpPr>
            <p:nvPr/>
          </p:nvGrpSpPr>
          <p:grpSpPr bwMode="auto">
            <a:xfrm>
              <a:off x="2743200" y="1696220"/>
              <a:ext cx="8367252" cy="874760"/>
              <a:chOff x="5753100" y="1905000"/>
              <a:chExt cx="4838700" cy="457200"/>
            </a:xfrm>
          </p:grpSpPr>
          <p:sp>
            <p:nvSpPr>
              <p:cNvPr id="7" name="Hexagon 6"/>
              <p:cNvSpPr/>
              <p:nvPr/>
            </p:nvSpPr>
            <p:spPr>
              <a:xfrm>
                <a:off x="5753100" y="1905000"/>
                <a:ext cx="533013" cy="457200"/>
              </a:xfrm>
              <a:prstGeom prst="hexagon">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charset="0"/>
                  <a:buNone/>
                  <a:defRPr/>
                </a:pPr>
                <a:endParaRPr lang="en-US" sz="1350">
                  <a:solidFill>
                    <a:prstClr val="white"/>
                  </a:solidFill>
                </a:endParaRPr>
              </a:p>
            </p:txBody>
          </p:sp>
          <p:sp>
            <p:nvSpPr>
              <p:cNvPr id="9" name="Hexagon 8"/>
              <p:cNvSpPr/>
              <p:nvPr/>
            </p:nvSpPr>
            <p:spPr>
              <a:xfrm>
                <a:off x="9829705" y="1905000"/>
                <a:ext cx="762095" cy="457200"/>
              </a:xfrm>
              <a:prstGeom prst="hexagon">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charset="0"/>
                  <a:buNone/>
                  <a:defRPr/>
                </a:pPr>
                <a:endParaRPr lang="en-US" sz="1350">
                  <a:solidFill>
                    <a:prstClr val="white"/>
                  </a:solidFill>
                </a:endParaRPr>
              </a:p>
            </p:txBody>
          </p:sp>
          <p:sp>
            <p:nvSpPr>
              <p:cNvPr id="2" name="Rectangle 1"/>
              <p:cNvSpPr/>
              <p:nvPr/>
            </p:nvSpPr>
            <p:spPr>
              <a:xfrm>
                <a:off x="6019985" y="1905000"/>
                <a:ext cx="4421362" cy="45720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charset="0"/>
                  <a:buNone/>
                  <a:defRPr/>
                </a:pPr>
                <a:r>
                  <a:rPr lang="en-US" sz="2100" b="1" dirty="0" err="1">
                    <a:solidFill>
                      <a:srgbClr val="002060"/>
                    </a:solidFill>
                    <a:latin typeface="Times New Roman" panose="02020603050405020304" pitchFamily="18" charset="0"/>
                    <a:cs typeface="Times New Roman" panose="02020603050405020304" pitchFamily="18" charset="0"/>
                  </a:rPr>
                  <a:t>Bài</a:t>
                </a:r>
                <a:r>
                  <a:rPr lang="en-US" sz="2100" b="1" dirty="0">
                    <a:solidFill>
                      <a:srgbClr val="002060"/>
                    </a:solidFill>
                    <a:latin typeface="Times New Roman" panose="02020603050405020304" pitchFamily="18" charset="0"/>
                    <a:cs typeface="Times New Roman" panose="02020603050405020304" pitchFamily="18" charset="0"/>
                  </a:rPr>
                  <a:t> chia </a:t>
                </a:r>
                <a:r>
                  <a:rPr lang="en-US" sz="2100" b="1" dirty="0" err="1">
                    <a:solidFill>
                      <a:srgbClr val="002060"/>
                    </a:solidFill>
                    <a:latin typeface="Times New Roman" panose="02020603050405020304" pitchFamily="18" charset="0"/>
                    <a:cs typeface="Times New Roman" panose="02020603050405020304" pitchFamily="18" charset="0"/>
                  </a:rPr>
                  <a:t>làm</a:t>
                </a:r>
                <a:r>
                  <a:rPr lang="en-US" sz="2100" b="1" dirty="0">
                    <a:solidFill>
                      <a:srgbClr val="002060"/>
                    </a:solidFill>
                    <a:latin typeface="Times New Roman" panose="02020603050405020304" pitchFamily="18" charset="0"/>
                    <a:cs typeface="Times New Roman" panose="02020603050405020304" pitchFamily="18" charset="0"/>
                  </a:rPr>
                  <a:t> 6 </a:t>
                </a:r>
                <a:r>
                  <a:rPr lang="en-US" sz="2100" b="1" dirty="0" err="1">
                    <a:solidFill>
                      <a:srgbClr val="002060"/>
                    </a:solidFill>
                    <a:latin typeface="Times New Roman" panose="02020603050405020304" pitchFamily="18" charset="0"/>
                    <a:cs typeface="Times New Roman" panose="02020603050405020304" pitchFamily="18" charset="0"/>
                  </a:rPr>
                  <a:t>đoạn</a:t>
                </a:r>
                <a:r>
                  <a:rPr lang="en-US" sz="2100" b="1" dirty="0">
                    <a:solidFill>
                      <a:srgbClr val="002060"/>
                    </a:solidFill>
                    <a:latin typeface="Times New Roman" panose="02020603050405020304" pitchFamily="18" charset="0"/>
                    <a:cs typeface="Times New Roman" panose="02020603050405020304" pitchFamily="18" charset="0"/>
                  </a:rPr>
                  <a:t>, </a:t>
                </a:r>
                <a:r>
                  <a:rPr lang="en-US" sz="2100" b="1" dirty="0" err="1">
                    <a:solidFill>
                      <a:srgbClr val="002060"/>
                    </a:solidFill>
                    <a:latin typeface="Times New Roman" panose="02020603050405020304" pitchFamily="18" charset="0"/>
                    <a:cs typeface="Times New Roman" panose="02020603050405020304" pitchFamily="18" charset="0"/>
                  </a:rPr>
                  <a:t>mỗi</a:t>
                </a:r>
                <a:r>
                  <a:rPr lang="en-US" sz="2100" b="1" dirty="0">
                    <a:solidFill>
                      <a:srgbClr val="002060"/>
                    </a:solidFill>
                    <a:latin typeface="Times New Roman" panose="02020603050405020304" pitchFamily="18" charset="0"/>
                    <a:cs typeface="Times New Roman" panose="02020603050405020304" pitchFamily="18" charset="0"/>
                  </a:rPr>
                  <a:t> </a:t>
                </a:r>
                <a:r>
                  <a:rPr lang="en-US" sz="2100" b="1" dirty="0" err="1">
                    <a:solidFill>
                      <a:srgbClr val="002060"/>
                    </a:solidFill>
                    <a:latin typeface="Times New Roman" panose="02020603050405020304" pitchFamily="18" charset="0"/>
                    <a:cs typeface="Times New Roman" panose="02020603050405020304" pitchFamily="18" charset="0"/>
                  </a:rPr>
                  <a:t>lần</a:t>
                </a:r>
                <a:r>
                  <a:rPr lang="en-US" sz="2100" b="1" dirty="0">
                    <a:solidFill>
                      <a:srgbClr val="002060"/>
                    </a:solidFill>
                    <a:latin typeface="Times New Roman" panose="02020603050405020304" pitchFamily="18" charset="0"/>
                    <a:cs typeface="Times New Roman" panose="02020603050405020304" pitchFamily="18" charset="0"/>
                  </a:rPr>
                  <a:t> </a:t>
                </a:r>
                <a:r>
                  <a:rPr lang="en-US" sz="2100" b="1" dirty="0" err="1">
                    <a:solidFill>
                      <a:srgbClr val="002060"/>
                    </a:solidFill>
                    <a:latin typeface="Times New Roman" panose="02020603050405020304" pitchFamily="18" charset="0"/>
                    <a:cs typeface="Times New Roman" panose="02020603050405020304" pitchFamily="18" charset="0"/>
                  </a:rPr>
                  <a:t>xuống</a:t>
                </a:r>
                <a:r>
                  <a:rPr lang="en-US" sz="2100" b="1" dirty="0">
                    <a:solidFill>
                      <a:srgbClr val="002060"/>
                    </a:solidFill>
                    <a:latin typeface="Times New Roman" panose="02020603050405020304" pitchFamily="18" charset="0"/>
                    <a:cs typeface="Times New Roman" panose="02020603050405020304" pitchFamily="18" charset="0"/>
                  </a:rPr>
                  <a:t> </a:t>
                </a:r>
                <a:r>
                  <a:rPr lang="en-US" sz="2100" b="1" dirty="0" err="1">
                    <a:solidFill>
                      <a:srgbClr val="002060"/>
                    </a:solidFill>
                    <a:latin typeface="Times New Roman" panose="02020603050405020304" pitchFamily="18" charset="0"/>
                    <a:cs typeface="Times New Roman" panose="02020603050405020304" pitchFamily="18" charset="0"/>
                  </a:rPr>
                  <a:t>dòng</a:t>
                </a:r>
                <a:r>
                  <a:rPr lang="en-US" sz="2100" b="1" dirty="0">
                    <a:solidFill>
                      <a:srgbClr val="002060"/>
                    </a:solidFill>
                    <a:latin typeface="Times New Roman" panose="02020603050405020304" pitchFamily="18" charset="0"/>
                    <a:cs typeface="Times New Roman" panose="02020603050405020304" pitchFamily="18" charset="0"/>
                  </a:rPr>
                  <a:t> </a:t>
                </a:r>
                <a:r>
                  <a:rPr lang="en-US" sz="2100" b="1" dirty="0" err="1">
                    <a:solidFill>
                      <a:srgbClr val="002060"/>
                    </a:solidFill>
                    <a:latin typeface="Times New Roman" panose="02020603050405020304" pitchFamily="18" charset="0"/>
                    <a:cs typeface="Times New Roman" panose="02020603050405020304" pitchFamily="18" charset="0"/>
                  </a:rPr>
                  <a:t>là</a:t>
                </a:r>
                <a:r>
                  <a:rPr lang="en-US" sz="2100" b="1" dirty="0">
                    <a:solidFill>
                      <a:srgbClr val="002060"/>
                    </a:solidFill>
                    <a:latin typeface="Times New Roman" panose="02020603050405020304" pitchFamily="18" charset="0"/>
                    <a:cs typeface="Times New Roman" panose="02020603050405020304" pitchFamily="18" charset="0"/>
                  </a:rPr>
                  <a:t> </a:t>
                </a:r>
                <a:r>
                  <a:rPr lang="en-US" sz="2100" b="1" dirty="0" err="1">
                    <a:solidFill>
                      <a:srgbClr val="002060"/>
                    </a:solidFill>
                    <a:latin typeface="Times New Roman" panose="02020603050405020304" pitchFamily="18" charset="0"/>
                    <a:cs typeface="Times New Roman" panose="02020603050405020304" pitchFamily="18" charset="0"/>
                  </a:rPr>
                  <a:t>một</a:t>
                </a:r>
                <a:r>
                  <a:rPr lang="en-US" sz="2100" b="1" dirty="0">
                    <a:solidFill>
                      <a:srgbClr val="002060"/>
                    </a:solidFill>
                    <a:latin typeface="Times New Roman" panose="02020603050405020304" pitchFamily="18" charset="0"/>
                    <a:cs typeface="Times New Roman" panose="02020603050405020304" pitchFamily="18" charset="0"/>
                  </a:rPr>
                  <a:t> </a:t>
                </a:r>
                <a:r>
                  <a:rPr lang="en-US" sz="2100" b="1" dirty="0" err="1">
                    <a:solidFill>
                      <a:srgbClr val="002060"/>
                    </a:solidFill>
                    <a:latin typeface="Times New Roman" panose="02020603050405020304" pitchFamily="18" charset="0"/>
                    <a:cs typeface="Times New Roman" panose="02020603050405020304" pitchFamily="18" charset="0"/>
                  </a:rPr>
                  <a:t>đoạn</a:t>
                </a:r>
                <a:r>
                  <a:rPr lang="en-US" sz="2100" b="1" dirty="0">
                    <a:solidFill>
                      <a:srgbClr val="002060"/>
                    </a:solidFill>
                    <a:latin typeface="Times New Roman" panose="02020603050405020304" pitchFamily="18" charset="0"/>
                    <a:cs typeface="Times New Roman" panose="02020603050405020304" pitchFamily="18" charset="0"/>
                  </a:rPr>
                  <a:t>.</a:t>
                </a:r>
                <a:endParaRPr lang="en-US" sz="2100" i="1" dirty="0">
                  <a:solidFill>
                    <a:srgbClr val="002060"/>
                  </a:solidFill>
                  <a:latin typeface="Times New Roman" panose="02020603050405020304" pitchFamily="18" charset="0"/>
                  <a:cs typeface="Times New Roman" panose="02020603050405020304" pitchFamily="18" charset="0"/>
                </a:endParaRPr>
              </a:p>
            </p:txBody>
          </p:sp>
        </p:grpSp>
        <p:sp>
          <p:nvSpPr>
            <p:cNvPr id="11" name="Hexagon 10"/>
            <p:cNvSpPr/>
            <p:nvPr/>
          </p:nvSpPr>
          <p:spPr>
            <a:xfrm>
              <a:off x="2844800" y="1828800"/>
              <a:ext cx="586880" cy="674132"/>
            </a:xfrm>
            <a:prstGeom prst="hexagon">
              <a:avLst/>
            </a:prstGeom>
            <a:solidFill>
              <a:schemeClr val="bg1"/>
            </a:soli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charset="0"/>
                <a:buNone/>
                <a:defRPr/>
              </a:pPr>
              <a:endParaRPr lang="en-US" sz="2400" dirty="0">
                <a:solidFill>
                  <a:prstClr val="black"/>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69906914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006"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 Box 2"/>
          <p:cNvSpPr txBox="1">
            <a:spLocks noChangeArrowheads="1"/>
          </p:cNvSpPr>
          <p:nvPr/>
        </p:nvSpPr>
        <p:spPr bwMode="auto">
          <a:xfrm>
            <a:off x="503635" y="536972"/>
            <a:ext cx="165735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100" b="1">
                <a:solidFill>
                  <a:srgbClr val="0000CC"/>
                </a:solidFill>
                <a:latin typeface="Times New Roman" panose="02020603050405020304" pitchFamily="18" charset="0"/>
                <a:cs typeface="Times New Roman" panose="02020603050405020304" pitchFamily="18" charset="0"/>
              </a:rPr>
              <a:t>I. Luyện đọc</a:t>
            </a:r>
          </a:p>
        </p:txBody>
      </p:sp>
      <p:sp>
        <p:nvSpPr>
          <p:cNvPr id="45059" name="Text Box 3"/>
          <p:cNvSpPr txBox="1">
            <a:spLocks noChangeArrowheads="1"/>
          </p:cNvSpPr>
          <p:nvPr/>
        </p:nvSpPr>
        <p:spPr bwMode="auto">
          <a:xfrm>
            <a:off x="410766" y="907256"/>
            <a:ext cx="20574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100" b="1">
                <a:solidFill>
                  <a:srgbClr val="FF0000"/>
                </a:solidFill>
                <a:latin typeface="Times New Roman" panose="02020603050405020304" pitchFamily="18" charset="0"/>
                <a:cs typeface="Times New Roman" panose="02020603050405020304" pitchFamily="18" charset="0"/>
              </a:rPr>
              <a:t>* Đọc đúng:</a:t>
            </a:r>
          </a:p>
        </p:txBody>
      </p:sp>
      <p:sp>
        <p:nvSpPr>
          <p:cNvPr id="45060" name="Text Box 4"/>
          <p:cNvSpPr txBox="1">
            <a:spLocks noChangeArrowheads="1"/>
          </p:cNvSpPr>
          <p:nvPr/>
        </p:nvSpPr>
        <p:spPr bwMode="auto">
          <a:xfrm>
            <a:off x="125016" y="1266826"/>
            <a:ext cx="2628900" cy="1869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Char char="-"/>
            </a:pPr>
            <a:r>
              <a:rPr lang="en-US" altLang="en-US" sz="2100" b="1">
                <a:solidFill>
                  <a:srgbClr val="F8F8F8"/>
                </a:solidFill>
                <a:latin typeface="Times New Roman" panose="02020603050405020304" pitchFamily="18" charset="0"/>
                <a:cs typeface="Times New Roman" panose="02020603050405020304" pitchFamily="18" charset="0"/>
              </a:rPr>
              <a:t>Ma-gien-lăng </a:t>
            </a:r>
          </a:p>
          <a:p>
            <a:pPr eaLnBrk="1" hangingPunct="1">
              <a:lnSpc>
                <a:spcPct val="100000"/>
              </a:lnSpc>
              <a:spcBef>
                <a:spcPct val="50000"/>
              </a:spcBef>
              <a:buFontTx/>
              <a:buChar char="-"/>
            </a:pPr>
            <a:r>
              <a:rPr lang="en-US" altLang="en-US" sz="2100" b="1">
                <a:solidFill>
                  <a:srgbClr val="F8F8F8"/>
                </a:solidFill>
                <a:latin typeface="Times New Roman" panose="02020603050405020304" pitchFamily="18" charset="0"/>
                <a:cs typeface="Times New Roman" panose="02020603050405020304" pitchFamily="18" charset="0"/>
              </a:rPr>
              <a:t>Xê-vi-la</a:t>
            </a:r>
          </a:p>
          <a:p>
            <a:pPr eaLnBrk="1" hangingPunct="1">
              <a:lnSpc>
                <a:spcPct val="100000"/>
              </a:lnSpc>
              <a:spcBef>
                <a:spcPct val="50000"/>
              </a:spcBef>
              <a:buFontTx/>
              <a:buChar char="-"/>
            </a:pPr>
            <a:r>
              <a:rPr lang="en-US" altLang="en-US" sz="2100" b="1">
                <a:solidFill>
                  <a:srgbClr val="F8F8F8"/>
                </a:solidFill>
                <a:latin typeface="Times New Roman" panose="02020603050405020304" pitchFamily="18" charset="0"/>
                <a:cs typeface="Times New Roman" panose="02020603050405020304" pitchFamily="18" charset="0"/>
              </a:rPr>
              <a:t>Ma-tan</a:t>
            </a:r>
          </a:p>
          <a:p>
            <a:pPr eaLnBrk="1" hangingPunct="1">
              <a:lnSpc>
                <a:spcPct val="100000"/>
              </a:lnSpc>
              <a:spcBef>
                <a:spcPct val="50000"/>
              </a:spcBef>
              <a:buFontTx/>
              <a:buChar char="-"/>
            </a:pPr>
            <a:r>
              <a:rPr lang="en-US" altLang="en-US" sz="2100" b="1">
                <a:solidFill>
                  <a:srgbClr val="F8F8F8"/>
                </a:solidFill>
                <a:latin typeface="Times New Roman" panose="02020603050405020304" pitchFamily="18" charset="0"/>
                <a:cs typeface="Times New Roman" panose="02020603050405020304" pitchFamily="18" charset="0"/>
              </a:rPr>
              <a:t>Ninh nhừ</a:t>
            </a:r>
          </a:p>
        </p:txBody>
      </p:sp>
      <p:sp>
        <p:nvSpPr>
          <p:cNvPr id="45061" name="Text Box 5"/>
          <p:cNvSpPr txBox="1">
            <a:spLocks noChangeArrowheads="1"/>
          </p:cNvSpPr>
          <p:nvPr/>
        </p:nvSpPr>
        <p:spPr bwMode="auto">
          <a:xfrm>
            <a:off x="5442347" y="969169"/>
            <a:ext cx="20574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100" b="1">
                <a:solidFill>
                  <a:srgbClr val="FF0000"/>
                </a:solidFill>
                <a:latin typeface="Times New Roman" panose="02020603050405020304" pitchFamily="18" charset="0"/>
                <a:cs typeface="Times New Roman" panose="02020603050405020304" pitchFamily="18" charset="0"/>
              </a:rPr>
              <a:t>* Ngắt câu:</a:t>
            </a:r>
          </a:p>
        </p:txBody>
      </p:sp>
      <p:sp>
        <p:nvSpPr>
          <p:cNvPr id="45062" name="Text Box 6"/>
          <p:cNvSpPr txBox="1">
            <a:spLocks noChangeArrowheads="1"/>
          </p:cNvSpPr>
          <p:nvPr/>
        </p:nvSpPr>
        <p:spPr bwMode="auto">
          <a:xfrm>
            <a:off x="4012406" y="1578769"/>
            <a:ext cx="5200650" cy="1027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nl-NL" altLang="en-US" sz="2025" b="1">
                <a:solidFill>
                  <a:srgbClr val="0000FF"/>
                </a:solidFill>
                <a:latin typeface="Times New Roman" panose="02020603050405020304" pitchFamily="18" charset="0"/>
                <a:cs typeface="Times New Roman" panose="02020603050405020304" pitchFamily="18" charset="0"/>
              </a:rPr>
              <a:t>    - </a:t>
            </a:r>
            <a:r>
              <a:rPr lang="en-US" altLang="en-US" sz="2025" b="1">
                <a:solidFill>
                  <a:srgbClr val="DDDDDD"/>
                </a:solidFill>
                <a:latin typeface="Times New Roman" panose="02020603050405020304" pitchFamily="18" charset="0"/>
                <a:cs typeface="Times New Roman" panose="02020603050405020304" pitchFamily="18" charset="0"/>
              </a:rPr>
              <a:t>Đó là hạm đội do Ma-gien-lăng chỉ huy, với nhiệm vụ khám phá con đường trên biển/ dẫn đến những vùng đất mới.</a:t>
            </a:r>
          </a:p>
        </p:txBody>
      </p:sp>
      <p:sp>
        <p:nvSpPr>
          <p:cNvPr id="45063" name="Text Box 7"/>
          <p:cNvSpPr txBox="1">
            <a:spLocks noChangeArrowheads="1"/>
          </p:cNvSpPr>
          <p:nvPr/>
        </p:nvSpPr>
        <p:spPr bwMode="auto">
          <a:xfrm>
            <a:off x="2602706" y="2730103"/>
            <a:ext cx="28575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100" b="1">
                <a:solidFill>
                  <a:srgbClr val="FF0000"/>
                </a:solidFill>
                <a:latin typeface="Times New Roman" panose="02020603050405020304" pitchFamily="18" charset="0"/>
                <a:cs typeface="Times New Roman" panose="02020603050405020304" pitchFamily="18" charset="0"/>
              </a:rPr>
              <a:t>* Giải nghĩa từ:</a:t>
            </a:r>
          </a:p>
        </p:txBody>
      </p:sp>
      <p:sp>
        <p:nvSpPr>
          <p:cNvPr id="45064" name="Text Box 8"/>
          <p:cNvSpPr txBox="1">
            <a:spLocks noChangeArrowheads="1"/>
          </p:cNvSpPr>
          <p:nvPr/>
        </p:nvSpPr>
        <p:spPr bwMode="auto">
          <a:xfrm>
            <a:off x="1771650" y="3083719"/>
            <a:ext cx="68580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100" b="1">
                <a:solidFill>
                  <a:srgbClr val="FFFFFF"/>
                </a:solidFill>
                <a:latin typeface="Times New Roman" panose="02020603050405020304" pitchFamily="18" charset="0"/>
                <a:cs typeface="Times New Roman" panose="02020603050405020304" pitchFamily="18" charset="0"/>
              </a:rPr>
              <a:t>- Ma-tan: Một đảo thuộc quần đảo Phi-líp-pin ngày nay.</a:t>
            </a:r>
          </a:p>
        </p:txBody>
      </p:sp>
      <p:sp>
        <p:nvSpPr>
          <p:cNvPr id="45065" name="Text Box 9"/>
          <p:cNvSpPr txBox="1">
            <a:spLocks noChangeArrowheads="1"/>
          </p:cNvSpPr>
          <p:nvPr/>
        </p:nvSpPr>
        <p:spPr bwMode="auto">
          <a:xfrm>
            <a:off x="1771650" y="3545681"/>
            <a:ext cx="68580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100" b="1">
                <a:solidFill>
                  <a:srgbClr val="FFFFFF"/>
                </a:solidFill>
                <a:latin typeface="Times New Roman" panose="02020603050405020304" pitchFamily="18" charset="0"/>
                <a:cs typeface="Times New Roman" panose="02020603050405020304" pitchFamily="18" charset="0"/>
              </a:rPr>
              <a:t>- Sứ mạng: nhiệm vụ cao cả.</a:t>
            </a:r>
          </a:p>
        </p:txBody>
      </p:sp>
      <p:sp>
        <p:nvSpPr>
          <p:cNvPr id="20491" name="Text Box 10"/>
          <p:cNvSpPr txBox="1">
            <a:spLocks noChangeArrowheads="1"/>
          </p:cNvSpPr>
          <p:nvPr/>
        </p:nvSpPr>
        <p:spPr bwMode="auto">
          <a:xfrm>
            <a:off x="1143000" y="0"/>
            <a:ext cx="68580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2100" b="1">
                <a:solidFill>
                  <a:srgbClr val="F8F8F8"/>
                </a:solidFill>
                <a:latin typeface="Times New Roman" panose="02020603050405020304" pitchFamily="18" charset="0"/>
                <a:cs typeface="Times New Roman" panose="02020603050405020304" pitchFamily="18" charset="0"/>
              </a:rPr>
              <a:t>Tập đọc</a:t>
            </a:r>
          </a:p>
        </p:txBody>
      </p:sp>
      <p:sp>
        <p:nvSpPr>
          <p:cNvPr id="20492" name="Text Box 12"/>
          <p:cNvSpPr txBox="1">
            <a:spLocks noChangeArrowheads="1"/>
          </p:cNvSpPr>
          <p:nvPr/>
        </p:nvSpPr>
        <p:spPr bwMode="auto">
          <a:xfrm>
            <a:off x="1332310" y="370285"/>
            <a:ext cx="68580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2100" b="1">
                <a:solidFill>
                  <a:srgbClr val="F8F8F8"/>
                </a:solidFill>
                <a:latin typeface="Times New Roman" panose="02020603050405020304" pitchFamily="18" charset="0"/>
                <a:cs typeface="Times New Roman" panose="02020603050405020304" pitchFamily="18" charset="0"/>
              </a:rPr>
              <a:t>Hơn một nghìn ngày vòng quanh Trái Đất</a:t>
            </a:r>
            <a:endParaRPr lang="en-US" altLang="en-US" sz="2100" b="1">
              <a:solidFill>
                <a:schemeClr val="bg1"/>
              </a:solidFill>
              <a:latin typeface="Times New Roman" panose="02020603050405020304" pitchFamily="18" charset="0"/>
              <a:cs typeface="Times New Roman" panose="02020603050405020304" pitchFamily="18" charset="0"/>
            </a:endParaRPr>
          </a:p>
        </p:txBody>
      </p:sp>
      <p:sp>
        <p:nvSpPr>
          <p:cNvPr id="12" name="Text Box 9"/>
          <p:cNvSpPr txBox="1">
            <a:spLocks noChangeArrowheads="1"/>
          </p:cNvSpPr>
          <p:nvPr/>
        </p:nvSpPr>
        <p:spPr bwMode="auto">
          <a:xfrm>
            <a:off x="1771650" y="3935016"/>
            <a:ext cx="737235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100" b="1">
                <a:solidFill>
                  <a:srgbClr val="FFFFFF"/>
                </a:solidFill>
                <a:latin typeface="Times New Roman" panose="02020603050405020304" pitchFamily="18" charset="0"/>
                <a:cs typeface="Times New Roman" panose="02020603050405020304" pitchFamily="18" charset="0"/>
              </a:rPr>
              <a:t>- Hạm đội: là một đội hình quân sự gồm nhiều tàu chiến và là đội hình lớn nhất của hải quân.</a:t>
            </a:r>
          </a:p>
        </p:txBody>
      </p:sp>
      <p:cxnSp>
        <p:nvCxnSpPr>
          <p:cNvPr id="3" name="Straight Connector 2"/>
          <p:cNvCxnSpPr/>
          <p:nvPr/>
        </p:nvCxnSpPr>
        <p:spPr>
          <a:xfrm>
            <a:off x="3829050" y="1200150"/>
            <a:ext cx="0" cy="16002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004626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5059"/>
                                        </p:tgtEl>
                                        <p:attrNameLst>
                                          <p:attrName>style.visibility</p:attrName>
                                        </p:attrNameLst>
                                      </p:cBhvr>
                                      <p:to>
                                        <p:strVal val="visible"/>
                                      </p:to>
                                    </p:set>
                                    <p:anim calcmode="discrete" valueType="clr">
                                      <p:cBhvr override="childStyle">
                                        <p:cTn id="7" dur="80"/>
                                        <p:tgtEl>
                                          <p:spTgt spid="4505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5059"/>
                                        </p:tgtEl>
                                        <p:attrNameLst>
                                          <p:attrName>fillcolor</p:attrName>
                                        </p:attrNameLst>
                                      </p:cBhvr>
                                      <p:tavLst>
                                        <p:tav tm="0">
                                          <p:val>
                                            <p:clrVal>
                                              <a:schemeClr val="accent2"/>
                                            </p:clrVal>
                                          </p:val>
                                        </p:tav>
                                        <p:tav tm="50000">
                                          <p:val>
                                            <p:clrVal>
                                              <a:schemeClr val="hlink"/>
                                            </p:clrVal>
                                          </p:val>
                                        </p:tav>
                                      </p:tavLst>
                                    </p:anim>
                                    <p:set>
                                      <p:cBhvr>
                                        <p:cTn id="9" dur="80"/>
                                        <p:tgtEl>
                                          <p:spTgt spid="45059"/>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45060"/>
                                        </p:tgtEl>
                                        <p:attrNameLst>
                                          <p:attrName>style.visibility</p:attrName>
                                        </p:attrNameLst>
                                      </p:cBhvr>
                                      <p:to>
                                        <p:strVal val="visible"/>
                                      </p:to>
                                    </p:set>
                                    <p:anim calcmode="discrete" valueType="clr">
                                      <p:cBhvr override="childStyle">
                                        <p:cTn id="14" dur="80"/>
                                        <p:tgtEl>
                                          <p:spTgt spid="45060"/>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45060"/>
                                        </p:tgtEl>
                                        <p:attrNameLst>
                                          <p:attrName>fillcolor</p:attrName>
                                        </p:attrNameLst>
                                      </p:cBhvr>
                                      <p:tavLst>
                                        <p:tav tm="0">
                                          <p:val>
                                            <p:clrVal>
                                              <a:schemeClr val="accent2"/>
                                            </p:clrVal>
                                          </p:val>
                                        </p:tav>
                                        <p:tav tm="50000">
                                          <p:val>
                                            <p:clrVal>
                                              <a:schemeClr val="hlink"/>
                                            </p:clrVal>
                                          </p:val>
                                        </p:tav>
                                      </p:tavLst>
                                    </p:anim>
                                    <p:set>
                                      <p:cBhvr>
                                        <p:cTn id="16" dur="80"/>
                                        <p:tgtEl>
                                          <p:spTgt spid="45060"/>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45061"/>
                                        </p:tgtEl>
                                        <p:attrNameLst>
                                          <p:attrName>style.visibility</p:attrName>
                                        </p:attrNameLst>
                                      </p:cBhvr>
                                      <p:to>
                                        <p:strVal val="visible"/>
                                      </p:to>
                                    </p:set>
                                    <p:anim calcmode="discrete" valueType="clr">
                                      <p:cBhvr override="childStyle">
                                        <p:cTn id="21" dur="80"/>
                                        <p:tgtEl>
                                          <p:spTgt spid="45061"/>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45061"/>
                                        </p:tgtEl>
                                        <p:attrNameLst>
                                          <p:attrName>fillcolor</p:attrName>
                                        </p:attrNameLst>
                                      </p:cBhvr>
                                      <p:tavLst>
                                        <p:tav tm="0">
                                          <p:val>
                                            <p:clrVal>
                                              <a:schemeClr val="accent2"/>
                                            </p:clrVal>
                                          </p:val>
                                        </p:tav>
                                        <p:tav tm="50000">
                                          <p:val>
                                            <p:clrVal>
                                              <a:schemeClr val="hlink"/>
                                            </p:clrVal>
                                          </p:val>
                                        </p:tav>
                                      </p:tavLst>
                                    </p:anim>
                                    <p:set>
                                      <p:cBhvr>
                                        <p:cTn id="23" dur="80"/>
                                        <p:tgtEl>
                                          <p:spTgt spid="45061"/>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45062"/>
                                        </p:tgtEl>
                                        <p:attrNameLst>
                                          <p:attrName>style.visibility</p:attrName>
                                        </p:attrNameLst>
                                      </p:cBhvr>
                                      <p:to>
                                        <p:strVal val="visible"/>
                                      </p:to>
                                    </p:set>
                                    <p:anim calcmode="discrete" valueType="clr">
                                      <p:cBhvr override="childStyle">
                                        <p:cTn id="28" dur="80"/>
                                        <p:tgtEl>
                                          <p:spTgt spid="45062"/>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45062"/>
                                        </p:tgtEl>
                                        <p:attrNameLst>
                                          <p:attrName>fillcolor</p:attrName>
                                        </p:attrNameLst>
                                      </p:cBhvr>
                                      <p:tavLst>
                                        <p:tav tm="0">
                                          <p:val>
                                            <p:clrVal>
                                              <a:schemeClr val="accent2"/>
                                            </p:clrVal>
                                          </p:val>
                                        </p:tav>
                                        <p:tav tm="50000">
                                          <p:val>
                                            <p:clrVal>
                                              <a:schemeClr val="hlink"/>
                                            </p:clrVal>
                                          </p:val>
                                        </p:tav>
                                      </p:tavLst>
                                    </p:anim>
                                    <p:set>
                                      <p:cBhvr>
                                        <p:cTn id="30" dur="80"/>
                                        <p:tgtEl>
                                          <p:spTgt spid="45062"/>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45063"/>
                                        </p:tgtEl>
                                        <p:attrNameLst>
                                          <p:attrName>style.visibility</p:attrName>
                                        </p:attrNameLst>
                                      </p:cBhvr>
                                      <p:to>
                                        <p:strVal val="visible"/>
                                      </p:to>
                                    </p:set>
                                    <p:anim calcmode="discrete" valueType="clr">
                                      <p:cBhvr override="childStyle">
                                        <p:cTn id="35" dur="80"/>
                                        <p:tgtEl>
                                          <p:spTgt spid="45063"/>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45063"/>
                                        </p:tgtEl>
                                        <p:attrNameLst>
                                          <p:attrName>fillcolor</p:attrName>
                                        </p:attrNameLst>
                                      </p:cBhvr>
                                      <p:tavLst>
                                        <p:tav tm="0">
                                          <p:val>
                                            <p:clrVal>
                                              <a:schemeClr val="accent2"/>
                                            </p:clrVal>
                                          </p:val>
                                        </p:tav>
                                        <p:tav tm="50000">
                                          <p:val>
                                            <p:clrVal>
                                              <a:schemeClr val="hlink"/>
                                            </p:clrVal>
                                          </p:val>
                                        </p:tav>
                                      </p:tavLst>
                                    </p:anim>
                                    <p:set>
                                      <p:cBhvr>
                                        <p:cTn id="37" dur="80"/>
                                        <p:tgtEl>
                                          <p:spTgt spid="45063"/>
                                        </p:tgtEl>
                                        <p:attrNameLst>
                                          <p:attrName>fill.type</p:attrName>
                                        </p:attrNameLst>
                                      </p:cBhvr>
                                      <p:to>
                                        <p:strVal val="solid"/>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45064"/>
                                        </p:tgtEl>
                                        <p:attrNameLst>
                                          <p:attrName>style.visibility</p:attrName>
                                        </p:attrNameLst>
                                      </p:cBhvr>
                                      <p:to>
                                        <p:strVal val="visible"/>
                                      </p:to>
                                    </p:set>
                                    <p:animEffect transition="in" filter="barn(inVertical)">
                                      <p:cBhvr>
                                        <p:cTn id="42" dur="500"/>
                                        <p:tgtEl>
                                          <p:spTgt spid="4506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45065"/>
                                        </p:tgtEl>
                                        <p:attrNameLst>
                                          <p:attrName>style.visibility</p:attrName>
                                        </p:attrNameLst>
                                      </p:cBhvr>
                                      <p:to>
                                        <p:strVal val="visible"/>
                                      </p:to>
                                    </p:set>
                                    <p:animEffect transition="in" filter="barn(inVertical)">
                                      <p:cBhvr>
                                        <p:cTn id="47" dur="500"/>
                                        <p:tgtEl>
                                          <p:spTgt spid="4506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barn(inVertical)">
                                      <p:cBhvr>
                                        <p:cTn id="5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p:bldP spid="45060" grpId="0"/>
      <p:bldP spid="45061" grpId="0"/>
      <p:bldP spid="45062" grpId="0"/>
      <p:bldP spid="45063" grpId="0"/>
      <p:bldP spid="45064" grpId="0"/>
      <p:bldP spid="45065"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1" descr="50++ hình nền powerpoint đẹp long la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 y="-285750"/>
            <a:ext cx="9439275"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9" name="Text Box 9"/>
          <p:cNvSpPr txBox="1">
            <a:spLocks noChangeArrowheads="1"/>
          </p:cNvSpPr>
          <p:nvPr/>
        </p:nvSpPr>
        <p:spPr bwMode="auto">
          <a:xfrm>
            <a:off x="1143000" y="1371600"/>
            <a:ext cx="6858000" cy="403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025" b="1">
                <a:solidFill>
                  <a:srgbClr val="006600"/>
                </a:solidFill>
                <a:latin typeface="Times New Roman" panose="02020603050405020304" pitchFamily="18" charset="0"/>
              </a:rPr>
              <a:t>1. Ma-gien-lăng thực hiện cuộc thám hiểm với mục đích gì?</a:t>
            </a:r>
          </a:p>
        </p:txBody>
      </p:sp>
      <p:sp>
        <p:nvSpPr>
          <p:cNvPr id="21508" name="Text Box 11"/>
          <p:cNvSpPr txBox="1">
            <a:spLocks noChangeArrowheads="1"/>
          </p:cNvSpPr>
          <p:nvPr/>
        </p:nvSpPr>
        <p:spPr bwMode="auto">
          <a:xfrm>
            <a:off x="1314450" y="975122"/>
            <a:ext cx="508635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100" b="1">
                <a:solidFill>
                  <a:srgbClr val="0000CC"/>
                </a:solidFill>
                <a:latin typeface="Times New Roman" panose="02020603050405020304" pitchFamily="18" charset="0"/>
                <a:cs typeface="Times New Roman" panose="02020603050405020304" pitchFamily="18" charset="0"/>
              </a:rPr>
              <a:t>II. Tìm hiểu bài</a:t>
            </a:r>
          </a:p>
        </p:txBody>
      </p:sp>
      <p:sp>
        <p:nvSpPr>
          <p:cNvPr id="21509" name="Text Box 12"/>
          <p:cNvSpPr txBox="1">
            <a:spLocks noChangeArrowheads="1"/>
          </p:cNvSpPr>
          <p:nvPr/>
        </p:nvSpPr>
        <p:spPr bwMode="auto">
          <a:xfrm>
            <a:off x="1143000" y="342900"/>
            <a:ext cx="68580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2100" b="1">
                <a:solidFill>
                  <a:srgbClr val="0000FF"/>
                </a:solidFill>
                <a:latin typeface="Times New Roman" panose="02020603050405020304" pitchFamily="18" charset="0"/>
                <a:cs typeface="Times New Roman" panose="02020603050405020304" pitchFamily="18" charset="0"/>
              </a:rPr>
              <a:t>Tập đọc</a:t>
            </a:r>
          </a:p>
        </p:txBody>
      </p:sp>
      <p:sp>
        <p:nvSpPr>
          <p:cNvPr id="21510" name="Text Box 14"/>
          <p:cNvSpPr txBox="1">
            <a:spLocks noChangeArrowheads="1"/>
          </p:cNvSpPr>
          <p:nvPr/>
        </p:nvSpPr>
        <p:spPr bwMode="auto">
          <a:xfrm>
            <a:off x="1143000" y="685800"/>
            <a:ext cx="68580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2100" b="1">
                <a:solidFill>
                  <a:srgbClr val="FF0000"/>
                </a:solidFill>
                <a:latin typeface="Times New Roman" panose="02020603050405020304" pitchFamily="18" charset="0"/>
                <a:cs typeface="Times New Roman" panose="02020603050405020304" pitchFamily="18" charset="0"/>
              </a:rPr>
              <a:t>Hơn một nghìn ngày vòng quanh Trái Đất.</a:t>
            </a:r>
          </a:p>
        </p:txBody>
      </p:sp>
      <p:sp>
        <p:nvSpPr>
          <p:cNvPr id="14351" name="Text Box 15"/>
          <p:cNvSpPr txBox="1">
            <a:spLocks noChangeArrowheads="1"/>
          </p:cNvSpPr>
          <p:nvPr/>
        </p:nvSpPr>
        <p:spPr bwMode="auto">
          <a:xfrm>
            <a:off x="1143000" y="1714500"/>
            <a:ext cx="6858000" cy="1027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025" b="1">
                <a:solidFill>
                  <a:srgbClr val="0000CC"/>
                </a:solidFill>
                <a:latin typeface="Times New Roman" panose="02020603050405020304" pitchFamily="18" charset="0"/>
                <a:cs typeface="Times New Roman" panose="02020603050405020304" pitchFamily="18" charset="0"/>
              </a:rPr>
              <a:t>- Ma-gien-lăng thực hiện cuộc thám hiểm với mục đích khám phá con đường trên biển dẫn đến những vùng đất mới.</a:t>
            </a:r>
            <a:endParaRPr lang="en-US" altLang="en-US" sz="2025" b="1">
              <a:latin typeface="Times New Roman" panose="02020603050405020304" pitchFamily="18" charset="0"/>
              <a:cs typeface="Times New Roman" panose="02020603050405020304" pitchFamily="18" charset="0"/>
            </a:endParaRPr>
          </a:p>
        </p:txBody>
      </p:sp>
      <p:sp>
        <p:nvSpPr>
          <p:cNvPr id="14353" name="Text Box 17"/>
          <p:cNvSpPr txBox="1">
            <a:spLocks noChangeArrowheads="1"/>
          </p:cNvSpPr>
          <p:nvPr/>
        </p:nvSpPr>
        <p:spPr bwMode="auto">
          <a:xfrm>
            <a:off x="1154906" y="2395538"/>
            <a:ext cx="6858000" cy="2192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950">
                <a:solidFill>
                  <a:srgbClr val="006600"/>
                </a:solidFill>
                <a:latin typeface="Times New Roman" panose="02020603050405020304" pitchFamily="18" charset="0"/>
                <a:cs typeface="Times New Roman" panose="02020603050405020304" pitchFamily="18" charset="0"/>
              </a:rPr>
              <a:t>* </a:t>
            </a:r>
            <a:r>
              <a:rPr lang="en-US" altLang="en-US" sz="1950" b="1">
                <a:solidFill>
                  <a:srgbClr val="006600"/>
                </a:solidFill>
                <a:latin typeface="Times New Roman" panose="02020603050405020304" pitchFamily="18" charset="0"/>
                <a:cs typeface="Times New Roman" panose="02020603050405020304" pitchFamily="18" charset="0"/>
              </a:rPr>
              <a:t>Thời bấy giờ để đi từ phương Tây sang phương Đông người ta chỉ biết đến con đường trên  bộ còn gọi là “Con đường tơ lụa”. Con đường trên biển còn chưa được khám phá. Những chuyến thám hiểm trước đây đều thất bại, họ cho rằng không thể đi từ phương Tây sang phương Đông bằng đường biển. Ma-gen lăng không nghĩ như vậy, ông quyết tâm khám phá  ra                                                        con đường đó.</a:t>
            </a:r>
            <a:endParaRPr lang="en-US" altLang="en-US" sz="1950">
              <a:solidFill>
                <a:srgbClr val="006600"/>
              </a:solidFill>
              <a:latin typeface="Times New Roman" panose="02020603050405020304" pitchFamily="18" charset="0"/>
              <a:cs typeface="Times New Roman" panose="02020603050405020304" pitchFamily="18" charset="0"/>
            </a:endParaRPr>
          </a:p>
        </p:txBody>
      </p:sp>
      <p:sp>
        <p:nvSpPr>
          <p:cNvPr id="14358" name="Text Box 22"/>
          <p:cNvSpPr txBox="1">
            <a:spLocks noChangeArrowheads="1"/>
          </p:cNvSpPr>
          <p:nvPr/>
        </p:nvSpPr>
        <p:spPr bwMode="auto">
          <a:xfrm>
            <a:off x="1028700" y="2371725"/>
            <a:ext cx="68580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100" b="1">
                <a:solidFill>
                  <a:srgbClr val="006600"/>
                </a:solidFill>
                <a:latin typeface="Times New Roman" panose="02020603050405020304" pitchFamily="18" charset="0"/>
                <a:cs typeface="Times New Roman" panose="02020603050405020304" pitchFamily="18" charset="0"/>
              </a:rPr>
              <a:t>*  Đi dọc theo bờ biển Nam Mỹ, đoàn thám hiểm phát hiện ra điều gì?</a:t>
            </a:r>
            <a:endParaRPr lang="en-US" altLang="en-US" sz="2100">
              <a:solidFill>
                <a:srgbClr val="006600"/>
              </a:solidFill>
              <a:latin typeface="Times New Roman" panose="02020603050405020304" pitchFamily="18" charset="0"/>
              <a:cs typeface="Times New Roman" panose="02020603050405020304" pitchFamily="18" charset="0"/>
            </a:endParaRPr>
          </a:p>
        </p:txBody>
      </p:sp>
      <p:sp>
        <p:nvSpPr>
          <p:cNvPr id="14359" name="Text Box 23"/>
          <p:cNvSpPr txBox="1">
            <a:spLocks noChangeArrowheads="1"/>
          </p:cNvSpPr>
          <p:nvPr/>
        </p:nvSpPr>
        <p:spPr bwMode="auto">
          <a:xfrm>
            <a:off x="1116807" y="3162300"/>
            <a:ext cx="7284244"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100" b="1">
                <a:solidFill>
                  <a:srgbClr val="0000CC"/>
                </a:solidFill>
                <a:latin typeface="Times New Roman" panose="02020603050405020304" pitchFamily="18" charset="0"/>
                <a:cs typeface="Times New Roman" panose="02020603050405020304" pitchFamily="18" charset="0"/>
              </a:rPr>
              <a:t>- Đoàn thám hiểm phát hiện ra eo biển dẫn tới một đại dương mênh mông. </a:t>
            </a:r>
            <a:endParaRPr lang="en-US" altLang="en-US" sz="21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5898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608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4351"/>
                                        </p:tgtEl>
                                        <p:attrNameLst>
                                          <p:attrName>style.visibility</p:attrName>
                                        </p:attrNameLst>
                                      </p:cBhvr>
                                      <p:to>
                                        <p:strVal val="visible"/>
                                      </p:to>
                                    </p:set>
                                    <p:animEffect transition="in" filter="barn(inVertical)">
                                      <p:cBhvr>
                                        <p:cTn id="11" dur="500"/>
                                        <p:tgtEl>
                                          <p:spTgt spid="1435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4353"/>
                                        </p:tgtEl>
                                        <p:attrNameLst>
                                          <p:attrName>style.visibility</p:attrName>
                                        </p:attrNameLst>
                                      </p:cBhvr>
                                      <p:to>
                                        <p:strVal val="visible"/>
                                      </p:to>
                                    </p:set>
                                    <p:animEffect transition="in" filter="barn(inVertical)">
                                      <p:cBhvr>
                                        <p:cTn id="16" dur="500"/>
                                        <p:tgtEl>
                                          <p:spTgt spid="1435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6" presetClass="exit" presetSubtype="21" fill="hold" grpId="1" nodeType="clickEffect">
                                  <p:stCondLst>
                                    <p:cond delay="0"/>
                                  </p:stCondLst>
                                  <p:childTnLst>
                                    <p:animEffect transition="out" filter="barn(inVertical)">
                                      <p:cBhvr>
                                        <p:cTn id="20" dur="500"/>
                                        <p:tgtEl>
                                          <p:spTgt spid="14353"/>
                                        </p:tgtEl>
                                      </p:cBhvr>
                                    </p:animEffect>
                                    <p:set>
                                      <p:cBhvr>
                                        <p:cTn id="21" dur="1" fill="hold">
                                          <p:stCondLst>
                                            <p:cond delay="499"/>
                                          </p:stCondLst>
                                        </p:cTn>
                                        <p:tgtEl>
                                          <p:spTgt spid="14353"/>
                                        </p:tgtEl>
                                        <p:attrNameLst>
                                          <p:attrName>style.visibility</p:attrName>
                                        </p:attrNameLst>
                                      </p:cBhvr>
                                      <p:to>
                                        <p:strVal val="hidden"/>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4358"/>
                                        </p:tgtEl>
                                        <p:attrNameLst>
                                          <p:attrName>style.visibility</p:attrName>
                                        </p:attrNameLst>
                                      </p:cBhvr>
                                      <p:to>
                                        <p:strVal val="visible"/>
                                      </p:to>
                                    </p:set>
                                    <p:animEffect transition="in" filter="barn(inVertical)">
                                      <p:cBhvr>
                                        <p:cTn id="26" dur="500"/>
                                        <p:tgtEl>
                                          <p:spTgt spid="1435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4359"/>
                                        </p:tgtEl>
                                        <p:attrNameLst>
                                          <p:attrName>style.visibility</p:attrName>
                                        </p:attrNameLst>
                                      </p:cBhvr>
                                      <p:to>
                                        <p:strVal val="visible"/>
                                      </p:to>
                                    </p:set>
                                    <p:animEffect transition="in" filter="barn(inVertical)">
                                      <p:cBhvr>
                                        <p:cTn id="31" dur="500"/>
                                        <p:tgtEl>
                                          <p:spTgt spid="143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9" grpId="0" autoUpdateAnimBg="0"/>
      <p:bldP spid="14351" grpId="0"/>
      <p:bldP spid="14353" grpId="0"/>
      <p:bldP spid="14353" grpId="1"/>
      <p:bldP spid="14358" grpId="0"/>
      <p:bldP spid="1435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1" descr="50++ hình nền powerpoint đẹp long la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 y="-285750"/>
            <a:ext cx="9439275"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9" name="Text Box 7"/>
          <p:cNvSpPr txBox="1">
            <a:spLocks noChangeArrowheads="1"/>
          </p:cNvSpPr>
          <p:nvPr/>
        </p:nvSpPr>
        <p:spPr bwMode="auto">
          <a:xfrm>
            <a:off x="1156097" y="1021557"/>
            <a:ext cx="73723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800" b="1">
                <a:solidFill>
                  <a:srgbClr val="006600"/>
                </a:solidFill>
                <a:latin typeface="Times New Roman" panose="02020603050405020304" pitchFamily="18" charset="0"/>
              </a:rPr>
              <a:t>2. Đoàn thám hiểm đã gặp </a:t>
            </a:r>
            <a:r>
              <a:rPr lang="en-US" altLang="en-US" sz="1800" b="1" u="sng">
                <a:solidFill>
                  <a:srgbClr val="006600"/>
                </a:solidFill>
                <a:latin typeface="Times New Roman" panose="02020603050405020304" pitchFamily="18" charset="0"/>
              </a:rPr>
              <a:t>những khó khăn </a:t>
            </a:r>
            <a:r>
              <a:rPr lang="en-US" altLang="en-US" sz="1800" b="1">
                <a:solidFill>
                  <a:srgbClr val="006600"/>
                </a:solidFill>
                <a:latin typeface="Times New Roman" panose="02020603050405020304" pitchFamily="18" charset="0"/>
              </a:rPr>
              <a:t>gì trên dọc đường và khó khăn đó đã gây nên </a:t>
            </a:r>
            <a:r>
              <a:rPr lang="en-US" altLang="en-US" sz="1800" b="1" u="sng">
                <a:solidFill>
                  <a:srgbClr val="006600"/>
                </a:solidFill>
                <a:latin typeface="Times New Roman" panose="02020603050405020304" pitchFamily="18" charset="0"/>
              </a:rPr>
              <a:t>những thiệt hại </a:t>
            </a:r>
            <a:r>
              <a:rPr lang="en-US" altLang="en-US" sz="1800" b="1">
                <a:solidFill>
                  <a:srgbClr val="006600"/>
                </a:solidFill>
                <a:latin typeface="Times New Roman" panose="02020603050405020304" pitchFamily="18" charset="0"/>
              </a:rPr>
              <a:t>như thế nào?</a:t>
            </a:r>
          </a:p>
        </p:txBody>
      </p:sp>
      <p:sp>
        <p:nvSpPr>
          <p:cNvPr id="22532" name="Text Box 10"/>
          <p:cNvSpPr txBox="1">
            <a:spLocks noChangeArrowheads="1"/>
          </p:cNvSpPr>
          <p:nvPr/>
        </p:nvSpPr>
        <p:spPr bwMode="auto">
          <a:xfrm>
            <a:off x="1143000" y="523875"/>
            <a:ext cx="28575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100" b="1">
                <a:solidFill>
                  <a:srgbClr val="0000CC"/>
                </a:solidFill>
                <a:latin typeface="Times New Roman" panose="02020603050405020304" pitchFamily="18" charset="0"/>
                <a:cs typeface="Times New Roman" panose="02020603050405020304" pitchFamily="18" charset="0"/>
              </a:rPr>
              <a:t>II. Tìm hiểu bài</a:t>
            </a:r>
          </a:p>
        </p:txBody>
      </p:sp>
      <p:sp>
        <p:nvSpPr>
          <p:cNvPr id="22533" name="Text Box 11"/>
          <p:cNvSpPr txBox="1">
            <a:spLocks noChangeArrowheads="1"/>
          </p:cNvSpPr>
          <p:nvPr/>
        </p:nvSpPr>
        <p:spPr bwMode="auto">
          <a:xfrm>
            <a:off x="971550" y="-225029"/>
            <a:ext cx="68580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2100" b="1">
                <a:solidFill>
                  <a:srgbClr val="0000FF"/>
                </a:solidFill>
                <a:latin typeface="Times New Roman" panose="02020603050405020304" pitchFamily="18" charset="0"/>
                <a:cs typeface="Times New Roman" panose="02020603050405020304" pitchFamily="18" charset="0"/>
              </a:rPr>
              <a:t>Tập đọc</a:t>
            </a:r>
          </a:p>
        </p:txBody>
      </p:sp>
      <p:sp>
        <p:nvSpPr>
          <p:cNvPr id="22534" name="Text Box 13"/>
          <p:cNvSpPr txBox="1">
            <a:spLocks noChangeArrowheads="1"/>
          </p:cNvSpPr>
          <p:nvPr/>
        </p:nvSpPr>
        <p:spPr bwMode="auto">
          <a:xfrm>
            <a:off x="1145381" y="184547"/>
            <a:ext cx="68580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2100" b="1">
                <a:solidFill>
                  <a:srgbClr val="FF0000"/>
                </a:solidFill>
                <a:latin typeface="Times New Roman" panose="02020603050405020304" pitchFamily="18" charset="0"/>
                <a:cs typeface="Times New Roman" panose="02020603050405020304" pitchFamily="18" charset="0"/>
              </a:rPr>
              <a:t>Hơn một nghìn ngày vòng quanh Trái Đất</a:t>
            </a:r>
          </a:p>
        </p:txBody>
      </p:sp>
      <p:sp>
        <p:nvSpPr>
          <p:cNvPr id="17422" name="Text Box 14"/>
          <p:cNvSpPr txBox="1">
            <a:spLocks noChangeArrowheads="1"/>
          </p:cNvSpPr>
          <p:nvPr/>
        </p:nvSpPr>
        <p:spPr bwMode="auto">
          <a:xfrm>
            <a:off x="1156097" y="1634729"/>
            <a:ext cx="6858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800" b="1" u="sng">
                <a:solidFill>
                  <a:srgbClr val="FF0066"/>
                </a:solidFill>
                <a:latin typeface="Times New Roman" panose="02020603050405020304" pitchFamily="18" charset="0"/>
                <a:cs typeface="Times New Roman" panose="02020603050405020304" pitchFamily="18" charset="0"/>
              </a:rPr>
              <a:t>*Những khó khăn: </a:t>
            </a:r>
            <a:endParaRPr lang="en-US" altLang="en-US" sz="1800" u="sng">
              <a:solidFill>
                <a:srgbClr val="FF0066"/>
              </a:solidFill>
              <a:latin typeface="Times New Roman" panose="02020603050405020304" pitchFamily="18" charset="0"/>
              <a:cs typeface="Times New Roman" panose="02020603050405020304" pitchFamily="18" charset="0"/>
            </a:endParaRPr>
          </a:p>
        </p:txBody>
      </p:sp>
      <p:sp>
        <p:nvSpPr>
          <p:cNvPr id="17423" name="Text Box 15"/>
          <p:cNvSpPr txBox="1">
            <a:spLocks noChangeArrowheads="1"/>
          </p:cNvSpPr>
          <p:nvPr/>
        </p:nvSpPr>
        <p:spPr bwMode="auto">
          <a:xfrm>
            <a:off x="1143000" y="1982392"/>
            <a:ext cx="7244954"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Char char="-"/>
            </a:pPr>
            <a:r>
              <a:rPr lang="en-US" altLang="en-US" sz="1800" b="1">
                <a:solidFill>
                  <a:srgbClr val="0000CC"/>
                </a:solidFill>
                <a:latin typeface="Times New Roman" panose="02020603050405020304" pitchFamily="18" charset="0"/>
                <a:cs typeface="Times New Roman" panose="02020603050405020304" pitchFamily="18" charset="0"/>
              </a:rPr>
              <a:t> Thức ăn cạn, nước ngọt hết sạch. Thuỷ thủ phải uống nước tiểu, ninh nhừ giày và thắt lưng da để ăn. Mỗi ngày có vài ba người chết phải ném xác xuống biển. </a:t>
            </a:r>
            <a:endParaRPr lang="en-US" altLang="en-US" sz="1800" b="1">
              <a:latin typeface="Times New Roman" panose="02020603050405020304" pitchFamily="18" charset="0"/>
              <a:cs typeface="Times New Roman" panose="02020603050405020304" pitchFamily="18" charset="0"/>
            </a:endParaRPr>
          </a:p>
        </p:txBody>
      </p:sp>
      <p:sp>
        <p:nvSpPr>
          <p:cNvPr id="17424" name="Text Box 16"/>
          <p:cNvSpPr txBox="1">
            <a:spLocks noChangeArrowheads="1"/>
          </p:cNvSpPr>
          <p:nvPr/>
        </p:nvSpPr>
        <p:spPr bwMode="auto">
          <a:xfrm>
            <a:off x="1143000" y="2831306"/>
            <a:ext cx="77438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800" b="1">
                <a:solidFill>
                  <a:srgbClr val="0000CC"/>
                </a:solidFill>
                <a:latin typeface="Times New Roman" panose="02020603050405020304" pitchFamily="18" charset="0"/>
                <a:cs typeface="Times New Roman" panose="02020603050405020304" pitchFamily="18" charset="0"/>
              </a:rPr>
              <a:t>- Trong một trận giao tranh với dân đảo Ma-tan, Ma-gien-lăng đã bỏ mình.</a:t>
            </a:r>
            <a:endParaRPr lang="en-US" altLang="en-US" sz="1800" b="1">
              <a:latin typeface="Times New Roman" panose="02020603050405020304" pitchFamily="18" charset="0"/>
              <a:cs typeface="Times New Roman" panose="02020603050405020304" pitchFamily="18" charset="0"/>
            </a:endParaRPr>
          </a:p>
        </p:txBody>
      </p:sp>
      <p:sp>
        <p:nvSpPr>
          <p:cNvPr id="17425" name="Text Box 17"/>
          <p:cNvSpPr txBox="1">
            <a:spLocks noChangeArrowheads="1"/>
          </p:cNvSpPr>
          <p:nvPr/>
        </p:nvSpPr>
        <p:spPr bwMode="auto">
          <a:xfrm>
            <a:off x="1143000" y="3177779"/>
            <a:ext cx="6858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800" b="1" u="sng">
                <a:solidFill>
                  <a:srgbClr val="FF0066"/>
                </a:solidFill>
                <a:latin typeface="Times New Roman" panose="02020603050405020304" pitchFamily="18" charset="0"/>
                <a:cs typeface="Times New Roman" panose="02020603050405020304" pitchFamily="18" charset="0"/>
              </a:rPr>
              <a:t>* Những thiệt hại :</a:t>
            </a:r>
            <a:endParaRPr lang="en-US" altLang="en-US" sz="1800" u="sng">
              <a:solidFill>
                <a:srgbClr val="FF0066"/>
              </a:solidFill>
              <a:latin typeface="Times New Roman" panose="02020603050405020304" pitchFamily="18" charset="0"/>
              <a:cs typeface="Times New Roman" panose="02020603050405020304" pitchFamily="18" charset="0"/>
            </a:endParaRPr>
          </a:p>
        </p:txBody>
      </p:sp>
      <p:sp>
        <p:nvSpPr>
          <p:cNvPr id="17426" name="Text Box 18"/>
          <p:cNvSpPr txBox="1">
            <a:spLocks noChangeArrowheads="1"/>
          </p:cNvSpPr>
          <p:nvPr/>
        </p:nvSpPr>
        <p:spPr bwMode="auto">
          <a:xfrm>
            <a:off x="1113235" y="3501628"/>
            <a:ext cx="741521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800" b="1">
                <a:solidFill>
                  <a:srgbClr val="0000CC"/>
                </a:solidFill>
                <a:latin typeface="Times New Roman" panose="02020603050405020304" pitchFamily="18" charset="0"/>
                <a:cs typeface="Times New Roman" panose="02020603050405020304" pitchFamily="18" charset="0"/>
              </a:rPr>
              <a:t>- Đoàn thám hiểm có 5 chiếc thuyền thì bị mất 4 chiếc thuyền lớn, gần 200 người bỏ mạng dọc đường, chỉ huy Ma-gien-lăng bỏ mình khi giao chiến với dân đảo Ma-tan. Cuối cùng chỉ còn 1 chiếc thuyền và 18 thủy thủ sống sót trở về Tây ban Nha.</a:t>
            </a:r>
            <a:endParaRPr lang="en-US" altLang="en-US" sz="1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05430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9159"/>
                                        </p:tgtEl>
                                        <p:attrNameLst>
                                          <p:attrName>style.visibility</p:attrName>
                                        </p:attrNameLst>
                                      </p:cBhvr>
                                      <p:to>
                                        <p:strVal val="visible"/>
                                      </p:to>
                                    </p:set>
                                    <p:animEffect transition="in" filter="diamond(in)">
                                      <p:cBhvr>
                                        <p:cTn id="7" dur="1000"/>
                                        <p:tgtEl>
                                          <p:spTgt spid="491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7422"/>
                                        </p:tgtEl>
                                        <p:attrNameLst>
                                          <p:attrName>style.visibility</p:attrName>
                                        </p:attrNameLst>
                                      </p:cBhvr>
                                      <p:to>
                                        <p:strVal val="visible"/>
                                      </p:to>
                                    </p:set>
                                    <p:anim calcmode="discrete" valueType="clr">
                                      <p:cBhvr override="childStyle">
                                        <p:cTn id="12" dur="80"/>
                                        <p:tgtEl>
                                          <p:spTgt spid="17422"/>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7422"/>
                                        </p:tgtEl>
                                        <p:attrNameLst>
                                          <p:attrName>fillcolor</p:attrName>
                                        </p:attrNameLst>
                                      </p:cBhvr>
                                      <p:tavLst>
                                        <p:tav tm="0">
                                          <p:val>
                                            <p:clrVal>
                                              <a:schemeClr val="accent2"/>
                                            </p:clrVal>
                                          </p:val>
                                        </p:tav>
                                        <p:tav tm="50000">
                                          <p:val>
                                            <p:clrVal>
                                              <a:schemeClr val="hlink"/>
                                            </p:clrVal>
                                          </p:val>
                                        </p:tav>
                                      </p:tavLst>
                                    </p:anim>
                                    <p:set>
                                      <p:cBhvr>
                                        <p:cTn id="14" dur="80"/>
                                        <p:tgtEl>
                                          <p:spTgt spid="17422"/>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7423"/>
                                        </p:tgtEl>
                                        <p:attrNameLst>
                                          <p:attrName>style.visibility</p:attrName>
                                        </p:attrNameLst>
                                      </p:cBhvr>
                                      <p:to>
                                        <p:strVal val="visible"/>
                                      </p:to>
                                    </p:set>
                                    <p:animEffect transition="in" filter="barn(inVertical)">
                                      <p:cBhvr>
                                        <p:cTn id="19" dur="500"/>
                                        <p:tgtEl>
                                          <p:spTgt spid="1742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7424"/>
                                        </p:tgtEl>
                                        <p:attrNameLst>
                                          <p:attrName>style.visibility</p:attrName>
                                        </p:attrNameLst>
                                      </p:cBhvr>
                                      <p:to>
                                        <p:strVal val="visible"/>
                                      </p:to>
                                    </p:set>
                                    <p:animEffect transition="in" filter="barn(inVertical)">
                                      <p:cBhvr>
                                        <p:cTn id="24" dur="500"/>
                                        <p:tgtEl>
                                          <p:spTgt spid="17424"/>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7" presetClass="entr" presetSubtype="0" fill="hold" grpId="0" nodeType="clickEffect">
                                  <p:stCondLst>
                                    <p:cond delay="0"/>
                                  </p:stCondLst>
                                  <p:iterate type="lt">
                                    <p:tmPct val="50000"/>
                                  </p:iterate>
                                  <p:childTnLst>
                                    <p:set>
                                      <p:cBhvr>
                                        <p:cTn id="28" dur="1" fill="hold">
                                          <p:stCondLst>
                                            <p:cond delay="0"/>
                                          </p:stCondLst>
                                        </p:cTn>
                                        <p:tgtEl>
                                          <p:spTgt spid="17425"/>
                                        </p:tgtEl>
                                        <p:attrNameLst>
                                          <p:attrName>style.visibility</p:attrName>
                                        </p:attrNameLst>
                                      </p:cBhvr>
                                      <p:to>
                                        <p:strVal val="visible"/>
                                      </p:to>
                                    </p:set>
                                    <p:anim calcmode="discrete" valueType="clr">
                                      <p:cBhvr override="childStyle">
                                        <p:cTn id="29" dur="80"/>
                                        <p:tgtEl>
                                          <p:spTgt spid="17425"/>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17425"/>
                                        </p:tgtEl>
                                        <p:attrNameLst>
                                          <p:attrName>fillcolor</p:attrName>
                                        </p:attrNameLst>
                                      </p:cBhvr>
                                      <p:tavLst>
                                        <p:tav tm="0">
                                          <p:val>
                                            <p:clrVal>
                                              <a:schemeClr val="accent2"/>
                                            </p:clrVal>
                                          </p:val>
                                        </p:tav>
                                        <p:tav tm="50000">
                                          <p:val>
                                            <p:clrVal>
                                              <a:schemeClr val="hlink"/>
                                            </p:clrVal>
                                          </p:val>
                                        </p:tav>
                                      </p:tavLst>
                                    </p:anim>
                                    <p:set>
                                      <p:cBhvr>
                                        <p:cTn id="31" dur="80"/>
                                        <p:tgtEl>
                                          <p:spTgt spid="17425"/>
                                        </p:tgtEl>
                                        <p:attrNameLst>
                                          <p:attrName>fill.type</p:attrName>
                                        </p:attrNameLst>
                                      </p:cBhvr>
                                      <p:to>
                                        <p:strVal val="solid"/>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7426"/>
                                        </p:tgtEl>
                                        <p:attrNameLst>
                                          <p:attrName>style.visibility</p:attrName>
                                        </p:attrNameLst>
                                      </p:cBhvr>
                                      <p:to>
                                        <p:strVal val="visible"/>
                                      </p:to>
                                    </p:set>
                                    <p:animEffect transition="in" filter="barn(inVertical)">
                                      <p:cBhvr>
                                        <p:cTn id="36" dur="500"/>
                                        <p:tgtEl>
                                          <p:spTgt spid="174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9" grpId="0"/>
      <p:bldP spid="17422" grpId="0"/>
      <p:bldP spid="17423" grpId="0"/>
      <p:bldP spid="17424" grpId="0"/>
      <p:bldP spid="17425" grpId="0"/>
      <p:bldP spid="17426" grpId="0"/>
    </p:bld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2720</TotalTime>
  <Words>1000</Words>
  <Application>Microsoft Office PowerPoint</Application>
  <PresentationFormat>On-screen Show (16:9)</PresentationFormat>
  <Paragraphs>131</Paragraphs>
  <Slides>16</Slides>
  <Notes>2</Notes>
  <HiddenSlides>0</HiddenSlides>
  <MMClips>1</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Slipstream</vt:lpstr>
      <vt:lpstr>     TRƯỜNG TH GIANG BIÊN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ThienIT</dc:creator>
  <cp:lastModifiedBy>HP</cp:lastModifiedBy>
  <cp:revision>372</cp:revision>
  <dcterms:created xsi:type="dcterms:W3CDTF">2020-08-19T08:40:40Z</dcterms:created>
  <dcterms:modified xsi:type="dcterms:W3CDTF">2023-04-02T03:40:44Z</dcterms:modified>
</cp:coreProperties>
</file>