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429" r:id="rId2"/>
    <p:sldId id="526" r:id="rId3"/>
    <p:sldId id="621" r:id="rId4"/>
    <p:sldId id="622" r:id="rId5"/>
    <p:sldId id="650" r:id="rId6"/>
    <p:sldId id="623" r:id="rId7"/>
    <p:sldId id="624" r:id="rId8"/>
    <p:sldId id="625" r:id="rId9"/>
    <p:sldId id="626" r:id="rId10"/>
    <p:sldId id="627" r:id="rId11"/>
    <p:sldId id="628" r:id="rId12"/>
    <p:sldId id="629" r:id="rId13"/>
    <p:sldId id="630" r:id="rId14"/>
    <p:sldId id="631" r:id="rId15"/>
    <p:sldId id="632" r:id="rId16"/>
    <p:sldId id="633" r:id="rId17"/>
    <p:sldId id="634" r:id="rId18"/>
    <p:sldId id="635" r:id="rId19"/>
    <p:sldId id="636" r:id="rId20"/>
    <p:sldId id="637" r:id="rId21"/>
    <p:sldId id="638" r:id="rId22"/>
    <p:sldId id="639" r:id="rId23"/>
    <p:sldId id="640" r:id="rId24"/>
    <p:sldId id="641" r:id="rId25"/>
    <p:sldId id="642" r:id="rId26"/>
    <p:sldId id="643" r:id="rId27"/>
    <p:sldId id="644" r:id="rId28"/>
    <p:sldId id="645" r:id="rId29"/>
    <p:sldId id="646" r:id="rId30"/>
    <p:sldId id="647" r:id="rId31"/>
    <p:sldId id="648" r:id="rId32"/>
    <p:sldId id="375" r:id="rId33"/>
    <p:sldId id="364"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97" autoAdjust="0"/>
  </p:normalViewPr>
  <p:slideViewPr>
    <p:cSldViewPr>
      <p:cViewPr>
        <p:scale>
          <a:sx n="97" d="100"/>
          <a:sy n="97" d="100"/>
        </p:scale>
        <p:origin x="-558" y="-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C8DED3-7A71-44B5-A23F-04BD276A6A04}" type="datetimeFigureOut">
              <a:rPr lang="en-US" smtClean="0"/>
              <a:t>4/2/2023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8DE49A-6AED-46BF-8EFD-A3F7DE595BFB}" type="slidenum">
              <a:rPr lang="en-US" smtClean="0"/>
              <a:t>‹#›</a:t>
            </a:fld>
            <a:endParaRPr lang="en-US"/>
          </a:p>
        </p:txBody>
      </p:sp>
    </p:spTree>
    <p:extLst>
      <p:ext uri="{BB962C8B-B14F-4D97-AF65-F5344CB8AC3E}">
        <p14:creationId xmlns:p14="http://schemas.microsoft.com/office/powerpoint/2010/main" val="2766586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8DE49A-6AED-46BF-8EFD-A3F7DE595BFB}" type="slidenum">
              <a:rPr lang="en-US" smtClean="0"/>
              <a:t>33</a:t>
            </a:fld>
            <a:endParaRPr lang="en-US"/>
          </a:p>
        </p:txBody>
      </p:sp>
    </p:spTree>
    <p:extLst>
      <p:ext uri="{BB962C8B-B14F-4D97-AF65-F5344CB8AC3E}">
        <p14:creationId xmlns:p14="http://schemas.microsoft.com/office/powerpoint/2010/main" val="155106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ctrTitle"/>
          </p:nvPr>
        </p:nvSpPr>
        <p:spPr>
          <a:xfrm>
            <a:off x="817582" y="2349218"/>
            <a:ext cx="7175351" cy="1344875"/>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99C5D-967B-49F0-8FAE-B3707F5FC772}" type="datetimeFigureOut">
              <a:rPr lang="en-US" smtClean="0"/>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4" y="548640"/>
            <a:ext cx="4829287" cy="36710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B99C5D-967B-49F0-8FAE-B3707F5FC772}" type="datetimeFigureOut">
              <a:rPr lang="en-US" smtClean="0"/>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FB99C5D-967B-49F0-8FAE-B3707F5FC772}" type="datetimeFigureOut">
              <a:rPr lang="en-US" smtClean="0"/>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B99C5D-967B-49F0-8FAE-B3707F5FC772}" type="datetimeFigureOut">
              <a:rPr lang="en-US" smtClean="0"/>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FB99C5D-967B-49F0-8FAE-B3707F5FC772}" type="datetimeFigureOut">
              <a:rPr lang="en-US" smtClean="0"/>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B99C5D-967B-49F0-8FAE-B3707F5FC772}" type="datetimeFigureOut">
              <a:rPr lang="en-US" smtClean="0"/>
              <a:t>4/2/2023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52E18-C37F-4C72-A1ED-A580558D1645}"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B99C5D-967B-49F0-8FAE-B3707F5FC772}" type="datetimeFigureOut">
              <a:rPr lang="en-US" smtClean="0"/>
              <a:t>4/2/2023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99C5D-967B-49F0-8FAE-B3707F5FC772}" type="datetimeFigureOut">
              <a:rPr lang="en-US" smtClean="0"/>
              <a:t>4/2/2023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6" y="1657350"/>
            <a:ext cx="3636085" cy="943870"/>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99C5D-967B-49F0-8FAE-B3707F5FC772}" type="datetimeFigureOut">
              <a:rPr lang="en-US" smtClean="0"/>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B99C5D-967B-49F0-8FAE-B3707F5FC772}" type="datetimeFigureOut">
              <a:rPr lang="en-US" smtClean="0"/>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52E18-C37F-4C72-A1ED-A580558D1645}" type="slidenum">
              <a:rPr lang="en-US" smtClean="0"/>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FB99C5D-967B-49F0-8FAE-B3707F5FC772}" type="datetimeFigureOut">
              <a:rPr lang="en-US" smtClean="0"/>
              <a:t>4/2/2023</a:t>
            </a:fld>
            <a:endParaRPr lang="en-US"/>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EC52E18-C37F-4C72-A1ED-A580558D164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30.xml"/><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slide" Target="slide27.xml"/><Relationship Id="rId4" Type="http://schemas.openxmlformats.org/officeDocument/2006/relationships/image" Target="../media/image17.gif"/></Relationships>
</file>

<file path=ppt/slides/_rels/slide2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17.gif"/><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17.gif"/><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3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vi.wikipedia.org/wiki/Nh%C3%A0_th%C6%A1" TargetMode="External"/><Relationship Id="rId7" Type="http://schemas.openxmlformats.org/officeDocument/2006/relationships/hyperlink" Target="https://vi.wikipedia.org/wiki/H%E1%BB%99i_Nh%C3%A0_v%C4%83n_Vi%E1%BB%87t_Nam" TargetMode="Externa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vi.wikipedia.org/wiki/H%E1%BB%8Da_s%C4%A9" TargetMode="External"/><Relationship Id="rId5" Type="http://schemas.openxmlformats.org/officeDocument/2006/relationships/hyperlink" Target="https://vi.wikipedia.org/wiki/Nh%C3%A0_b%C3%A1o" TargetMode="External"/><Relationship Id="rId4" Type="http://schemas.openxmlformats.org/officeDocument/2006/relationships/hyperlink" Target="https://vi.wikipedia.org/wiki/Nh%E1%BA%A1c_s%C4%A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xfrm>
            <a:off x="827088" y="69850"/>
            <a:ext cx="5632450" cy="869950"/>
          </a:xfrm>
        </p:spPr>
        <p:txBody>
          <a:bodyPr/>
          <a:lstStyle/>
          <a:p>
            <a:pPr marL="182563"/>
            <a:r>
              <a:rPr lang="en-US" altLang="en-US" sz="2400" b="1" dirty="0" smtClean="0">
                <a:latin typeface="Times New Roman" panose="02020603050405020304" pitchFamily="18" charset="0"/>
                <a:cs typeface="Times New Roman" panose="02020603050405020304" pitchFamily="18" charset="0"/>
              </a:rPr>
              <a:t>     </a:t>
            </a:r>
            <a:r>
              <a:rPr lang="vi-VN" altLang="en-US" sz="2400" b="1" dirty="0" smtClean="0">
                <a:latin typeface="Times New Roman" panose="02020603050405020304" pitchFamily="18" charset="0"/>
                <a:cs typeface="Times New Roman" panose="02020603050405020304" pitchFamily="18" charset="0"/>
              </a:rPr>
              <a:t>TRƯỜNG TH GIANG BIÊN</a:t>
            </a:r>
            <a:endParaRPr lang="en-US" altLang="en-US" sz="2400" b="1" dirty="0" smtClean="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 xmlns:a16="http://schemas.microsoft.com/office/drawing/2014/main" id="{56DE42D4-AD39-4749-86CA-7A465CDB99E7}"/>
              </a:ext>
            </a:extLst>
          </p:cNvPr>
          <p:cNvSpPr>
            <a:spLocks noGrp="1"/>
          </p:cNvSpPr>
          <p:nvPr>
            <p:ph type="subTitle" idx="1"/>
          </p:nvPr>
        </p:nvSpPr>
        <p:spPr>
          <a:xfrm>
            <a:off x="1946741" y="2607305"/>
            <a:ext cx="6199188" cy="1365250"/>
          </a:xfrm>
        </p:spPr>
        <p:txBody>
          <a:bodyPr>
            <a:normAutofit/>
          </a:bodyPr>
          <a:lstStyle/>
          <a:p>
            <a:pPr algn="ctr">
              <a:defRPr/>
            </a:pP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LỚP : 4</a:t>
            </a:r>
            <a:endParaRPr lang="vi-VN" sz="3200" b="1" dirty="0">
              <a:solidFill>
                <a:srgbClr val="FF0000"/>
              </a:solidFill>
              <a:effectLst>
                <a:outerShdw blurRad="38100" dist="38100" dir="2700000" algn="tl">
                  <a:srgbClr val="000000">
                    <a:alpha val="43137"/>
                  </a:srgbClr>
                </a:outerShdw>
              </a:effectLst>
              <a:latin typeface="Utm aw"/>
              <a:cs typeface="Times New Roman" panose="02020603050405020304" pitchFamily="18" charset="0"/>
            </a:endParaRPr>
          </a:p>
          <a:p>
            <a:pPr>
              <a:defRPr/>
            </a:pPr>
            <a:r>
              <a:rPr lang="en-US" sz="3200" b="1" dirty="0" err="1"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Tuần</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25 </a:t>
            </a:r>
            <a:r>
              <a:rPr lang="vi-VN"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a:t>
            </a:r>
            <a:r>
              <a:rPr lang="en-US" sz="3200" b="1" dirty="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r>
              <a:rPr lang="vi-VN"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Dòng sông mặc áo</a:t>
            </a:r>
            <a:r>
              <a:rPr lang="en-US" sz="3200" b="1" dirty="0" smtClean="0">
                <a:solidFill>
                  <a:srgbClr val="FF0000"/>
                </a:solidFill>
                <a:effectLst>
                  <a:outerShdw blurRad="38100" dist="38100" dir="2700000" algn="tl">
                    <a:srgbClr val="000000">
                      <a:alpha val="43137"/>
                    </a:srgbClr>
                  </a:outerShdw>
                </a:effectLst>
                <a:latin typeface="Utm aw"/>
                <a:cs typeface="Times New Roman" panose="02020603050405020304" pitchFamily="18" charset="0"/>
              </a:rPr>
              <a:t>  </a:t>
            </a:r>
            <a:endParaRPr lang="vi-VN" sz="3200" b="1" dirty="0">
              <a:solidFill>
                <a:srgbClr val="FF0000"/>
              </a:solidFill>
              <a:effectLst>
                <a:outerShdw blurRad="38100" dist="38100" dir="2700000" algn="tl">
                  <a:srgbClr val="000000">
                    <a:alpha val="43137"/>
                  </a:srgbClr>
                </a:outerShdw>
              </a:effectLst>
              <a:latin typeface="Utm aw"/>
              <a:cs typeface="Times New Roman" panose="02020603050405020304" pitchFamily="18" charset="0"/>
            </a:endParaRPr>
          </a:p>
        </p:txBody>
      </p:sp>
      <p:sp>
        <p:nvSpPr>
          <p:cNvPr id="6" name="TextBox 5"/>
          <p:cNvSpPr txBox="1"/>
          <p:nvPr/>
        </p:nvSpPr>
        <p:spPr>
          <a:xfrm>
            <a:off x="3499579" y="1185007"/>
            <a:ext cx="2137700" cy="584775"/>
          </a:xfrm>
          <a:prstGeom prst="rect">
            <a:avLst/>
          </a:prstGeom>
          <a:noFill/>
        </p:spPr>
        <p:txBody>
          <a:bodyPr wrap="none">
            <a:spAutoFit/>
          </a:bodyPr>
          <a:lstStyle/>
          <a:p>
            <a:pPr algn="ctr">
              <a:defRPr/>
            </a:pPr>
            <a:r>
              <a:rPr lang="en-US" altLang="zh-CN" sz="32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w"/>
                <a:ea typeface=".黑体-日本语" panose="02000500000000000000" pitchFamily="2" charset="-122"/>
                <a:cs typeface=".黑体-日本语" panose="02000500000000000000" pitchFamily="2" charset="-122"/>
                <a:sym typeface="+mn-lt"/>
              </a:rPr>
              <a:t>TẬP ĐỌC </a:t>
            </a:r>
            <a:endParaRPr lang="en-US" altLang="zh-CN"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w"/>
              <a:ea typeface=".黑体-日本语" panose="02000500000000000000" pitchFamily="2" charset="-122"/>
              <a:cs typeface=".黑体-日本语" panose="02000500000000000000" pitchFamily="2" charset="-122"/>
              <a:sym typeface="+mn-lt"/>
            </a:endParaRPr>
          </a:p>
        </p:txBody>
      </p:sp>
      <p:pic>
        <p:nvPicPr>
          <p:cNvPr id="43014" name="Picture 7" descr="flowerb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527050"/>
            <a:ext cx="5064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4" descr="ros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917700"/>
            <a:ext cx="22098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4" descr="ros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46038"/>
            <a:ext cx="20320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62533" y="2389299"/>
            <a:ext cx="4572000" cy="646331"/>
          </a:xfrm>
          <a:prstGeom prst="rect">
            <a:avLst/>
          </a:prstGeom>
        </p:spPr>
        <p:txBody>
          <a:bodyPr>
            <a:spAutoFit/>
          </a:bodyPr>
          <a:lstStyle/>
          <a:p>
            <a:pPr algn="ctr"/>
            <a:endParaRPr lang="en-US" b="1" kern="10" dirty="0" smtClean="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endParaRPr lang="en-US" b="1" kern="10" dirty="0" smtClean="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260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954" y="-1191"/>
            <a:ext cx="6254354" cy="5144691"/>
          </a:xfrm>
        </p:spPr>
      </p:pic>
      <p:sp>
        <p:nvSpPr>
          <p:cNvPr id="22531" name="Rectangle 15"/>
          <p:cNvSpPr>
            <a:spLocks noChangeArrowheads="1"/>
          </p:cNvSpPr>
          <p:nvPr/>
        </p:nvSpPr>
        <p:spPr bwMode="auto">
          <a:xfrm>
            <a:off x="7029450" y="457200"/>
            <a:ext cx="2000250" cy="429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en-US" altLang="en-US" sz="2100" b="1">
                <a:solidFill>
                  <a:srgbClr val="FF0000"/>
                </a:solidFill>
                <a:latin typeface="UTM-aov"/>
                <a:cs typeface="Times New Roman" panose="02020603050405020304" pitchFamily="18" charset="0"/>
              </a:rPr>
              <a:t>Ráng</a:t>
            </a:r>
            <a:r>
              <a:rPr lang="en-US" altLang="en-US" sz="2100" b="1">
                <a:solidFill>
                  <a:srgbClr val="0000FF"/>
                </a:solidFill>
                <a:latin typeface="UTM-aov"/>
                <a:cs typeface="Times New Roman" panose="02020603050405020304" pitchFamily="18" charset="0"/>
              </a:rPr>
              <a:t>:</a:t>
            </a:r>
            <a:r>
              <a:rPr lang="en-US" altLang="en-US" sz="2100">
                <a:latin typeface="UTM-aov"/>
                <a:cs typeface="Times New Roman" panose="02020603050405020304" pitchFamily="18" charset="0"/>
              </a:rPr>
              <a:t> </a:t>
            </a:r>
            <a:r>
              <a:rPr lang="en-US" altLang="en-US" sz="2100" b="1">
                <a:solidFill>
                  <a:srgbClr val="0000FF"/>
                </a:solidFill>
                <a:latin typeface="UTM-aov"/>
                <a:cs typeface="Times New Roman" panose="02020603050405020304" pitchFamily="18" charset="0"/>
              </a:rPr>
              <a:t>hiện tượng ánh sáng mặt trời lúc mọc hay lặn phản chiếu lên các đám mây, làm cho cả một khoảng trời sáng rực rỡ, nhuộm màu vàng đỏ hay hồng sẫm. </a:t>
            </a:r>
          </a:p>
        </p:txBody>
      </p:sp>
    </p:spTree>
    <p:extLst>
      <p:ext uri="{BB962C8B-B14F-4D97-AF65-F5344CB8AC3E}">
        <p14:creationId xmlns:p14="http://schemas.microsoft.com/office/powerpoint/2010/main" val="78672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scan00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15"/>
          <p:cNvSpPr txBox="1">
            <a:spLocks noChangeArrowheads="1"/>
          </p:cNvSpPr>
          <p:nvPr/>
        </p:nvSpPr>
        <p:spPr bwMode="auto">
          <a:xfrm>
            <a:off x="5543550" y="4520804"/>
            <a:ext cx="34861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600" b="1">
                <a:solidFill>
                  <a:srgbClr val="FF0000"/>
                </a:solidFill>
                <a:latin typeface="Times New Roman" panose="02020603050405020304" pitchFamily="18" charset="0"/>
                <a:cs typeface="Times New Roman" panose="02020603050405020304" pitchFamily="18" charset="0"/>
              </a:rPr>
              <a:t>LUYỆN ĐỌC</a:t>
            </a:r>
            <a:endParaRPr lang="en-US" altLang="en-US" sz="36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3980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 Box 8"/>
          <p:cNvSpPr txBox="1">
            <a:spLocks noChangeArrowheads="1"/>
          </p:cNvSpPr>
          <p:nvPr/>
        </p:nvSpPr>
        <p:spPr bwMode="auto">
          <a:xfrm>
            <a:off x="361950" y="438150"/>
            <a:ext cx="847725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000" b="1" dirty="0" err="1">
                <a:solidFill>
                  <a:srgbClr val="008000"/>
                </a:solidFill>
                <a:latin typeface="UTM-aov"/>
                <a:cs typeface="Times New Roman" panose="02020603050405020304" pitchFamily="18" charset="0"/>
              </a:rPr>
              <a:t>Câu</a:t>
            </a:r>
            <a:r>
              <a:rPr lang="en-US" altLang="en-US" sz="3000" b="1" dirty="0">
                <a:solidFill>
                  <a:srgbClr val="008000"/>
                </a:solidFill>
                <a:latin typeface="UTM-aov"/>
                <a:cs typeface="Times New Roman" panose="02020603050405020304" pitchFamily="18" charset="0"/>
              </a:rPr>
              <a:t> 1: Vì </a:t>
            </a:r>
            <a:r>
              <a:rPr lang="en-US" altLang="en-US" sz="3000" b="1" dirty="0" err="1">
                <a:solidFill>
                  <a:srgbClr val="008000"/>
                </a:solidFill>
                <a:latin typeface="UTM-aov"/>
                <a:cs typeface="Times New Roman" panose="02020603050405020304" pitchFamily="18" charset="0"/>
              </a:rPr>
              <a:t>sao</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tác</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giả</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nói</a:t>
            </a:r>
            <a:r>
              <a:rPr lang="en-US" altLang="en-US" sz="3000" b="1" dirty="0">
                <a:solidFill>
                  <a:srgbClr val="008000"/>
                </a:solidFill>
                <a:latin typeface="UTM-aov"/>
                <a:cs typeface="Times New Roman" panose="02020603050405020304" pitchFamily="18" charset="0"/>
              </a:rPr>
              <a:t> là </a:t>
            </a:r>
            <a:r>
              <a:rPr lang="en-US" altLang="en-US" sz="3000" b="1" dirty="0" err="1">
                <a:solidFill>
                  <a:srgbClr val="008000"/>
                </a:solidFill>
                <a:latin typeface="UTM-aov"/>
                <a:cs typeface="Times New Roman" panose="02020603050405020304" pitchFamily="18" charset="0"/>
              </a:rPr>
              <a:t>dòng</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sông</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điệu</a:t>
            </a:r>
            <a:r>
              <a:rPr lang="en-US" altLang="en-US" sz="3000" b="1" dirty="0">
                <a:solidFill>
                  <a:srgbClr val="008000"/>
                </a:solidFill>
                <a:latin typeface="UTM-aov"/>
                <a:cs typeface="Times New Roman" panose="02020603050405020304" pitchFamily="18" charset="0"/>
              </a:rPr>
              <a:t>”?</a:t>
            </a:r>
            <a:r>
              <a:rPr lang="vi-VN" altLang="en-US" sz="3000" b="1" dirty="0">
                <a:solidFill>
                  <a:srgbClr val="008000"/>
                </a:solidFill>
                <a:latin typeface="UTM-aov"/>
                <a:cs typeface="Times New Roman" panose="02020603050405020304" pitchFamily="18" charset="0"/>
              </a:rPr>
              <a:t> </a:t>
            </a:r>
          </a:p>
          <a:p>
            <a:pPr eaLnBrk="1" hangingPunct="1">
              <a:lnSpc>
                <a:spcPct val="100000"/>
              </a:lnSpc>
              <a:spcBef>
                <a:spcPct val="0"/>
              </a:spcBef>
              <a:buFontTx/>
              <a:buNone/>
            </a:pPr>
            <a:r>
              <a:rPr lang="vi-VN" altLang="en-US" sz="3000" dirty="0">
                <a:solidFill>
                  <a:srgbClr val="008000"/>
                </a:solidFill>
                <a:latin typeface="UTM-aov"/>
                <a:cs typeface="Times New Roman" panose="02020603050405020304" pitchFamily="18" charset="0"/>
              </a:rPr>
              <a:t>Chọn ý trả lời đúng.</a:t>
            </a:r>
            <a:endParaRPr lang="en-US" altLang="en-US" sz="3000" dirty="0">
              <a:solidFill>
                <a:srgbClr val="008000"/>
              </a:solidFill>
              <a:latin typeface="UTM-aov"/>
              <a:cs typeface="Times New Roman" panose="02020603050405020304" pitchFamily="18" charset="0"/>
            </a:endParaRPr>
          </a:p>
        </p:txBody>
      </p:sp>
      <p:sp>
        <p:nvSpPr>
          <p:cNvPr id="16393" name="Text Box 9"/>
          <p:cNvSpPr txBox="1">
            <a:spLocks noChangeArrowheads="1"/>
          </p:cNvSpPr>
          <p:nvPr/>
        </p:nvSpPr>
        <p:spPr bwMode="auto">
          <a:xfrm>
            <a:off x="742950" y="2114550"/>
            <a:ext cx="771525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42950" indent="-7429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AutoNum type="alphaLcPeriod"/>
            </a:pPr>
            <a:r>
              <a:rPr lang="vi-VN" altLang="en-US" sz="3300" dirty="0">
                <a:solidFill>
                  <a:srgbClr val="0000FF"/>
                </a:solidFill>
                <a:latin typeface="UTM-aov"/>
                <a:cs typeface="Times New Roman" panose="02020603050405020304" pitchFamily="18" charset="0"/>
              </a:rPr>
              <a:t>Vì dòng sông mặc áo lụa đào</a:t>
            </a:r>
          </a:p>
          <a:p>
            <a:pPr eaLnBrk="1" hangingPunct="1">
              <a:lnSpc>
                <a:spcPct val="100000"/>
              </a:lnSpc>
              <a:spcBef>
                <a:spcPct val="50000"/>
              </a:spcBef>
              <a:buFontTx/>
              <a:buAutoNum type="alphaLcPeriod"/>
            </a:pPr>
            <a:r>
              <a:rPr lang="vi-VN" altLang="en-US" sz="3300" dirty="0">
                <a:solidFill>
                  <a:srgbClr val="0000FF"/>
                </a:solidFill>
                <a:latin typeface="UTM-aov"/>
                <a:cs typeface="Times New Roman" panose="02020603050405020304" pitchFamily="18" charset="0"/>
              </a:rPr>
              <a:t>Vì dòng sông mặc áo mới</a:t>
            </a:r>
          </a:p>
          <a:p>
            <a:pPr eaLnBrk="1" hangingPunct="1">
              <a:lnSpc>
                <a:spcPct val="100000"/>
              </a:lnSpc>
              <a:spcBef>
                <a:spcPct val="50000"/>
              </a:spcBef>
              <a:buFontTx/>
              <a:buAutoNum type="alphaLcPeriod"/>
            </a:pPr>
            <a:r>
              <a:rPr lang="vi-VN" altLang="en-US" sz="3300" dirty="0">
                <a:solidFill>
                  <a:srgbClr val="0000FF"/>
                </a:solidFill>
                <a:latin typeface="UTM-aov"/>
                <a:cs typeface="Times New Roman" panose="02020603050405020304" pitchFamily="18" charset="0"/>
              </a:rPr>
              <a:t>Vì dòng sông luôn thay đổi màu sắc</a:t>
            </a:r>
            <a:endParaRPr lang="en-US" altLang="en-US" sz="3300" dirty="0">
              <a:solidFill>
                <a:srgbClr val="0000FF"/>
              </a:solidFill>
              <a:latin typeface="UTM-aov"/>
              <a:cs typeface="Times New Roman" panose="02020603050405020304" pitchFamily="18" charset="0"/>
            </a:endParaRPr>
          </a:p>
        </p:txBody>
      </p:sp>
    </p:spTree>
    <p:extLst>
      <p:ext uri="{BB962C8B-B14F-4D97-AF65-F5344CB8AC3E}">
        <p14:creationId xmlns:p14="http://schemas.microsoft.com/office/powerpoint/2010/main" val="2385565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2"/>
                                        </p:tgtEl>
                                        <p:attrNameLst>
                                          <p:attrName>style.visibility</p:attrName>
                                        </p:attrNameLst>
                                      </p:cBhvr>
                                      <p:to>
                                        <p:strVal val="visible"/>
                                      </p:to>
                                    </p:set>
                                    <p:anim calcmode="discrete" valueType="clr">
                                      <p:cBhvr override="childStyle">
                                        <p:cTn id="7" dur="80"/>
                                        <p:tgtEl>
                                          <p:spTgt spid="1639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2"/>
                                        </p:tgtEl>
                                        <p:attrNameLst>
                                          <p:attrName>fillcolor</p:attrName>
                                        </p:attrNameLst>
                                      </p:cBhvr>
                                      <p:tavLst>
                                        <p:tav tm="0">
                                          <p:val>
                                            <p:clrVal>
                                              <a:schemeClr val="accent2"/>
                                            </p:clrVal>
                                          </p:val>
                                        </p:tav>
                                        <p:tav tm="50000">
                                          <p:val>
                                            <p:clrVal>
                                              <a:schemeClr val="hlink"/>
                                            </p:clrVal>
                                          </p:val>
                                        </p:tav>
                                      </p:tavLst>
                                    </p:anim>
                                    <p:set>
                                      <p:cBhvr>
                                        <p:cTn id="9" dur="80"/>
                                        <p:tgtEl>
                                          <p:spTgt spid="1639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393"/>
                                        </p:tgtEl>
                                        <p:attrNameLst>
                                          <p:attrName>style.visibility</p:attrName>
                                        </p:attrNameLst>
                                      </p:cBhvr>
                                      <p:to>
                                        <p:strVal val="visible"/>
                                      </p:to>
                                    </p:set>
                                    <p:anim calcmode="discrete" valueType="clr">
                                      <p:cBhvr override="childStyle">
                                        <p:cTn id="14" dur="80"/>
                                        <p:tgtEl>
                                          <p:spTgt spid="1639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93"/>
                                        </p:tgtEl>
                                        <p:attrNameLst>
                                          <p:attrName>fillcolor</p:attrName>
                                        </p:attrNameLst>
                                      </p:cBhvr>
                                      <p:tavLst>
                                        <p:tav tm="0">
                                          <p:val>
                                            <p:clrVal>
                                              <a:schemeClr val="accent2"/>
                                            </p:clrVal>
                                          </p:val>
                                        </p:tav>
                                        <p:tav tm="50000">
                                          <p:val>
                                            <p:clrVal>
                                              <a:schemeClr val="hlink"/>
                                            </p:clrVal>
                                          </p:val>
                                        </p:tav>
                                      </p:tavLst>
                                    </p:anim>
                                    <p:set>
                                      <p:cBhvr>
                                        <p:cTn id="16" dur="80"/>
                                        <p:tgtEl>
                                          <p:spTgt spid="163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63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 Box 8"/>
          <p:cNvSpPr txBox="1">
            <a:spLocks noChangeArrowheads="1"/>
          </p:cNvSpPr>
          <p:nvPr/>
        </p:nvSpPr>
        <p:spPr bwMode="auto">
          <a:xfrm>
            <a:off x="200025" y="971551"/>
            <a:ext cx="8743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3200" b="1">
                <a:solidFill>
                  <a:srgbClr val="008000"/>
                </a:solidFill>
                <a:latin typeface="UTM-aov"/>
                <a:cs typeface="Times New Roman" panose="02020603050405020304" pitchFamily="18" charset="0"/>
              </a:rPr>
              <a:t>Kể tên các màu áo mà </a:t>
            </a:r>
            <a:r>
              <a:rPr lang="en-US" altLang="en-US" sz="3200" b="1">
                <a:solidFill>
                  <a:srgbClr val="008000"/>
                </a:solidFill>
                <a:latin typeface="UTM-aov"/>
                <a:cs typeface="Times New Roman" panose="02020603050405020304" pitchFamily="18" charset="0"/>
              </a:rPr>
              <a:t>dòng sông </a:t>
            </a:r>
            <a:r>
              <a:rPr lang="vi-VN" altLang="en-US" sz="3200" b="1">
                <a:solidFill>
                  <a:srgbClr val="008000"/>
                </a:solidFill>
                <a:latin typeface="UTM-aov"/>
                <a:cs typeface="Times New Roman" panose="02020603050405020304" pitchFamily="18" charset="0"/>
              </a:rPr>
              <a:t>đã </a:t>
            </a:r>
            <a:r>
              <a:rPr lang="en-US" altLang="en-US" sz="3200" b="1">
                <a:solidFill>
                  <a:srgbClr val="008000"/>
                </a:solidFill>
                <a:latin typeface="UTM-aov"/>
                <a:cs typeface="Times New Roman" panose="02020603050405020304" pitchFamily="18" charset="0"/>
              </a:rPr>
              <a:t>“</a:t>
            </a:r>
            <a:r>
              <a:rPr lang="vi-VN" altLang="en-US" sz="3200" b="1">
                <a:solidFill>
                  <a:srgbClr val="008000"/>
                </a:solidFill>
                <a:latin typeface="UTM-aov"/>
                <a:cs typeface="Times New Roman" panose="02020603050405020304" pitchFamily="18" charset="0"/>
              </a:rPr>
              <a:t>mặc</a:t>
            </a:r>
            <a:r>
              <a:rPr lang="en-US" altLang="en-US" sz="3200" b="1">
                <a:solidFill>
                  <a:srgbClr val="008000"/>
                </a:solidFill>
                <a:latin typeface="UTM-aov"/>
                <a:cs typeface="Times New Roman" panose="02020603050405020304" pitchFamily="18" charset="0"/>
              </a:rPr>
              <a:t>”</a:t>
            </a:r>
            <a:r>
              <a:rPr lang="vi-VN" altLang="en-US" sz="3200" b="1">
                <a:solidFill>
                  <a:srgbClr val="008000"/>
                </a:solidFill>
                <a:latin typeface="UTM-aov"/>
                <a:cs typeface="Times New Roman" panose="02020603050405020304" pitchFamily="18" charset="0"/>
              </a:rPr>
              <a:t>.</a:t>
            </a:r>
            <a:endParaRPr lang="en-US" altLang="en-US" sz="3200">
              <a:solidFill>
                <a:srgbClr val="008000"/>
              </a:solidFill>
              <a:latin typeface="UTM-aov"/>
              <a:cs typeface="Times New Roman" panose="02020603050405020304" pitchFamily="18" charset="0"/>
            </a:endParaRPr>
          </a:p>
        </p:txBody>
      </p:sp>
    </p:spTree>
    <p:extLst>
      <p:ext uri="{BB962C8B-B14F-4D97-AF65-F5344CB8AC3E}">
        <p14:creationId xmlns:p14="http://schemas.microsoft.com/office/powerpoint/2010/main" val="4001119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2"/>
                                        </p:tgtEl>
                                        <p:attrNameLst>
                                          <p:attrName>style.visibility</p:attrName>
                                        </p:attrNameLst>
                                      </p:cBhvr>
                                      <p:to>
                                        <p:strVal val="visible"/>
                                      </p:to>
                                    </p:set>
                                    <p:anim calcmode="discrete" valueType="clr">
                                      <p:cBhvr override="childStyle">
                                        <p:cTn id="7" dur="80"/>
                                        <p:tgtEl>
                                          <p:spTgt spid="1639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2"/>
                                        </p:tgtEl>
                                        <p:attrNameLst>
                                          <p:attrName>fillcolor</p:attrName>
                                        </p:attrNameLst>
                                      </p:cBhvr>
                                      <p:tavLst>
                                        <p:tav tm="0">
                                          <p:val>
                                            <p:clrVal>
                                              <a:schemeClr val="accent2"/>
                                            </p:clrVal>
                                          </p:val>
                                        </p:tav>
                                        <p:tav tm="50000">
                                          <p:val>
                                            <p:clrVal>
                                              <a:schemeClr val="hlink"/>
                                            </p:clrVal>
                                          </p:val>
                                        </p:tav>
                                      </p:tavLst>
                                    </p:anim>
                                    <p:set>
                                      <p:cBhvr>
                                        <p:cTn id="9" dur="80"/>
                                        <p:tgtEl>
                                          <p:spTgt spid="163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ext Box 8"/>
          <p:cNvSpPr txBox="1">
            <a:spLocks noChangeArrowheads="1"/>
          </p:cNvSpPr>
          <p:nvPr/>
        </p:nvSpPr>
        <p:spPr bwMode="auto">
          <a:xfrm>
            <a:off x="703660" y="342900"/>
            <a:ext cx="809267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3300" b="1">
                <a:latin typeface="UTM-aov"/>
                <a:cs typeface="Times New Roman" panose="02020603050405020304" pitchFamily="18" charset="0"/>
              </a:rPr>
              <a:t>Các màu áo mà </a:t>
            </a:r>
            <a:r>
              <a:rPr lang="en-US" altLang="en-US" sz="3300" b="1">
                <a:latin typeface="UTM-aov"/>
                <a:cs typeface="Times New Roman" panose="02020603050405020304" pitchFamily="18" charset="0"/>
              </a:rPr>
              <a:t>dòng sông </a:t>
            </a:r>
            <a:r>
              <a:rPr lang="vi-VN" altLang="en-US" sz="3300" b="1">
                <a:latin typeface="UTM-aov"/>
                <a:cs typeface="Times New Roman" panose="02020603050405020304" pitchFamily="18" charset="0"/>
              </a:rPr>
              <a:t>đã </a:t>
            </a:r>
            <a:r>
              <a:rPr lang="en-US" altLang="en-US" sz="3300" b="1">
                <a:latin typeface="UTM-aov"/>
                <a:cs typeface="Times New Roman" panose="02020603050405020304" pitchFamily="18" charset="0"/>
              </a:rPr>
              <a:t>“</a:t>
            </a:r>
            <a:r>
              <a:rPr lang="vi-VN" altLang="en-US" sz="3300" b="1">
                <a:latin typeface="UTM-aov"/>
                <a:cs typeface="Times New Roman" panose="02020603050405020304" pitchFamily="18" charset="0"/>
              </a:rPr>
              <a:t>mặc</a:t>
            </a:r>
            <a:r>
              <a:rPr lang="en-US" altLang="en-US" sz="3300" b="1">
                <a:latin typeface="UTM-aov"/>
                <a:cs typeface="Times New Roman" panose="02020603050405020304" pitchFamily="18" charset="0"/>
              </a:rPr>
              <a:t>”</a:t>
            </a:r>
            <a:r>
              <a:rPr lang="vi-VN" altLang="en-US" sz="3300" b="1">
                <a:latin typeface="UTM-aov"/>
                <a:cs typeface="Times New Roman" panose="02020603050405020304" pitchFamily="18" charset="0"/>
              </a:rPr>
              <a:t>.</a:t>
            </a:r>
            <a:endParaRPr lang="en-US" altLang="en-US" sz="3300">
              <a:latin typeface="UTM-aov"/>
              <a:cs typeface="Times New Roman" panose="02020603050405020304" pitchFamily="18" charset="0"/>
            </a:endParaRPr>
          </a:p>
        </p:txBody>
      </p:sp>
      <p:sp>
        <p:nvSpPr>
          <p:cNvPr id="16393" name="Text Box 9"/>
          <p:cNvSpPr txBox="1">
            <a:spLocks noChangeArrowheads="1"/>
          </p:cNvSpPr>
          <p:nvPr/>
        </p:nvSpPr>
        <p:spPr bwMode="auto">
          <a:xfrm>
            <a:off x="485495" y="2952750"/>
            <a:ext cx="831532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vi-VN" altLang="en-US" sz="2700" dirty="0">
                <a:solidFill>
                  <a:srgbClr val="0000FF"/>
                </a:solidFill>
                <a:latin typeface="UTM-aov"/>
                <a:cs typeface="Times New Roman" panose="02020603050405020304" pitchFamily="18" charset="0"/>
              </a:rPr>
              <a:t>D</a:t>
            </a:r>
            <a:r>
              <a:rPr lang="en-US" altLang="en-US" sz="2700" b="1" dirty="0" err="1">
                <a:solidFill>
                  <a:srgbClr val="0000FF"/>
                </a:solidFill>
                <a:latin typeface="UTM-aov"/>
                <a:cs typeface="Times New Roman" panose="02020603050405020304" pitchFamily="18" charset="0"/>
              </a:rPr>
              <a:t>òng</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sông</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thay</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đổi</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màu</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sắc</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giống</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như</a:t>
            </a:r>
            <a:r>
              <a:rPr lang="en-US" altLang="en-US" sz="2700" b="1" dirty="0">
                <a:solidFill>
                  <a:srgbClr val="0000FF"/>
                </a:solidFill>
                <a:latin typeface="UTM-aov"/>
                <a:cs typeface="Times New Roman" panose="02020603050405020304" pitchFamily="18" charset="0"/>
              </a:rPr>
              <a:t> con </a:t>
            </a:r>
            <a:r>
              <a:rPr lang="en-US" altLang="en-US" sz="2700" b="1" dirty="0" err="1">
                <a:solidFill>
                  <a:srgbClr val="0000FF"/>
                </a:solidFill>
                <a:latin typeface="UTM-aov"/>
                <a:cs typeface="Times New Roman" panose="02020603050405020304" pitchFamily="18" charset="0"/>
              </a:rPr>
              <a:t>người</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thay</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đổi</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màu</a:t>
            </a:r>
            <a:r>
              <a:rPr lang="en-US" altLang="en-US" sz="2700" b="1" dirty="0">
                <a:solidFill>
                  <a:srgbClr val="0000FF"/>
                </a:solidFill>
                <a:latin typeface="UTM-aov"/>
                <a:cs typeface="Times New Roman" panose="02020603050405020304" pitchFamily="18" charset="0"/>
              </a:rPr>
              <a:t> </a:t>
            </a:r>
            <a:r>
              <a:rPr lang="en-US" altLang="en-US" sz="2700" b="1" dirty="0" err="1">
                <a:solidFill>
                  <a:srgbClr val="0000FF"/>
                </a:solidFill>
                <a:latin typeface="UTM-aov"/>
                <a:cs typeface="Times New Roman" panose="02020603050405020304" pitchFamily="18" charset="0"/>
              </a:rPr>
              <a:t>áo</a:t>
            </a:r>
            <a:r>
              <a:rPr lang="vi-VN" altLang="en-US" sz="2700" b="1" dirty="0">
                <a:solidFill>
                  <a:srgbClr val="0000FF"/>
                </a:solidFill>
                <a:latin typeface="UTM-aov"/>
                <a:cs typeface="Times New Roman" panose="02020603050405020304" pitchFamily="18" charset="0"/>
              </a:rPr>
              <a:t> nên tác giả cho rằng dòng sông “điệu đà”, “mặc” rất nhiều màu áo</a:t>
            </a:r>
            <a:endParaRPr lang="en-US" altLang="en-US" sz="2700" dirty="0">
              <a:solidFill>
                <a:srgbClr val="0000FF"/>
              </a:solidFill>
              <a:latin typeface="UTM-aov"/>
              <a:cs typeface="Times New Roman" panose="02020603050405020304" pitchFamily="18" charset="0"/>
            </a:endParaRPr>
          </a:p>
        </p:txBody>
      </p:sp>
      <p:sp>
        <p:nvSpPr>
          <p:cNvPr id="6" name="Text Box 10"/>
          <p:cNvSpPr txBox="1">
            <a:spLocks noChangeArrowheads="1"/>
          </p:cNvSpPr>
          <p:nvPr/>
        </p:nvSpPr>
        <p:spPr bwMode="auto">
          <a:xfrm>
            <a:off x="252023" y="1232206"/>
            <a:ext cx="8444302" cy="1015663"/>
          </a:xfrm>
          <a:prstGeom prst="rect">
            <a:avLst/>
          </a:prstGeom>
          <a:noFill/>
          <a:ln>
            <a:noFill/>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rgbClr val="008000"/>
                </a:solidFill>
                <a:latin typeface="UTM-aov"/>
                <a:cs typeface="Times New Roman" panose="02020603050405020304" pitchFamily="18" charset="0"/>
              </a:rPr>
              <a:t>      </a:t>
            </a:r>
            <a:r>
              <a:rPr lang="vi-VN" altLang="en-US" sz="3000" b="1" u="none" dirty="0">
                <a:solidFill>
                  <a:srgbClr val="FF0066"/>
                </a:solidFill>
                <a:latin typeface="UTM-aov"/>
                <a:cs typeface="Times New Roman" panose="02020603050405020304" pitchFamily="18" charset="0"/>
              </a:rPr>
              <a:t>lụa đào              </a:t>
            </a:r>
            <a:r>
              <a:rPr lang="vi-VN" altLang="en-US" sz="3000" b="1" u="none" dirty="0">
                <a:solidFill>
                  <a:srgbClr val="0000FF"/>
                </a:solidFill>
                <a:latin typeface="UTM-aov"/>
                <a:cs typeface="Times New Roman" panose="02020603050405020304" pitchFamily="18" charset="0"/>
              </a:rPr>
              <a:t>xanh</a:t>
            </a:r>
            <a:r>
              <a:rPr lang="vi-VN" altLang="en-US" sz="3000" b="1" u="none" dirty="0">
                <a:solidFill>
                  <a:srgbClr val="008000"/>
                </a:solidFill>
                <a:latin typeface="UTM-aov"/>
                <a:cs typeface="Times New Roman" panose="02020603050405020304" pitchFamily="18" charset="0"/>
              </a:rPr>
              <a:t>               </a:t>
            </a:r>
            <a:r>
              <a:rPr lang="vi-VN" altLang="en-US" sz="3000" b="1" u="none" dirty="0">
                <a:solidFill>
                  <a:srgbClr val="FFC000"/>
                </a:solidFill>
                <a:latin typeface="UTM-aov"/>
                <a:cs typeface="Times New Roman" panose="02020603050405020304" pitchFamily="18" charset="0"/>
              </a:rPr>
              <a:t>ráng vàng     </a:t>
            </a:r>
          </a:p>
          <a:p>
            <a:pPr eaLnBrk="1" hangingPunct="1">
              <a:defRPr/>
            </a:pPr>
            <a:r>
              <a:rPr lang="vi-VN" altLang="en-US" sz="3000" b="1" u="none" dirty="0">
                <a:solidFill>
                  <a:srgbClr val="660066"/>
                </a:solidFill>
                <a:latin typeface="UTM-aov"/>
                <a:cs typeface="Times New Roman" panose="02020603050405020304" pitchFamily="18" charset="0"/>
              </a:rPr>
              <a:t>nhung tím     </a:t>
            </a:r>
            <a:r>
              <a:rPr lang="vi-VN" altLang="en-US" sz="3000" b="1" u="none" dirty="0">
                <a:latin typeface="UTM-aov"/>
                <a:cs typeface="Times New Roman" panose="02020603050405020304" pitchFamily="18" charset="0"/>
              </a:rPr>
              <a:t>đen </a:t>
            </a:r>
            <a:r>
              <a:rPr lang="vi-VN" altLang="en-US" sz="3000" b="1" u="none" dirty="0">
                <a:solidFill>
                  <a:srgbClr val="008000"/>
                </a:solidFill>
                <a:latin typeface="UTM-aov"/>
                <a:cs typeface="Times New Roman" panose="02020603050405020304" pitchFamily="18" charset="0"/>
              </a:rPr>
              <a:t>           </a:t>
            </a:r>
            <a:r>
              <a:rPr lang="vi-VN" altLang="en-US" sz="3000" b="1" u="none" dirty="0">
                <a:solidFill>
                  <a:srgbClr val="FF5050"/>
                </a:solidFill>
                <a:latin typeface="UTM-aov"/>
                <a:cs typeface="Times New Roman" panose="02020603050405020304" pitchFamily="18" charset="0"/>
              </a:rPr>
              <a:t>áo hoa               </a:t>
            </a:r>
            <a:r>
              <a:rPr lang="vi-VN" altLang="en-US" sz="3000" b="1" u="none" dirty="0">
                <a:solidFill>
                  <a:schemeClr val="bg1">
                    <a:lumMod val="95000"/>
                  </a:schemeClr>
                </a:solidFill>
                <a:highlight>
                  <a:srgbClr val="808000"/>
                </a:highlight>
                <a:latin typeface="UTM-aov"/>
                <a:cs typeface="Times New Roman" panose="02020603050405020304" pitchFamily="18" charset="0"/>
              </a:rPr>
              <a:t>trắng</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Tree>
    <p:extLst>
      <p:ext uri="{BB962C8B-B14F-4D97-AF65-F5344CB8AC3E}">
        <p14:creationId xmlns:p14="http://schemas.microsoft.com/office/powerpoint/2010/main" val="23611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2"/>
                                        </p:tgtEl>
                                        <p:attrNameLst>
                                          <p:attrName>style.visibility</p:attrName>
                                        </p:attrNameLst>
                                      </p:cBhvr>
                                      <p:to>
                                        <p:strVal val="visible"/>
                                      </p:to>
                                    </p:set>
                                    <p:anim calcmode="discrete" valueType="clr">
                                      <p:cBhvr override="childStyle">
                                        <p:cTn id="7" dur="80"/>
                                        <p:tgtEl>
                                          <p:spTgt spid="1639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2"/>
                                        </p:tgtEl>
                                        <p:attrNameLst>
                                          <p:attrName>fillcolor</p:attrName>
                                        </p:attrNameLst>
                                      </p:cBhvr>
                                      <p:tavLst>
                                        <p:tav tm="0">
                                          <p:val>
                                            <p:clrVal>
                                              <a:schemeClr val="accent2"/>
                                            </p:clrVal>
                                          </p:val>
                                        </p:tav>
                                        <p:tav tm="50000">
                                          <p:val>
                                            <p:clrVal>
                                              <a:schemeClr val="hlink"/>
                                            </p:clrVal>
                                          </p:val>
                                        </p:tav>
                                      </p:tavLst>
                                    </p:anim>
                                    <p:set>
                                      <p:cBhvr>
                                        <p:cTn id="9" dur="80"/>
                                        <p:tgtEl>
                                          <p:spTgt spid="1639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393"/>
                                        </p:tgtEl>
                                        <p:attrNameLst>
                                          <p:attrName>style.visibility</p:attrName>
                                        </p:attrNameLst>
                                      </p:cBhvr>
                                      <p:to>
                                        <p:strVal val="visible"/>
                                      </p:to>
                                    </p:set>
                                    <p:anim calcmode="discrete" valueType="clr">
                                      <p:cBhvr override="childStyle">
                                        <p:cTn id="21" dur="80"/>
                                        <p:tgtEl>
                                          <p:spTgt spid="1639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393"/>
                                        </p:tgtEl>
                                        <p:attrNameLst>
                                          <p:attrName>fillcolor</p:attrName>
                                        </p:attrNameLst>
                                      </p:cBhvr>
                                      <p:tavLst>
                                        <p:tav tm="0">
                                          <p:val>
                                            <p:clrVal>
                                              <a:schemeClr val="accent2"/>
                                            </p:clrVal>
                                          </p:val>
                                        </p:tav>
                                        <p:tav tm="50000">
                                          <p:val>
                                            <p:clrVal>
                                              <a:schemeClr val="hlink"/>
                                            </p:clrVal>
                                          </p:val>
                                        </p:tav>
                                      </p:tavLst>
                                    </p:anim>
                                    <p:set>
                                      <p:cBhvr>
                                        <p:cTn id="23" dur="80"/>
                                        <p:tgtEl>
                                          <p:spTgt spid="163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p:bldP spid="1639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3743326" y="691753"/>
            <a:ext cx="2809874" cy="1015575"/>
            <a:chOff x="5029200" y="1153975"/>
            <a:chExt cx="3746498" cy="1929957"/>
          </a:xfrm>
        </p:grpSpPr>
        <p:pic>
          <p:nvPicPr>
            <p:cNvPr id="542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53975"/>
              <a:ext cx="2152650" cy="171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1" name="Text Box 17"/>
            <p:cNvSpPr txBox="1">
              <a:spLocks noChangeArrowheads="1"/>
            </p:cNvSpPr>
            <p:nvPr/>
          </p:nvSpPr>
          <p:spPr bwMode="auto">
            <a:xfrm>
              <a:off x="5200651" y="2031137"/>
              <a:ext cx="3575047" cy="105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vi-VN" altLang="en-US" sz="3000" b="1" dirty="0">
                  <a:solidFill>
                    <a:srgbClr val="FF0000"/>
                  </a:solidFill>
                  <a:latin typeface="UTM-aov"/>
                  <a:cs typeface="Times New Roman" panose="02020603050405020304" pitchFamily="18" charset="0"/>
                </a:rPr>
                <a:t>nắng lên</a:t>
              </a:r>
              <a:endParaRPr lang="en-US" altLang="en-US" sz="3000" b="1" dirty="0">
                <a:solidFill>
                  <a:srgbClr val="FF0000"/>
                </a:solidFill>
                <a:latin typeface="UTM-aov"/>
                <a:cs typeface="Times New Roman" panose="02020603050405020304" pitchFamily="18" charset="0"/>
              </a:endParaRPr>
            </a:p>
          </p:txBody>
        </p:sp>
      </p:grpSp>
      <p:sp>
        <p:nvSpPr>
          <p:cNvPr id="16394" name="Text Box 10"/>
          <p:cNvSpPr txBox="1">
            <a:spLocks noChangeArrowheads="1"/>
          </p:cNvSpPr>
          <p:nvPr/>
        </p:nvSpPr>
        <p:spPr bwMode="auto">
          <a:xfrm>
            <a:off x="-19050" y="3026"/>
            <a:ext cx="93440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dirty="0" err="1">
                <a:solidFill>
                  <a:srgbClr val="008000"/>
                </a:solidFill>
                <a:latin typeface="UTM-aov"/>
                <a:cs typeface="Times New Roman" panose="02020603050405020304" pitchFamily="18" charset="0"/>
              </a:rPr>
              <a:t>Câu</a:t>
            </a:r>
            <a:r>
              <a:rPr lang="en-US" altLang="en-US" sz="2700" b="1" dirty="0">
                <a:solidFill>
                  <a:srgbClr val="008000"/>
                </a:solidFill>
                <a:latin typeface="UTM-aov"/>
                <a:cs typeface="Times New Roman" panose="02020603050405020304" pitchFamily="18" charset="0"/>
              </a:rPr>
              <a:t> 2: </a:t>
            </a:r>
            <a:r>
              <a:rPr lang="en-US" altLang="en-US" sz="2700" b="1" dirty="0" err="1">
                <a:solidFill>
                  <a:srgbClr val="008000"/>
                </a:solidFill>
                <a:latin typeface="UTM-aov"/>
                <a:cs typeface="Times New Roman" panose="02020603050405020304" pitchFamily="18" charset="0"/>
              </a:rPr>
              <a:t>Màu</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sắc</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của</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dòng</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sông</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thay</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đổi</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như</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thê</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nào</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trong</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một</a:t>
            </a:r>
            <a:r>
              <a:rPr lang="en-US" altLang="en-US" sz="2700" b="1" dirty="0">
                <a:solidFill>
                  <a:srgbClr val="008000"/>
                </a:solidFill>
                <a:latin typeface="UTM-aov"/>
                <a:cs typeface="Times New Roman" panose="02020603050405020304" pitchFamily="18" charset="0"/>
              </a:rPr>
              <a:t> </a:t>
            </a:r>
            <a:r>
              <a:rPr lang="en-US" altLang="en-US" sz="2700" b="1" dirty="0" err="1">
                <a:solidFill>
                  <a:srgbClr val="008000"/>
                </a:solidFill>
                <a:latin typeface="UTM-aov"/>
                <a:cs typeface="Times New Roman" panose="02020603050405020304" pitchFamily="18" charset="0"/>
              </a:rPr>
              <a:t>ngày</a:t>
            </a:r>
            <a:r>
              <a:rPr lang="en-US" altLang="en-US" sz="2700" b="1" dirty="0">
                <a:solidFill>
                  <a:srgbClr val="008000"/>
                </a:solidFill>
                <a:latin typeface="UTM-aov"/>
                <a:cs typeface="Times New Roman" panose="02020603050405020304" pitchFamily="18" charset="0"/>
              </a:rPr>
              <a:t>?</a:t>
            </a:r>
            <a:r>
              <a:rPr lang="vi-VN" altLang="en-US" sz="2700" b="1" dirty="0">
                <a:solidFill>
                  <a:srgbClr val="008000"/>
                </a:solidFill>
                <a:latin typeface="UTM-aov"/>
                <a:cs typeface="Times New Roman" panose="02020603050405020304" pitchFamily="18" charset="0"/>
              </a:rPr>
              <a:t> </a:t>
            </a:r>
            <a:r>
              <a:rPr lang="vi-VN" altLang="en-US" sz="2700" dirty="0">
                <a:solidFill>
                  <a:srgbClr val="008000"/>
                </a:solidFill>
                <a:latin typeface="UTM-aov"/>
                <a:cs typeface="Times New Roman" panose="02020603050405020304" pitchFamily="18" charset="0"/>
              </a:rPr>
              <a:t>Nối màu sắc với thời điểm cho phù hợp.</a:t>
            </a:r>
            <a:endParaRPr lang="en-US" altLang="en-US" sz="2700" b="1" dirty="0">
              <a:solidFill>
                <a:srgbClr val="008000"/>
              </a:solidFill>
              <a:latin typeface="UTM-aov"/>
              <a:cs typeface="Times New Roman" panose="02020603050405020304" pitchFamily="18" charset="0"/>
            </a:endParaRPr>
          </a:p>
        </p:txBody>
      </p:sp>
      <p:sp>
        <p:nvSpPr>
          <p:cNvPr id="6" name="Text Box 10"/>
          <p:cNvSpPr txBox="1">
            <a:spLocks noChangeArrowheads="1"/>
          </p:cNvSpPr>
          <p:nvPr/>
        </p:nvSpPr>
        <p:spPr bwMode="auto">
          <a:xfrm>
            <a:off x="7238998" y="2545557"/>
            <a:ext cx="1902620"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rgbClr val="FF5050"/>
                </a:solidFill>
                <a:latin typeface="UTM-aov"/>
                <a:cs typeface="Times New Roman" panose="02020603050405020304" pitchFamily="18" charset="0"/>
              </a:rPr>
              <a:t>áo hoa</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7" name="Text Box 10"/>
          <p:cNvSpPr txBox="1">
            <a:spLocks noChangeArrowheads="1"/>
          </p:cNvSpPr>
          <p:nvPr/>
        </p:nvSpPr>
        <p:spPr bwMode="auto">
          <a:xfrm>
            <a:off x="71438" y="1177422"/>
            <a:ext cx="1400175" cy="1015663"/>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defRPr/>
            </a:pPr>
            <a:r>
              <a:rPr lang="vi-VN" altLang="en-US" sz="3000" b="1" u="none" dirty="0">
                <a:solidFill>
                  <a:srgbClr val="FF0066"/>
                </a:solidFill>
                <a:latin typeface="UTM-aov"/>
                <a:cs typeface="Times New Roman" panose="02020603050405020304" pitchFamily="18" charset="0"/>
              </a:rPr>
              <a:t>lụa đào</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8" name="Text Box 10"/>
          <p:cNvSpPr txBox="1">
            <a:spLocks noChangeArrowheads="1"/>
          </p:cNvSpPr>
          <p:nvPr/>
        </p:nvSpPr>
        <p:spPr bwMode="auto">
          <a:xfrm>
            <a:off x="185736" y="2135940"/>
            <a:ext cx="1871663"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rgbClr val="0000FF"/>
                </a:solidFill>
                <a:latin typeface="UTM-aov"/>
                <a:cs typeface="Times New Roman" panose="02020603050405020304" pitchFamily="18" charset="0"/>
              </a:rPr>
              <a:t>xanh</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9" name="Text Box 10"/>
          <p:cNvSpPr txBox="1">
            <a:spLocks noChangeArrowheads="1"/>
          </p:cNvSpPr>
          <p:nvPr/>
        </p:nvSpPr>
        <p:spPr bwMode="auto">
          <a:xfrm>
            <a:off x="114300" y="3169707"/>
            <a:ext cx="1785938" cy="1015663"/>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rgbClr val="FFC000"/>
                </a:solidFill>
                <a:latin typeface="UTM-aov"/>
                <a:cs typeface="Times New Roman" panose="02020603050405020304" pitchFamily="18" charset="0"/>
              </a:rPr>
              <a:t>ráng vàng</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10" name="Text Box 10"/>
          <p:cNvSpPr txBox="1">
            <a:spLocks noChangeArrowheads="1"/>
          </p:cNvSpPr>
          <p:nvPr/>
        </p:nvSpPr>
        <p:spPr bwMode="auto">
          <a:xfrm>
            <a:off x="114300" y="4398112"/>
            <a:ext cx="2862262"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rgbClr val="660066"/>
                </a:solidFill>
                <a:latin typeface="UTM-aov"/>
                <a:cs typeface="Times New Roman" panose="02020603050405020304" pitchFamily="18" charset="0"/>
              </a:rPr>
              <a:t>nhung tím</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11" name="Text Box 10"/>
          <p:cNvSpPr txBox="1">
            <a:spLocks noChangeArrowheads="1"/>
          </p:cNvSpPr>
          <p:nvPr/>
        </p:nvSpPr>
        <p:spPr bwMode="auto">
          <a:xfrm>
            <a:off x="7456562" y="1177422"/>
            <a:ext cx="1476377"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latin typeface="UTM-aov"/>
                <a:cs typeface="Times New Roman" panose="02020603050405020304" pitchFamily="18" charset="0"/>
              </a:rPr>
              <a:t>đen</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12" name="Text Box 10"/>
          <p:cNvSpPr txBox="1">
            <a:spLocks noChangeArrowheads="1"/>
          </p:cNvSpPr>
          <p:nvPr/>
        </p:nvSpPr>
        <p:spPr bwMode="auto">
          <a:xfrm>
            <a:off x="7515225" y="4003093"/>
            <a:ext cx="1417714"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3000" b="1" u="none" dirty="0">
                <a:solidFill>
                  <a:schemeClr val="bg1">
                    <a:lumMod val="95000"/>
                  </a:schemeClr>
                </a:solidFill>
                <a:highlight>
                  <a:srgbClr val="808000"/>
                </a:highlight>
                <a:latin typeface="UTM-aov"/>
                <a:cs typeface="Times New Roman" panose="02020603050405020304" pitchFamily="18" charset="0"/>
              </a:rPr>
              <a:t>trắng</a:t>
            </a:r>
            <a:endParaRPr lang="en-US" altLang="en-US" sz="3000" b="1" u="none" dirty="0">
              <a:solidFill>
                <a:schemeClr val="bg1">
                  <a:lumMod val="95000"/>
                </a:schemeClr>
              </a:solidFill>
              <a:highlight>
                <a:srgbClr val="808000"/>
              </a:highlight>
              <a:latin typeface="UTM-aov"/>
              <a:cs typeface="Times New Roman" panose="02020603050405020304" pitchFamily="18" charset="0"/>
            </a:endParaRPr>
          </a:p>
        </p:txBody>
      </p:sp>
      <p:sp>
        <p:nvSpPr>
          <p:cNvPr id="54283" name="Rectangle 4"/>
          <p:cNvSpPr>
            <a:spLocks noChangeArrowheads="1"/>
          </p:cNvSpPr>
          <p:nvPr/>
        </p:nvSpPr>
        <p:spPr bwMode="auto">
          <a:xfrm>
            <a:off x="2675335" y="2545557"/>
            <a:ext cx="59436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700" i="1">
              <a:solidFill>
                <a:srgbClr val="FF0000"/>
              </a:solidFill>
              <a:latin typeface="UTM-aov"/>
            </a:endParaRPr>
          </a:p>
        </p:txBody>
      </p:sp>
      <p:sp>
        <p:nvSpPr>
          <p:cNvPr id="25" name="Text Box 17"/>
          <p:cNvSpPr txBox="1">
            <a:spLocks noChangeArrowheads="1"/>
          </p:cNvSpPr>
          <p:nvPr/>
        </p:nvSpPr>
        <p:spPr bwMode="auto">
          <a:xfrm>
            <a:off x="4836320" y="1738183"/>
            <a:ext cx="1042988" cy="553998"/>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3000" b="1" u="none">
                <a:solidFill>
                  <a:schemeClr val="accent1">
                    <a:lumMod val="50000"/>
                  </a:schemeClr>
                </a:solidFill>
                <a:latin typeface="UTM-aov"/>
                <a:cs typeface="Times New Roman" panose="02020603050405020304" pitchFamily="18" charset="0"/>
              </a:rPr>
              <a:t>trưa</a:t>
            </a:r>
            <a:endParaRPr lang="en-US" altLang="en-US" sz="3000" b="1" u="none" dirty="0">
              <a:solidFill>
                <a:schemeClr val="accent1">
                  <a:lumMod val="50000"/>
                </a:schemeClr>
              </a:solidFill>
              <a:latin typeface="UTM-aov"/>
              <a:cs typeface="Times New Roman" panose="02020603050405020304" pitchFamily="18" charset="0"/>
            </a:endParaRPr>
          </a:p>
        </p:txBody>
      </p:sp>
      <p:sp>
        <p:nvSpPr>
          <p:cNvPr id="26" name="Text Box 17"/>
          <p:cNvSpPr txBox="1">
            <a:spLocks noChangeArrowheads="1"/>
          </p:cNvSpPr>
          <p:nvPr/>
        </p:nvSpPr>
        <p:spPr bwMode="auto">
          <a:xfrm>
            <a:off x="4114800" y="2384822"/>
            <a:ext cx="1860946"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3000" b="1" u="none" dirty="0">
                <a:solidFill>
                  <a:schemeClr val="accent2">
                    <a:lumMod val="75000"/>
                  </a:schemeClr>
                </a:solidFill>
                <a:latin typeface="UTM-aov"/>
                <a:cs typeface="Times New Roman" panose="02020603050405020304" pitchFamily="18" charset="0"/>
              </a:rPr>
              <a:t>chiều</a:t>
            </a:r>
            <a:endParaRPr lang="en-US" altLang="en-US" sz="3000" b="1" u="none" dirty="0">
              <a:solidFill>
                <a:schemeClr val="accent2">
                  <a:lumMod val="75000"/>
                </a:schemeClr>
              </a:solidFill>
              <a:latin typeface="UTM-aov"/>
              <a:cs typeface="Times New Roman" panose="02020603050405020304" pitchFamily="18" charset="0"/>
            </a:endParaRPr>
          </a:p>
        </p:txBody>
      </p:sp>
      <p:sp>
        <p:nvSpPr>
          <p:cNvPr id="27" name="Text Box 17"/>
          <p:cNvSpPr txBox="1">
            <a:spLocks noChangeArrowheads="1"/>
          </p:cNvSpPr>
          <p:nvPr/>
        </p:nvSpPr>
        <p:spPr bwMode="auto">
          <a:xfrm>
            <a:off x="4114800" y="3014662"/>
            <a:ext cx="1042988" cy="553998"/>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3000" b="1" u="none">
                <a:solidFill>
                  <a:schemeClr val="bg2">
                    <a:lumMod val="25000"/>
                  </a:schemeClr>
                </a:solidFill>
                <a:latin typeface="UTM-aov"/>
                <a:cs typeface="Times New Roman" panose="02020603050405020304" pitchFamily="18" charset="0"/>
              </a:rPr>
              <a:t>đêm</a:t>
            </a:r>
            <a:endParaRPr lang="en-US" altLang="en-US" sz="3000" b="1" u="none" dirty="0">
              <a:solidFill>
                <a:schemeClr val="bg2">
                  <a:lumMod val="25000"/>
                </a:schemeClr>
              </a:solidFill>
              <a:latin typeface="UTM-aov"/>
              <a:cs typeface="Times New Roman" panose="02020603050405020304" pitchFamily="18" charset="0"/>
            </a:endParaRPr>
          </a:p>
        </p:txBody>
      </p:sp>
      <p:sp>
        <p:nvSpPr>
          <p:cNvPr id="28" name="Text Box 17"/>
          <p:cNvSpPr txBox="1">
            <a:spLocks noChangeArrowheads="1"/>
          </p:cNvSpPr>
          <p:nvPr/>
        </p:nvSpPr>
        <p:spPr bwMode="auto">
          <a:xfrm>
            <a:off x="3980260" y="3657600"/>
            <a:ext cx="2191940"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3000" b="1" u="none" dirty="0">
                <a:solidFill>
                  <a:schemeClr val="tx1">
                    <a:lumMod val="95000"/>
                    <a:lumOff val="5000"/>
                  </a:schemeClr>
                </a:solidFill>
                <a:latin typeface="UTM-aov"/>
                <a:cs typeface="Times New Roman" panose="02020603050405020304" pitchFamily="18" charset="0"/>
              </a:rPr>
              <a:t>khuya</a:t>
            </a:r>
            <a:endParaRPr lang="en-US" altLang="en-US" sz="3000" b="1" u="none" dirty="0">
              <a:solidFill>
                <a:schemeClr val="tx1">
                  <a:lumMod val="95000"/>
                  <a:lumOff val="5000"/>
                </a:schemeClr>
              </a:solidFill>
              <a:latin typeface="UTM-aov"/>
              <a:cs typeface="Times New Roman" panose="02020603050405020304" pitchFamily="18" charset="0"/>
            </a:endParaRPr>
          </a:p>
        </p:txBody>
      </p:sp>
      <p:sp>
        <p:nvSpPr>
          <p:cNvPr id="29" name="Text Box 17"/>
          <p:cNvSpPr txBox="1">
            <a:spLocks noChangeArrowheads="1"/>
          </p:cNvSpPr>
          <p:nvPr/>
        </p:nvSpPr>
        <p:spPr bwMode="auto">
          <a:xfrm>
            <a:off x="3890962" y="4339828"/>
            <a:ext cx="2281237" cy="553998"/>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3000" b="1" u="none">
                <a:solidFill>
                  <a:schemeClr val="accent6">
                    <a:lumMod val="75000"/>
                  </a:schemeClr>
                </a:solidFill>
                <a:latin typeface="UTM-aov"/>
                <a:cs typeface="Times New Roman" panose="02020603050405020304" pitchFamily="18" charset="0"/>
              </a:rPr>
              <a:t>sáng ra</a:t>
            </a:r>
            <a:endParaRPr lang="en-US" altLang="en-US" sz="3000" b="1" u="none" dirty="0">
              <a:solidFill>
                <a:schemeClr val="accent6">
                  <a:lumMod val="75000"/>
                </a:schemeClr>
              </a:solidFill>
              <a:latin typeface="UTM-aov"/>
              <a:cs typeface="Times New Roman" panose="02020603050405020304" pitchFamily="18" charset="0"/>
            </a:endParaRPr>
          </a:p>
        </p:txBody>
      </p:sp>
    </p:spTree>
    <p:extLst>
      <p:ext uri="{BB962C8B-B14F-4D97-AF65-F5344CB8AC3E}">
        <p14:creationId xmlns:p14="http://schemas.microsoft.com/office/powerpoint/2010/main" val="3332139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4"/>
                                        </p:tgtEl>
                                        <p:attrNameLst>
                                          <p:attrName>style.visibility</p:attrName>
                                        </p:attrNameLst>
                                      </p:cBhvr>
                                      <p:to>
                                        <p:strVal val="visible"/>
                                      </p:to>
                                    </p:set>
                                    <p:anim calcmode="discrete" valueType="clr">
                                      <p:cBhvr override="childStyle">
                                        <p:cTn id="7" dur="80"/>
                                        <p:tgtEl>
                                          <p:spTgt spid="1639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4"/>
                                        </p:tgtEl>
                                        <p:attrNameLst>
                                          <p:attrName>fillcolor</p:attrName>
                                        </p:attrNameLst>
                                      </p:cBhvr>
                                      <p:tavLst>
                                        <p:tav tm="0">
                                          <p:val>
                                            <p:clrVal>
                                              <a:schemeClr val="accent2"/>
                                            </p:clrVal>
                                          </p:val>
                                        </p:tav>
                                        <p:tav tm="50000">
                                          <p:val>
                                            <p:clrVal>
                                              <a:schemeClr val="hlink"/>
                                            </p:clrVal>
                                          </p:val>
                                        </p:tav>
                                      </p:tavLst>
                                    </p:anim>
                                    <p:set>
                                      <p:cBhvr>
                                        <p:cTn id="9" dur="80"/>
                                        <p:tgtEl>
                                          <p:spTgt spid="16394"/>
                                        </p:tgtEl>
                                        <p:attrNameLst>
                                          <p:attrName>fill.type</p:attrName>
                                        </p:attrNameLst>
                                      </p:cBhvr>
                                      <p:to>
                                        <p:strVal val="solid"/>
                                      </p:to>
                                    </p:set>
                                  </p:childTnLst>
                                </p:cTn>
                              </p:par>
                            </p:childTnLst>
                          </p:cTn>
                        </p:par>
                        <p:par>
                          <p:cTn id="10" fill="hold" nodeType="afterGroup">
                            <p:stCondLst>
                              <p:cond delay="356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6"/>
                                        </p:tgtEl>
                                        <p:attrNameLst>
                                          <p:attrName>style.visibility</p:attrName>
                                        </p:attrNameLst>
                                      </p:cBhvr>
                                      <p:to>
                                        <p:strVal val="visible"/>
                                      </p:to>
                                    </p:set>
                                    <p:anim calcmode="discrete" valueType="clr">
                                      <p:cBhvr override="childStyle">
                                        <p:cTn id="1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gtEl>
                                        <p:attrNameLst>
                                          <p:attrName>fillcolor</p:attrName>
                                        </p:attrNameLst>
                                      </p:cBhvr>
                                      <p:tavLst>
                                        <p:tav tm="0">
                                          <p:val>
                                            <p:clrVal>
                                              <a:schemeClr val="accent2"/>
                                            </p:clrVal>
                                          </p:val>
                                        </p:tav>
                                        <p:tav tm="50000">
                                          <p:val>
                                            <p:clrVal>
                                              <a:schemeClr val="hlink"/>
                                            </p:clrVal>
                                          </p:val>
                                        </p:tav>
                                      </p:tavLst>
                                    </p:anim>
                                    <p:set>
                                      <p:cBhvr>
                                        <p:cTn id="15" dur="80"/>
                                        <p:tgtEl>
                                          <p:spTgt spid="6"/>
                                        </p:tgtEl>
                                        <p:attrNameLst>
                                          <p:attrName>fill.type</p:attrName>
                                        </p:attrNameLst>
                                      </p:cBhvr>
                                      <p:to>
                                        <p:strVal val="solid"/>
                                      </p:to>
                                    </p:set>
                                  </p:childTnLst>
                                </p:cTn>
                              </p:par>
                            </p:childTnLst>
                          </p:cTn>
                        </p:par>
                        <p:par>
                          <p:cTn id="16" fill="hold" nodeType="afterGroup">
                            <p:stCondLst>
                              <p:cond delay="380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par>
                          <p:cTn id="22" fill="hold" nodeType="afterGroup">
                            <p:stCondLst>
                              <p:cond delay="408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8"/>
                                        </p:tgtEl>
                                        <p:attrNameLst>
                                          <p:attrName>style.visibility</p:attrName>
                                        </p:attrNameLst>
                                      </p:cBhvr>
                                      <p:to>
                                        <p:strVal val="visible"/>
                                      </p:to>
                                    </p:set>
                                    <p:anim calcmode="discrete" valueType="clr">
                                      <p:cBhvr override="childStyle">
                                        <p:cTn id="2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gtEl>
                                        <p:attrNameLst>
                                          <p:attrName>fillcolor</p:attrName>
                                        </p:attrNameLst>
                                      </p:cBhvr>
                                      <p:tavLst>
                                        <p:tav tm="0">
                                          <p:val>
                                            <p:clrVal>
                                              <a:schemeClr val="accent2"/>
                                            </p:clrVal>
                                          </p:val>
                                        </p:tav>
                                        <p:tav tm="50000">
                                          <p:val>
                                            <p:clrVal>
                                              <a:schemeClr val="hlink"/>
                                            </p:clrVal>
                                          </p:val>
                                        </p:tav>
                                      </p:tavLst>
                                    </p:anim>
                                    <p:set>
                                      <p:cBhvr>
                                        <p:cTn id="27" dur="80"/>
                                        <p:tgtEl>
                                          <p:spTgt spid="8"/>
                                        </p:tgtEl>
                                        <p:attrNameLst>
                                          <p:attrName>fill.type</p:attrName>
                                        </p:attrNameLst>
                                      </p:cBhvr>
                                      <p:to>
                                        <p:strVal val="solid"/>
                                      </p:to>
                                    </p:set>
                                  </p:childTnLst>
                                </p:cTn>
                              </p:par>
                            </p:childTnLst>
                          </p:cTn>
                        </p:par>
                        <p:par>
                          <p:cTn id="28" fill="hold" nodeType="afterGroup">
                            <p:stCondLst>
                              <p:cond delay="428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9"/>
                                        </p:tgtEl>
                                        <p:attrNameLst>
                                          <p:attrName>style.visibility</p:attrName>
                                        </p:attrNameLst>
                                      </p:cBhvr>
                                      <p:to>
                                        <p:strVal val="visible"/>
                                      </p:to>
                                    </p:set>
                                    <p:anim calcmode="discrete" valueType="clr">
                                      <p:cBhvr override="childStyle">
                                        <p:cTn id="3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9"/>
                                        </p:tgtEl>
                                        <p:attrNameLst>
                                          <p:attrName>fillcolor</p:attrName>
                                        </p:attrNameLst>
                                      </p:cBhvr>
                                      <p:tavLst>
                                        <p:tav tm="0">
                                          <p:val>
                                            <p:clrVal>
                                              <a:schemeClr val="accent2"/>
                                            </p:clrVal>
                                          </p:val>
                                        </p:tav>
                                        <p:tav tm="50000">
                                          <p:val>
                                            <p:clrVal>
                                              <a:schemeClr val="hlink"/>
                                            </p:clrVal>
                                          </p:val>
                                        </p:tav>
                                      </p:tavLst>
                                    </p:anim>
                                    <p:set>
                                      <p:cBhvr>
                                        <p:cTn id="33" dur="80"/>
                                        <p:tgtEl>
                                          <p:spTgt spid="9"/>
                                        </p:tgtEl>
                                        <p:attrNameLst>
                                          <p:attrName>fill.type</p:attrName>
                                        </p:attrNameLst>
                                      </p:cBhvr>
                                      <p:to>
                                        <p:strVal val="solid"/>
                                      </p:to>
                                    </p:set>
                                  </p:childTnLst>
                                </p:cTn>
                              </p:par>
                            </p:childTnLst>
                          </p:cTn>
                        </p:par>
                        <p:par>
                          <p:cTn id="34" fill="hold" nodeType="afterGroup">
                            <p:stCondLst>
                              <p:cond delay="4640"/>
                            </p:stCondLst>
                            <p:childTnLst>
                              <p:par>
                                <p:cTn id="35" presetID="27" presetClass="entr" presetSubtype="0" fill="hold" nodeType="afterEffect">
                                  <p:stCondLst>
                                    <p:cond delay="0"/>
                                  </p:stCondLst>
                                  <p:iterate type="lt">
                                    <p:tmPct val="50000"/>
                                  </p:iterate>
                                  <p:childTnLst>
                                    <p:set>
                                      <p:cBhvr>
                                        <p:cTn id="36" dur="1" fill="hold">
                                          <p:stCondLst>
                                            <p:cond delay="0"/>
                                          </p:stCondLst>
                                        </p:cTn>
                                        <p:tgtEl>
                                          <p:spTgt spid="10"/>
                                        </p:tgtEl>
                                        <p:attrNameLst>
                                          <p:attrName>style.visibility</p:attrName>
                                        </p:attrNameLst>
                                      </p:cBhvr>
                                      <p:to>
                                        <p:strVal val="visible"/>
                                      </p:to>
                                    </p:set>
                                    <p:anim calcmode="discrete" valueType="clr">
                                      <p:cBhvr override="childStyle">
                                        <p:cTn id="3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0"/>
                                        </p:tgtEl>
                                        <p:attrNameLst>
                                          <p:attrName>fillcolor</p:attrName>
                                        </p:attrNameLst>
                                      </p:cBhvr>
                                      <p:tavLst>
                                        <p:tav tm="0">
                                          <p:val>
                                            <p:clrVal>
                                              <a:schemeClr val="accent2"/>
                                            </p:clrVal>
                                          </p:val>
                                        </p:tav>
                                        <p:tav tm="50000">
                                          <p:val>
                                            <p:clrVal>
                                              <a:schemeClr val="hlink"/>
                                            </p:clrVal>
                                          </p:val>
                                        </p:tav>
                                      </p:tavLst>
                                    </p:anim>
                                    <p:set>
                                      <p:cBhvr>
                                        <p:cTn id="39" dur="80"/>
                                        <p:tgtEl>
                                          <p:spTgt spid="10"/>
                                        </p:tgtEl>
                                        <p:attrNameLst>
                                          <p:attrName>fill.type</p:attrName>
                                        </p:attrNameLst>
                                      </p:cBhvr>
                                      <p:to>
                                        <p:strVal val="solid"/>
                                      </p:to>
                                    </p:set>
                                  </p:childTnLst>
                                </p:cTn>
                              </p:par>
                            </p:childTnLst>
                          </p:cTn>
                        </p:par>
                        <p:par>
                          <p:cTn id="40" fill="hold" nodeType="afterGroup">
                            <p:stCondLst>
                              <p:cond delay="5000"/>
                            </p:stCondLst>
                            <p:childTnLst>
                              <p:par>
                                <p:cTn id="41" presetID="27" presetClass="entr" presetSubtype="0" fill="hold" nodeType="afterEffect">
                                  <p:stCondLst>
                                    <p:cond delay="0"/>
                                  </p:stCondLst>
                                  <p:iterate type="lt">
                                    <p:tmPct val="50000"/>
                                  </p:iterate>
                                  <p:childTnLst>
                                    <p:set>
                                      <p:cBhvr>
                                        <p:cTn id="42" dur="1" fill="hold">
                                          <p:stCondLst>
                                            <p:cond delay="0"/>
                                          </p:stCondLst>
                                        </p:cTn>
                                        <p:tgtEl>
                                          <p:spTgt spid="11"/>
                                        </p:tgtEl>
                                        <p:attrNameLst>
                                          <p:attrName>style.visibility</p:attrName>
                                        </p:attrNameLst>
                                      </p:cBhvr>
                                      <p:to>
                                        <p:strVal val="visible"/>
                                      </p:to>
                                    </p:set>
                                    <p:anim calcmode="discrete" valueType="clr">
                                      <p:cBhvr override="childStyle">
                                        <p:cTn id="4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1"/>
                                        </p:tgtEl>
                                        <p:attrNameLst>
                                          <p:attrName>fillcolor</p:attrName>
                                        </p:attrNameLst>
                                      </p:cBhvr>
                                      <p:tavLst>
                                        <p:tav tm="0">
                                          <p:val>
                                            <p:clrVal>
                                              <a:schemeClr val="accent2"/>
                                            </p:clrVal>
                                          </p:val>
                                        </p:tav>
                                        <p:tav tm="50000">
                                          <p:val>
                                            <p:clrVal>
                                              <a:schemeClr val="hlink"/>
                                            </p:clrVal>
                                          </p:val>
                                        </p:tav>
                                      </p:tavLst>
                                    </p:anim>
                                    <p:set>
                                      <p:cBhvr>
                                        <p:cTn id="45" dur="80"/>
                                        <p:tgtEl>
                                          <p:spTgt spid="11"/>
                                        </p:tgtEl>
                                        <p:attrNameLst>
                                          <p:attrName>fill.type</p:attrName>
                                        </p:attrNameLst>
                                      </p:cBhvr>
                                      <p:to>
                                        <p:strVal val="solid"/>
                                      </p:to>
                                    </p:set>
                                  </p:childTnLst>
                                </p:cTn>
                              </p:par>
                            </p:childTnLst>
                          </p:cTn>
                        </p:par>
                        <p:par>
                          <p:cTn id="46" fill="hold" nodeType="afterGroup">
                            <p:stCondLst>
                              <p:cond delay="5160"/>
                            </p:stCondLst>
                            <p:childTnLst>
                              <p:par>
                                <p:cTn id="47" presetID="27" presetClass="entr" presetSubtype="0" fill="hold" nodeType="afterEffect">
                                  <p:stCondLst>
                                    <p:cond delay="0"/>
                                  </p:stCondLst>
                                  <p:iterate type="lt">
                                    <p:tmPct val="50000"/>
                                  </p:iterate>
                                  <p:childTnLst>
                                    <p:set>
                                      <p:cBhvr>
                                        <p:cTn id="48" dur="1" fill="hold">
                                          <p:stCondLst>
                                            <p:cond delay="0"/>
                                          </p:stCondLst>
                                        </p:cTn>
                                        <p:tgtEl>
                                          <p:spTgt spid="12"/>
                                        </p:tgtEl>
                                        <p:attrNameLst>
                                          <p:attrName>style.visibility</p:attrName>
                                        </p:attrNameLst>
                                      </p:cBhvr>
                                      <p:to>
                                        <p:strVal val="visible"/>
                                      </p:to>
                                    </p:set>
                                    <p:anim calcmode="discrete" valueType="clr">
                                      <p:cBhvr override="childStyle">
                                        <p:cTn id="4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2"/>
                                        </p:tgtEl>
                                        <p:attrNameLst>
                                          <p:attrName>fillcolor</p:attrName>
                                        </p:attrNameLst>
                                      </p:cBhvr>
                                      <p:tavLst>
                                        <p:tav tm="0">
                                          <p:val>
                                            <p:clrVal>
                                              <a:schemeClr val="accent2"/>
                                            </p:clrVal>
                                          </p:val>
                                        </p:tav>
                                        <p:tav tm="50000">
                                          <p:val>
                                            <p:clrVal>
                                              <a:schemeClr val="hlink"/>
                                            </p:clrVal>
                                          </p:val>
                                        </p:tav>
                                      </p:tavLst>
                                    </p:anim>
                                    <p:set>
                                      <p:cBhvr>
                                        <p:cTn id="51" dur="80"/>
                                        <p:tgtEl>
                                          <p:spTgt spid="12"/>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3743326" y="691753"/>
            <a:ext cx="2276474" cy="984797"/>
            <a:chOff x="5029200" y="1153975"/>
            <a:chExt cx="2209802" cy="1871468"/>
          </a:xfrm>
        </p:grpSpPr>
        <p:pic>
          <p:nvPicPr>
            <p:cNvPr id="553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153975"/>
              <a:ext cx="2152650" cy="171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1" name="Text Box 17"/>
            <p:cNvSpPr txBox="1">
              <a:spLocks noChangeArrowheads="1"/>
            </p:cNvSpPr>
            <p:nvPr/>
          </p:nvSpPr>
          <p:spPr bwMode="auto">
            <a:xfrm>
              <a:off x="5200651" y="2031137"/>
              <a:ext cx="2038351" cy="99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vi-VN" altLang="en-US" b="1">
                  <a:solidFill>
                    <a:srgbClr val="FF0000"/>
                  </a:solidFill>
                  <a:latin typeface="UTM-aov"/>
                  <a:cs typeface="Times New Roman" panose="02020603050405020304" pitchFamily="18" charset="0"/>
                </a:rPr>
                <a:t>nắng lên</a:t>
              </a:r>
              <a:endParaRPr lang="en-US" altLang="en-US" b="1">
                <a:solidFill>
                  <a:srgbClr val="FF0000"/>
                </a:solidFill>
                <a:latin typeface="UTM-aov"/>
                <a:cs typeface="Times New Roman" panose="02020603050405020304" pitchFamily="18" charset="0"/>
              </a:endParaRPr>
            </a:p>
          </p:txBody>
        </p:sp>
      </p:grpSp>
      <p:sp>
        <p:nvSpPr>
          <p:cNvPr id="16394" name="Text Box 10"/>
          <p:cNvSpPr txBox="1">
            <a:spLocks noChangeArrowheads="1"/>
          </p:cNvSpPr>
          <p:nvPr/>
        </p:nvSpPr>
        <p:spPr bwMode="auto">
          <a:xfrm>
            <a:off x="257175" y="14287"/>
            <a:ext cx="86296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008000"/>
                </a:solidFill>
                <a:latin typeface="UTM-aov"/>
                <a:cs typeface="Times New Roman" panose="02020603050405020304" pitchFamily="18" charset="0"/>
              </a:rPr>
              <a:t>Câu 2: Màu sắc của dòng sông thay đổi như thế nào trong một ngày?</a:t>
            </a:r>
            <a:r>
              <a:rPr lang="vi-VN" altLang="en-US" sz="2400" b="1">
                <a:solidFill>
                  <a:srgbClr val="008000"/>
                </a:solidFill>
                <a:latin typeface="UTM-aov"/>
                <a:cs typeface="Times New Roman" panose="02020603050405020304" pitchFamily="18" charset="0"/>
              </a:rPr>
              <a:t> </a:t>
            </a:r>
            <a:r>
              <a:rPr lang="vi-VN" altLang="en-US" sz="2400">
                <a:solidFill>
                  <a:srgbClr val="008000"/>
                </a:solidFill>
                <a:latin typeface="UTM-aov"/>
                <a:cs typeface="Times New Roman" panose="02020603050405020304" pitchFamily="18" charset="0"/>
              </a:rPr>
              <a:t>Nối màu sắc với thời điểm cho phù hợp.</a:t>
            </a:r>
            <a:endParaRPr lang="en-US" altLang="en-US" sz="2400" b="1">
              <a:solidFill>
                <a:srgbClr val="008000"/>
              </a:solidFill>
              <a:latin typeface="UTM-aov"/>
              <a:cs typeface="Times New Roman" panose="02020603050405020304" pitchFamily="18" charset="0"/>
            </a:endParaRPr>
          </a:p>
        </p:txBody>
      </p:sp>
      <p:sp>
        <p:nvSpPr>
          <p:cNvPr id="6" name="Text Box 10"/>
          <p:cNvSpPr txBox="1">
            <a:spLocks noChangeArrowheads="1"/>
          </p:cNvSpPr>
          <p:nvPr/>
        </p:nvSpPr>
        <p:spPr bwMode="auto">
          <a:xfrm>
            <a:off x="7465219" y="1351870"/>
            <a:ext cx="1300163" cy="954107"/>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solidFill>
                  <a:srgbClr val="FF5050"/>
                </a:solidFill>
                <a:latin typeface="UTM-aov"/>
                <a:cs typeface="Times New Roman" panose="02020603050405020304" pitchFamily="18" charset="0"/>
              </a:rPr>
              <a:t>áo hoa</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7" name="Text Box 10"/>
          <p:cNvSpPr txBox="1">
            <a:spLocks noChangeArrowheads="1"/>
          </p:cNvSpPr>
          <p:nvPr/>
        </p:nvSpPr>
        <p:spPr bwMode="auto">
          <a:xfrm>
            <a:off x="71438" y="1177422"/>
            <a:ext cx="1400175" cy="954107"/>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eaLnBrk="1" hangingPunct="1">
              <a:defRPr/>
            </a:pPr>
            <a:r>
              <a:rPr lang="vi-VN" altLang="en-US" sz="2800" b="1" u="none" dirty="0">
                <a:solidFill>
                  <a:srgbClr val="FF0066"/>
                </a:solidFill>
                <a:latin typeface="UTM-aov"/>
                <a:cs typeface="Times New Roman" panose="02020603050405020304" pitchFamily="18" charset="0"/>
              </a:rPr>
              <a:t>lụa đào</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8" name="Text Box 10"/>
          <p:cNvSpPr txBox="1">
            <a:spLocks noChangeArrowheads="1"/>
          </p:cNvSpPr>
          <p:nvPr/>
        </p:nvSpPr>
        <p:spPr bwMode="auto">
          <a:xfrm>
            <a:off x="114300" y="4262253"/>
            <a:ext cx="1042988"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solidFill>
                  <a:srgbClr val="0000FF"/>
                </a:solidFill>
                <a:latin typeface="UTM-aov"/>
                <a:cs typeface="Times New Roman" panose="02020603050405020304" pitchFamily="18" charset="0"/>
              </a:rPr>
              <a:t>xanh</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9" name="Text Box 10"/>
          <p:cNvSpPr txBox="1">
            <a:spLocks noChangeArrowheads="1"/>
          </p:cNvSpPr>
          <p:nvPr/>
        </p:nvSpPr>
        <p:spPr bwMode="auto">
          <a:xfrm>
            <a:off x="114300" y="3169707"/>
            <a:ext cx="1785938" cy="954107"/>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solidFill>
                  <a:srgbClr val="FFC000"/>
                </a:solidFill>
                <a:latin typeface="UTM-aov"/>
                <a:cs typeface="Times New Roman" panose="02020603050405020304" pitchFamily="18" charset="0"/>
              </a:rPr>
              <a:t>ráng vàng</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10" name="Text Box 10"/>
          <p:cNvSpPr txBox="1">
            <a:spLocks noChangeArrowheads="1"/>
          </p:cNvSpPr>
          <p:nvPr/>
        </p:nvSpPr>
        <p:spPr bwMode="auto">
          <a:xfrm>
            <a:off x="85725" y="2222552"/>
            <a:ext cx="1914525"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solidFill>
                  <a:srgbClr val="660066"/>
                </a:solidFill>
                <a:latin typeface="UTM-aov"/>
                <a:cs typeface="Times New Roman" panose="02020603050405020304" pitchFamily="18" charset="0"/>
              </a:rPr>
              <a:t>nhung tím</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11" name="Text Box 10"/>
          <p:cNvSpPr txBox="1">
            <a:spLocks noChangeArrowheads="1"/>
          </p:cNvSpPr>
          <p:nvPr/>
        </p:nvSpPr>
        <p:spPr bwMode="auto">
          <a:xfrm>
            <a:off x="7566769" y="2614706"/>
            <a:ext cx="857250"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latin typeface="UTM-aov"/>
                <a:cs typeface="Times New Roman" panose="02020603050405020304" pitchFamily="18" charset="0"/>
              </a:rPr>
              <a:t>đen</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12" name="Text Box 10"/>
          <p:cNvSpPr txBox="1">
            <a:spLocks noChangeArrowheads="1"/>
          </p:cNvSpPr>
          <p:nvPr/>
        </p:nvSpPr>
        <p:spPr bwMode="auto">
          <a:xfrm>
            <a:off x="7515225" y="4003093"/>
            <a:ext cx="1114425"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eaLnBrk="1" hangingPunct="1">
              <a:defRPr/>
            </a:pPr>
            <a:r>
              <a:rPr lang="vi-VN" altLang="en-US" sz="2800" b="1" u="none" dirty="0">
                <a:solidFill>
                  <a:schemeClr val="bg1">
                    <a:lumMod val="95000"/>
                  </a:schemeClr>
                </a:solidFill>
                <a:highlight>
                  <a:srgbClr val="808000"/>
                </a:highlight>
                <a:latin typeface="UTM-aov"/>
                <a:cs typeface="Times New Roman" panose="02020603050405020304" pitchFamily="18" charset="0"/>
              </a:rPr>
              <a:t>trắng</a:t>
            </a:r>
            <a:endParaRPr lang="en-US" altLang="en-US" sz="2800" b="1" u="none" dirty="0">
              <a:solidFill>
                <a:schemeClr val="bg1">
                  <a:lumMod val="95000"/>
                </a:schemeClr>
              </a:solidFill>
              <a:highlight>
                <a:srgbClr val="808000"/>
              </a:highlight>
              <a:latin typeface="UTM-aov"/>
              <a:cs typeface="Times New Roman" panose="02020603050405020304" pitchFamily="18" charset="0"/>
            </a:endParaRPr>
          </a:p>
        </p:txBody>
      </p:sp>
      <p:sp>
        <p:nvSpPr>
          <p:cNvPr id="25" name="Text Box 17"/>
          <p:cNvSpPr txBox="1">
            <a:spLocks noChangeArrowheads="1"/>
          </p:cNvSpPr>
          <p:nvPr/>
        </p:nvSpPr>
        <p:spPr bwMode="auto">
          <a:xfrm>
            <a:off x="4114800" y="1749028"/>
            <a:ext cx="1042988"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2800" b="1" u="none">
                <a:solidFill>
                  <a:schemeClr val="accent1">
                    <a:lumMod val="50000"/>
                  </a:schemeClr>
                </a:solidFill>
                <a:latin typeface="UTM-aov"/>
                <a:cs typeface="Times New Roman" panose="02020603050405020304" pitchFamily="18" charset="0"/>
              </a:rPr>
              <a:t>trưa</a:t>
            </a:r>
            <a:endParaRPr lang="en-US" altLang="en-US" sz="2800" b="1" u="none" dirty="0">
              <a:solidFill>
                <a:schemeClr val="accent1">
                  <a:lumMod val="50000"/>
                </a:schemeClr>
              </a:solidFill>
              <a:latin typeface="UTM-aov"/>
              <a:cs typeface="Times New Roman" panose="02020603050405020304" pitchFamily="18" charset="0"/>
            </a:endParaRPr>
          </a:p>
        </p:txBody>
      </p:sp>
      <p:sp>
        <p:nvSpPr>
          <p:cNvPr id="26" name="Text Box 17"/>
          <p:cNvSpPr txBox="1">
            <a:spLocks noChangeArrowheads="1"/>
          </p:cNvSpPr>
          <p:nvPr/>
        </p:nvSpPr>
        <p:spPr bwMode="auto">
          <a:xfrm>
            <a:off x="4114800" y="2384822"/>
            <a:ext cx="1981200" cy="523220"/>
          </a:xfrm>
          <a:prstGeom prst="rect">
            <a:avLst/>
          </a:prstGeom>
          <a:noFill/>
          <a:ln w="9525">
            <a:solidFill>
              <a:schemeClr val="tx1"/>
            </a:solidFill>
            <a:miter lim="800000"/>
            <a:headEnd/>
            <a:tailEnd/>
          </a:ln>
          <a:effectLst/>
        </p:spPr>
        <p:txBody>
          <a:bodyPr wrap="square">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2800" b="1" u="none" dirty="0">
                <a:solidFill>
                  <a:schemeClr val="accent2">
                    <a:lumMod val="75000"/>
                  </a:schemeClr>
                </a:solidFill>
                <a:latin typeface="UTM-aov"/>
                <a:cs typeface="Times New Roman" panose="02020603050405020304" pitchFamily="18" charset="0"/>
              </a:rPr>
              <a:t>chiều</a:t>
            </a:r>
            <a:endParaRPr lang="en-US" altLang="en-US" sz="2800" b="1" u="none" dirty="0">
              <a:solidFill>
                <a:schemeClr val="accent2">
                  <a:lumMod val="75000"/>
                </a:schemeClr>
              </a:solidFill>
              <a:latin typeface="UTM-aov"/>
              <a:cs typeface="Times New Roman" panose="02020603050405020304" pitchFamily="18" charset="0"/>
            </a:endParaRPr>
          </a:p>
        </p:txBody>
      </p:sp>
      <p:sp>
        <p:nvSpPr>
          <p:cNvPr id="27" name="Text Box 17"/>
          <p:cNvSpPr txBox="1">
            <a:spLocks noChangeArrowheads="1"/>
          </p:cNvSpPr>
          <p:nvPr/>
        </p:nvSpPr>
        <p:spPr bwMode="auto">
          <a:xfrm>
            <a:off x="4114800" y="3014662"/>
            <a:ext cx="1042988"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2800" b="1" u="none">
                <a:solidFill>
                  <a:schemeClr val="bg2">
                    <a:lumMod val="25000"/>
                  </a:schemeClr>
                </a:solidFill>
                <a:latin typeface="UTM-aov"/>
                <a:cs typeface="Times New Roman" panose="02020603050405020304" pitchFamily="18" charset="0"/>
              </a:rPr>
              <a:t>đêm</a:t>
            </a:r>
            <a:endParaRPr lang="en-US" altLang="en-US" sz="2800" b="1" u="none" dirty="0">
              <a:solidFill>
                <a:schemeClr val="bg2">
                  <a:lumMod val="25000"/>
                </a:schemeClr>
              </a:solidFill>
              <a:latin typeface="UTM-aov"/>
              <a:cs typeface="Times New Roman" panose="02020603050405020304" pitchFamily="18" charset="0"/>
            </a:endParaRPr>
          </a:p>
        </p:txBody>
      </p:sp>
      <p:sp>
        <p:nvSpPr>
          <p:cNvPr id="28" name="Text Box 17"/>
          <p:cNvSpPr txBox="1">
            <a:spLocks noChangeArrowheads="1"/>
          </p:cNvSpPr>
          <p:nvPr/>
        </p:nvSpPr>
        <p:spPr bwMode="auto">
          <a:xfrm>
            <a:off x="3980260" y="3657600"/>
            <a:ext cx="1263253"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2800" b="1" u="none">
                <a:solidFill>
                  <a:schemeClr val="tx1">
                    <a:lumMod val="95000"/>
                    <a:lumOff val="5000"/>
                  </a:schemeClr>
                </a:solidFill>
                <a:latin typeface="UTM-aov"/>
                <a:cs typeface="Times New Roman" panose="02020603050405020304" pitchFamily="18" charset="0"/>
              </a:rPr>
              <a:t>khuya</a:t>
            </a:r>
            <a:endParaRPr lang="en-US" altLang="en-US" sz="2800" b="1" u="none" dirty="0">
              <a:solidFill>
                <a:schemeClr val="tx1">
                  <a:lumMod val="95000"/>
                  <a:lumOff val="5000"/>
                </a:schemeClr>
              </a:solidFill>
              <a:latin typeface="UTM-aov"/>
              <a:cs typeface="Times New Roman" panose="02020603050405020304" pitchFamily="18" charset="0"/>
            </a:endParaRPr>
          </a:p>
        </p:txBody>
      </p:sp>
      <p:sp>
        <p:nvSpPr>
          <p:cNvPr id="29" name="Text Box 17"/>
          <p:cNvSpPr txBox="1">
            <a:spLocks noChangeArrowheads="1"/>
          </p:cNvSpPr>
          <p:nvPr/>
        </p:nvSpPr>
        <p:spPr bwMode="auto">
          <a:xfrm>
            <a:off x="3890963" y="4339828"/>
            <a:ext cx="1524000" cy="523220"/>
          </a:xfrm>
          <a:prstGeom prst="rect">
            <a:avLst/>
          </a:prstGeom>
          <a:noFill/>
          <a:ln w="9525">
            <a:solidFill>
              <a:schemeClr val="tx1"/>
            </a:solidFill>
            <a:miter lim="800000"/>
            <a:headEnd/>
            <a:tailEnd/>
          </a:ln>
          <a:effectLst/>
        </p:spPr>
        <p:txBody>
          <a:bodyPr>
            <a:spAutoFit/>
          </a:bodyPr>
          <a:lstStyle>
            <a:lvl1pPr>
              <a:defRPr u="sng">
                <a:solidFill>
                  <a:schemeClr val="tx1"/>
                </a:solidFill>
                <a:latin typeface="Arial" panose="020B0604020202020204" pitchFamily="34" charset="0"/>
              </a:defRPr>
            </a:lvl1pPr>
            <a:lvl2pPr marL="742950" indent="-285750">
              <a:defRPr u="sng">
                <a:solidFill>
                  <a:schemeClr val="tx1"/>
                </a:solidFill>
                <a:latin typeface="Arial" panose="020B0604020202020204" pitchFamily="34" charset="0"/>
              </a:defRPr>
            </a:lvl2pPr>
            <a:lvl3pPr marL="1143000" indent="-228600">
              <a:defRPr u="sng">
                <a:solidFill>
                  <a:schemeClr val="tx1"/>
                </a:solidFill>
                <a:latin typeface="Arial" panose="020B0604020202020204" pitchFamily="34" charset="0"/>
              </a:defRPr>
            </a:lvl3pPr>
            <a:lvl4pPr marL="1600200" indent="-228600">
              <a:defRPr u="sng">
                <a:solidFill>
                  <a:schemeClr val="tx1"/>
                </a:solidFill>
                <a:latin typeface="Arial" panose="020B0604020202020204" pitchFamily="34" charset="0"/>
              </a:defRPr>
            </a:lvl4pPr>
            <a:lvl5pPr marL="2057400" indent="-228600">
              <a:defRPr u="sng">
                <a:solidFill>
                  <a:schemeClr val="tx1"/>
                </a:solidFill>
                <a:latin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defRPr>
            </a:lvl9pPr>
          </a:lstStyle>
          <a:p>
            <a:pPr algn="ctr">
              <a:spcBef>
                <a:spcPct val="50000"/>
              </a:spcBef>
              <a:defRPr/>
            </a:pPr>
            <a:r>
              <a:rPr lang="vi-VN" altLang="en-US" sz="2800" b="1" u="none">
                <a:solidFill>
                  <a:schemeClr val="accent6">
                    <a:lumMod val="75000"/>
                  </a:schemeClr>
                </a:solidFill>
                <a:latin typeface="UTM-aov"/>
                <a:cs typeface="Times New Roman" panose="02020603050405020304" pitchFamily="18" charset="0"/>
              </a:rPr>
              <a:t>sáng ra</a:t>
            </a:r>
            <a:endParaRPr lang="en-US" altLang="en-US" sz="2800" b="1" u="none" dirty="0">
              <a:solidFill>
                <a:schemeClr val="accent6">
                  <a:lumMod val="75000"/>
                </a:schemeClr>
              </a:solidFill>
              <a:latin typeface="UTM-aov"/>
              <a:cs typeface="Times New Roman" panose="02020603050405020304" pitchFamily="18" charset="0"/>
            </a:endParaRPr>
          </a:p>
        </p:txBody>
      </p:sp>
      <p:cxnSp>
        <p:nvCxnSpPr>
          <p:cNvPr id="3" name="Straight Arrow Connector 2"/>
          <p:cNvCxnSpPr>
            <a:stCxn id="7" idx="3"/>
          </p:cNvCxnSpPr>
          <p:nvPr/>
        </p:nvCxnSpPr>
        <p:spPr>
          <a:xfrm flipV="1">
            <a:off x="1471613" y="1428750"/>
            <a:ext cx="2400300" cy="225726"/>
          </a:xfrm>
          <a:prstGeom prst="straightConnector1">
            <a:avLst/>
          </a:prstGeom>
          <a:ln w="57150">
            <a:solidFill>
              <a:srgbClr val="FF0066"/>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a:cxnSpLocks/>
            <a:endCxn id="25" idx="1"/>
          </p:cNvCxnSpPr>
          <p:nvPr/>
        </p:nvCxnSpPr>
        <p:spPr>
          <a:xfrm flipV="1">
            <a:off x="1157287" y="2010638"/>
            <a:ext cx="2957513" cy="2537550"/>
          </a:xfrm>
          <a:prstGeom prst="straightConnector1">
            <a:avLst/>
          </a:prstGeom>
          <a:ln w="57150">
            <a:solidFill>
              <a:srgbClr val="0000FF"/>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a:cxnSpLocks/>
          </p:cNvCxnSpPr>
          <p:nvPr/>
        </p:nvCxnSpPr>
        <p:spPr>
          <a:xfrm flipV="1">
            <a:off x="1900238" y="2809875"/>
            <a:ext cx="2171700" cy="638175"/>
          </a:xfrm>
          <a:prstGeom prst="straightConnector1">
            <a:avLst/>
          </a:prstGeom>
          <a:ln w="5715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p:cNvCxnSpPr>
            <a:cxnSpLocks/>
          </p:cNvCxnSpPr>
          <p:nvPr/>
        </p:nvCxnSpPr>
        <p:spPr>
          <a:xfrm>
            <a:off x="2000250" y="2471737"/>
            <a:ext cx="2071688" cy="901304"/>
          </a:xfrm>
          <a:prstGeom prst="straightConnector1">
            <a:avLst/>
          </a:prstGeom>
          <a:ln w="57150">
            <a:solidFill>
              <a:srgbClr val="990099"/>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a:cxnSpLocks/>
            <a:stCxn id="11" idx="1"/>
            <a:endCxn id="28" idx="3"/>
          </p:cNvCxnSpPr>
          <p:nvPr/>
        </p:nvCxnSpPr>
        <p:spPr>
          <a:xfrm flipH="1">
            <a:off x="5243513" y="2876316"/>
            <a:ext cx="2323256" cy="1042894"/>
          </a:xfrm>
          <a:prstGeom prst="straightConnector1">
            <a:avLst/>
          </a:prstGeom>
          <a:ln w="57150">
            <a:solidFill>
              <a:schemeClr val="tx1">
                <a:lumMod val="85000"/>
                <a:lumOff val="1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p:cNvCxnSpPr>
            <a:cxnSpLocks/>
            <a:stCxn id="6" idx="1"/>
          </p:cNvCxnSpPr>
          <p:nvPr/>
        </p:nvCxnSpPr>
        <p:spPr>
          <a:xfrm flipH="1">
            <a:off x="5423297" y="1828924"/>
            <a:ext cx="2041922" cy="2625205"/>
          </a:xfrm>
          <a:prstGeom prst="straightConnector1">
            <a:avLst/>
          </a:prstGeom>
          <a:ln w="57150">
            <a:solidFill>
              <a:srgbClr val="FF5050"/>
            </a:solidFill>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p:cNvCxnSpPr>
            <a:cxnSpLocks/>
            <a:stCxn id="12" idx="1"/>
          </p:cNvCxnSpPr>
          <p:nvPr/>
        </p:nvCxnSpPr>
        <p:spPr>
          <a:xfrm flipH="1">
            <a:off x="5419725" y="4264703"/>
            <a:ext cx="2095500" cy="321585"/>
          </a:xfrm>
          <a:prstGeom prst="straightConnector1">
            <a:avLst/>
          </a:prstGeom>
          <a:ln w="57150">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9424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94"/>
                                        </p:tgtEl>
                                        <p:attrNameLst>
                                          <p:attrName>style.visibility</p:attrName>
                                        </p:attrNameLst>
                                      </p:cBhvr>
                                      <p:to>
                                        <p:strVal val="visible"/>
                                      </p:to>
                                    </p:set>
                                    <p:anim calcmode="discrete" valueType="clr">
                                      <p:cBhvr override="childStyle">
                                        <p:cTn id="7" dur="80"/>
                                        <p:tgtEl>
                                          <p:spTgt spid="1639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94"/>
                                        </p:tgtEl>
                                        <p:attrNameLst>
                                          <p:attrName>fillcolor</p:attrName>
                                        </p:attrNameLst>
                                      </p:cBhvr>
                                      <p:tavLst>
                                        <p:tav tm="0">
                                          <p:val>
                                            <p:clrVal>
                                              <a:schemeClr val="accent2"/>
                                            </p:clrVal>
                                          </p:val>
                                        </p:tav>
                                        <p:tav tm="50000">
                                          <p:val>
                                            <p:clrVal>
                                              <a:schemeClr val="hlink"/>
                                            </p:clrVal>
                                          </p:val>
                                        </p:tav>
                                      </p:tavLst>
                                    </p:anim>
                                    <p:set>
                                      <p:cBhvr>
                                        <p:cTn id="9" dur="80"/>
                                        <p:tgtEl>
                                          <p:spTgt spid="16394"/>
                                        </p:tgtEl>
                                        <p:attrNameLst>
                                          <p:attrName>fill.type</p:attrName>
                                        </p:attrNameLst>
                                      </p:cBhvr>
                                      <p:to>
                                        <p:strVal val="solid"/>
                                      </p:to>
                                    </p:set>
                                  </p:childTnLst>
                                </p:cTn>
                              </p:par>
                            </p:childTnLst>
                          </p:cTn>
                        </p:par>
                        <p:par>
                          <p:cTn id="10" fill="hold" nodeType="afterGroup">
                            <p:stCondLst>
                              <p:cond delay="356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6"/>
                                        </p:tgtEl>
                                        <p:attrNameLst>
                                          <p:attrName>style.visibility</p:attrName>
                                        </p:attrNameLst>
                                      </p:cBhvr>
                                      <p:to>
                                        <p:strVal val="visible"/>
                                      </p:to>
                                    </p:set>
                                    <p:anim calcmode="discrete" valueType="clr">
                                      <p:cBhvr override="childStyle">
                                        <p:cTn id="1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gtEl>
                                        <p:attrNameLst>
                                          <p:attrName>fillcolor</p:attrName>
                                        </p:attrNameLst>
                                      </p:cBhvr>
                                      <p:tavLst>
                                        <p:tav tm="0">
                                          <p:val>
                                            <p:clrVal>
                                              <a:schemeClr val="accent2"/>
                                            </p:clrVal>
                                          </p:val>
                                        </p:tav>
                                        <p:tav tm="50000">
                                          <p:val>
                                            <p:clrVal>
                                              <a:schemeClr val="hlink"/>
                                            </p:clrVal>
                                          </p:val>
                                        </p:tav>
                                      </p:tavLst>
                                    </p:anim>
                                    <p:set>
                                      <p:cBhvr>
                                        <p:cTn id="15" dur="80"/>
                                        <p:tgtEl>
                                          <p:spTgt spid="6"/>
                                        </p:tgtEl>
                                        <p:attrNameLst>
                                          <p:attrName>fill.type</p:attrName>
                                        </p:attrNameLst>
                                      </p:cBhvr>
                                      <p:to>
                                        <p:strVal val="solid"/>
                                      </p:to>
                                    </p:set>
                                  </p:childTnLst>
                                </p:cTn>
                              </p:par>
                            </p:childTnLst>
                          </p:cTn>
                        </p:par>
                        <p:par>
                          <p:cTn id="16" fill="hold" nodeType="afterGroup">
                            <p:stCondLst>
                              <p:cond delay="380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par>
                          <p:cTn id="22" fill="hold" nodeType="afterGroup">
                            <p:stCondLst>
                              <p:cond delay="408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8"/>
                                        </p:tgtEl>
                                        <p:attrNameLst>
                                          <p:attrName>style.visibility</p:attrName>
                                        </p:attrNameLst>
                                      </p:cBhvr>
                                      <p:to>
                                        <p:strVal val="visible"/>
                                      </p:to>
                                    </p:set>
                                    <p:anim calcmode="discrete" valueType="clr">
                                      <p:cBhvr override="childStyle">
                                        <p:cTn id="2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gtEl>
                                        <p:attrNameLst>
                                          <p:attrName>fillcolor</p:attrName>
                                        </p:attrNameLst>
                                      </p:cBhvr>
                                      <p:tavLst>
                                        <p:tav tm="0">
                                          <p:val>
                                            <p:clrVal>
                                              <a:schemeClr val="accent2"/>
                                            </p:clrVal>
                                          </p:val>
                                        </p:tav>
                                        <p:tav tm="50000">
                                          <p:val>
                                            <p:clrVal>
                                              <a:schemeClr val="hlink"/>
                                            </p:clrVal>
                                          </p:val>
                                        </p:tav>
                                      </p:tavLst>
                                    </p:anim>
                                    <p:set>
                                      <p:cBhvr>
                                        <p:cTn id="27" dur="80"/>
                                        <p:tgtEl>
                                          <p:spTgt spid="8"/>
                                        </p:tgtEl>
                                        <p:attrNameLst>
                                          <p:attrName>fill.type</p:attrName>
                                        </p:attrNameLst>
                                      </p:cBhvr>
                                      <p:to>
                                        <p:strVal val="solid"/>
                                      </p:to>
                                    </p:set>
                                  </p:childTnLst>
                                </p:cTn>
                              </p:par>
                            </p:childTnLst>
                          </p:cTn>
                        </p:par>
                        <p:par>
                          <p:cTn id="28" fill="hold" nodeType="afterGroup">
                            <p:stCondLst>
                              <p:cond delay="428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9"/>
                                        </p:tgtEl>
                                        <p:attrNameLst>
                                          <p:attrName>style.visibility</p:attrName>
                                        </p:attrNameLst>
                                      </p:cBhvr>
                                      <p:to>
                                        <p:strVal val="visible"/>
                                      </p:to>
                                    </p:set>
                                    <p:anim calcmode="discrete" valueType="clr">
                                      <p:cBhvr override="childStyle">
                                        <p:cTn id="3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9"/>
                                        </p:tgtEl>
                                        <p:attrNameLst>
                                          <p:attrName>fillcolor</p:attrName>
                                        </p:attrNameLst>
                                      </p:cBhvr>
                                      <p:tavLst>
                                        <p:tav tm="0">
                                          <p:val>
                                            <p:clrVal>
                                              <a:schemeClr val="accent2"/>
                                            </p:clrVal>
                                          </p:val>
                                        </p:tav>
                                        <p:tav tm="50000">
                                          <p:val>
                                            <p:clrVal>
                                              <a:schemeClr val="hlink"/>
                                            </p:clrVal>
                                          </p:val>
                                        </p:tav>
                                      </p:tavLst>
                                    </p:anim>
                                    <p:set>
                                      <p:cBhvr>
                                        <p:cTn id="33" dur="80"/>
                                        <p:tgtEl>
                                          <p:spTgt spid="9"/>
                                        </p:tgtEl>
                                        <p:attrNameLst>
                                          <p:attrName>fill.type</p:attrName>
                                        </p:attrNameLst>
                                      </p:cBhvr>
                                      <p:to>
                                        <p:strVal val="solid"/>
                                      </p:to>
                                    </p:set>
                                  </p:childTnLst>
                                </p:cTn>
                              </p:par>
                            </p:childTnLst>
                          </p:cTn>
                        </p:par>
                        <p:par>
                          <p:cTn id="34" fill="hold" nodeType="afterGroup">
                            <p:stCondLst>
                              <p:cond delay="4640"/>
                            </p:stCondLst>
                            <p:childTnLst>
                              <p:par>
                                <p:cTn id="35" presetID="27" presetClass="entr" presetSubtype="0" fill="hold" nodeType="afterEffect">
                                  <p:stCondLst>
                                    <p:cond delay="0"/>
                                  </p:stCondLst>
                                  <p:iterate type="lt">
                                    <p:tmPct val="50000"/>
                                  </p:iterate>
                                  <p:childTnLst>
                                    <p:set>
                                      <p:cBhvr>
                                        <p:cTn id="36" dur="1" fill="hold">
                                          <p:stCondLst>
                                            <p:cond delay="0"/>
                                          </p:stCondLst>
                                        </p:cTn>
                                        <p:tgtEl>
                                          <p:spTgt spid="10"/>
                                        </p:tgtEl>
                                        <p:attrNameLst>
                                          <p:attrName>style.visibility</p:attrName>
                                        </p:attrNameLst>
                                      </p:cBhvr>
                                      <p:to>
                                        <p:strVal val="visible"/>
                                      </p:to>
                                    </p:set>
                                    <p:anim calcmode="discrete" valueType="clr">
                                      <p:cBhvr override="childStyle">
                                        <p:cTn id="3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0"/>
                                        </p:tgtEl>
                                        <p:attrNameLst>
                                          <p:attrName>fillcolor</p:attrName>
                                        </p:attrNameLst>
                                      </p:cBhvr>
                                      <p:tavLst>
                                        <p:tav tm="0">
                                          <p:val>
                                            <p:clrVal>
                                              <a:schemeClr val="accent2"/>
                                            </p:clrVal>
                                          </p:val>
                                        </p:tav>
                                        <p:tav tm="50000">
                                          <p:val>
                                            <p:clrVal>
                                              <a:schemeClr val="hlink"/>
                                            </p:clrVal>
                                          </p:val>
                                        </p:tav>
                                      </p:tavLst>
                                    </p:anim>
                                    <p:set>
                                      <p:cBhvr>
                                        <p:cTn id="39" dur="80"/>
                                        <p:tgtEl>
                                          <p:spTgt spid="10"/>
                                        </p:tgtEl>
                                        <p:attrNameLst>
                                          <p:attrName>fill.type</p:attrName>
                                        </p:attrNameLst>
                                      </p:cBhvr>
                                      <p:to>
                                        <p:strVal val="solid"/>
                                      </p:to>
                                    </p:set>
                                  </p:childTnLst>
                                </p:cTn>
                              </p:par>
                            </p:childTnLst>
                          </p:cTn>
                        </p:par>
                        <p:par>
                          <p:cTn id="40" fill="hold" nodeType="afterGroup">
                            <p:stCondLst>
                              <p:cond delay="5000"/>
                            </p:stCondLst>
                            <p:childTnLst>
                              <p:par>
                                <p:cTn id="41" presetID="27" presetClass="entr" presetSubtype="0" fill="hold" nodeType="afterEffect">
                                  <p:stCondLst>
                                    <p:cond delay="0"/>
                                  </p:stCondLst>
                                  <p:iterate type="lt">
                                    <p:tmPct val="50000"/>
                                  </p:iterate>
                                  <p:childTnLst>
                                    <p:set>
                                      <p:cBhvr>
                                        <p:cTn id="42" dur="1" fill="hold">
                                          <p:stCondLst>
                                            <p:cond delay="0"/>
                                          </p:stCondLst>
                                        </p:cTn>
                                        <p:tgtEl>
                                          <p:spTgt spid="11"/>
                                        </p:tgtEl>
                                        <p:attrNameLst>
                                          <p:attrName>style.visibility</p:attrName>
                                        </p:attrNameLst>
                                      </p:cBhvr>
                                      <p:to>
                                        <p:strVal val="visible"/>
                                      </p:to>
                                    </p:set>
                                    <p:anim calcmode="discrete" valueType="clr">
                                      <p:cBhvr override="childStyle">
                                        <p:cTn id="4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1"/>
                                        </p:tgtEl>
                                        <p:attrNameLst>
                                          <p:attrName>fillcolor</p:attrName>
                                        </p:attrNameLst>
                                      </p:cBhvr>
                                      <p:tavLst>
                                        <p:tav tm="0">
                                          <p:val>
                                            <p:clrVal>
                                              <a:schemeClr val="accent2"/>
                                            </p:clrVal>
                                          </p:val>
                                        </p:tav>
                                        <p:tav tm="50000">
                                          <p:val>
                                            <p:clrVal>
                                              <a:schemeClr val="hlink"/>
                                            </p:clrVal>
                                          </p:val>
                                        </p:tav>
                                      </p:tavLst>
                                    </p:anim>
                                    <p:set>
                                      <p:cBhvr>
                                        <p:cTn id="45" dur="80"/>
                                        <p:tgtEl>
                                          <p:spTgt spid="11"/>
                                        </p:tgtEl>
                                        <p:attrNameLst>
                                          <p:attrName>fill.type</p:attrName>
                                        </p:attrNameLst>
                                      </p:cBhvr>
                                      <p:to>
                                        <p:strVal val="solid"/>
                                      </p:to>
                                    </p:set>
                                  </p:childTnLst>
                                </p:cTn>
                              </p:par>
                            </p:childTnLst>
                          </p:cTn>
                        </p:par>
                        <p:par>
                          <p:cTn id="46" fill="hold" nodeType="afterGroup">
                            <p:stCondLst>
                              <p:cond delay="5160"/>
                            </p:stCondLst>
                            <p:childTnLst>
                              <p:par>
                                <p:cTn id="47" presetID="27" presetClass="entr" presetSubtype="0" fill="hold" nodeType="afterEffect">
                                  <p:stCondLst>
                                    <p:cond delay="0"/>
                                  </p:stCondLst>
                                  <p:iterate type="lt">
                                    <p:tmPct val="50000"/>
                                  </p:iterate>
                                  <p:childTnLst>
                                    <p:set>
                                      <p:cBhvr>
                                        <p:cTn id="48" dur="1" fill="hold">
                                          <p:stCondLst>
                                            <p:cond delay="0"/>
                                          </p:stCondLst>
                                        </p:cTn>
                                        <p:tgtEl>
                                          <p:spTgt spid="12"/>
                                        </p:tgtEl>
                                        <p:attrNameLst>
                                          <p:attrName>style.visibility</p:attrName>
                                        </p:attrNameLst>
                                      </p:cBhvr>
                                      <p:to>
                                        <p:strVal val="visible"/>
                                      </p:to>
                                    </p:set>
                                    <p:anim calcmode="discrete" valueType="clr">
                                      <p:cBhvr override="childStyle">
                                        <p:cTn id="4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2"/>
                                        </p:tgtEl>
                                        <p:attrNameLst>
                                          <p:attrName>fillcolor</p:attrName>
                                        </p:attrNameLst>
                                      </p:cBhvr>
                                      <p:tavLst>
                                        <p:tav tm="0">
                                          <p:val>
                                            <p:clrVal>
                                              <a:schemeClr val="accent2"/>
                                            </p:clrVal>
                                          </p:val>
                                        </p:tav>
                                        <p:tav tm="50000">
                                          <p:val>
                                            <p:clrVal>
                                              <a:schemeClr val="hlink"/>
                                            </p:clrVal>
                                          </p:val>
                                        </p:tav>
                                      </p:tavLst>
                                    </p:anim>
                                    <p:set>
                                      <p:cBhvr>
                                        <p:cTn id="51" dur="80"/>
                                        <p:tgtEl>
                                          <p:spTgt spid="12"/>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childTnLst>
                                </p:cTn>
                              </p:par>
                            </p:childTnLst>
                          </p:cTn>
                        </p:par>
                        <p:par>
                          <p:cTn id="70" fill="hold" nodeType="afterGroup">
                            <p:stCondLst>
                              <p:cond delay="0"/>
                            </p:stCondLst>
                            <p:childTnLst>
                              <p:par>
                                <p:cTn id="71" presetID="1" presetClass="entr" presetSubtype="0"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par>
                          <p:cTn id="73" fill="hold" nodeType="afterGroup">
                            <p:stCondLst>
                              <p:cond delay="0"/>
                            </p:stCondLst>
                            <p:childTnLst>
                              <p:par>
                                <p:cTn id="74" presetID="1" presetClass="entr" presetSubtype="0" fill="hold" nodeType="after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par>
                          <p:cTn id="76" fill="hold" nodeType="afterGroup">
                            <p:stCondLst>
                              <p:cond delay="0"/>
                            </p:stCondLst>
                            <p:childTnLst>
                              <p:par>
                                <p:cTn id="77" presetID="1"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par>
                          <p:cTn id="79" fill="hold" nodeType="afterGroup">
                            <p:stCondLst>
                              <p:cond delay="0"/>
                            </p:stCondLst>
                            <p:childTnLst>
                              <p:par>
                                <p:cTn id="80" presetID="1" presetClass="entr" presetSubtype="0" fill="hold" nodeType="after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childTnLst>
                          </p:cTn>
                        </p:par>
                        <p:par>
                          <p:cTn id="82" fill="hold" nodeType="afterGroup">
                            <p:stCondLst>
                              <p:cond delay="0"/>
                            </p:stCondLst>
                            <p:childTnLst>
                              <p:par>
                                <p:cTn id="83" presetID="1" presetClass="entr" presetSubtype="0" fill="hold" nodeType="after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par>
                          <p:cTn id="85" fill="hold" nodeType="afterGroup">
                            <p:stCondLst>
                              <p:cond delay="0"/>
                            </p:stCondLst>
                            <p:childTnLst>
                              <p:par>
                                <p:cTn id="86" presetID="1" presetClass="entr" presetSubtype="0" fill="hold" nodeType="afterEffect">
                                  <p:stCondLst>
                                    <p:cond delay="0"/>
                                  </p:stCondLst>
                                  <p:childTnLst>
                                    <p:set>
                                      <p:cBhvr>
                                        <p:cTn id="8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P spid="25"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ong- dao">
            <a:hlinkClick r:id="rId2" action="ppaction://hlinksldjump"/>
          </p:cNvPr>
          <p:cNvPicPr>
            <a:picLocks noChangeAspect="1" noChangeArrowheads="1"/>
          </p:cNvPicPr>
          <p:nvPr/>
        </p:nvPicPr>
        <p:blipFill>
          <a:blip r:embed="rId3">
            <a:clrChange>
              <a:clrFrom>
                <a:srgbClr val="7FB8A5"/>
              </a:clrFrom>
              <a:clrTo>
                <a:srgbClr val="7FB8A5">
                  <a:alpha val="0"/>
                </a:srgbClr>
              </a:clrTo>
            </a:clrChange>
            <a:lum bright="6000"/>
          </a:blip>
          <a:srcRect/>
          <a:stretch>
            <a:fillRect/>
          </a:stretch>
        </p:blipFill>
        <p:spPr bwMode="auto">
          <a:xfrm>
            <a:off x="0" y="0"/>
            <a:ext cx="9144000" cy="5097066"/>
          </a:xfrm>
          <a:prstGeom prst="rect">
            <a:avLst/>
          </a:prstGeom>
          <a:solidFill>
            <a:srgbClr val="472137"/>
          </a:solidFill>
          <a:ln>
            <a:solidFill>
              <a:schemeClr val="tx2">
                <a:lumMod val="75000"/>
              </a:schemeClr>
            </a:solidFill>
          </a:ln>
        </p:spPr>
      </p:pic>
      <p:sp>
        <p:nvSpPr>
          <p:cNvPr id="27651" name="Text Box 3"/>
          <p:cNvSpPr txBox="1">
            <a:spLocks noChangeArrowheads="1"/>
          </p:cNvSpPr>
          <p:nvPr/>
        </p:nvSpPr>
        <p:spPr bwMode="auto">
          <a:xfrm>
            <a:off x="1828800" y="3867150"/>
            <a:ext cx="7162800"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000" b="1" dirty="0" err="1">
                <a:solidFill>
                  <a:srgbClr val="D60093"/>
                </a:solidFill>
                <a:latin typeface="UTM-aov"/>
                <a:cs typeface="Times New Roman" panose="02020603050405020304" pitchFamily="18" charset="0"/>
              </a:rPr>
              <a:t>Nắng</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lên</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mặc</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áo</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lụa</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đào</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thướt</a:t>
            </a:r>
            <a:r>
              <a:rPr lang="en-US" altLang="en-US" sz="3000" b="1" dirty="0">
                <a:solidFill>
                  <a:srgbClr val="D60093"/>
                </a:solidFill>
                <a:latin typeface="UTM-aov"/>
                <a:cs typeface="Times New Roman" panose="02020603050405020304" pitchFamily="18" charset="0"/>
              </a:rPr>
              <a:t> </a:t>
            </a:r>
            <a:r>
              <a:rPr lang="en-US" altLang="en-US" sz="3000" b="1" dirty="0" err="1">
                <a:solidFill>
                  <a:srgbClr val="D60093"/>
                </a:solidFill>
                <a:latin typeface="UTM-aov"/>
                <a:cs typeface="Times New Roman" panose="02020603050405020304" pitchFamily="18" charset="0"/>
              </a:rPr>
              <a:t>tha</a:t>
            </a:r>
            <a:endParaRPr lang="en-US" altLang="en-US" sz="3000" b="1" dirty="0">
              <a:solidFill>
                <a:srgbClr val="D60093"/>
              </a:solidFill>
              <a:latin typeface="UTM-aov"/>
              <a:cs typeface="Times New Roman" panose="02020603050405020304" pitchFamily="18" charset="0"/>
            </a:endParaRPr>
          </a:p>
        </p:txBody>
      </p:sp>
    </p:spTree>
    <p:extLst>
      <p:ext uri="{BB962C8B-B14F-4D97-AF65-F5344CB8AC3E}">
        <p14:creationId xmlns:p14="http://schemas.microsoft.com/office/powerpoint/2010/main" val="3719978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ong-xanh">
            <a:hlinkClick r:id="rId2" action="ppaction://hlinksldjump"/>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4288"/>
            <a:ext cx="9144000" cy="5163741"/>
          </a:xfrm>
        </p:spPr>
      </p:pic>
      <p:sp>
        <p:nvSpPr>
          <p:cNvPr id="19459" name="Text Box 3"/>
          <p:cNvSpPr txBox="1">
            <a:spLocks noChangeArrowheads="1"/>
          </p:cNvSpPr>
          <p:nvPr/>
        </p:nvSpPr>
        <p:spPr bwMode="auto">
          <a:xfrm>
            <a:off x="838200" y="3672125"/>
            <a:ext cx="807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Trưa</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về</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trời</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rộng</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bao</a:t>
            </a:r>
            <a:r>
              <a:rPr lang="en-US" altLang="en-US" sz="3000" b="1" dirty="0">
                <a:solidFill>
                  <a:srgbClr val="0000FF"/>
                </a:solidFill>
                <a:latin typeface="UTM-aov"/>
                <a:cs typeface="Times New Roman" panose="02020603050405020304" pitchFamily="18" charset="0"/>
              </a:rPr>
              <a:t> la</a:t>
            </a:r>
          </a:p>
          <a:p>
            <a:pPr algn="ctr">
              <a:lnSpc>
                <a:spcPct val="100000"/>
              </a:lnSpc>
              <a:spcBef>
                <a:spcPct val="0"/>
              </a:spcBef>
              <a:buFontTx/>
              <a:buNone/>
            </a:pP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Áo</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xanh</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sông</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mặc</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như</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là</a:t>
            </a:r>
            <a:r>
              <a:rPr lang="en-US" altLang="en-US" sz="3000" b="1" dirty="0">
                <a:solidFill>
                  <a:srgbClr val="0000FF"/>
                </a:solidFill>
                <a:latin typeface="UTM-aov"/>
                <a:cs typeface="Times New Roman" panose="02020603050405020304" pitchFamily="18" charset="0"/>
              </a:rPr>
              <a:t> </a:t>
            </a:r>
            <a:r>
              <a:rPr lang="en-US" altLang="en-US" sz="3000" b="1" dirty="0" err="1">
                <a:solidFill>
                  <a:srgbClr val="0000FF"/>
                </a:solidFill>
                <a:latin typeface="UTM-aov"/>
                <a:cs typeface="Times New Roman" panose="02020603050405020304" pitchFamily="18" charset="0"/>
              </a:rPr>
              <a:t>mới</a:t>
            </a:r>
            <a:r>
              <a:rPr lang="en-US" altLang="en-US" sz="3000" b="1" dirty="0">
                <a:solidFill>
                  <a:srgbClr val="0000FF"/>
                </a:solidFill>
                <a:latin typeface="UTM-aov"/>
                <a:cs typeface="Times New Roman" panose="02020603050405020304" pitchFamily="18" charset="0"/>
              </a:rPr>
              <a:t> may</a:t>
            </a:r>
          </a:p>
        </p:txBody>
      </p:sp>
    </p:spTree>
    <p:extLst>
      <p:ext uri="{BB962C8B-B14F-4D97-AF65-F5344CB8AC3E}">
        <p14:creationId xmlns:p14="http://schemas.microsoft.com/office/powerpoint/2010/main" val="13607498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ong-rang vang">
            <a:hlinkClick r:id="rId2" action="ppaction://hlinksldjump"/>
          </p:cNvPr>
          <p:cNvPicPr>
            <a:picLocks noGrp="1" noChangeAspect="1" noChangeArrowheads="1"/>
          </p:cNvPicPr>
          <p:nvPr>
            <p:ph idx="4294967295"/>
          </p:nvPr>
        </p:nvPicPr>
        <p:blipFill>
          <a:blip r:embed="rId3"/>
          <a:srcRect/>
          <a:stretch>
            <a:fillRect/>
          </a:stretch>
        </p:blipFill>
        <p:spPr>
          <a:xfrm>
            <a:off x="28575" y="133350"/>
            <a:ext cx="9115425" cy="5143500"/>
          </a:xfrm>
          <a:solidFill>
            <a:schemeClr val="accent5">
              <a:lumMod val="50000"/>
            </a:schemeClr>
          </a:solidFill>
        </p:spPr>
      </p:pic>
      <p:sp>
        <p:nvSpPr>
          <p:cNvPr id="29699" name="Rectangle 3"/>
          <p:cNvSpPr>
            <a:spLocks noChangeArrowheads="1"/>
          </p:cNvSpPr>
          <p:nvPr/>
        </p:nvSpPr>
        <p:spPr bwMode="auto">
          <a:xfrm>
            <a:off x="2286000" y="4419600"/>
            <a:ext cx="6858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700" b="1" dirty="0" err="1">
                <a:solidFill>
                  <a:srgbClr val="FF0000"/>
                </a:solidFill>
                <a:latin typeface="Arial" panose="020B0604020202020204" pitchFamily="34" charset="0"/>
              </a:rPr>
              <a:t>Chiều</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trôi</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thơ</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thẩn</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áng</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mây</a:t>
            </a:r>
            <a:r>
              <a:rPr lang="en-US" altLang="en-US" sz="2700" b="1" dirty="0">
                <a:solidFill>
                  <a:srgbClr val="FF0000"/>
                </a:solidFill>
                <a:latin typeface="Arial" panose="020B0604020202020204" pitchFamily="34" charset="0"/>
              </a:rPr>
              <a:t> </a:t>
            </a:r>
            <a:br>
              <a:rPr lang="en-US" altLang="en-US" sz="2700" b="1" dirty="0">
                <a:solidFill>
                  <a:srgbClr val="FF0000"/>
                </a:solidFill>
                <a:latin typeface="Arial" panose="020B0604020202020204" pitchFamily="34" charset="0"/>
              </a:rPr>
            </a:br>
            <a:r>
              <a:rPr lang="en-US" altLang="en-US" sz="2700" b="1" dirty="0" err="1">
                <a:solidFill>
                  <a:srgbClr val="FF0000"/>
                </a:solidFill>
                <a:latin typeface="Arial" panose="020B0604020202020204" pitchFamily="34" charset="0"/>
              </a:rPr>
              <a:t>Cài</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lên</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màu</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áo</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hây</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hây</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ráng</a:t>
            </a:r>
            <a:r>
              <a:rPr lang="en-US" altLang="en-US" sz="2700" b="1" dirty="0">
                <a:solidFill>
                  <a:srgbClr val="FF0000"/>
                </a:solidFill>
                <a:latin typeface="Arial" panose="020B0604020202020204" pitchFamily="34" charset="0"/>
              </a:rPr>
              <a:t> </a:t>
            </a:r>
            <a:r>
              <a:rPr lang="en-US" altLang="en-US" sz="2700" b="1" dirty="0" err="1">
                <a:solidFill>
                  <a:srgbClr val="FF0000"/>
                </a:solidFill>
                <a:latin typeface="Arial" panose="020B0604020202020204" pitchFamily="34" charset="0"/>
              </a:rPr>
              <a:t>vàng</a:t>
            </a:r>
            <a:r>
              <a:rPr lang="en-US" altLang="en-US" sz="2700" b="1" dirty="0">
                <a:solidFill>
                  <a:srgbClr val="FF0000"/>
                </a:solidFill>
                <a:latin typeface="Arial" panose="020B0604020202020204" pitchFamily="34" charset="0"/>
              </a:rPr>
              <a:t> </a:t>
            </a:r>
          </a:p>
        </p:txBody>
      </p:sp>
    </p:spTree>
    <p:extLst>
      <p:ext uri="{BB962C8B-B14F-4D97-AF65-F5344CB8AC3E}">
        <p14:creationId xmlns:p14="http://schemas.microsoft.com/office/powerpoint/2010/main" val="30879833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5">
            <a:extLst>
              <a:ext uri="{FF2B5EF4-FFF2-40B4-BE49-F238E27FC236}">
                <a16:creationId xmlns="" xmlns:a16="http://schemas.microsoft.com/office/drawing/2014/main" id="{FFCABB1B-4CFD-4C7B-AC3B-A14D57D35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3333750"/>
            <a:ext cx="2322258" cy="1352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87840" y="1348802"/>
            <a:ext cx="2699778" cy="584775"/>
          </a:xfrm>
          <a:prstGeom prst="rect">
            <a:avLst/>
          </a:prstGeom>
          <a:noFill/>
        </p:spPr>
        <p:txBody>
          <a:bodyPr wrap="none">
            <a:spAutoFit/>
          </a:bodyPr>
          <a:lstStyle/>
          <a:p>
            <a:pPr algn="ctr">
              <a:defRPr/>
            </a:pPr>
            <a:r>
              <a:rPr lang="en-US" altLang="zh-CN" sz="3200" b="1" dirty="0" smtClean="0">
                <a:ln w="1905"/>
                <a:solidFill>
                  <a:schemeClr val="bg2">
                    <a:lumMod val="50000"/>
                  </a:schemeClr>
                </a:solidFill>
                <a:effectLst>
                  <a:innerShdw blurRad="69850" dist="43180" dir="5400000">
                    <a:srgbClr val="000000">
                      <a:alpha val="65000"/>
                    </a:srgbClr>
                  </a:innerShdw>
                </a:effectLst>
                <a:latin typeface="UTM-aov"/>
                <a:ea typeface=".黑体-日本语" panose="02000500000000000000" pitchFamily="2" charset="-122"/>
                <a:cs typeface=".黑体-日本语" panose="02000500000000000000" pitchFamily="2" charset="-122"/>
                <a:sym typeface="+mn-lt"/>
              </a:rPr>
              <a:t>KHỞI ĐỘNG </a:t>
            </a:r>
            <a:endParaRPr lang="en-US" altLang="zh-CN" sz="3200" b="1" dirty="0">
              <a:ln w="1905"/>
              <a:solidFill>
                <a:schemeClr val="bg2">
                  <a:lumMod val="50000"/>
                </a:schemeClr>
              </a:solidFill>
              <a:effectLst>
                <a:innerShdw blurRad="69850" dist="43180" dir="5400000">
                  <a:srgbClr val="000000">
                    <a:alpha val="65000"/>
                  </a:srgbClr>
                </a:innerShdw>
              </a:effectLst>
              <a:latin typeface="UTM-aov"/>
              <a:ea typeface=".黑体-日本语" panose="02000500000000000000" pitchFamily="2" charset="-122"/>
              <a:cs typeface=".黑体-日本语" panose="02000500000000000000" pitchFamily="2" charset="-122"/>
              <a:sym typeface="+mn-lt"/>
            </a:endParaRPr>
          </a:p>
        </p:txBody>
      </p:sp>
      <p:sp>
        <p:nvSpPr>
          <p:cNvPr id="2" name="TextBox 1"/>
          <p:cNvSpPr txBox="1"/>
          <p:nvPr/>
        </p:nvSpPr>
        <p:spPr>
          <a:xfrm>
            <a:off x="3967503" y="3714750"/>
            <a:ext cx="1210524" cy="369332"/>
          </a:xfrm>
          <a:prstGeom prst="rect">
            <a:avLst/>
          </a:prstGeom>
          <a:noFill/>
        </p:spPr>
        <p:txBody>
          <a:bodyPr wrap="none" rtlCol="0">
            <a:spAutoFit/>
          </a:bodyPr>
          <a:lstStyle/>
          <a:p>
            <a:r>
              <a:rPr lang="en-US" dirty="0" err="1" smtClean="0">
                <a:latin typeface="UTM-aov"/>
              </a:rPr>
              <a:t>Trang</a:t>
            </a:r>
            <a:r>
              <a:rPr lang="en-US" dirty="0" smtClean="0">
                <a:latin typeface="UTM-aov"/>
              </a:rPr>
              <a:t> 118</a:t>
            </a:r>
            <a:endParaRPr lang="en-US" dirty="0">
              <a:latin typeface="UTM-aov"/>
            </a:endParaRPr>
          </a:p>
        </p:txBody>
      </p:sp>
    </p:spTree>
    <p:extLst>
      <p:ext uri="{BB962C8B-B14F-4D97-AF65-F5344CB8AC3E}">
        <p14:creationId xmlns:p14="http://schemas.microsoft.com/office/powerpoint/2010/main" val="36774999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39" name="AutoShape 139"/>
          <p:cNvSpPr>
            <a:spLocks noChangeArrowheads="1"/>
          </p:cNvSpPr>
          <p:nvPr/>
        </p:nvSpPr>
        <p:spPr bwMode="auto">
          <a:xfrm flipH="1">
            <a:off x="4857750" y="1771650"/>
            <a:ext cx="228600" cy="5715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grpSp>
        <p:nvGrpSpPr>
          <p:cNvPr id="30723" name="Group 153"/>
          <p:cNvGrpSpPr>
            <a:grpSpLocks/>
          </p:cNvGrpSpPr>
          <p:nvPr/>
        </p:nvGrpSpPr>
        <p:grpSpPr bwMode="auto">
          <a:xfrm>
            <a:off x="0" y="0"/>
            <a:ext cx="9144000" cy="5143500"/>
            <a:chOff x="0" y="964"/>
            <a:chExt cx="5760" cy="3356"/>
          </a:xfrm>
        </p:grpSpPr>
        <p:pic>
          <p:nvPicPr>
            <p:cNvPr id="59397" name="Picture 10" descr="song-tim">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4"/>
              <a:ext cx="5760" cy="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AutoShape 31"/>
            <p:cNvSpPr>
              <a:spLocks noChangeArrowheads="1"/>
            </p:cNvSpPr>
            <p:nvPr/>
          </p:nvSpPr>
          <p:spPr bwMode="auto">
            <a:xfrm>
              <a:off x="1488" y="1824"/>
              <a:ext cx="144"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32" name="AutoShape 32"/>
            <p:cNvSpPr>
              <a:spLocks noChangeArrowheads="1"/>
            </p:cNvSpPr>
            <p:nvPr/>
          </p:nvSpPr>
          <p:spPr bwMode="auto">
            <a:xfrm>
              <a:off x="2736" y="1536"/>
              <a:ext cx="192"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33" name="AutoShape 33"/>
            <p:cNvSpPr>
              <a:spLocks noChangeArrowheads="1"/>
            </p:cNvSpPr>
            <p:nvPr/>
          </p:nvSpPr>
          <p:spPr bwMode="auto">
            <a:xfrm>
              <a:off x="1056" y="2832"/>
              <a:ext cx="144"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34" name="AutoShape 34"/>
            <p:cNvSpPr>
              <a:spLocks noChangeArrowheads="1"/>
            </p:cNvSpPr>
            <p:nvPr/>
          </p:nvSpPr>
          <p:spPr bwMode="auto">
            <a:xfrm>
              <a:off x="3408" y="1536"/>
              <a:ext cx="144"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88" name="AutoShape 88"/>
            <p:cNvSpPr>
              <a:spLocks noChangeArrowheads="1"/>
            </p:cNvSpPr>
            <p:nvPr/>
          </p:nvSpPr>
          <p:spPr bwMode="auto">
            <a:xfrm>
              <a:off x="1392" y="2256"/>
              <a:ext cx="144"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89" name="AutoShape 89"/>
            <p:cNvSpPr>
              <a:spLocks noChangeArrowheads="1"/>
            </p:cNvSpPr>
            <p:nvPr/>
          </p:nvSpPr>
          <p:spPr bwMode="auto">
            <a:xfrm>
              <a:off x="3120" y="1296"/>
              <a:ext cx="240"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690" name="AutoShape 90"/>
            <p:cNvSpPr>
              <a:spLocks noChangeArrowheads="1"/>
            </p:cNvSpPr>
            <p:nvPr/>
          </p:nvSpPr>
          <p:spPr bwMode="auto">
            <a:xfrm>
              <a:off x="4416" y="1296"/>
              <a:ext cx="96"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13" name="AutoShape 113"/>
            <p:cNvSpPr>
              <a:spLocks noChangeArrowheads="1"/>
            </p:cNvSpPr>
            <p:nvPr/>
          </p:nvSpPr>
          <p:spPr bwMode="auto">
            <a:xfrm>
              <a:off x="1200" y="2112"/>
              <a:ext cx="144" cy="192"/>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14" name="AutoShape 114"/>
            <p:cNvSpPr>
              <a:spLocks noChangeArrowheads="1"/>
            </p:cNvSpPr>
            <p:nvPr/>
          </p:nvSpPr>
          <p:spPr bwMode="auto">
            <a:xfrm>
              <a:off x="2592" y="1248"/>
              <a:ext cx="96"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15" name="AutoShape 115"/>
            <p:cNvSpPr>
              <a:spLocks noChangeArrowheads="1"/>
            </p:cNvSpPr>
            <p:nvPr/>
          </p:nvSpPr>
          <p:spPr bwMode="auto">
            <a:xfrm>
              <a:off x="4320" y="2064"/>
              <a:ext cx="48" cy="19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16" name="AutoShape 116"/>
            <p:cNvSpPr>
              <a:spLocks noChangeArrowheads="1"/>
            </p:cNvSpPr>
            <p:nvPr/>
          </p:nvSpPr>
          <p:spPr bwMode="auto">
            <a:xfrm>
              <a:off x="2160" y="1584"/>
              <a:ext cx="144"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0" name="AutoShape 140"/>
            <p:cNvSpPr>
              <a:spLocks noChangeArrowheads="1"/>
            </p:cNvSpPr>
            <p:nvPr/>
          </p:nvSpPr>
          <p:spPr bwMode="auto">
            <a:xfrm>
              <a:off x="4848" y="1440"/>
              <a:ext cx="96"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1" name="AutoShape 141"/>
            <p:cNvSpPr>
              <a:spLocks noChangeArrowheads="1"/>
            </p:cNvSpPr>
            <p:nvPr/>
          </p:nvSpPr>
          <p:spPr bwMode="auto">
            <a:xfrm>
              <a:off x="5040" y="1824"/>
              <a:ext cx="96"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2" name="AutoShape 142"/>
            <p:cNvSpPr>
              <a:spLocks noChangeArrowheads="1"/>
            </p:cNvSpPr>
            <p:nvPr/>
          </p:nvSpPr>
          <p:spPr bwMode="auto">
            <a:xfrm>
              <a:off x="3840" y="1584"/>
              <a:ext cx="96" cy="144"/>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3" name="AutoShape 143"/>
            <p:cNvSpPr>
              <a:spLocks noChangeArrowheads="1"/>
            </p:cNvSpPr>
            <p:nvPr/>
          </p:nvSpPr>
          <p:spPr bwMode="auto">
            <a:xfrm>
              <a:off x="5328" y="2544"/>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4" name="AutoShape 144"/>
            <p:cNvSpPr>
              <a:spLocks noChangeArrowheads="1"/>
            </p:cNvSpPr>
            <p:nvPr/>
          </p:nvSpPr>
          <p:spPr bwMode="auto">
            <a:xfrm>
              <a:off x="4704" y="1104"/>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5" name="AutoShape 145"/>
            <p:cNvSpPr>
              <a:spLocks noChangeArrowheads="1"/>
            </p:cNvSpPr>
            <p:nvPr/>
          </p:nvSpPr>
          <p:spPr bwMode="auto">
            <a:xfrm>
              <a:off x="480" y="1968"/>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6" name="AutoShape 146"/>
            <p:cNvSpPr>
              <a:spLocks noChangeArrowheads="1"/>
            </p:cNvSpPr>
            <p:nvPr/>
          </p:nvSpPr>
          <p:spPr bwMode="auto">
            <a:xfrm>
              <a:off x="1392" y="1392"/>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7" name="AutoShape 147"/>
            <p:cNvSpPr>
              <a:spLocks noChangeArrowheads="1"/>
            </p:cNvSpPr>
            <p:nvPr/>
          </p:nvSpPr>
          <p:spPr bwMode="auto">
            <a:xfrm>
              <a:off x="5232" y="1536"/>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25748" name="AutoShape 148"/>
            <p:cNvSpPr>
              <a:spLocks noChangeArrowheads="1"/>
            </p:cNvSpPr>
            <p:nvPr/>
          </p:nvSpPr>
          <p:spPr bwMode="auto">
            <a:xfrm>
              <a:off x="3840" y="1104"/>
              <a:ext cx="144" cy="240"/>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sz="1350">
                <a:latin typeface="Comic Sans MS" pitchFamily="66" charset="0"/>
              </a:endParaRPr>
            </a:p>
          </p:txBody>
        </p:sp>
        <p:sp>
          <p:nvSpPr>
            <p:cNvPr id="59418" name="Oval 150"/>
            <p:cNvSpPr>
              <a:spLocks noChangeArrowheads="1"/>
            </p:cNvSpPr>
            <p:nvPr/>
          </p:nvSpPr>
          <p:spPr bwMode="auto">
            <a:xfrm>
              <a:off x="336" y="1056"/>
              <a:ext cx="528" cy="480"/>
            </a:xfrm>
            <a:prstGeom prst="ellipse">
              <a:avLst/>
            </a:prstGeom>
            <a:gradFill rotWithShape="1">
              <a:gsLst>
                <a:gs pos="0">
                  <a:srgbClr val="FFFF00"/>
                </a:gs>
                <a:gs pos="100000">
                  <a:schemeClr val="bg1"/>
                </a:gs>
              </a:gsLst>
              <a:path path="shape">
                <a:fillToRect l="50000" t="50000" r="50000" b="50000"/>
              </a:path>
            </a:gra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sp>
        <p:nvSpPr>
          <p:cNvPr id="30724" name="Text Box 27"/>
          <p:cNvSpPr txBox="1">
            <a:spLocks noChangeArrowheads="1"/>
          </p:cNvSpPr>
          <p:nvPr/>
        </p:nvSpPr>
        <p:spPr bwMode="auto">
          <a:xfrm>
            <a:off x="2209800" y="3825067"/>
            <a:ext cx="6781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700" b="1" dirty="0" err="1">
                <a:solidFill>
                  <a:srgbClr val="C00000"/>
                </a:solidFill>
                <a:latin typeface="UTM-aov"/>
                <a:cs typeface="Times New Roman" panose="02020603050405020304" pitchFamily="18" charset="0"/>
              </a:rPr>
              <a:t>Đêm</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thêu</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trước</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ngực</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vầng</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trăng</a:t>
            </a:r>
            <a:r>
              <a:rPr lang="en-US" altLang="en-US" sz="2700" b="1" dirty="0">
                <a:solidFill>
                  <a:srgbClr val="C00000"/>
                </a:solidFill>
                <a:latin typeface="UTM-aov"/>
                <a:cs typeface="Times New Roman" panose="02020603050405020304" pitchFamily="18" charset="0"/>
              </a:rPr>
              <a:t> </a:t>
            </a:r>
            <a:br>
              <a:rPr lang="en-US" altLang="en-US" sz="2700" b="1" dirty="0">
                <a:solidFill>
                  <a:srgbClr val="C00000"/>
                </a:solidFill>
                <a:latin typeface="UTM-aov"/>
                <a:cs typeface="Times New Roman" panose="02020603050405020304" pitchFamily="18" charset="0"/>
              </a:rPr>
            </a:br>
            <a:r>
              <a:rPr lang="en-US" altLang="en-US" sz="2700" b="1" dirty="0" err="1">
                <a:solidFill>
                  <a:srgbClr val="C00000"/>
                </a:solidFill>
                <a:latin typeface="UTM-aov"/>
                <a:cs typeface="Times New Roman" panose="02020603050405020304" pitchFamily="18" charset="0"/>
              </a:rPr>
              <a:t>Trên</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nền</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nhung</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tím</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trăm</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ngàn</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sao</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lên</a:t>
            </a:r>
            <a:endParaRPr lang="en-US" altLang="en-US" sz="2700" b="1" dirty="0">
              <a:solidFill>
                <a:srgbClr val="C00000"/>
              </a:solidFill>
              <a:latin typeface="UTM-aov"/>
              <a:cs typeface="Times New Roman" panose="02020603050405020304" pitchFamily="18" charset="0"/>
            </a:endParaRPr>
          </a:p>
        </p:txBody>
      </p:sp>
    </p:spTree>
    <p:extLst>
      <p:ext uri="{BB962C8B-B14F-4D97-AF65-F5344CB8AC3E}">
        <p14:creationId xmlns:p14="http://schemas.microsoft.com/office/powerpoint/2010/main" val="32906518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9"/>
          <p:cNvGrpSpPr>
            <a:grpSpLocks/>
          </p:cNvGrpSpPr>
          <p:nvPr/>
        </p:nvGrpSpPr>
        <p:grpSpPr bwMode="auto">
          <a:xfrm>
            <a:off x="14287" y="0"/>
            <a:ext cx="9129713" cy="5143500"/>
            <a:chOff x="0" y="864"/>
            <a:chExt cx="5760" cy="3456"/>
          </a:xfrm>
        </p:grpSpPr>
        <p:pic>
          <p:nvPicPr>
            <p:cNvPr id="60420" name="Picture 3" descr="song-de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4"/>
              <a:ext cx="5760" cy="3456"/>
            </a:xfrm>
            <a:prstGeom prst="rect">
              <a:avLst/>
            </a:prstGeom>
            <a:solidFill>
              <a:srgbClr val="474747"/>
            </a:solidFill>
            <a:ln w="9525">
              <a:solidFill>
                <a:srgbClr val="5B2E76"/>
              </a:solidFill>
              <a:miter lim="800000"/>
              <a:headEnd/>
              <a:tailEnd/>
            </a:ln>
          </p:spPr>
        </p:pic>
        <p:sp>
          <p:nvSpPr>
            <p:cNvPr id="60421" name="AutoShape 6"/>
            <p:cNvSpPr>
              <a:spLocks noChangeArrowheads="1"/>
            </p:cNvSpPr>
            <p:nvPr/>
          </p:nvSpPr>
          <p:spPr bwMode="auto">
            <a:xfrm rot="10256543">
              <a:off x="1766" y="1949"/>
              <a:ext cx="2238" cy="529"/>
            </a:xfrm>
            <a:prstGeom prst="cloudCallout">
              <a:avLst>
                <a:gd name="adj1" fmla="val 8481"/>
                <a:gd name="adj2" fmla="val -21144"/>
              </a:avLst>
            </a:prstGeom>
            <a:solidFill>
              <a:srgbClr val="2B2127"/>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vi-VN" altLang="en-US" sz="1350">
                <a:latin typeface="Comic Sans MS" panose="030F0702030302020204" pitchFamily="66" charset="0"/>
              </a:endParaRPr>
            </a:p>
          </p:txBody>
        </p:sp>
      </p:grpSp>
      <p:sp>
        <p:nvSpPr>
          <p:cNvPr id="31747" name="Text Box 6"/>
          <p:cNvSpPr txBox="1">
            <a:spLocks noChangeArrowheads="1"/>
          </p:cNvSpPr>
          <p:nvPr/>
        </p:nvSpPr>
        <p:spPr bwMode="auto">
          <a:xfrm>
            <a:off x="1905000" y="3555206"/>
            <a:ext cx="6858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700" b="1" dirty="0" err="1">
                <a:solidFill>
                  <a:schemeClr val="bg1"/>
                </a:solidFill>
                <a:latin typeface="UTM-aov"/>
                <a:cs typeface="Times New Roman" panose="02020603050405020304" pitchFamily="18" charset="0"/>
              </a:rPr>
              <a:t>Khuya</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rồi</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sông</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mặc</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áo</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đen</a:t>
            </a:r>
            <a:r>
              <a:rPr lang="en-US" altLang="en-US" sz="2700" b="1" dirty="0">
                <a:solidFill>
                  <a:schemeClr val="bg1"/>
                </a:solidFill>
                <a:latin typeface="UTM-aov"/>
                <a:cs typeface="Times New Roman" panose="02020603050405020304" pitchFamily="18" charset="0"/>
              </a:rPr>
              <a:t/>
            </a:r>
            <a:br>
              <a:rPr lang="en-US" altLang="en-US" sz="2700" b="1" dirty="0">
                <a:solidFill>
                  <a:schemeClr val="bg1"/>
                </a:solidFill>
                <a:latin typeface="UTM-aov"/>
                <a:cs typeface="Times New Roman" panose="02020603050405020304" pitchFamily="18" charset="0"/>
              </a:rPr>
            </a:br>
            <a:r>
              <a:rPr lang="en-US" altLang="en-US" sz="2700" b="1" dirty="0" err="1">
                <a:solidFill>
                  <a:schemeClr val="bg1"/>
                </a:solidFill>
                <a:latin typeface="UTM-aov"/>
                <a:cs typeface="Times New Roman" panose="02020603050405020304" pitchFamily="18" charset="0"/>
              </a:rPr>
              <a:t>Nép</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trong</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rừng</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bưởi</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lặng</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yên</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đôi</a:t>
            </a:r>
            <a:r>
              <a:rPr lang="en-US" altLang="en-US" sz="2700" b="1" dirty="0">
                <a:solidFill>
                  <a:schemeClr val="bg1"/>
                </a:solidFill>
                <a:latin typeface="UTM-aov"/>
                <a:cs typeface="Times New Roman" panose="02020603050405020304" pitchFamily="18" charset="0"/>
              </a:rPr>
              <a:t> </a:t>
            </a:r>
            <a:r>
              <a:rPr lang="en-US" altLang="en-US" sz="2700" b="1" dirty="0" err="1">
                <a:solidFill>
                  <a:schemeClr val="bg1"/>
                </a:solidFill>
                <a:latin typeface="UTM-aov"/>
                <a:cs typeface="Times New Roman" panose="02020603050405020304" pitchFamily="18" charset="0"/>
              </a:rPr>
              <a:t>bờ</a:t>
            </a:r>
            <a:r>
              <a:rPr lang="en-US" altLang="en-US" sz="2700" b="1" dirty="0">
                <a:solidFill>
                  <a:schemeClr val="bg1"/>
                </a:solidFill>
                <a:latin typeface="UTM-aov"/>
                <a:cs typeface="Times New Roman" panose="02020603050405020304" pitchFamily="18" charset="0"/>
              </a:rPr>
              <a:t>...</a:t>
            </a:r>
          </a:p>
        </p:txBody>
      </p:sp>
    </p:spTree>
    <p:extLst>
      <p:ext uri="{BB962C8B-B14F-4D97-AF65-F5344CB8AC3E}">
        <p14:creationId xmlns:p14="http://schemas.microsoft.com/office/powerpoint/2010/main" val="36529816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8"/>
          <p:cNvSpPr>
            <a:spLocks noChangeArrowheads="1"/>
          </p:cNvSpPr>
          <p:nvPr/>
        </p:nvSpPr>
        <p:spPr bwMode="auto">
          <a:xfrm>
            <a:off x="4972050" y="38290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3" name="AutoShape 11"/>
          <p:cNvSpPr>
            <a:spLocks noChangeArrowheads="1"/>
          </p:cNvSpPr>
          <p:nvPr/>
        </p:nvSpPr>
        <p:spPr bwMode="auto">
          <a:xfrm>
            <a:off x="4914900" y="360045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4" name="AutoShape 17"/>
          <p:cNvSpPr>
            <a:spLocks noChangeArrowheads="1"/>
          </p:cNvSpPr>
          <p:nvPr/>
        </p:nvSpPr>
        <p:spPr bwMode="auto">
          <a:xfrm>
            <a:off x="2343150" y="30861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5" name="AutoShape 29"/>
          <p:cNvSpPr>
            <a:spLocks noChangeArrowheads="1"/>
          </p:cNvSpPr>
          <p:nvPr/>
        </p:nvSpPr>
        <p:spPr bwMode="auto">
          <a:xfrm flipV="1">
            <a:off x="3314700" y="25146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6" name="AutoShape 30"/>
          <p:cNvSpPr>
            <a:spLocks noChangeArrowheads="1"/>
          </p:cNvSpPr>
          <p:nvPr/>
        </p:nvSpPr>
        <p:spPr bwMode="auto">
          <a:xfrm>
            <a:off x="4400550" y="21717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7" name="AutoShape 41"/>
          <p:cNvSpPr>
            <a:spLocks noChangeArrowheads="1"/>
          </p:cNvSpPr>
          <p:nvPr/>
        </p:nvSpPr>
        <p:spPr bwMode="auto">
          <a:xfrm>
            <a:off x="3543300" y="3543300"/>
            <a:ext cx="2286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8" name="AutoShape 54"/>
          <p:cNvSpPr>
            <a:spLocks noChangeArrowheads="1"/>
          </p:cNvSpPr>
          <p:nvPr/>
        </p:nvSpPr>
        <p:spPr bwMode="auto">
          <a:xfrm>
            <a:off x="3086100" y="39433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49" name="AutoShape 63"/>
          <p:cNvSpPr>
            <a:spLocks noChangeArrowheads="1"/>
          </p:cNvSpPr>
          <p:nvPr/>
        </p:nvSpPr>
        <p:spPr bwMode="auto">
          <a:xfrm>
            <a:off x="5200650" y="41148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0" name="AutoShape 67"/>
          <p:cNvSpPr>
            <a:spLocks noChangeArrowheads="1"/>
          </p:cNvSpPr>
          <p:nvPr/>
        </p:nvSpPr>
        <p:spPr bwMode="auto">
          <a:xfrm>
            <a:off x="3314700" y="411480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1" name="AutoShape 68"/>
          <p:cNvSpPr>
            <a:spLocks noChangeArrowheads="1"/>
          </p:cNvSpPr>
          <p:nvPr/>
        </p:nvSpPr>
        <p:spPr bwMode="auto">
          <a:xfrm>
            <a:off x="2343150" y="3429000"/>
            <a:ext cx="114300" cy="1714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2" name="AutoShape 74"/>
          <p:cNvSpPr>
            <a:spLocks noChangeArrowheads="1"/>
          </p:cNvSpPr>
          <p:nvPr/>
        </p:nvSpPr>
        <p:spPr bwMode="auto">
          <a:xfrm flipV="1">
            <a:off x="4629150" y="2343150"/>
            <a:ext cx="5715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3" name="AutoShape 76"/>
          <p:cNvSpPr>
            <a:spLocks noChangeArrowheads="1"/>
          </p:cNvSpPr>
          <p:nvPr/>
        </p:nvSpPr>
        <p:spPr bwMode="auto">
          <a:xfrm flipH="1">
            <a:off x="3028950" y="222885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4" name="AutoShape 88"/>
          <p:cNvSpPr>
            <a:spLocks noChangeArrowheads="1"/>
          </p:cNvSpPr>
          <p:nvPr/>
        </p:nvSpPr>
        <p:spPr bwMode="auto">
          <a:xfrm>
            <a:off x="2228850" y="33718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5" name="AutoShape 89"/>
          <p:cNvSpPr>
            <a:spLocks noChangeArrowheads="1"/>
          </p:cNvSpPr>
          <p:nvPr/>
        </p:nvSpPr>
        <p:spPr bwMode="auto">
          <a:xfrm>
            <a:off x="2343150" y="34861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6" name="AutoShape 94"/>
          <p:cNvSpPr>
            <a:spLocks noChangeArrowheads="1"/>
          </p:cNvSpPr>
          <p:nvPr/>
        </p:nvSpPr>
        <p:spPr bwMode="auto">
          <a:xfrm>
            <a:off x="5257800" y="37147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7" name="AutoShape 96"/>
          <p:cNvSpPr>
            <a:spLocks noChangeArrowheads="1"/>
          </p:cNvSpPr>
          <p:nvPr/>
        </p:nvSpPr>
        <p:spPr bwMode="auto">
          <a:xfrm flipH="1" flipV="1">
            <a:off x="5372100" y="3600450"/>
            <a:ext cx="11430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8" name="AutoShape 98"/>
          <p:cNvSpPr>
            <a:spLocks noChangeArrowheads="1"/>
          </p:cNvSpPr>
          <p:nvPr/>
        </p:nvSpPr>
        <p:spPr bwMode="auto">
          <a:xfrm>
            <a:off x="5715000" y="41719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59" name="AutoShape 99"/>
          <p:cNvSpPr>
            <a:spLocks noChangeArrowheads="1"/>
          </p:cNvSpPr>
          <p:nvPr/>
        </p:nvSpPr>
        <p:spPr bwMode="auto">
          <a:xfrm>
            <a:off x="5829300" y="42862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0" name="AutoShape 100"/>
          <p:cNvSpPr>
            <a:spLocks noChangeArrowheads="1"/>
          </p:cNvSpPr>
          <p:nvPr/>
        </p:nvSpPr>
        <p:spPr bwMode="auto">
          <a:xfrm>
            <a:off x="4743450" y="44005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1" name="AutoShape 101"/>
          <p:cNvSpPr>
            <a:spLocks noChangeArrowheads="1"/>
          </p:cNvSpPr>
          <p:nvPr/>
        </p:nvSpPr>
        <p:spPr bwMode="auto">
          <a:xfrm>
            <a:off x="5772150" y="29146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2" name="AutoShape 97"/>
          <p:cNvSpPr>
            <a:spLocks noChangeArrowheads="1"/>
          </p:cNvSpPr>
          <p:nvPr/>
        </p:nvSpPr>
        <p:spPr bwMode="auto">
          <a:xfrm>
            <a:off x="5029200" y="1485900"/>
            <a:ext cx="171450" cy="1143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nvGrpSpPr>
          <p:cNvPr id="61463" name="Group 93"/>
          <p:cNvGrpSpPr>
            <a:grpSpLocks/>
          </p:cNvGrpSpPr>
          <p:nvPr/>
        </p:nvGrpSpPr>
        <p:grpSpPr bwMode="auto">
          <a:xfrm>
            <a:off x="0" y="0"/>
            <a:ext cx="9144000" cy="5143500"/>
            <a:chOff x="0" y="1600200"/>
            <a:chExt cx="9144000" cy="5257800"/>
          </a:xfrm>
        </p:grpSpPr>
        <p:graphicFrame>
          <p:nvGraphicFramePr>
            <p:cNvPr id="61465" name="Object 3">
              <a:hlinkClick r:id="rId3" action="ppaction://hlinksldjump"/>
            </p:cNvPr>
            <p:cNvGraphicFramePr>
              <a:graphicFrameLocks noChangeAspect="1"/>
            </p:cNvGraphicFramePr>
            <p:nvPr/>
          </p:nvGraphicFramePr>
          <p:xfrm>
            <a:off x="0" y="1600200"/>
            <a:ext cx="9144000" cy="5257800"/>
          </p:xfrm>
          <a:graphic>
            <a:graphicData uri="http://schemas.openxmlformats.org/presentationml/2006/ole">
              <mc:AlternateContent xmlns:mc="http://schemas.openxmlformats.org/markup-compatibility/2006">
                <mc:Choice xmlns:v="urn:schemas-microsoft-com:vml" Requires="v">
                  <p:oleObj spid="_x0000_s1030" name="PhotoImpact" r:id="rId4" imgW="10085714" imgH="5533333" progId="PI3.Image">
                    <p:embed/>
                  </p:oleObj>
                </mc:Choice>
                <mc:Fallback>
                  <p:oleObj name="PhotoImpact" r:id="rId4" imgW="10085714" imgH="5533333" progId="PI3.Image">
                    <p:embed/>
                    <p:pic>
                      <p:nvPicPr>
                        <p:cNvPr id="61465" name="Object 3">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r="4877"/>
                        <a:stretch>
                          <a:fillRect/>
                        </a:stretch>
                      </p:blipFill>
                      <p:spPr bwMode="auto">
                        <a:xfrm>
                          <a:off x="0" y="1600200"/>
                          <a:ext cx="9144000" cy="5257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66" name="AutoShape 6"/>
            <p:cNvSpPr>
              <a:spLocks noChangeArrowheads="1"/>
            </p:cNvSpPr>
            <p:nvPr/>
          </p:nvSpPr>
          <p:spPr bwMode="auto">
            <a:xfrm>
              <a:off x="4876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7" name="AutoShape 7"/>
            <p:cNvSpPr>
              <a:spLocks noChangeArrowheads="1"/>
            </p:cNvSpPr>
            <p:nvPr/>
          </p:nvSpPr>
          <p:spPr bwMode="auto">
            <a:xfrm>
              <a:off x="36576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8" name="AutoShape 9"/>
            <p:cNvSpPr>
              <a:spLocks noChangeArrowheads="1"/>
            </p:cNvSpPr>
            <p:nvPr/>
          </p:nvSpPr>
          <p:spPr bwMode="auto">
            <a:xfrm>
              <a:off x="5867400" y="41910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69" name="AutoShape 10"/>
            <p:cNvSpPr>
              <a:spLocks noChangeArrowheads="1"/>
            </p:cNvSpPr>
            <p:nvPr/>
          </p:nvSpPr>
          <p:spPr bwMode="auto">
            <a:xfrm>
              <a:off x="5791200" y="5257800"/>
              <a:ext cx="1524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0" name="AutoShape 12"/>
            <p:cNvSpPr>
              <a:spLocks noChangeArrowheads="1"/>
            </p:cNvSpPr>
            <p:nvPr/>
          </p:nvSpPr>
          <p:spPr bwMode="auto">
            <a:xfrm flipV="1">
              <a:off x="48006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1" name="AutoShape 13"/>
            <p:cNvSpPr>
              <a:spLocks noChangeArrowheads="1"/>
            </p:cNvSpPr>
            <p:nvPr/>
          </p:nvSpPr>
          <p:spPr bwMode="auto">
            <a:xfrm>
              <a:off x="5410200" y="4495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2" name="AutoShape 14"/>
            <p:cNvSpPr>
              <a:spLocks noChangeArrowheads="1"/>
            </p:cNvSpPr>
            <p:nvPr/>
          </p:nvSpPr>
          <p:spPr bwMode="auto">
            <a:xfrm>
              <a:off x="4343400" y="4800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3" name="AutoShape 15"/>
            <p:cNvSpPr>
              <a:spLocks noChangeArrowheads="1"/>
            </p:cNvSpPr>
            <p:nvPr/>
          </p:nvSpPr>
          <p:spPr bwMode="auto">
            <a:xfrm flipV="1">
              <a:off x="60198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4" name="AutoShape 16"/>
            <p:cNvSpPr>
              <a:spLocks noChangeArrowheads="1"/>
            </p:cNvSpPr>
            <p:nvPr/>
          </p:nvSpPr>
          <p:spPr bwMode="auto">
            <a:xfrm>
              <a:off x="18288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5" name="AutoShape 18"/>
            <p:cNvSpPr>
              <a:spLocks noChangeArrowheads="1"/>
            </p:cNvSpPr>
            <p:nvPr/>
          </p:nvSpPr>
          <p:spPr bwMode="auto">
            <a:xfrm flipV="1">
              <a:off x="2133600" y="3657600"/>
              <a:ext cx="2286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6" name="AutoShape 19"/>
            <p:cNvSpPr>
              <a:spLocks noChangeArrowheads="1"/>
            </p:cNvSpPr>
            <p:nvPr/>
          </p:nvSpPr>
          <p:spPr bwMode="auto">
            <a:xfrm>
              <a:off x="1295400" y="4267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7" name="AutoShape 20"/>
            <p:cNvSpPr>
              <a:spLocks noChangeArrowheads="1"/>
            </p:cNvSpPr>
            <p:nvPr/>
          </p:nvSpPr>
          <p:spPr bwMode="auto">
            <a:xfrm flipV="1">
              <a:off x="2743200" y="40386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8" name="AutoShape 21"/>
            <p:cNvSpPr>
              <a:spLocks noChangeArrowheads="1"/>
            </p:cNvSpPr>
            <p:nvPr/>
          </p:nvSpPr>
          <p:spPr bwMode="auto">
            <a:xfrm>
              <a:off x="22860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79" name="AutoShape 22"/>
            <p:cNvSpPr>
              <a:spLocks noChangeArrowheads="1"/>
            </p:cNvSpPr>
            <p:nvPr/>
          </p:nvSpPr>
          <p:spPr bwMode="auto">
            <a:xfrm>
              <a:off x="2057400" y="46482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0" name="AutoShape 23"/>
            <p:cNvSpPr>
              <a:spLocks noChangeArrowheads="1"/>
            </p:cNvSpPr>
            <p:nvPr/>
          </p:nvSpPr>
          <p:spPr bwMode="auto">
            <a:xfrm>
              <a:off x="685800" y="38100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1" name="AutoShape 24"/>
            <p:cNvSpPr>
              <a:spLocks noChangeArrowheads="1"/>
            </p:cNvSpPr>
            <p:nvPr/>
          </p:nvSpPr>
          <p:spPr bwMode="auto">
            <a:xfrm>
              <a:off x="1066800" y="54864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2" name="AutoShape 25"/>
            <p:cNvSpPr>
              <a:spLocks noChangeArrowheads="1"/>
            </p:cNvSpPr>
            <p:nvPr/>
          </p:nvSpPr>
          <p:spPr bwMode="auto">
            <a:xfrm>
              <a:off x="3200400" y="4343400"/>
              <a:ext cx="3048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3" name="AutoShape 26"/>
            <p:cNvSpPr>
              <a:spLocks noChangeArrowheads="1"/>
            </p:cNvSpPr>
            <p:nvPr/>
          </p:nvSpPr>
          <p:spPr bwMode="auto">
            <a:xfrm>
              <a:off x="3429000" y="3276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4" name="AutoShape 27"/>
            <p:cNvSpPr>
              <a:spLocks noChangeArrowheads="1"/>
            </p:cNvSpPr>
            <p:nvPr/>
          </p:nvSpPr>
          <p:spPr bwMode="auto">
            <a:xfrm>
              <a:off x="3200400" y="31242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5" name="AutoShape 28"/>
            <p:cNvSpPr>
              <a:spLocks noChangeArrowheads="1"/>
            </p:cNvSpPr>
            <p:nvPr/>
          </p:nvSpPr>
          <p:spPr bwMode="auto">
            <a:xfrm>
              <a:off x="37338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6" name="AutoShape 31"/>
            <p:cNvSpPr>
              <a:spLocks noChangeArrowheads="1"/>
            </p:cNvSpPr>
            <p:nvPr/>
          </p:nvSpPr>
          <p:spPr bwMode="auto">
            <a:xfrm>
              <a:off x="57912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7" name="AutoShape 32"/>
            <p:cNvSpPr>
              <a:spLocks noChangeArrowheads="1"/>
            </p:cNvSpPr>
            <p:nvPr/>
          </p:nvSpPr>
          <p:spPr bwMode="auto">
            <a:xfrm flipV="1">
              <a:off x="5486400" y="3276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8" name="AutoShape 33"/>
            <p:cNvSpPr>
              <a:spLocks noChangeArrowheads="1"/>
            </p:cNvSpPr>
            <p:nvPr/>
          </p:nvSpPr>
          <p:spPr bwMode="auto">
            <a:xfrm flipV="1">
              <a:off x="6096000" y="3124200"/>
              <a:ext cx="2286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89" name="AutoShape 34"/>
            <p:cNvSpPr>
              <a:spLocks noChangeArrowheads="1"/>
            </p:cNvSpPr>
            <p:nvPr/>
          </p:nvSpPr>
          <p:spPr bwMode="auto">
            <a:xfrm>
              <a:off x="50292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0" name="AutoShape 35"/>
            <p:cNvSpPr>
              <a:spLocks noChangeArrowheads="1"/>
            </p:cNvSpPr>
            <p:nvPr/>
          </p:nvSpPr>
          <p:spPr bwMode="auto">
            <a:xfrm flipV="1">
              <a:off x="6705600" y="32004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1" name="AutoShape 36"/>
            <p:cNvSpPr>
              <a:spLocks noChangeArrowheads="1"/>
            </p:cNvSpPr>
            <p:nvPr/>
          </p:nvSpPr>
          <p:spPr bwMode="auto">
            <a:xfrm flipV="1">
              <a:off x="6781800" y="4038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2" name="AutoShape 37"/>
            <p:cNvSpPr>
              <a:spLocks noChangeArrowheads="1"/>
            </p:cNvSpPr>
            <p:nvPr/>
          </p:nvSpPr>
          <p:spPr bwMode="auto">
            <a:xfrm flipV="1">
              <a:off x="6629400" y="38100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3" name="AutoShape 38"/>
            <p:cNvSpPr>
              <a:spLocks noChangeArrowheads="1"/>
            </p:cNvSpPr>
            <p:nvPr/>
          </p:nvSpPr>
          <p:spPr bwMode="auto">
            <a:xfrm>
              <a:off x="71628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4" name="AutoShape 39"/>
            <p:cNvSpPr>
              <a:spLocks noChangeArrowheads="1"/>
            </p:cNvSpPr>
            <p:nvPr/>
          </p:nvSpPr>
          <p:spPr bwMode="auto">
            <a:xfrm>
              <a:off x="6324600" y="3886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5" name="AutoShape 40"/>
            <p:cNvSpPr>
              <a:spLocks noChangeArrowheads="1"/>
            </p:cNvSpPr>
            <p:nvPr/>
          </p:nvSpPr>
          <p:spPr bwMode="auto">
            <a:xfrm>
              <a:off x="77724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6" name="AutoShape 42"/>
            <p:cNvSpPr>
              <a:spLocks noChangeArrowheads="1"/>
            </p:cNvSpPr>
            <p:nvPr/>
          </p:nvSpPr>
          <p:spPr bwMode="auto">
            <a:xfrm flipV="1">
              <a:off x="4953000" y="4648200"/>
              <a:ext cx="1524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7" name="AutoShape 43"/>
            <p:cNvSpPr>
              <a:spLocks noChangeArrowheads="1"/>
            </p:cNvSpPr>
            <p:nvPr/>
          </p:nvSpPr>
          <p:spPr bwMode="auto">
            <a:xfrm>
              <a:off x="3505200" y="4114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8" name="AutoShape 44"/>
            <p:cNvSpPr>
              <a:spLocks noChangeArrowheads="1"/>
            </p:cNvSpPr>
            <p:nvPr/>
          </p:nvSpPr>
          <p:spPr bwMode="auto">
            <a:xfrm flipV="1">
              <a:off x="2514600" y="4343400"/>
              <a:ext cx="762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499" name="AutoShape 45"/>
            <p:cNvSpPr>
              <a:spLocks noChangeArrowheads="1"/>
            </p:cNvSpPr>
            <p:nvPr/>
          </p:nvSpPr>
          <p:spPr bwMode="auto">
            <a:xfrm flipV="1">
              <a:off x="1600200" y="38100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0" name="AutoShape 46"/>
            <p:cNvSpPr>
              <a:spLocks noChangeArrowheads="1"/>
            </p:cNvSpPr>
            <p:nvPr/>
          </p:nvSpPr>
          <p:spPr bwMode="auto">
            <a:xfrm flipV="1">
              <a:off x="6934200" y="4800600"/>
              <a:ext cx="3810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1" name="AutoShape 47"/>
            <p:cNvSpPr>
              <a:spLocks noChangeArrowheads="1"/>
            </p:cNvSpPr>
            <p:nvPr/>
          </p:nvSpPr>
          <p:spPr bwMode="auto">
            <a:xfrm flipV="1">
              <a:off x="5562600" y="4343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2" name="AutoShape 48"/>
            <p:cNvSpPr>
              <a:spLocks noChangeArrowheads="1"/>
            </p:cNvSpPr>
            <p:nvPr/>
          </p:nvSpPr>
          <p:spPr bwMode="auto">
            <a:xfrm>
              <a:off x="72390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3" name="AutoShape 49"/>
            <p:cNvSpPr>
              <a:spLocks noChangeArrowheads="1"/>
            </p:cNvSpPr>
            <p:nvPr/>
          </p:nvSpPr>
          <p:spPr bwMode="auto">
            <a:xfrm>
              <a:off x="6400800" y="4724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4" name="AutoShape 50"/>
            <p:cNvSpPr>
              <a:spLocks noChangeArrowheads="1"/>
            </p:cNvSpPr>
            <p:nvPr/>
          </p:nvSpPr>
          <p:spPr bwMode="auto">
            <a:xfrm>
              <a:off x="7848600" y="43434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5" name="AutoShape 51"/>
            <p:cNvSpPr>
              <a:spLocks noChangeArrowheads="1"/>
            </p:cNvSpPr>
            <p:nvPr/>
          </p:nvSpPr>
          <p:spPr bwMode="auto">
            <a:xfrm>
              <a:off x="3124200" y="5257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6" name="AutoShape 52"/>
            <p:cNvSpPr>
              <a:spLocks noChangeArrowheads="1"/>
            </p:cNvSpPr>
            <p:nvPr/>
          </p:nvSpPr>
          <p:spPr bwMode="auto">
            <a:xfrm>
              <a:off x="2895600" y="5029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7" name="AutoShape 53"/>
            <p:cNvSpPr>
              <a:spLocks noChangeArrowheads="1"/>
            </p:cNvSpPr>
            <p:nvPr/>
          </p:nvSpPr>
          <p:spPr bwMode="auto">
            <a:xfrm>
              <a:off x="3429000" y="50292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8" name="AutoShape 55"/>
            <p:cNvSpPr>
              <a:spLocks noChangeArrowheads="1"/>
            </p:cNvSpPr>
            <p:nvPr/>
          </p:nvSpPr>
          <p:spPr bwMode="auto">
            <a:xfrm flipV="1">
              <a:off x="4038600" y="50292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09" name="AutoShape 56"/>
            <p:cNvSpPr>
              <a:spLocks noChangeArrowheads="1"/>
            </p:cNvSpPr>
            <p:nvPr/>
          </p:nvSpPr>
          <p:spPr bwMode="auto">
            <a:xfrm flipH="1" flipV="1">
              <a:off x="4343400" y="41910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0" name="AutoShape 57"/>
            <p:cNvSpPr>
              <a:spLocks noChangeArrowheads="1"/>
            </p:cNvSpPr>
            <p:nvPr/>
          </p:nvSpPr>
          <p:spPr bwMode="auto">
            <a:xfrm>
              <a:off x="6553200" y="5105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1" name="AutoShape 58"/>
            <p:cNvSpPr>
              <a:spLocks noChangeArrowheads="1"/>
            </p:cNvSpPr>
            <p:nvPr/>
          </p:nvSpPr>
          <p:spPr bwMode="auto">
            <a:xfrm>
              <a:off x="64008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2" name="AutoShape 59"/>
            <p:cNvSpPr>
              <a:spLocks noChangeArrowheads="1"/>
            </p:cNvSpPr>
            <p:nvPr/>
          </p:nvSpPr>
          <p:spPr bwMode="auto">
            <a:xfrm>
              <a:off x="4495800" y="55626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3" name="AutoShape 60"/>
            <p:cNvSpPr>
              <a:spLocks noChangeArrowheads="1"/>
            </p:cNvSpPr>
            <p:nvPr/>
          </p:nvSpPr>
          <p:spPr bwMode="auto">
            <a:xfrm>
              <a:off x="59436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4" name="AutoShape 61"/>
            <p:cNvSpPr>
              <a:spLocks noChangeArrowheads="1"/>
            </p:cNvSpPr>
            <p:nvPr/>
          </p:nvSpPr>
          <p:spPr bwMode="auto">
            <a:xfrm>
              <a:off x="12192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5" name="AutoShape 62"/>
            <p:cNvSpPr>
              <a:spLocks noChangeArrowheads="1"/>
            </p:cNvSpPr>
            <p:nvPr/>
          </p:nvSpPr>
          <p:spPr bwMode="auto">
            <a:xfrm>
              <a:off x="5105400" y="52578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6" name="AutoShape 64"/>
            <p:cNvSpPr>
              <a:spLocks noChangeArrowheads="1"/>
            </p:cNvSpPr>
            <p:nvPr/>
          </p:nvSpPr>
          <p:spPr bwMode="auto">
            <a:xfrm flipV="1">
              <a:off x="3962400" y="42672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7" name="AutoShape 65"/>
            <p:cNvSpPr>
              <a:spLocks noChangeArrowheads="1"/>
            </p:cNvSpPr>
            <p:nvPr/>
          </p:nvSpPr>
          <p:spPr bwMode="auto">
            <a:xfrm>
              <a:off x="5029200" y="3733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8" name="AutoShape 66"/>
            <p:cNvSpPr>
              <a:spLocks noChangeArrowheads="1"/>
            </p:cNvSpPr>
            <p:nvPr/>
          </p:nvSpPr>
          <p:spPr bwMode="auto">
            <a:xfrm>
              <a:off x="31242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19" name="AutoShape 69"/>
            <p:cNvSpPr>
              <a:spLocks noChangeArrowheads="1"/>
            </p:cNvSpPr>
            <p:nvPr/>
          </p:nvSpPr>
          <p:spPr bwMode="auto">
            <a:xfrm>
              <a:off x="2590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0" name="AutoShape 70"/>
            <p:cNvSpPr>
              <a:spLocks noChangeArrowheads="1"/>
            </p:cNvSpPr>
            <p:nvPr/>
          </p:nvSpPr>
          <p:spPr bwMode="auto">
            <a:xfrm flipV="1">
              <a:off x="4038600" y="5486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1" name="AutoShape 71"/>
            <p:cNvSpPr>
              <a:spLocks noChangeArrowheads="1"/>
            </p:cNvSpPr>
            <p:nvPr/>
          </p:nvSpPr>
          <p:spPr bwMode="auto">
            <a:xfrm flipV="1">
              <a:off x="5181600" y="3200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2" name="AutoShape 72"/>
            <p:cNvSpPr>
              <a:spLocks noChangeArrowheads="1"/>
            </p:cNvSpPr>
            <p:nvPr/>
          </p:nvSpPr>
          <p:spPr bwMode="auto">
            <a:xfrm>
              <a:off x="5029200" y="28956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3" name="AutoShape 73"/>
            <p:cNvSpPr>
              <a:spLocks noChangeArrowheads="1"/>
            </p:cNvSpPr>
            <p:nvPr/>
          </p:nvSpPr>
          <p:spPr bwMode="auto">
            <a:xfrm>
              <a:off x="5486400" y="2514600"/>
              <a:ext cx="762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4" name="AutoShape 75"/>
            <p:cNvSpPr>
              <a:spLocks noChangeArrowheads="1"/>
            </p:cNvSpPr>
            <p:nvPr/>
          </p:nvSpPr>
          <p:spPr bwMode="auto">
            <a:xfrm flipV="1">
              <a:off x="6172200" y="2819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5" name="AutoShape 77"/>
            <p:cNvSpPr>
              <a:spLocks noChangeArrowheads="1"/>
            </p:cNvSpPr>
            <p:nvPr/>
          </p:nvSpPr>
          <p:spPr bwMode="auto">
            <a:xfrm>
              <a:off x="2362200" y="2743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6" name="AutoShape 78"/>
            <p:cNvSpPr>
              <a:spLocks noChangeArrowheads="1"/>
            </p:cNvSpPr>
            <p:nvPr/>
          </p:nvSpPr>
          <p:spPr bwMode="auto">
            <a:xfrm flipV="1">
              <a:off x="2895600" y="25908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7" name="AutoShape 79"/>
            <p:cNvSpPr>
              <a:spLocks noChangeArrowheads="1"/>
            </p:cNvSpPr>
            <p:nvPr/>
          </p:nvSpPr>
          <p:spPr bwMode="auto">
            <a:xfrm>
              <a:off x="2057400" y="2971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8" name="AutoShape 80"/>
            <p:cNvSpPr>
              <a:spLocks noChangeArrowheads="1"/>
            </p:cNvSpPr>
            <p:nvPr/>
          </p:nvSpPr>
          <p:spPr bwMode="auto">
            <a:xfrm>
              <a:off x="3505200" y="2590800"/>
              <a:ext cx="2286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29" name="AutoShape 90"/>
            <p:cNvSpPr>
              <a:spLocks noChangeArrowheads="1"/>
            </p:cNvSpPr>
            <p:nvPr/>
          </p:nvSpPr>
          <p:spPr bwMode="auto">
            <a:xfrm>
              <a:off x="838200" y="45720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30" name="AutoShape 91"/>
            <p:cNvSpPr>
              <a:spLocks noChangeArrowheads="1"/>
            </p:cNvSpPr>
            <p:nvPr/>
          </p:nvSpPr>
          <p:spPr bwMode="auto">
            <a:xfrm>
              <a:off x="5029200" y="4495800"/>
              <a:ext cx="3048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31" name="AutoShape 92"/>
            <p:cNvSpPr>
              <a:spLocks noChangeArrowheads="1"/>
            </p:cNvSpPr>
            <p:nvPr/>
          </p:nvSpPr>
          <p:spPr bwMode="auto">
            <a:xfrm>
              <a:off x="5257800" y="48006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32" name="AutoShape 93"/>
            <p:cNvSpPr>
              <a:spLocks noChangeArrowheads="1"/>
            </p:cNvSpPr>
            <p:nvPr/>
          </p:nvSpPr>
          <p:spPr bwMode="auto">
            <a:xfrm>
              <a:off x="5029200" y="49530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33" name="AutoShape 95"/>
            <p:cNvSpPr>
              <a:spLocks noChangeArrowheads="1"/>
            </p:cNvSpPr>
            <p:nvPr/>
          </p:nvSpPr>
          <p:spPr bwMode="auto">
            <a:xfrm>
              <a:off x="4724400" y="54864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1534" name="AutoShape 97"/>
            <p:cNvSpPr>
              <a:spLocks noChangeArrowheads="1"/>
            </p:cNvSpPr>
            <p:nvPr/>
          </p:nvSpPr>
          <p:spPr bwMode="auto">
            <a:xfrm>
              <a:off x="6781800" y="5257800"/>
              <a:ext cx="2286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sp>
        <p:nvSpPr>
          <p:cNvPr id="61464" name="Text Box 95"/>
          <p:cNvSpPr txBox="1">
            <a:spLocks noChangeArrowheads="1"/>
          </p:cNvSpPr>
          <p:nvPr/>
        </p:nvSpPr>
        <p:spPr bwMode="auto">
          <a:xfrm>
            <a:off x="3033712" y="3639199"/>
            <a:ext cx="61102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700" b="1" dirty="0" err="1">
                <a:solidFill>
                  <a:srgbClr val="C00000"/>
                </a:solidFill>
                <a:latin typeface="UTM-aov"/>
                <a:cs typeface="Times New Roman" panose="02020603050405020304" pitchFamily="18" charset="0"/>
              </a:rPr>
              <a:t>Sáng</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ra</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thơm</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đến</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ngẩn</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ngơ</a:t>
            </a:r>
            <a:r>
              <a:rPr lang="en-US" altLang="en-US" sz="2700" b="1" dirty="0">
                <a:solidFill>
                  <a:srgbClr val="C00000"/>
                </a:solidFill>
                <a:latin typeface="UTM-aov"/>
                <a:cs typeface="Times New Roman" panose="02020603050405020304" pitchFamily="18" charset="0"/>
              </a:rPr>
              <a:t> </a:t>
            </a:r>
            <a:br>
              <a:rPr lang="en-US" altLang="en-US" sz="2700" b="1" dirty="0">
                <a:solidFill>
                  <a:srgbClr val="C00000"/>
                </a:solidFill>
                <a:latin typeface="UTM-aov"/>
                <a:cs typeface="Times New Roman" panose="02020603050405020304" pitchFamily="18" charset="0"/>
              </a:rPr>
            </a:br>
            <a:r>
              <a:rPr lang="en-US" altLang="en-US" sz="2700" b="1" dirty="0" err="1">
                <a:solidFill>
                  <a:srgbClr val="C00000"/>
                </a:solidFill>
                <a:latin typeface="UTM-aov"/>
                <a:cs typeface="Times New Roman" panose="02020603050405020304" pitchFamily="18" charset="0"/>
              </a:rPr>
              <a:t>Dòng</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sông</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đã</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mặc</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bao</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giờ</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áo</a:t>
            </a:r>
            <a:r>
              <a:rPr lang="en-US" altLang="en-US" sz="2700" b="1" dirty="0">
                <a:solidFill>
                  <a:srgbClr val="C00000"/>
                </a:solidFill>
                <a:latin typeface="UTM-aov"/>
                <a:cs typeface="Times New Roman" panose="02020603050405020304" pitchFamily="18" charset="0"/>
              </a:rPr>
              <a:t> </a:t>
            </a:r>
            <a:r>
              <a:rPr lang="en-US" altLang="en-US" sz="2700" b="1" dirty="0" err="1">
                <a:solidFill>
                  <a:srgbClr val="C00000"/>
                </a:solidFill>
                <a:latin typeface="UTM-aov"/>
                <a:cs typeface="Times New Roman" panose="02020603050405020304" pitchFamily="18" charset="0"/>
              </a:rPr>
              <a:t>hoa</a:t>
            </a:r>
            <a:endParaRPr lang="vi-VN" altLang="en-US" sz="2700" b="1" dirty="0">
              <a:solidFill>
                <a:srgbClr val="C00000"/>
              </a:solidFill>
              <a:latin typeface="UTM-aov"/>
              <a:cs typeface="Times New Roman" panose="02020603050405020304" pitchFamily="18" charset="0"/>
            </a:endParaRPr>
          </a:p>
        </p:txBody>
      </p:sp>
    </p:spTree>
    <p:extLst>
      <p:ext uri="{BB962C8B-B14F-4D97-AF65-F5344CB8AC3E}">
        <p14:creationId xmlns:p14="http://schemas.microsoft.com/office/powerpoint/2010/main" val="193741822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435"/>
            <a:ext cx="9144000" cy="518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AutoShape 8"/>
          <p:cNvSpPr>
            <a:spLocks noChangeArrowheads="1"/>
          </p:cNvSpPr>
          <p:nvPr/>
        </p:nvSpPr>
        <p:spPr bwMode="auto">
          <a:xfrm>
            <a:off x="4972050" y="38290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68" name="AutoShape 11"/>
          <p:cNvSpPr>
            <a:spLocks noChangeArrowheads="1"/>
          </p:cNvSpPr>
          <p:nvPr/>
        </p:nvSpPr>
        <p:spPr bwMode="auto">
          <a:xfrm>
            <a:off x="4914900" y="360045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69" name="AutoShape 17"/>
          <p:cNvSpPr>
            <a:spLocks noChangeArrowheads="1"/>
          </p:cNvSpPr>
          <p:nvPr/>
        </p:nvSpPr>
        <p:spPr bwMode="auto">
          <a:xfrm>
            <a:off x="2343150" y="30861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0" name="AutoShape 29"/>
          <p:cNvSpPr>
            <a:spLocks noChangeArrowheads="1"/>
          </p:cNvSpPr>
          <p:nvPr/>
        </p:nvSpPr>
        <p:spPr bwMode="auto">
          <a:xfrm flipV="1">
            <a:off x="3314700" y="25146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1" name="AutoShape 30"/>
          <p:cNvSpPr>
            <a:spLocks noChangeArrowheads="1"/>
          </p:cNvSpPr>
          <p:nvPr/>
        </p:nvSpPr>
        <p:spPr bwMode="auto">
          <a:xfrm>
            <a:off x="4400550" y="217170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2" name="AutoShape 41"/>
          <p:cNvSpPr>
            <a:spLocks noChangeArrowheads="1"/>
          </p:cNvSpPr>
          <p:nvPr/>
        </p:nvSpPr>
        <p:spPr bwMode="auto">
          <a:xfrm>
            <a:off x="3543300" y="3543300"/>
            <a:ext cx="2286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3" name="AutoShape 54"/>
          <p:cNvSpPr>
            <a:spLocks noChangeArrowheads="1"/>
          </p:cNvSpPr>
          <p:nvPr/>
        </p:nvSpPr>
        <p:spPr bwMode="auto">
          <a:xfrm>
            <a:off x="3086100" y="394335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4" name="AutoShape 63"/>
          <p:cNvSpPr>
            <a:spLocks noChangeArrowheads="1"/>
          </p:cNvSpPr>
          <p:nvPr/>
        </p:nvSpPr>
        <p:spPr bwMode="auto">
          <a:xfrm>
            <a:off x="5200650" y="4114800"/>
            <a:ext cx="11430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5" name="AutoShape 67"/>
          <p:cNvSpPr>
            <a:spLocks noChangeArrowheads="1"/>
          </p:cNvSpPr>
          <p:nvPr/>
        </p:nvSpPr>
        <p:spPr bwMode="auto">
          <a:xfrm>
            <a:off x="3314700" y="4114800"/>
            <a:ext cx="22860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6" name="AutoShape 68"/>
          <p:cNvSpPr>
            <a:spLocks noChangeArrowheads="1"/>
          </p:cNvSpPr>
          <p:nvPr/>
        </p:nvSpPr>
        <p:spPr bwMode="auto">
          <a:xfrm>
            <a:off x="2343150" y="3429000"/>
            <a:ext cx="114300" cy="1714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7" name="AutoShape 74"/>
          <p:cNvSpPr>
            <a:spLocks noChangeArrowheads="1"/>
          </p:cNvSpPr>
          <p:nvPr/>
        </p:nvSpPr>
        <p:spPr bwMode="auto">
          <a:xfrm flipV="1">
            <a:off x="4629150" y="2343150"/>
            <a:ext cx="57150" cy="1143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8" name="AutoShape 76"/>
          <p:cNvSpPr>
            <a:spLocks noChangeArrowheads="1"/>
          </p:cNvSpPr>
          <p:nvPr/>
        </p:nvSpPr>
        <p:spPr bwMode="auto">
          <a:xfrm flipH="1">
            <a:off x="3028950" y="2228850"/>
            <a:ext cx="571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79" name="AutoShape 88"/>
          <p:cNvSpPr>
            <a:spLocks noChangeArrowheads="1"/>
          </p:cNvSpPr>
          <p:nvPr/>
        </p:nvSpPr>
        <p:spPr bwMode="auto">
          <a:xfrm>
            <a:off x="2228850" y="33718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0" name="AutoShape 89"/>
          <p:cNvSpPr>
            <a:spLocks noChangeArrowheads="1"/>
          </p:cNvSpPr>
          <p:nvPr/>
        </p:nvSpPr>
        <p:spPr bwMode="auto">
          <a:xfrm>
            <a:off x="2343150" y="3486150"/>
            <a:ext cx="171450" cy="5715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1" name="AutoShape 94"/>
          <p:cNvSpPr>
            <a:spLocks noChangeArrowheads="1"/>
          </p:cNvSpPr>
          <p:nvPr/>
        </p:nvSpPr>
        <p:spPr bwMode="auto">
          <a:xfrm>
            <a:off x="5257800" y="37147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2" name="AutoShape 96"/>
          <p:cNvSpPr>
            <a:spLocks noChangeArrowheads="1"/>
          </p:cNvSpPr>
          <p:nvPr/>
        </p:nvSpPr>
        <p:spPr bwMode="auto">
          <a:xfrm flipH="1" flipV="1">
            <a:off x="5372100" y="3600450"/>
            <a:ext cx="11430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3" name="AutoShape 98"/>
          <p:cNvSpPr>
            <a:spLocks noChangeArrowheads="1"/>
          </p:cNvSpPr>
          <p:nvPr/>
        </p:nvSpPr>
        <p:spPr bwMode="auto">
          <a:xfrm>
            <a:off x="5715000" y="41719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4" name="AutoShape 99"/>
          <p:cNvSpPr>
            <a:spLocks noChangeArrowheads="1"/>
          </p:cNvSpPr>
          <p:nvPr/>
        </p:nvSpPr>
        <p:spPr bwMode="auto">
          <a:xfrm>
            <a:off x="5829300" y="42862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5" name="AutoShape 100"/>
          <p:cNvSpPr>
            <a:spLocks noChangeArrowheads="1"/>
          </p:cNvSpPr>
          <p:nvPr/>
        </p:nvSpPr>
        <p:spPr bwMode="auto">
          <a:xfrm>
            <a:off x="4743450" y="44005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6" name="AutoShape 101"/>
          <p:cNvSpPr>
            <a:spLocks noChangeArrowheads="1"/>
          </p:cNvSpPr>
          <p:nvPr/>
        </p:nvSpPr>
        <p:spPr bwMode="auto">
          <a:xfrm>
            <a:off x="5772150" y="2914650"/>
            <a:ext cx="57150" cy="5715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87" name="AutoShape 97"/>
          <p:cNvSpPr>
            <a:spLocks noChangeArrowheads="1"/>
          </p:cNvSpPr>
          <p:nvPr/>
        </p:nvSpPr>
        <p:spPr bwMode="auto">
          <a:xfrm>
            <a:off x="5029200" y="1485900"/>
            <a:ext cx="171450" cy="1143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nvGrpSpPr>
          <p:cNvPr id="62488" name="Group 93"/>
          <p:cNvGrpSpPr>
            <a:grpSpLocks/>
          </p:cNvGrpSpPr>
          <p:nvPr/>
        </p:nvGrpSpPr>
        <p:grpSpPr bwMode="auto">
          <a:xfrm>
            <a:off x="685800" y="894160"/>
            <a:ext cx="7391400" cy="3280172"/>
            <a:chOff x="685800" y="2514600"/>
            <a:chExt cx="7391400" cy="3352800"/>
          </a:xfrm>
        </p:grpSpPr>
        <p:sp>
          <p:nvSpPr>
            <p:cNvPr id="62490" name="AutoShape 6"/>
            <p:cNvSpPr>
              <a:spLocks noChangeArrowheads="1"/>
            </p:cNvSpPr>
            <p:nvPr/>
          </p:nvSpPr>
          <p:spPr bwMode="auto">
            <a:xfrm>
              <a:off x="4876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1" name="AutoShape 7"/>
            <p:cNvSpPr>
              <a:spLocks noChangeArrowheads="1"/>
            </p:cNvSpPr>
            <p:nvPr/>
          </p:nvSpPr>
          <p:spPr bwMode="auto">
            <a:xfrm>
              <a:off x="36576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2" name="AutoShape 9"/>
            <p:cNvSpPr>
              <a:spLocks noChangeArrowheads="1"/>
            </p:cNvSpPr>
            <p:nvPr/>
          </p:nvSpPr>
          <p:spPr bwMode="auto">
            <a:xfrm>
              <a:off x="5867400" y="41910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3" name="AutoShape 10"/>
            <p:cNvSpPr>
              <a:spLocks noChangeArrowheads="1"/>
            </p:cNvSpPr>
            <p:nvPr/>
          </p:nvSpPr>
          <p:spPr bwMode="auto">
            <a:xfrm>
              <a:off x="5791200" y="5257800"/>
              <a:ext cx="1524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4" name="AutoShape 12"/>
            <p:cNvSpPr>
              <a:spLocks noChangeArrowheads="1"/>
            </p:cNvSpPr>
            <p:nvPr/>
          </p:nvSpPr>
          <p:spPr bwMode="auto">
            <a:xfrm flipV="1">
              <a:off x="48006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5" name="AutoShape 13"/>
            <p:cNvSpPr>
              <a:spLocks noChangeArrowheads="1"/>
            </p:cNvSpPr>
            <p:nvPr/>
          </p:nvSpPr>
          <p:spPr bwMode="auto">
            <a:xfrm>
              <a:off x="5410200" y="4495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6" name="AutoShape 14"/>
            <p:cNvSpPr>
              <a:spLocks noChangeArrowheads="1"/>
            </p:cNvSpPr>
            <p:nvPr/>
          </p:nvSpPr>
          <p:spPr bwMode="auto">
            <a:xfrm>
              <a:off x="4343400" y="4800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7" name="AutoShape 15"/>
            <p:cNvSpPr>
              <a:spLocks noChangeArrowheads="1"/>
            </p:cNvSpPr>
            <p:nvPr/>
          </p:nvSpPr>
          <p:spPr bwMode="auto">
            <a:xfrm flipV="1">
              <a:off x="6019800" y="46482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8" name="AutoShape 16"/>
            <p:cNvSpPr>
              <a:spLocks noChangeArrowheads="1"/>
            </p:cNvSpPr>
            <p:nvPr/>
          </p:nvSpPr>
          <p:spPr bwMode="auto">
            <a:xfrm>
              <a:off x="18288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499" name="AutoShape 18"/>
            <p:cNvSpPr>
              <a:spLocks noChangeArrowheads="1"/>
            </p:cNvSpPr>
            <p:nvPr/>
          </p:nvSpPr>
          <p:spPr bwMode="auto">
            <a:xfrm flipV="1">
              <a:off x="2133600" y="3657600"/>
              <a:ext cx="2286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0" name="AutoShape 19"/>
            <p:cNvSpPr>
              <a:spLocks noChangeArrowheads="1"/>
            </p:cNvSpPr>
            <p:nvPr/>
          </p:nvSpPr>
          <p:spPr bwMode="auto">
            <a:xfrm>
              <a:off x="1295400" y="4267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1" name="AutoShape 20"/>
            <p:cNvSpPr>
              <a:spLocks noChangeArrowheads="1"/>
            </p:cNvSpPr>
            <p:nvPr/>
          </p:nvSpPr>
          <p:spPr bwMode="auto">
            <a:xfrm flipV="1">
              <a:off x="2743200" y="40386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2" name="AutoShape 21"/>
            <p:cNvSpPr>
              <a:spLocks noChangeArrowheads="1"/>
            </p:cNvSpPr>
            <p:nvPr/>
          </p:nvSpPr>
          <p:spPr bwMode="auto">
            <a:xfrm>
              <a:off x="2286000" y="4876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3" name="AutoShape 22"/>
            <p:cNvSpPr>
              <a:spLocks noChangeArrowheads="1"/>
            </p:cNvSpPr>
            <p:nvPr/>
          </p:nvSpPr>
          <p:spPr bwMode="auto">
            <a:xfrm>
              <a:off x="2057400" y="46482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4" name="AutoShape 23"/>
            <p:cNvSpPr>
              <a:spLocks noChangeArrowheads="1"/>
            </p:cNvSpPr>
            <p:nvPr/>
          </p:nvSpPr>
          <p:spPr bwMode="auto">
            <a:xfrm>
              <a:off x="685800" y="38100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5" name="AutoShape 24"/>
            <p:cNvSpPr>
              <a:spLocks noChangeArrowheads="1"/>
            </p:cNvSpPr>
            <p:nvPr/>
          </p:nvSpPr>
          <p:spPr bwMode="auto">
            <a:xfrm>
              <a:off x="1066800" y="54864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6" name="AutoShape 25"/>
            <p:cNvSpPr>
              <a:spLocks noChangeArrowheads="1"/>
            </p:cNvSpPr>
            <p:nvPr/>
          </p:nvSpPr>
          <p:spPr bwMode="auto">
            <a:xfrm>
              <a:off x="3200400" y="4343400"/>
              <a:ext cx="3048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7" name="AutoShape 26"/>
            <p:cNvSpPr>
              <a:spLocks noChangeArrowheads="1"/>
            </p:cNvSpPr>
            <p:nvPr/>
          </p:nvSpPr>
          <p:spPr bwMode="auto">
            <a:xfrm>
              <a:off x="3429000" y="32766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8" name="AutoShape 27"/>
            <p:cNvSpPr>
              <a:spLocks noChangeArrowheads="1"/>
            </p:cNvSpPr>
            <p:nvPr/>
          </p:nvSpPr>
          <p:spPr bwMode="auto">
            <a:xfrm>
              <a:off x="3200400" y="3124200"/>
              <a:ext cx="1524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09" name="AutoShape 28"/>
            <p:cNvSpPr>
              <a:spLocks noChangeArrowheads="1"/>
            </p:cNvSpPr>
            <p:nvPr/>
          </p:nvSpPr>
          <p:spPr bwMode="auto">
            <a:xfrm>
              <a:off x="37338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0" name="AutoShape 31"/>
            <p:cNvSpPr>
              <a:spLocks noChangeArrowheads="1"/>
            </p:cNvSpPr>
            <p:nvPr/>
          </p:nvSpPr>
          <p:spPr bwMode="auto">
            <a:xfrm>
              <a:off x="57912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1" name="AutoShape 32"/>
            <p:cNvSpPr>
              <a:spLocks noChangeArrowheads="1"/>
            </p:cNvSpPr>
            <p:nvPr/>
          </p:nvSpPr>
          <p:spPr bwMode="auto">
            <a:xfrm flipV="1">
              <a:off x="5486400" y="3276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2" name="AutoShape 33"/>
            <p:cNvSpPr>
              <a:spLocks noChangeArrowheads="1"/>
            </p:cNvSpPr>
            <p:nvPr/>
          </p:nvSpPr>
          <p:spPr bwMode="auto">
            <a:xfrm flipV="1">
              <a:off x="6096000" y="3124200"/>
              <a:ext cx="2286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3" name="AutoShape 34"/>
            <p:cNvSpPr>
              <a:spLocks noChangeArrowheads="1"/>
            </p:cNvSpPr>
            <p:nvPr/>
          </p:nvSpPr>
          <p:spPr bwMode="auto">
            <a:xfrm>
              <a:off x="50292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4" name="AutoShape 35"/>
            <p:cNvSpPr>
              <a:spLocks noChangeArrowheads="1"/>
            </p:cNvSpPr>
            <p:nvPr/>
          </p:nvSpPr>
          <p:spPr bwMode="auto">
            <a:xfrm flipV="1">
              <a:off x="6705600" y="32004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5" name="AutoShape 36"/>
            <p:cNvSpPr>
              <a:spLocks noChangeArrowheads="1"/>
            </p:cNvSpPr>
            <p:nvPr/>
          </p:nvSpPr>
          <p:spPr bwMode="auto">
            <a:xfrm flipV="1">
              <a:off x="6781800" y="40386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6" name="AutoShape 37"/>
            <p:cNvSpPr>
              <a:spLocks noChangeArrowheads="1"/>
            </p:cNvSpPr>
            <p:nvPr/>
          </p:nvSpPr>
          <p:spPr bwMode="auto">
            <a:xfrm flipV="1">
              <a:off x="6629400" y="38100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7" name="AutoShape 38"/>
            <p:cNvSpPr>
              <a:spLocks noChangeArrowheads="1"/>
            </p:cNvSpPr>
            <p:nvPr/>
          </p:nvSpPr>
          <p:spPr bwMode="auto">
            <a:xfrm>
              <a:off x="7162800" y="3429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8" name="AutoShape 39"/>
            <p:cNvSpPr>
              <a:spLocks noChangeArrowheads="1"/>
            </p:cNvSpPr>
            <p:nvPr/>
          </p:nvSpPr>
          <p:spPr bwMode="auto">
            <a:xfrm>
              <a:off x="6324600" y="3886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19" name="AutoShape 40"/>
            <p:cNvSpPr>
              <a:spLocks noChangeArrowheads="1"/>
            </p:cNvSpPr>
            <p:nvPr/>
          </p:nvSpPr>
          <p:spPr bwMode="auto">
            <a:xfrm>
              <a:off x="77724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0" name="AutoShape 42"/>
            <p:cNvSpPr>
              <a:spLocks noChangeArrowheads="1"/>
            </p:cNvSpPr>
            <p:nvPr/>
          </p:nvSpPr>
          <p:spPr bwMode="auto">
            <a:xfrm flipV="1">
              <a:off x="4953000" y="4648200"/>
              <a:ext cx="152400" cy="2286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1" name="AutoShape 43"/>
            <p:cNvSpPr>
              <a:spLocks noChangeArrowheads="1"/>
            </p:cNvSpPr>
            <p:nvPr/>
          </p:nvSpPr>
          <p:spPr bwMode="auto">
            <a:xfrm>
              <a:off x="3505200" y="41148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2" name="AutoShape 44"/>
            <p:cNvSpPr>
              <a:spLocks noChangeArrowheads="1"/>
            </p:cNvSpPr>
            <p:nvPr/>
          </p:nvSpPr>
          <p:spPr bwMode="auto">
            <a:xfrm flipV="1">
              <a:off x="2514600" y="4343400"/>
              <a:ext cx="762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3" name="AutoShape 45"/>
            <p:cNvSpPr>
              <a:spLocks noChangeArrowheads="1"/>
            </p:cNvSpPr>
            <p:nvPr/>
          </p:nvSpPr>
          <p:spPr bwMode="auto">
            <a:xfrm flipV="1">
              <a:off x="1600200" y="38100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4" name="AutoShape 46"/>
            <p:cNvSpPr>
              <a:spLocks noChangeArrowheads="1"/>
            </p:cNvSpPr>
            <p:nvPr/>
          </p:nvSpPr>
          <p:spPr bwMode="auto">
            <a:xfrm flipV="1">
              <a:off x="6934200" y="4800600"/>
              <a:ext cx="3810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5" name="AutoShape 47"/>
            <p:cNvSpPr>
              <a:spLocks noChangeArrowheads="1"/>
            </p:cNvSpPr>
            <p:nvPr/>
          </p:nvSpPr>
          <p:spPr bwMode="auto">
            <a:xfrm flipV="1">
              <a:off x="5562600" y="4343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6" name="AutoShape 48"/>
            <p:cNvSpPr>
              <a:spLocks noChangeArrowheads="1"/>
            </p:cNvSpPr>
            <p:nvPr/>
          </p:nvSpPr>
          <p:spPr bwMode="auto">
            <a:xfrm>
              <a:off x="7239000" y="43434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7" name="AutoShape 49"/>
            <p:cNvSpPr>
              <a:spLocks noChangeArrowheads="1"/>
            </p:cNvSpPr>
            <p:nvPr/>
          </p:nvSpPr>
          <p:spPr bwMode="auto">
            <a:xfrm>
              <a:off x="6400800" y="4724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8" name="AutoShape 50"/>
            <p:cNvSpPr>
              <a:spLocks noChangeArrowheads="1"/>
            </p:cNvSpPr>
            <p:nvPr/>
          </p:nvSpPr>
          <p:spPr bwMode="auto">
            <a:xfrm>
              <a:off x="7848600" y="43434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29" name="AutoShape 51"/>
            <p:cNvSpPr>
              <a:spLocks noChangeArrowheads="1"/>
            </p:cNvSpPr>
            <p:nvPr/>
          </p:nvSpPr>
          <p:spPr bwMode="auto">
            <a:xfrm>
              <a:off x="3124200" y="5257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0" name="AutoShape 52"/>
            <p:cNvSpPr>
              <a:spLocks noChangeArrowheads="1"/>
            </p:cNvSpPr>
            <p:nvPr/>
          </p:nvSpPr>
          <p:spPr bwMode="auto">
            <a:xfrm>
              <a:off x="2895600" y="5029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1" name="AutoShape 53"/>
            <p:cNvSpPr>
              <a:spLocks noChangeArrowheads="1"/>
            </p:cNvSpPr>
            <p:nvPr/>
          </p:nvSpPr>
          <p:spPr bwMode="auto">
            <a:xfrm>
              <a:off x="3429000" y="5029200"/>
              <a:ext cx="762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2" name="AutoShape 55"/>
            <p:cNvSpPr>
              <a:spLocks noChangeArrowheads="1"/>
            </p:cNvSpPr>
            <p:nvPr/>
          </p:nvSpPr>
          <p:spPr bwMode="auto">
            <a:xfrm flipV="1">
              <a:off x="4038600" y="5029200"/>
              <a:ext cx="2286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3" name="AutoShape 56"/>
            <p:cNvSpPr>
              <a:spLocks noChangeArrowheads="1"/>
            </p:cNvSpPr>
            <p:nvPr/>
          </p:nvSpPr>
          <p:spPr bwMode="auto">
            <a:xfrm flipH="1" flipV="1">
              <a:off x="4343400" y="41910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4" name="AutoShape 57"/>
            <p:cNvSpPr>
              <a:spLocks noChangeArrowheads="1"/>
            </p:cNvSpPr>
            <p:nvPr/>
          </p:nvSpPr>
          <p:spPr bwMode="auto">
            <a:xfrm>
              <a:off x="6553200" y="51054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5" name="AutoShape 58"/>
            <p:cNvSpPr>
              <a:spLocks noChangeArrowheads="1"/>
            </p:cNvSpPr>
            <p:nvPr/>
          </p:nvSpPr>
          <p:spPr bwMode="auto">
            <a:xfrm>
              <a:off x="6400800" y="35052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6" name="AutoShape 59"/>
            <p:cNvSpPr>
              <a:spLocks noChangeArrowheads="1"/>
            </p:cNvSpPr>
            <p:nvPr/>
          </p:nvSpPr>
          <p:spPr bwMode="auto">
            <a:xfrm>
              <a:off x="4495800" y="5562600"/>
              <a:ext cx="1524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7" name="AutoShape 60"/>
            <p:cNvSpPr>
              <a:spLocks noChangeArrowheads="1"/>
            </p:cNvSpPr>
            <p:nvPr/>
          </p:nvSpPr>
          <p:spPr bwMode="auto">
            <a:xfrm>
              <a:off x="59436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8" name="AutoShape 61"/>
            <p:cNvSpPr>
              <a:spLocks noChangeArrowheads="1"/>
            </p:cNvSpPr>
            <p:nvPr/>
          </p:nvSpPr>
          <p:spPr bwMode="auto">
            <a:xfrm>
              <a:off x="1219200" y="28956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39" name="AutoShape 62"/>
            <p:cNvSpPr>
              <a:spLocks noChangeArrowheads="1"/>
            </p:cNvSpPr>
            <p:nvPr/>
          </p:nvSpPr>
          <p:spPr bwMode="auto">
            <a:xfrm>
              <a:off x="5105400" y="52578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0" name="AutoShape 64"/>
            <p:cNvSpPr>
              <a:spLocks noChangeArrowheads="1"/>
            </p:cNvSpPr>
            <p:nvPr/>
          </p:nvSpPr>
          <p:spPr bwMode="auto">
            <a:xfrm flipV="1">
              <a:off x="3962400" y="42672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1" name="AutoShape 65"/>
            <p:cNvSpPr>
              <a:spLocks noChangeArrowheads="1"/>
            </p:cNvSpPr>
            <p:nvPr/>
          </p:nvSpPr>
          <p:spPr bwMode="auto">
            <a:xfrm>
              <a:off x="5029200" y="3733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2" name="AutoShape 66"/>
            <p:cNvSpPr>
              <a:spLocks noChangeArrowheads="1"/>
            </p:cNvSpPr>
            <p:nvPr/>
          </p:nvSpPr>
          <p:spPr bwMode="auto">
            <a:xfrm>
              <a:off x="31242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3" name="AutoShape 69"/>
            <p:cNvSpPr>
              <a:spLocks noChangeArrowheads="1"/>
            </p:cNvSpPr>
            <p:nvPr/>
          </p:nvSpPr>
          <p:spPr bwMode="auto">
            <a:xfrm>
              <a:off x="2590800" y="57150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4" name="AutoShape 70"/>
            <p:cNvSpPr>
              <a:spLocks noChangeArrowheads="1"/>
            </p:cNvSpPr>
            <p:nvPr/>
          </p:nvSpPr>
          <p:spPr bwMode="auto">
            <a:xfrm flipV="1">
              <a:off x="4038600" y="5486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5" name="AutoShape 71"/>
            <p:cNvSpPr>
              <a:spLocks noChangeArrowheads="1"/>
            </p:cNvSpPr>
            <p:nvPr/>
          </p:nvSpPr>
          <p:spPr bwMode="auto">
            <a:xfrm flipV="1">
              <a:off x="5181600" y="3200400"/>
              <a:ext cx="762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6" name="AutoShape 72"/>
            <p:cNvSpPr>
              <a:spLocks noChangeArrowheads="1"/>
            </p:cNvSpPr>
            <p:nvPr/>
          </p:nvSpPr>
          <p:spPr bwMode="auto">
            <a:xfrm>
              <a:off x="5029200" y="28956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7" name="AutoShape 73"/>
            <p:cNvSpPr>
              <a:spLocks noChangeArrowheads="1"/>
            </p:cNvSpPr>
            <p:nvPr/>
          </p:nvSpPr>
          <p:spPr bwMode="auto">
            <a:xfrm>
              <a:off x="5486400" y="2514600"/>
              <a:ext cx="762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8" name="AutoShape 75"/>
            <p:cNvSpPr>
              <a:spLocks noChangeArrowheads="1"/>
            </p:cNvSpPr>
            <p:nvPr/>
          </p:nvSpPr>
          <p:spPr bwMode="auto">
            <a:xfrm flipV="1">
              <a:off x="6172200" y="2819400"/>
              <a:ext cx="152400" cy="762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49" name="AutoShape 77"/>
            <p:cNvSpPr>
              <a:spLocks noChangeArrowheads="1"/>
            </p:cNvSpPr>
            <p:nvPr/>
          </p:nvSpPr>
          <p:spPr bwMode="auto">
            <a:xfrm>
              <a:off x="2362200" y="2743200"/>
              <a:ext cx="2286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0" name="AutoShape 78"/>
            <p:cNvSpPr>
              <a:spLocks noChangeArrowheads="1"/>
            </p:cNvSpPr>
            <p:nvPr/>
          </p:nvSpPr>
          <p:spPr bwMode="auto">
            <a:xfrm flipV="1">
              <a:off x="2895600" y="2590800"/>
              <a:ext cx="152400" cy="152400"/>
            </a:xfrm>
            <a:prstGeom prst="irregularSeal1">
              <a:avLst/>
            </a:prstGeom>
            <a:solidFill>
              <a:schemeClr val="bg1"/>
            </a:solidFill>
            <a:ln w="9525">
              <a:solidFill>
                <a:schemeClr val="bg1"/>
              </a:solidFill>
              <a:miter lim="800000"/>
              <a:headEnd/>
              <a:tailEnd/>
            </a:ln>
          </p:spPr>
          <p:txBody>
            <a:bodyPr rot="10800000"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1" name="AutoShape 79"/>
            <p:cNvSpPr>
              <a:spLocks noChangeArrowheads="1"/>
            </p:cNvSpPr>
            <p:nvPr/>
          </p:nvSpPr>
          <p:spPr bwMode="auto">
            <a:xfrm>
              <a:off x="2057400" y="2971800"/>
              <a:ext cx="304800" cy="1524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2" name="AutoShape 80"/>
            <p:cNvSpPr>
              <a:spLocks noChangeArrowheads="1"/>
            </p:cNvSpPr>
            <p:nvPr/>
          </p:nvSpPr>
          <p:spPr bwMode="auto">
            <a:xfrm>
              <a:off x="3505200" y="2590800"/>
              <a:ext cx="228600" cy="2286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3" name="AutoShape 90"/>
            <p:cNvSpPr>
              <a:spLocks noChangeArrowheads="1"/>
            </p:cNvSpPr>
            <p:nvPr/>
          </p:nvSpPr>
          <p:spPr bwMode="auto">
            <a:xfrm>
              <a:off x="838200" y="4572000"/>
              <a:ext cx="228600" cy="76200"/>
            </a:xfrm>
            <a:prstGeom prst="irregularSeal1">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4" name="AutoShape 91"/>
            <p:cNvSpPr>
              <a:spLocks noChangeArrowheads="1"/>
            </p:cNvSpPr>
            <p:nvPr/>
          </p:nvSpPr>
          <p:spPr bwMode="auto">
            <a:xfrm>
              <a:off x="5029200" y="4495800"/>
              <a:ext cx="3048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5" name="AutoShape 92"/>
            <p:cNvSpPr>
              <a:spLocks noChangeArrowheads="1"/>
            </p:cNvSpPr>
            <p:nvPr/>
          </p:nvSpPr>
          <p:spPr bwMode="auto">
            <a:xfrm>
              <a:off x="5257800" y="48006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6" name="AutoShape 93"/>
            <p:cNvSpPr>
              <a:spLocks noChangeArrowheads="1"/>
            </p:cNvSpPr>
            <p:nvPr/>
          </p:nvSpPr>
          <p:spPr bwMode="auto">
            <a:xfrm>
              <a:off x="5029200" y="49530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7" name="AutoShape 95"/>
            <p:cNvSpPr>
              <a:spLocks noChangeArrowheads="1"/>
            </p:cNvSpPr>
            <p:nvPr/>
          </p:nvSpPr>
          <p:spPr bwMode="auto">
            <a:xfrm>
              <a:off x="4724400" y="5486400"/>
              <a:ext cx="76200" cy="762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sp>
          <p:nvSpPr>
            <p:cNvPr id="62558" name="AutoShape 97"/>
            <p:cNvSpPr>
              <a:spLocks noChangeArrowheads="1"/>
            </p:cNvSpPr>
            <p:nvPr/>
          </p:nvSpPr>
          <p:spPr bwMode="auto">
            <a:xfrm>
              <a:off x="6781800" y="5257800"/>
              <a:ext cx="228600" cy="152400"/>
            </a:xfrm>
            <a:prstGeom prst="star4">
              <a:avLst>
                <a:gd name="adj" fmla="val 12500"/>
              </a:avLst>
            </a:prstGeom>
            <a:solidFill>
              <a:schemeClr val="bg1"/>
            </a:solidFill>
            <a:ln w="9525">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vi-VN" altLang="en-US" sz="1350">
                <a:latin typeface="Comic Sans MS" panose="030F0702030302020204" pitchFamily="66" charset="0"/>
              </a:endParaRPr>
            </a:p>
          </p:txBody>
        </p:sp>
      </p:grpSp>
      <p:sp>
        <p:nvSpPr>
          <p:cNvPr id="32792" name="Text Box 95"/>
          <p:cNvSpPr txBox="1">
            <a:spLocks noChangeArrowheads="1"/>
          </p:cNvSpPr>
          <p:nvPr/>
        </p:nvSpPr>
        <p:spPr bwMode="auto">
          <a:xfrm>
            <a:off x="-28575" y="-1191"/>
            <a:ext cx="70389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3000" b="1" dirty="0">
                <a:solidFill>
                  <a:schemeClr val="bg1"/>
                </a:solidFill>
                <a:latin typeface="UTM-aov"/>
                <a:cs typeface="Times New Roman" panose="02020603050405020304" pitchFamily="18" charset="0"/>
              </a:rPr>
              <a:t>Ngước lên bỗng gặp la đà</a:t>
            </a:r>
          </a:p>
          <a:p>
            <a:pPr algn="ctr" eaLnBrk="1" hangingPunct="1">
              <a:lnSpc>
                <a:spcPct val="100000"/>
              </a:lnSpc>
              <a:spcBef>
                <a:spcPct val="0"/>
              </a:spcBef>
              <a:buFontTx/>
              <a:buNone/>
            </a:pPr>
            <a:r>
              <a:rPr lang="vi-VN" altLang="en-US" sz="3000" b="1" dirty="0">
                <a:solidFill>
                  <a:schemeClr val="bg1"/>
                </a:solidFill>
                <a:latin typeface="UTM-aov"/>
                <a:cs typeface="Times New Roman" panose="02020603050405020304" pitchFamily="18" charset="0"/>
              </a:rPr>
              <a:t>Ngàn hoa bưởi trắng nở nhòa áo ai</a:t>
            </a:r>
            <a:endParaRPr lang="en-US" altLang="en-US" sz="3000" b="1" dirty="0">
              <a:solidFill>
                <a:schemeClr val="bg1"/>
              </a:solidFill>
              <a:latin typeface="UTM-aov"/>
              <a:cs typeface="Times New Roman" panose="02020603050405020304" pitchFamily="18" charset="0"/>
            </a:endParaRPr>
          </a:p>
        </p:txBody>
      </p:sp>
    </p:spTree>
    <p:extLst>
      <p:ext uri="{BB962C8B-B14F-4D97-AF65-F5344CB8AC3E}">
        <p14:creationId xmlns:p14="http://schemas.microsoft.com/office/powerpoint/2010/main" val="3574677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 Box 8"/>
          <p:cNvSpPr txBox="1">
            <a:spLocks noChangeArrowheads="1"/>
          </p:cNvSpPr>
          <p:nvPr/>
        </p:nvSpPr>
        <p:spPr bwMode="auto">
          <a:xfrm>
            <a:off x="0" y="262888"/>
            <a:ext cx="9144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000" b="1" dirty="0" err="1">
                <a:solidFill>
                  <a:srgbClr val="008000"/>
                </a:solidFill>
                <a:latin typeface="UTM-aov"/>
                <a:cs typeface="Times New Roman" panose="02020603050405020304" pitchFamily="18" charset="0"/>
              </a:rPr>
              <a:t>Câu</a:t>
            </a:r>
            <a:r>
              <a:rPr lang="en-US" altLang="en-US" sz="3000" b="1" dirty="0">
                <a:solidFill>
                  <a:srgbClr val="008000"/>
                </a:solidFill>
                <a:latin typeface="UTM-aov"/>
                <a:cs typeface="Times New Roman" panose="02020603050405020304" pitchFamily="18" charset="0"/>
              </a:rPr>
              <a:t> 3: </a:t>
            </a:r>
            <a:r>
              <a:rPr lang="en-US" altLang="en-US" sz="3000" b="1" dirty="0" err="1">
                <a:solidFill>
                  <a:srgbClr val="008000"/>
                </a:solidFill>
                <a:latin typeface="UTM-aov"/>
                <a:cs typeface="Times New Roman" panose="02020603050405020304" pitchFamily="18" charset="0"/>
              </a:rPr>
              <a:t>Cách</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nói</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dòng</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sông</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mặc</a:t>
            </a:r>
            <a:r>
              <a:rPr lang="en-US" altLang="en-US" sz="3000" b="1" dirty="0">
                <a:solidFill>
                  <a:srgbClr val="008000"/>
                </a:solidFill>
                <a:latin typeface="UTM-aov"/>
                <a:cs typeface="Times New Roman" panose="02020603050405020304" pitchFamily="18" charset="0"/>
              </a:rPr>
              <a:t> </a:t>
            </a:r>
            <a:r>
              <a:rPr lang="en-US" altLang="en-US" sz="3000" b="1" dirty="0" err="1">
                <a:solidFill>
                  <a:srgbClr val="008000"/>
                </a:solidFill>
                <a:latin typeface="UTM-aov"/>
                <a:cs typeface="Times New Roman" panose="02020603050405020304" pitchFamily="18" charset="0"/>
              </a:rPr>
              <a:t>áo</a:t>
            </a:r>
            <a:r>
              <a:rPr lang="en-US" altLang="en-US" sz="3000" b="1" dirty="0">
                <a:solidFill>
                  <a:srgbClr val="008000"/>
                </a:solidFill>
                <a:latin typeface="UTM-aov"/>
                <a:cs typeface="Times New Roman" panose="02020603050405020304" pitchFamily="18" charset="0"/>
              </a:rPr>
              <a:t>” có </a:t>
            </a:r>
            <a:r>
              <a:rPr lang="en-US" altLang="en-US" sz="3000" b="1" dirty="0" err="1">
                <a:solidFill>
                  <a:srgbClr val="008000"/>
                </a:solidFill>
                <a:latin typeface="UTM-aov"/>
                <a:cs typeface="Times New Roman" panose="02020603050405020304" pitchFamily="18" charset="0"/>
              </a:rPr>
              <a:t>gì</a:t>
            </a:r>
            <a:r>
              <a:rPr lang="en-US" altLang="en-US" sz="3000" b="1" dirty="0">
                <a:solidFill>
                  <a:srgbClr val="008000"/>
                </a:solidFill>
                <a:latin typeface="UTM-aov"/>
                <a:cs typeface="Times New Roman" panose="02020603050405020304" pitchFamily="18" charset="0"/>
              </a:rPr>
              <a:t> hay ?</a:t>
            </a:r>
            <a:endParaRPr lang="en-US" altLang="en-US" sz="3000" dirty="0">
              <a:solidFill>
                <a:srgbClr val="008000"/>
              </a:solidFill>
              <a:latin typeface="UTM-aov"/>
              <a:cs typeface="Times New Roman" panose="02020603050405020304" pitchFamily="18" charset="0"/>
            </a:endParaRPr>
          </a:p>
        </p:txBody>
      </p:sp>
      <p:sp>
        <p:nvSpPr>
          <p:cNvPr id="18441" name="Text Box 9"/>
          <p:cNvSpPr txBox="1">
            <a:spLocks noChangeArrowheads="1"/>
          </p:cNvSpPr>
          <p:nvPr/>
        </p:nvSpPr>
        <p:spPr bwMode="auto">
          <a:xfrm>
            <a:off x="142875" y="1268017"/>
            <a:ext cx="8858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a:solidFill>
                  <a:srgbClr val="0000CC"/>
                </a:solidFill>
                <a:latin typeface="UTM-aov"/>
                <a:cs typeface="Times New Roman" panose="02020603050405020304" pitchFamily="18" charset="0"/>
              </a:rPr>
              <a:t>-  Hình ảnh nhân hóa làm cho con sông trở nên gần gũi với con người</a:t>
            </a:r>
            <a:endParaRPr lang="en-US" altLang="en-US" sz="2700">
              <a:latin typeface="UTM-aov"/>
              <a:cs typeface="Times New Roman" panose="02020603050405020304" pitchFamily="18" charset="0"/>
            </a:endParaRPr>
          </a:p>
        </p:txBody>
      </p:sp>
      <p:sp>
        <p:nvSpPr>
          <p:cNvPr id="18442" name="Text Box 10"/>
          <p:cNvSpPr txBox="1">
            <a:spLocks noChangeArrowheads="1"/>
          </p:cNvSpPr>
          <p:nvPr/>
        </p:nvSpPr>
        <p:spPr bwMode="auto">
          <a:xfrm>
            <a:off x="145256" y="2201466"/>
            <a:ext cx="8858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a:solidFill>
                  <a:srgbClr val="0000CC"/>
                </a:solidFill>
                <a:latin typeface="UTM-aov"/>
                <a:cs typeface="Times New Roman" panose="02020603050405020304" pitchFamily="18" charset="0"/>
              </a:rPr>
              <a:t>- Làm nổi bật sự thay đổi màu sắc của dòng sông theo thời gian theo màu trời, màu cỏ cây, …</a:t>
            </a:r>
            <a:endParaRPr lang="en-US" altLang="en-US" sz="2700">
              <a:latin typeface="UTM-aov"/>
              <a:cs typeface="Times New Roman" panose="02020603050405020304" pitchFamily="18" charset="0"/>
            </a:endParaRPr>
          </a:p>
        </p:txBody>
      </p:sp>
      <p:sp>
        <p:nvSpPr>
          <p:cNvPr id="18443" name="Text Box 11"/>
          <p:cNvSpPr txBox="1">
            <a:spLocks noChangeArrowheads="1"/>
          </p:cNvSpPr>
          <p:nvPr/>
        </p:nvSpPr>
        <p:spPr bwMode="auto">
          <a:xfrm>
            <a:off x="285750" y="3332560"/>
            <a:ext cx="84010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300" b="1">
                <a:solidFill>
                  <a:srgbClr val="008000"/>
                </a:solidFill>
                <a:latin typeface="UTM-aov"/>
                <a:cs typeface="Times New Roman" panose="02020603050405020304" pitchFamily="18" charset="0"/>
              </a:rPr>
              <a:t>Câu 4. Em thích hình ảnh nào trong bài ? Vì sao ?</a:t>
            </a:r>
            <a:endParaRPr lang="en-US" altLang="en-US" sz="3300">
              <a:solidFill>
                <a:srgbClr val="008000"/>
              </a:solidFill>
              <a:latin typeface="UTM-aov"/>
              <a:cs typeface="Times New Roman" panose="02020603050405020304" pitchFamily="18" charset="0"/>
            </a:endParaRPr>
          </a:p>
        </p:txBody>
      </p:sp>
    </p:spTree>
    <p:extLst>
      <p:ext uri="{BB962C8B-B14F-4D97-AF65-F5344CB8AC3E}">
        <p14:creationId xmlns:p14="http://schemas.microsoft.com/office/powerpoint/2010/main" val="483993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440"/>
                                        </p:tgtEl>
                                        <p:attrNameLst>
                                          <p:attrName>style.visibility</p:attrName>
                                        </p:attrNameLst>
                                      </p:cBhvr>
                                      <p:to>
                                        <p:strVal val="visible"/>
                                      </p:to>
                                    </p:set>
                                    <p:anim calcmode="discrete" valueType="clr">
                                      <p:cBhvr override="childStyle">
                                        <p:cTn id="7" dur="80"/>
                                        <p:tgtEl>
                                          <p:spTgt spid="1844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40"/>
                                        </p:tgtEl>
                                        <p:attrNameLst>
                                          <p:attrName>fillcolor</p:attrName>
                                        </p:attrNameLst>
                                      </p:cBhvr>
                                      <p:tavLst>
                                        <p:tav tm="0">
                                          <p:val>
                                            <p:clrVal>
                                              <a:schemeClr val="accent2"/>
                                            </p:clrVal>
                                          </p:val>
                                        </p:tav>
                                        <p:tav tm="50000">
                                          <p:val>
                                            <p:clrVal>
                                              <a:schemeClr val="hlink"/>
                                            </p:clrVal>
                                          </p:val>
                                        </p:tav>
                                      </p:tavLst>
                                    </p:anim>
                                    <p:set>
                                      <p:cBhvr>
                                        <p:cTn id="9" dur="80"/>
                                        <p:tgtEl>
                                          <p:spTgt spid="1844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8441"/>
                                        </p:tgtEl>
                                        <p:attrNameLst>
                                          <p:attrName>style.visibility</p:attrName>
                                        </p:attrNameLst>
                                      </p:cBhvr>
                                      <p:to>
                                        <p:strVal val="visible"/>
                                      </p:to>
                                    </p:set>
                                    <p:anim calcmode="discrete" valueType="clr">
                                      <p:cBhvr override="childStyle">
                                        <p:cTn id="14" dur="80"/>
                                        <p:tgtEl>
                                          <p:spTgt spid="1844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8441"/>
                                        </p:tgtEl>
                                        <p:attrNameLst>
                                          <p:attrName>fillcolor</p:attrName>
                                        </p:attrNameLst>
                                      </p:cBhvr>
                                      <p:tavLst>
                                        <p:tav tm="0">
                                          <p:val>
                                            <p:clrVal>
                                              <a:schemeClr val="accent2"/>
                                            </p:clrVal>
                                          </p:val>
                                        </p:tav>
                                        <p:tav tm="50000">
                                          <p:val>
                                            <p:clrVal>
                                              <a:schemeClr val="hlink"/>
                                            </p:clrVal>
                                          </p:val>
                                        </p:tav>
                                      </p:tavLst>
                                    </p:anim>
                                    <p:set>
                                      <p:cBhvr>
                                        <p:cTn id="16" dur="80"/>
                                        <p:tgtEl>
                                          <p:spTgt spid="18441"/>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8442"/>
                                        </p:tgtEl>
                                        <p:attrNameLst>
                                          <p:attrName>style.visibility</p:attrName>
                                        </p:attrNameLst>
                                      </p:cBhvr>
                                      <p:to>
                                        <p:strVal val="visible"/>
                                      </p:to>
                                    </p:set>
                                    <p:anim calcmode="discrete" valueType="clr">
                                      <p:cBhvr override="childStyle">
                                        <p:cTn id="21" dur="80"/>
                                        <p:tgtEl>
                                          <p:spTgt spid="1844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442"/>
                                        </p:tgtEl>
                                        <p:attrNameLst>
                                          <p:attrName>fillcolor</p:attrName>
                                        </p:attrNameLst>
                                      </p:cBhvr>
                                      <p:tavLst>
                                        <p:tav tm="0">
                                          <p:val>
                                            <p:clrVal>
                                              <a:schemeClr val="accent2"/>
                                            </p:clrVal>
                                          </p:val>
                                        </p:tav>
                                        <p:tav tm="50000">
                                          <p:val>
                                            <p:clrVal>
                                              <a:schemeClr val="hlink"/>
                                            </p:clrVal>
                                          </p:val>
                                        </p:tav>
                                      </p:tavLst>
                                    </p:anim>
                                    <p:set>
                                      <p:cBhvr>
                                        <p:cTn id="23" dur="80"/>
                                        <p:tgtEl>
                                          <p:spTgt spid="18442"/>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8443"/>
                                        </p:tgtEl>
                                        <p:attrNameLst>
                                          <p:attrName>style.visibility</p:attrName>
                                        </p:attrNameLst>
                                      </p:cBhvr>
                                      <p:to>
                                        <p:strVal val="visible"/>
                                      </p:to>
                                    </p:set>
                                    <p:anim calcmode="discrete" valueType="clr">
                                      <p:cBhvr override="childStyle">
                                        <p:cTn id="28" dur="80"/>
                                        <p:tgtEl>
                                          <p:spTgt spid="18443"/>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443"/>
                                        </p:tgtEl>
                                        <p:attrNameLst>
                                          <p:attrName>fillcolor</p:attrName>
                                        </p:attrNameLst>
                                      </p:cBhvr>
                                      <p:tavLst>
                                        <p:tav tm="0">
                                          <p:val>
                                            <p:clrVal>
                                              <a:schemeClr val="accent2"/>
                                            </p:clrVal>
                                          </p:val>
                                        </p:tav>
                                        <p:tav tm="50000">
                                          <p:val>
                                            <p:clrVal>
                                              <a:schemeClr val="hlink"/>
                                            </p:clrVal>
                                          </p:val>
                                        </p:tav>
                                      </p:tavLst>
                                    </p:anim>
                                    <p:set>
                                      <p:cBhvr>
                                        <p:cTn id="30" dur="80"/>
                                        <p:tgtEl>
                                          <p:spTgt spid="184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p:bldP spid="18441" grpId="0"/>
      <p:bldP spid="18442" grpId="0"/>
      <p:bldP spid="1844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514350" y="1983582"/>
            <a:ext cx="800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dirty="0">
                <a:solidFill>
                  <a:srgbClr val="0000FF"/>
                </a:solidFill>
                <a:latin typeface="UTM-aov"/>
                <a:cs typeface="Times New Roman" panose="02020603050405020304" pitchFamily="18" charset="0"/>
              </a:rPr>
              <a:t>* </a:t>
            </a:r>
            <a:r>
              <a:rPr lang="en-US" altLang="en-US" sz="3600" b="1" dirty="0" err="1">
                <a:solidFill>
                  <a:srgbClr val="0000FF"/>
                </a:solidFill>
                <a:latin typeface="UTM-aov"/>
                <a:cs typeface="Times New Roman" panose="02020603050405020304" pitchFamily="18" charset="0"/>
              </a:rPr>
              <a:t>Nội</a:t>
            </a:r>
            <a:r>
              <a:rPr lang="en-US" altLang="en-US" sz="3600" b="1" dirty="0">
                <a:solidFill>
                  <a:srgbClr val="0000FF"/>
                </a:solidFill>
                <a:latin typeface="UTM-aov"/>
                <a:cs typeface="Times New Roman" panose="02020603050405020304" pitchFamily="18" charset="0"/>
              </a:rPr>
              <a:t> dung: </a:t>
            </a:r>
            <a:r>
              <a:rPr lang="en-US" altLang="en-US" sz="3600" dirty="0" err="1">
                <a:latin typeface="UTM-aov"/>
                <a:cs typeface="Times New Roman" panose="02020603050405020304" pitchFamily="18" charset="0"/>
              </a:rPr>
              <a:t>Bài</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thơ</a:t>
            </a:r>
            <a:r>
              <a:rPr lang="en-US" altLang="en-US" sz="3600" dirty="0">
                <a:latin typeface="UTM-aov"/>
                <a:cs typeface="Times New Roman" panose="02020603050405020304" pitchFamily="18" charset="0"/>
              </a:rPr>
              <a:t> ca </a:t>
            </a:r>
            <a:r>
              <a:rPr lang="en-US" altLang="en-US" sz="3600" dirty="0" err="1">
                <a:latin typeface="UTM-aov"/>
                <a:cs typeface="Times New Roman" panose="02020603050405020304" pitchFamily="18" charset="0"/>
              </a:rPr>
              <a:t>ngợi</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vẻ</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đẹp</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của</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dòng</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sông</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quê</a:t>
            </a:r>
            <a:r>
              <a:rPr lang="en-US" altLang="en-US" sz="3600" dirty="0">
                <a:latin typeface="UTM-aov"/>
                <a:cs typeface="Times New Roman" panose="02020603050405020304" pitchFamily="18" charset="0"/>
              </a:rPr>
              <a:t> </a:t>
            </a:r>
            <a:r>
              <a:rPr lang="en-US" altLang="en-US" sz="3600" dirty="0" err="1">
                <a:latin typeface="UTM-aov"/>
                <a:cs typeface="Times New Roman" panose="02020603050405020304" pitchFamily="18" charset="0"/>
              </a:rPr>
              <a:t>hương</a:t>
            </a:r>
            <a:r>
              <a:rPr lang="en-US" altLang="en-US" sz="3600" dirty="0">
                <a:latin typeface="UTM-aov"/>
                <a:cs typeface="Times New Roman" panose="02020603050405020304" pitchFamily="18" charset="0"/>
              </a:rPr>
              <a:t>.</a:t>
            </a:r>
          </a:p>
        </p:txBody>
      </p:sp>
      <p:sp>
        <p:nvSpPr>
          <p:cNvPr id="64515" name="Text Box 10"/>
          <p:cNvSpPr txBox="1">
            <a:spLocks noChangeArrowheads="1"/>
          </p:cNvSpPr>
          <p:nvPr/>
        </p:nvSpPr>
        <p:spPr bwMode="auto">
          <a:xfrm>
            <a:off x="4343400" y="1085850"/>
            <a:ext cx="41719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i="1">
                <a:solidFill>
                  <a:srgbClr val="0000FF"/>
                </a:solidFill>
                <a:latin typeface="UTM-aov"/>
                <a:cs typeface="Times New Roman" panose="02020603050405020304" pitchFamily="18" charset="0"/>
              </a:rPr>
              <a:t>Nguyễn Trọng Tạo</a:t>
            </a:r>
          </a:p>
        </p:txBody>
      </p:sp>
      <p:sp>
        <p:nvSpPr>
          <p:cNvPr id="64516" name="Text Box 15"/>
          <p:cNvSpPr txBox="1">
            <a:spLocks noChangeArrowheads="1"/>
          </p:cNvSpPr>
          <p:nvPr/>
        </p:nvSpPr>
        <p:spPr bwMode="auto">
          <a:xfrm>
            <a:off x="628650" y="392907"/>
            <a:ext cx="6858000"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50" b="1">
                <a:solidFill>
                  <a:srgbClr val="FF0000"/>
                </a:solidFill>
                <a:latin typeface="UTM-aov"/>
                <a:cs typeface="Times New Roman" panose="02020603050405020304" pitchFamily="18" charset="0"/>
              </a:rPr>
              <a:t>Dòng sông mặc áo</a:t>
            </a:r>
            <a:endParaRPr lang="en-US" altLang="en-US" sz="4050">
              <a:solidFill>
                <a:srgbClr val="FF0000"/>
              </a:solidFill>
              <a:latin typeface="UTM-aov"/>
              <a:cs typeface="Times New Roman" panose="02020603050405020304" pitchFamily="18" charset="0"/>
            </a:endParaRPr>
          </a:p>
        </p:txBody>
      </p:sp>
    </p:spTree>
    <p:extLst>
      <p:ext uri="{BB962C8B-B14F-4D97-AF65-F5344CB8AC3E}">
        <p14:creationId xmlns:p14="http://schemas.microsoft.com/office/powerpoint/2010/main" val="2027904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5234"/>
                                        </p:tgtEl>
                                        <p:attrNameLst>
                                          <p:attrName>style.visibility</p:attrName>
                                        </p:attrNameLst>
                                      </p:cBhvr>
                                      <p:to>
                                        <p:strVal val="visible"/>
                                      </p:to>
                                    </p:set>
                                    <p:anim calcmode="discrete" valueType="clr">
                                      <p:cBhvr override="childStyle">
                                        <p:cTn id="7" dur="80"/>
                                        <p:tgtEl>
                                          <p:spTgt spid="952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5234"/>
                                        </p:tgtEl>
                                        <p:attrNameLst>
                                          <p:attrName>fillcolor</p:attrName>
                                        </p:attrNameLst>
                                      </p:cBhvr>
                                      <p:tavLst>
                                        <p:tav tm="0">
                                          <p:val>
                                            <p:clrVal>
                                              <a:schemeClr val="accent2"/>
                                            </p:clrVal>
                                          </p:val>
                                        </p:tav>
                                        <p:tav tm="50000">
                                          <p:val>
                                            <p:clrVal>
                                              <a:schemeClr val="hlink"/>
                                            </p:clrVal>
                                          </p:val>
                                        </p:tav>
                                      </p:tavLst>
                                    </p:anim>
                                    <p:set>
                                      <p:cBhvr>
                                        <p:cTn id="9" dur="80"/>
                                        <p:tgtEl>
                                          <p:spTgt spid="952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ChangeArrowheads="1"/>
          </p:cNvSpPr>
          <p:nvPr/>
        </p:nvSpPr>
        <p:spPr bwMode="auto">
          <a:xfrm>
            <a:off x="1428750" y="1485900"/>
            <a:ext cx="6172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FontTx/>
              <a:buNone/>
            </a:pPr>
            <a:endParaRPr lang="en-US" altLang="en-US" sz="2100">
              <a:latin typeface="UTM-aov"/>
            </a:endParaRPr>
          </a:p>
        </p:txBody>
      </p:sp>
      <p:sp>
        <p:nvSpPr>
          <p:cNvPr id="26635" name="Text Box 11"/>
          <p:cNvSpPr txBox="1">
            <a:spLocks noChangeArrowheads="1"/>
          </p:cNvSpPr>
          <p:nvPr/>
        </p:nvSpPr>
        <p:spPr bwMode="auto">
          <a:xfrm>
            <a:off x="685800" y="1290638"/>
            <a:ext cx="78867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Khuya rồi</a:t>
            </a:r>
            <a:r>
              <a:rPr lang="en-US" altLang="en-US" sz="2700" b="1">
                <a:solidFill>
                  <a:srgbClr val="FF0000"/>
                </a:solidFill>
                <a:latin typeface="UTM-aov"/>
                <a:cs typeface="Times New Roman" panose="02020603050405020304" pitchFamily="18" charset="0"/>
              </a:rPr>
              <a:t>/</a:t>
            </a:r>
            <a:r>
              <a:rPr lang="en-US" altLang="en-US" sz="2700" b="1">
                <a:solidFill>
                  <a:srgbClr val="0000FF"/>
                </a:solidFill>
                <a:latin typeface="UTM-aov"/>
                <a:cs typeface="Times New Roman" panose="02020603050405020304" pitchFamily="18" charset="0"/>
              </a:rPr>
              <a:t> sông mặc áo đen/</a:t>
            </a:r>
          </a:p>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     Nép trong rừng bưởi</a:t>
            </a:r>
            <a:r>
              <a:rPr lang="en-US" altLang="en-US" sz="2700" b="1">
                <a:solidFill>
                  <a:srgbClr val="FF0000"/>
                </a:solidFill>
                <a:latin typeface="UTM-aov"/>
                <a:cs typeface="Times New Roman" panose="02020603050405020304" pitchFamily="18" charset="0"/>
              </a:rPr>
              <a:t>/</a:t>
            </a:r>
            <a:r>
              <a:rPr lang="en-US" altLang="en-US" sz="2700" b="1">
                <a:solidFill>
                  <a:srgbClr val="0000FF"/>
                </a:solidFill>
                <a:latin typeface="UTM-aov"/>
                <a:cs typeface="Times New Roman" panose="02020603050405020304" pitchFamily="18" charset="0"/>
              </a:rPr>
              <a:t>lặng yên đôi bờ/</a:t>
            </a:r>
          </a:p>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Sáng ra thơm đến </a:t>
            </a:r>
            <a:r>
              <a:rPr lang="en-US" altLang="en-US" sz="2700" b="1">
                <a:solidFill>
                  <a:srgbClr val="FF0000"/>
                </a:solidFill>
                <a:latin typeface="UTM-aov"/>
                <a:cs typeface="Times New Roman" panose="02020603050405020304" pitchFamily="18" charset="0"/>
              </a:rPr>
              <a:t>ngẩn ngơ/</a:t>
            </a:r>
          </a:p>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Dòng sông đã mặc bao giờ</a:t>
            </a:r>
            <a:r>
              <a:rPr lang="en-US" altLang="en-US" sz="2700" b="1">
                <a:solidFill>
                  <a:srgbClr val="FF0000"/>
                </a:solidFill>
                <a:latin typeface="UTM-aov"/>
                <a:cs typeface="Times New Roman" panose="02020603050405020304" pitchFamily="18" charset="0"/>
              </a:rPr>
              <a:t>/</a:t>
            </a:r>
            <a:r>
              <a:rPr lang="en-US" altLang="en-US" sz="2700" b="1">
                <a:solidFill>
                  <a:srgbClr val="0000FF"/>
                </a:solidFill>
                <a:latin typeface="UTM-aov"/>
                <a:cs typeface="Times New Roman" panose="02020603050405020304" pitchFamily="18" charset="0"/>
              </a:rPr>
              <a:t> </a:t>
            </a:r>
            <a:r>
              <a:rPr lang="en-US" altLang="en-US" sz="2700" b="1">
                <a:solidFill>
                  <a:srgbClr val="FF0000"/>
                </a:solidFill>
                <a:latin typeface="UTM-aov"/>
                <a:cs typeface="Times New Roman" panose="02020603050405020304" pitchFamily="18" charset="0"/>
              </a:rPr>
              <a:t>áo hoa</a:t>
            </a:r>
            <a:r>
              <a:rPr lang="en-US" altLang="en-US" sz="2700" b="1">
                <a:solidFill>
                  <a:srgbClr val="0000FF"/>
                </a:solidFill>
                <a:latin typeface="UTM-aov"/>
                <a:cs typeface="Times New Roman" panose="02020603050405020304" pitchFamily="18" charset="0"/>
              </a:rPr>
              <a:t>/</a:t>
            </a:r>
          </a:p>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Ngước lên bỗng gặp </a:t>
            </a:r>
            <a:r>
              <a:rPr lang="en-US" altLang="en-US" sz="2700" b="1">
                <a:solidFill>
                  <a:srgbClr val="FF0000"/>
                </a:solidFill>
                <a:latin typeface="UTM-aov"/>
                <a:cs typeface="Times New Roman" panose="02020603050405020304" pitchFamily="18" charset="0"/>
              </a:rPr>
              <a:t>la đà/</a:t>
            </a:r>
          </a:p>
          <a:p>
            <a:pPr algn="ctr" eaLnBrk="1" hangingPunct="1">
              <a:lnSpc>
                <a:spcPct val="100000"/>
              </a:lnSpc>
              <a:spcBef>
                <a:spcPct val="0"/>
              </a:spcBef>
              <a:buFontTx/>
              <a:buNone/>
            </a:pPr>
            <a:r>
              <a:rPr lang="en-US" altLang="en-US" sz="2700" b="1">
                <a:solidFill>
                  <a:srgbClr val="0000FF"/>
                </a:solidFill>
                <a:latin typeface="UTM-aov"/>
                <a:cs typeface="Times New Roman" panose="02020603050405020304" pitchFamily="18" charset="0"/>
              </a:rPr>
              <a:t>    Ngàn hoa bưởi trắng</a:t>
            </a:r>
            <a:r>
              <a:rPr lang="en-US" altLang="en-US" sz="2700" b="1">
                <a:solidFill>
                  <a:srgbClr val="FF0000"/>
                </a:solidFill>
                <a:latin typeface="UTM-aov"/>
                <a:cs typeface="Times New Roman" panose="02020603050405020304" pitchFamily="18" charset="0"/>
              </a:rPr>
              <a:t>/ nở nhòa </a:t>
            </a:r>
            <a:r>
              <a:rPr lang="en-US" altLang="en-US" sz="2700" b="1">
                <a:solidFill>
                  <a:srgbClr val="0000FF"/>
                </a:solidFill>
                <a:latin typeface="UTM-aov"/>
                <a:cs typeface="Times New Roman" panose="02020603050405020304" pitchFamily="18" charset="0"/>
              </a:rPr>
              <a:t>áo ai</a:t>
            </a:r>
            <a:r>
              <a:rPr lang="en-US" altLang="en-US" sz="2700" b="1">
                <a:solidFill>
                  <a:srgbClr val="FF0000"/>
                </a:solidFill>
                <a:latin typeface="UTM-aov"/>
                <a:cs typeface="Times New Roman" panose="02020603050405020304" pitchFamily="18" charset="0"/>
              </a:rPr>
              <a:t>//</a:t>
            </a:r>
            <a:r>
              <a:rPr lang="en-US" altLang="en-US" sz="2700" b="1">
                <a:solidFill>
                  <a:srgbClr val="0000FF"/>
                </a:solidFill>
                <a:latin typeface="UTM-aov"/>
                <a:cs typeface="Times New Roman" panose="02020603050405020304" pitchFamily="18" charset="0"/>
              </a:rPr>
              <a:t>…</a:t>
            </a:r>
          </a:p>
        </p:txBody>
      </p:sp>
      <p:sp>
        <p:nvSpPr>
          <p:cNvPr id="65540" name="Text Box 7"/>
          <p:cNvSpPr txBox="1">
            <a:spLocks noChangeArrowheads="1"/>
          </p:cNvSpPr>
          <p:nvPr/>
        </p:nvSpPr>
        <p:spPr bwMode="auto">
          <a:xfrm>
            <a:off x="3143250" y="120254"/>
            <a:ext cx="2971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600" b="1">
                <a:solidFill>
                  <a:srgbClr val="0000CC"/>
                </a:solidFill>
                <a:latin typeface="UTM-aov"/>
                <a:cs typeface="Times New Roman" panose="02020603050405020304" pitchFamily="18" charset="0"/>
              </a:rPr>
              <a:t> Đọc diễn cảm</a:t>
            </a:r>
          </a:p>
        </p:txBody>
      </p:sp>
    </p:spTree>
    <p:extLst>
      <p:ext uri="{BB962C8B-B14F-4D97-AF65-F5344CB8AC3E}">
        <p14:creationId xmlns:p14="http://schemas.microsoft.com/office/powerpoint/2010/main" val="1762798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6635"/>
                                        </p:tgtEl>
                                        <p:attrNameLst>
                                          <p:attrName>style.visibility</p:attrName>
                                        </p:attrNameLst>
                                      </p:cBhvr>
                                      <p:to>
                                        <p:strVal val="visible"/>
                                      </p:to>
                                    </p:set>
                                    <p:anim calcmode="discrete" valueType="clr">
                                      <p:cBhvr override="childStyle">
                                        <p:cTn id="7" dur="80"/>
                                        <p:tgtEl>
                                          <p:spTgt spid="2663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35"/>
                                        </p:tgtEl>
                                        <p:attrNameLst>
                                          <p:attrName>fillcolor</p:attrName>
                                        </p:attrNameLst>
                                      </p:cBhvr>
                                      <p:tavLst>
                                        <p:tav tm="0">
                                          <p:val>
                                            <p:clrVal>
                                              <a:schemeClr val="accent2"/>
                                            </p:clrVal>
                                          </p:val>
                                        </p:tav>
                                        <p:tav tm="50000">
                                          <p:val>
                                            <p:clrVal>
                                              <a:schemeClr val="hlink"/>
                                            </p:clrVal>
                                          </p:val>
                                        </p:tav>
                                      </p:tavLst>
                                    </p:anim>
                                    <p:set>
                                      <p:cBhvr>
                                        <p:cTn id="9" dur="80"/>
                                        <p:tgtEl>
                                          <p:spTgt spid="266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3"/>
          <p:cNvSpPr>
            <a:spLocks noChangeArrowheads="1"/>
          </p:cNvSpPr>
          <p:nvPr/>
        </p:nvSpPr>
        <p:spPr bwMode="auto">
          <a:xfrm>
            <a:off x="3143250" y="566738"/>
            <a:ext cx="54864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Dòng sông mới điệu làm sao</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Nắng lên mặc áo lụa đào thướt tha</a:t>
            </a:r>
            <a:endParaRPr lang="en-US" altLang="en-US" sz="2100" b="1">
              <a:solidFill>
                <a:srgbClr val="0000FF"/>
              </a:solidFill>
              <a:latin typeface="UTM-aov"/>
              <a:cs typeface="Times New Roman" panose="02020603050405020304" pitchFamily="18" charset="0"/>
            </a:endParaRPr>
          </a:p>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Trưa về trời rộng bao la</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Áo xanh sông mặc như là mới may </a:t>
            </a:r>
            <a:endParaRPr lang="en-US" altLang="en-US" sz="2100" b="1">
              <a:solidFill>
                <a:srgbClr val="0000FF"/>
              </a:solidFill>
              <a:latin typeface="UTM-aov"/>
              <a:cs typeface="Times New Roman" panose="02020603050405020304" pitchFamily="18" charset="0"/>
            </a:endParaRPr>
          </a:p>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Chiều </a:t>
            </a:r>
            <a:r>
              <a:rPr lang="en-US" altLang="en-US" sz="2100" b="1">
                <a:solidFill>
                  <a:srgbClr val="0000FF"/>
                </a:solidFill>
                <a:latin typeface="UTM-aov"/>
                <a:cs typeface="Times New Roman" panose="02020603050405020304" pitchFamily="18" charset="0"/>
              </a:rPr>
              <a:t>trôi</a:t>
            </a:r>
            <a:r>
              <a:rPr lang="vi-VN" altLang="en-US" sz="2100" b="1">
                <a:solidFill>
                  <a:srgbClr val="0000FF"/>
                </a:solidFill>
                <a:latin typeface="UTM-aov"/>
                <a:cs typeface="Times New Roman" panose="02020603050405020304" pitchFamily="18" charset="0"/>
              </a:rPr>
              <a:t> thơ thẩn áng mây</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Cài lên màu áo hây hây ráng vàng</a:t>
            </a:r>
            <a:endParaRPr lang="en-US" altLang="en-US" sz="2100" b="1">
              <a:solidFill>
                <a:srgbClr val="0000FF"/>
              </a:solidFill>
              <a:latin typeface="UTM-aov"/>
              <a:cs typeface="Times New Roman" panose="02020603050405020304" pitchFamily="18" charset="0"/>
            </a:endParaRPr>
          </a:p>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Đêm thêu trước ngực vầng trăng</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Trên nền nhung tím trăm ngàn sao lên</a:t>
            </a:r>
            <a:endParaRPr lang="en-US" altLang="en-US" sz="2100" b="1">
              <a:solidFill>
                <a:srgbClr val="0000FF"/>
              </a:solidFill>
              <a:latin typeface="UTM-aov"/>
              <a:cs typeface="Times New Roman" panose="02020603050405020304" pitchFamily="18" charset="0"/>
            </a:endParaRPr>
          </a:p>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Khuya rồi</a:t>
            </a:r>
            <a:r>
              <a:rPr lang="en-US" altLang="en-US" sz="2100" b="1">
                <a:solidFill>
                  <a:srgbClr val="0000FF"/>
                </a:solidFill>
                <a:latin typeface="UTM-aov"/>
                <a:cs typeface="Times New Roman" panose="02020603050405020304" pitchFamily="18" charset="0"/>
              </a:rPr>
              <a:t>,</a:t>
            </a:r>
            <a:r>
              <a:rPr lang="vi-VN" altLang="en-US" sz="2100" b="1">
                <a:solidFill>
                  <a:srgbClr val="0000FF"/>
                </a:solidFill>
                <a:latin typeface="UTM-aov"/>
                <a:cs typeface="Times New Roman" panose="02020603050405020304" pitchFamily="18" charset="0"/>
              </a:rPr>
              <a:t> sông mặc áo đen</a:t>
            </a:r>
            <a:br>
              <a:rPr lang="vi-VN" altLang="en-US" sz="2100" b="1">
                <a:solidFill>
                  <a:srgbClr val="0000FF"/>
                </a:solidFill>
                <a:latin typeface="UTM-aov"/>
                <a:cs typeface="Times New Roman" panose="02020603050405020304" pitchFamily="18" charset="0"/>
              </a:rPr>
            </a:b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Nép trong rừng bưởi, lặng yên đôi bờ</a:t>
            </a:r>
            <a:r>
              <a:rPr lang="en-US" altLang="en-US" sz="2100" b="1">
                <a:solidFill>
                  <a:srgbClr val="0000FF"/>
                </a:solidFill>
                <a:latin typeface="UTM-aov"/>
                <a:cs typeface="Times New Roman" panose="02020603050405020304" pitchFamily="18" charset="0"/>
              </a:rPr>
              <a:t>..</a:t>
            </a:r>
            <a:r>
              <a:rPr lang="vi-VN" altLang="en-US" sz="2100" b="1">
                <a:solidFill>
                  <a:srgbClr val="0000FF"/>
                </a:solidFill>
                <a:latin typeface="UTM-aov"/>
                <a:cs typeface="Times New Roman" panose="02020603050405020304" pitchFamily="18" charset="0"/>
              </a:rPr>
              <a:t>.</a:t>
            </a:r>
          </a:p>
          <a:p>
            <a:pPr algn="ctr" eaLnBrk="1" hangingPunct="1">
              <a:lnSpc>
                <a:spcPct val="100000"/>
              </a:lnSpc>
              <a:spcBef>
                <a:spcPct val="0"/>
              </a:spcBef>
              <a:buFontTx/>
              <a:buNone/>
            </a:pP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Sáng ra thơm đến ngẩn ngơ</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Dòng sông đã mặc bao giờ, áo hoa?</a:t>
            </a:r>
            <a:br>
              <a:rPr lang="vi-VN" altLang="en-US" sz="2100" b="1">
                <a:solidFill>
                  <a:srgbClr val="0000FF"/>
                </a:solidFill>
                <a:latin typeface="UTM-aov"/>
                <a:cs typeface="Times New Roman" panose="02020603050405020304" pitchFamily="18" charset="0"/>
              </a:rPr>
            </a:br>
            <a:r>
              <a:rPr lang="en-US" altLang="en-US" sz="2100" b="1">
                <a:solidFill>
                  <a:srgbClr val="0000FF"/>
                </a:solidFill>
                <a:latin typeface="UTM-aov"/>
                <a:cs typeface="Times New Roman" panose="02020603050405020304" pitchFamily="18" charset="0"/>
              </a:rPr>
              <a:t>     </a:t>
            </a:r>
            <a:r>
              <a:rPr lang="vi-VN" altLang="en-US" sz="2100" b="1">
                <a:solidFill>
                  <a:srgbClr val="0000FF"/>
                </a:solidFill>
                <a:latin typeface="UTM-aov"/>
                <a:cs typeface="Times New Roman" panose="02020603050405020304" pitchFamily="18" charset="0"/>
              </a:rPr>
              <a:t>Ngước lên bỗng gặp la đà</a:t>
            </a:r>
            <a:br>
              <a:rPr lang="vi-VN" altLang="en-US" sz="2100" b="1">
                <a:solidFill>
                  <a:srgbClr val="0000FF"/>
                </a:solidFill>
                <a:latin typeface="UTM-aov"/>
                <a:cs typeface="Times New Roman" panose="02020603050405020304" pitchFamily="18" charset="0"/>
              </a:rPr>
            </a:br>
            <a:r>
              <a:rPr lang="vi-VN" altLang="en-US" sz="2100" b="1">
                <a:solidFill>
                  <a:srgbClr val="0000FF"/>
                </a:solidFill>
                <a:latin typeface="UTM-aov"/>
                <a:cs typeface="Times New Roman" panose="02020603050405020304" pitchFamily="18" charset="0"/>
              </a:rPr>
              <a:t>Ngàn hoa bưởi trắng nở nh</a:t>
            </a:r>
            <a:r>
              <a:rPr lang="en-US" altLang="en-US" sz="2100" b="1">
                <a:solidFill>
                  <a:srgbClr val="0000FF"/>
                </a:solidFill>
                <a:latin typeface="UTM-aov"/>
                <a:cs typeface="Times New Roman" panose="02020603050405020304" pitchFamily="18" charset="0"/>
              </a:rPr>
              <a:t>òa</a:t>
            </a:r>
            <a:r>
              <a:rPr lang="vi-VN" altLang="en-US" sz="2100" b="1">
                <a:solidFill>
                  <a:srgbClr val="0000FF"/>
                </a:solidFill>
                <a:latin typeface="UTM-aov"/>
                <a:cs typeface="Times New Roman" panose="02020603050405020304" pitchFamily="18" charset="0"/>
              </a:rPr>
              <a:t> áo ai…</a:t>
            </a:r>
          </a:p>
        </p:txBody>
      </p:sp>
      <p:sp>
        <p:nvSpPr>
          <p:cNvPr id="20491" name="WordArt 11"/>
          <p:cNvSpPr>
            <a:spLocks noChangeArrowheads="1" noChangeShapeType="1" noTextEdit="1"/>
          </p:cNvSpPr>
          <p:nvPr/>
        </p:nvSpPr>
        <p:spPr bwMode="auto">
          <a:xfrm>
            <a:off x="114300" y="-87442"/>
            <a:ext cx="3143250" cy="1242310"/>
          </a:xfrm>
          <a:prstGeom prst="rect">
            <a:avLst/>
          </a:prstGeom>
        </p:spPr>
        <p:txBody>
          <a:bodyPr wrap="none" fromWordArt="1">
            <a:prstTxWarp prst="textCurveDown">
              <a:avLst>
                <a:gd name="adj" fmla="val 43477"/>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eaLnBrk="1" hangingPunct="1">
              <a:defRPr/>
            </a:pPr>
            <a:r>
              <a:rPr lang="en-US" sz="2700" b="1" kern="10" dirty="0">
                <a:ln w="9525">
                  <a:round/>
                  <a:headEnd/>
                  <a:tailEnd/>
                </a:ln>
                <a:gradFill rotWithShape="0">
                  <a:gsLst>
                    <a:gs pos="0">
                      <a:srgbClr val="FFE701"/>
                    </a:gs>
                    <a:gs pos="100000">
                      <a:srgbClr val="FE3E02"/>
                    </a:gs>
                  </a:gsLst>
                  <a:lin ang="5400000" scaled="1"/>
                </a:gradFill>
                <a:latin typeface="UTM-aov"/>
                <a:cs typeface="Times New Roman" panose="02020603050405020304" pitchFamily="18" charset="0"/>
              </a:rPr>
              <a:t>HỌC </a:t>
            </a:r>
          </a:p>
          <a:p>
            <a:pPr algn="ctr" eaLnBrk="1" hangingPunct="1">
              <a:defRPr/>
            </a:pPr>
            <a:r>
              <a:rPr lang="en-US" sz="2700" b="1" kern="10" dirty="0">
                <a:ln w="9525">
                  <a:round/>
                  <a:headEnd/>
                  <a:tailEnd/>
                </a:ln>
                <a:gradFill rotWithShape="0">
                  <a:gsLst>
                    <a:gs pos="0">
                      <a:srgbClr val="FFE701"/>
                    </a:gs>
                    <a:gs pos="100000">
                      <a:srgbClr val="FE3E02"/>
                    </a:gs>
                  </a:gsLst>
                  <a:lin ang="5400000" scaled="1"/>
                </a:gradFill>
                <a:latin typeface="UTM-aov"/>
                <a:cs typeface="Times New Roman" panose="02020603050405020304" pitchFamily="18" charset="0"/>
              </a:rPr>
              <a:t>THUỘC LÒNG</a:t>
            </a:r>
          </a:p>
        </p:txBody>
      </p:sp>
      <p:sp>
        <p:nvSpPr>
          <p:cNvPr id="37892" name="Text Box 15"/>
          <p:cNvSpPr txBox="1">
            <a:spLocks noChangeArrowheads="1"/>
          </p:cNvSpPr>
          <p:nvPr/>
        </p:nvSpPr>
        <p:spPr bwMode="auto">
          <a:xfrm>
            <a:off x="3800475" y="128588"/>
            <a:ext cx="4286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FF0000"/>
                </a:solidFill>
                <a:latin typeface="UTM-aov"/>
                <a:cs typeface="Times New Roman" panose="02020603050405020304" pitchFamily="18" charset="0"/>
              </a:rPr>
              <a:t>Dòng sông mặc áo</a:t>
            </a:r>
            <a:endParaRPr lang="en-US" altLang="en-US" sz="2400">
              <a:solidFill>
                <a:srgbClr val="FF0000"/>
              </a:solidFill>
              <a:latin typeface="UTM-aov"/>
              <a:cs typeface="Times New Roman" panose="02020603050405020304" pitchFamily="18" charset="0"/>
            </a:endParaRPr>
          </a:p>
        </p:txBody>
      </p:sp>
    </p:spTree>
    <p:extLst>
      <p:ext uri="{BB962C8B-B14F-4D97-AF65-F5344CB8AC3E}">
        <p14:creationId xmlns:p14="http://schemas.microsoft.com/office/powerpoint/2010/main" val="3176458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91"/>
                                        </p:tgtEl>
                                        <p:attrNameLst>
                                          <p:attrName>style.visibility</p:attrName>
                                        </p:attrNameLst>
                                      </p:cBhvr>
                                      <p:to>
                                        <p:strVal val="visible"/>
                                      </p:to>
                                    </p:set>
                                    <p:anim calcmode="lin" valueType="num">
                                      <p:cBhvr additive="base">
                                        <p:cTn id="7" dur="500" fill="hold"/>
                                        <p:tgtEl>
                                          <p:spTgt spid="20491"/>
                                        </p:tgtEl>
                                        <p:attrNameLst>
                                          <p:attrName>ppt_x</p:attrName>
                                        </p:attrNameLst>
                                      </p:cBhvr>
                                      <p:tavLst>
                                        <p:tav tm="0">
                                          <p:val>
                                            <p:strVal val="#ppt_x"/>
                                          </p:val>
                                        </p:tav>
                                        <p:tav tm="100000">
                                          <p:val>
                                            <p:strVal val="#ppt_x"/>
                                          </p:val>
                                        </p:tav>
                                      </p:tavLst>
                                    </p:anim>
                                    <p:anim calcmode="lin" valueType="num">
                                      <p:cBhvr additive="base">
                                        <p:cTn id="8" dur="500" fill="hold"/>
                                        <p:tgtEl>
                                          <p:spTgt spid="2049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8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20486"/>
                                        </p:tgtEl>
                                        <p:attrNameLst>
                                          <p:attrName>style.visibility</p:attrName>
                                        </p:attrNameLst>
                                      </p:cBhvr>
                                      <p:to>
                                        <p:strVal val="visible"/>
                                      </p:to>
                                    </p:set>
                                    <p:anim calcmode="discrete" valueType="clr">
                                      <p:cBhvr override="childStyle">
                                        <p:cTn id="17" dur="80"/>
                                        <p:tgtEl>
                                          <p:spTgt spid="2048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0486"/>
                                        </p:tgtEl>
                                        <p:attrNameLst>
                                          <p:attrName>fillcolor</p:attrName>
                                        </p:attrNameLst>
                                      </p:cBhvr>
                                      <p:tavLst>
                                        <p:tav tm="0">
                                          <p:val>
                                            <p:clrVal>
                                              <a:schemeClr val="accent2"/>
                                            </p:clrVal>
                                          </p:val>
                                        </p:tav>
                                        <p:tav tm="50000">
                                          <p:val>
                                            <p:clrVal>
                                              <a:schemeClr val="hlink"/>
                                            </p:clrVal>
                                          </p:val>
                                        </p:tav>
                                      </p:tavLst>
                                    </p:anim>
                                    <p:set>
                                      <p:cBhvr>
                                        <p:cTn id="19" dur="80"/>
                                        <p:tgtEl>
                                          <p:spTgt spid="204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3789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5310" y="1140619"/>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exagon 7"/>
          <p:cNvSpPr/>
          <p:nvPr/>
        </p:nvSpPr>
        <p:spPr>
          <a:xfrm>
            <a:off x="1129937" y="1490416"/>
            <a:ext cx="1630683" cy="150383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713" b="1" dirty="0">
                <a:ln w="6600">
                  <a:solidFill>
                    <a:schemeClr val="accent2"/>
                  </a:solidFill>
                  <a:prstDash val="solid"/>
                </a:ln>
                <a:solidFill>
                  <a:srgbClr val="FFFFFF"/>
                </a:solidFill>
                <a:effectLst>
                  <a:outerShdw dist="38100" dir="2700000" algn="tl" rotWithShape="0">
                    <a:schemeClr val="accent2"/>
                  </a:outerShdw>
                </a:effectLst>
              </a:rPr>
              <a:t>Con</a:t>
            </a:r>
            <a:endParaRPr lang="en-US" sz="3713" dirty="0"/>
          </a:p>
        </p:txBody>
      </p:sp>
      <p:sp>
        <p:nvSpPr>
          <p:cNvPr id="9" name="Hexagon 8"/>
          <p:cNvSpPr/>
          <p:nvPr/>
        </p:nvSpPr>
        <p:spPr>
          <a:xfrm>
            <a:off x="2336637" y="651036"/>
            <a:ext cx="1816258" cy="1585246"/>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713" b="1" dirty="0">
                <a:ln w="6600">
                  <a:solidFill>
                    <a:schemeClr val="accent2"/>
                  </a:solidFill>
                  <a:prstDash val="solid"/>
                </a:ln>
                <a:solidFill>
                  <a:srgbClr val="FFFFFF"/>
                </a:solidFill>
                <a:effectLst>
                  <a:outerShdw dist="38100" dir="2700000" algn="tl" rotWithShape="0">
                    <a:schemeClr val="accent2"/>
                  </a:outerShdw>
                </a:effectLst>
              </a:rPr>
              <a:t>ong</a:t>
            </a:r>
            <a:endParaRPr lang="en-US" sz="3713" dirty="0"/>
          </a:p>
        </p:txBody>
      </p:sp>
      <p:sp>
        <p:nvSpPr>
          <p:cNvPr id="10" name="Hexagon 9"/>
          <p:cNvSpPr/>
          <p:nvPr/>
        </p:nvSpPr>
        <p:spPr>
          <a:xfrm>
            <a:off x="5226243" y="2236281"/>
            <a:ext cx="1689788" cy="1515943"/>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713" b="1" dirty="0">
                <a:ln w="6600">
                  <a:solidFill>
                    <a:schemeClr val="accent2"/>
                  </a:solidFill>
                  <a:prstDash val="solid"/>
                </a:ln>
                <a:solidFill>
                  <a:srgbClr val="FFFFFF"/>
                </a:solidFill>
                <a:effectLst>
                  <a:outerShdw dist="38100" dir="2700000" algn="tl" rotWithShape="0">
                    <a:schemeClr val="accent2"/>
                  </a:outerShdw>
                </a:effectLst>
              </a:rPr>
              <a:t>chỉ</a:t>
            </a:r>
            <a:endParaRPr lang="en-US" sz="3713"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3" name="Hexagon 12"/>
          <p:cNvSpPr/>
          <p:nvPr/>
        </p:nvSpPr>
        <p:spPr>
          <a:xfrm>
            <a:off x="3292070" y="1443659"/>
            <a:ext cx="2294927" cy="1575504"/>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375" b="1" dirty="0">
                <a:ln w="6600">
                  <a:solidFill>
                    <a:schemeClr val="accent2"/>
                  </a:solidFill>
                  <a:prstDash val="solid"/>
                </a:ln>
                <a:solidFill>
                  <a:srgbClr val="FFFFFF"/>
                </a:solidFill>
                <a:effectLst>
                  <a:outerShdw dist="38100" dir="2700000" algn="tl" rotWithShape="0">
                    <a:schemeClr val="accent2"/>
                  </a:outerShdw>
                </a:effectLst>
              </a:rPr>
              <a:t>chăm</a:t>
            </a:r>
            <a:endParaRPr lang="en-US" sz="3375" dirty="0"/>
          </a:p>
        </p:txBody>
      </p:sp>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5666" y="2869406"/>
            <a:ext cx="1490663" cy="1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7"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2141" y="2869406"/>
            <a:ext cx="1490663" cy="1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8" action="ppaction://hlinksldjump"/>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0806" y="2869406"/>
            <a:ext cx="1490663" cy="1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25154" y="3751660"/>
            <a:ext cx="475059" cy="71558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vi-VN" sz="4050" dirty="0"/>
              <a:t>1</a:t>
            </a:r>
            <a:endParaRPr lang="en-US" sz="4050" dirty="0"/>
          </a:p>
        </p:txBody>
      </p:sp>
      <p:sp>
        <p:nvSpPr>
          <p:cNvPr id="14" name="TextBox 13"/>
          <p:cNvSpPr txBox="1"/>
          <p:nvPr/>
        </p:nvSpPr>
        <p:spPr>
          <a:xfrm>
            <a:off x="3508772" y="3762375"/>
            <a:ext cx="475059" cy="71558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vi-VN" sz="4050" dirty="0"/>
              <a:t>2</a:t>
            </a:r>
            <a:endParaRPr lang="en-US" sz="4050" dirty="0"/>
          </a:p>
        </p:txBody>
      </p:sp>
      <p:sp>
        <p:nvSpPr>
          <p:cNvPr id="16" name="TextBox 15"/>
          <p:cNvSpPr txBox="1"/>
          <p:nvPr/>
        </p:nvSpPr>
        <p:spPr>
          <a:xfrm>
            <a:off x="6242448" y="3721894"/>
            <a:ext cx="473869" cy="71558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vi-VN" sz="4050" dirty="0"/>
              <a:t>3</a:t>
            </a:r>
            <a:endParaRPr lang="en-US" sz="4050" dirty="0"/>
          </a:p>
        </p:txBody>
      </p:sp>
    </p:spTree>
    <p:extLst>
      <p:ext uri="{BB962C8B-B14F-4D97-AF65-F5344CB8AC3E}">
        <p14:creationId xmlns:p14="http://schemas.microsoft.com/office/powerpoint/2010/main" val="113145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 fill="hold"/>
                                        <p:tgtEl>
                                          <p:spTgt spid="8"/>
                                        </p:tgtEl>
                                        <p:attrNameLst>
                                          <p:attrName>ppt_x</p:attrName>
                                        </p:attrNameLst>
                                      </p:cBhvr>
                                      <p:tavLst>
                                        <p:tav tm="0">
                                          <p:val>
                                            <p:strVal val="#ppt_x"/>
                                          </p:val>
                                        </p:tav>
                                        <p:tav tm="100000">
                                          <p:val>
                                            <p:strVal val="#ppt_x"/>
                                          </p:val>
                                        </p:tav>
                                      </p:tavLst>
                                    </p:anim>
                                    <p:anim calcmode="lin" valueType="num">
                                      <p:cBhvr additive="base">
                                        <p:cTn id="8" dur="1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nodeType="afterGroup">
                            <p:stCondLst>
                              <p:cond delay="10"/>
                            </p:stCondLst>
                            <p:childTnLst>
                              <p:par>
                                <p:cTn id="10" presetID="2" presetClass="entr" presetSubtype="1" accel="10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 fill="hold"/>
                                        <p:tgtEl>
                                          <p:spTgt spid="9"/>
                                        </p:tgtEl>
                                        <p:attrNameLst>
                                          <p:attrName>ppt_x</p:attrName>
                                        </p:attrNameLst>
                                      </p:cBhvr>
                                      <p:tavLst>
                                        <p:tav tm="0">
                                          <p:val>
                                            <p:strVal val="#ppt_x"/>
                                          </p:val>
                                        </p:tav>
                                        <p:tav tm="100000">
                                          <p:val>
                                            <p:strVal val="#ppt_x"/>
                                          </p:val>
                                        </p:tav>
                                      </p:tavLst>
                                    </p:anim>
                                    <p:anim calcmode="lin" valueType="num">
                                      <p:cBhvr additive="base">
                                        <p:cTn id="13" dur="10" fill="hold"/>
                                        <p:tgtEl>
                                          <p:spTgt spid="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20"/>
                            </p:stCondLst>
                            <p:childTnLst>
                              <p:par>
                                <p:cTn id="15" presetID="2" presetClass="entr" presetSubtype="4" accel="10000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 fill="hold"/>
                                        <p:tgtEl>
                                          <p:spTgt spid="13"/>
                                        </p:tgtEl>
                                        <p:attrNameLst>
                                          <p:attrName>ppt_x</p:attrName>
                                        </p:attrNameLst>
                                      </p:cBhvr>
                                      <p:tavLst>
                                        <p:tav tm="0">
                                          <p:val>
                                            <p:strVal val="#ppt_x"/>
                                          </p:val>
                                        </p:tav>
                                        <p:tav tm="100000">
                                          <p:val>
                                            <p:strVal val="#ppt_x"/>
                                          </p:val>
                                        </p:tav>
                                      </p:tavLst>
                                    </p:anim>
                                    <p:anim calcmode="lin" valueType="num">
                                      <p:cBhvr additive="base">
                                        <p:cTn id="18" dur="10" fill="hold"/>
                                        <p:tgtEl>
                                          <p:spTgt spid="1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
                            </p:stCondLst>
                            <p:childTnLst>
                              <p:par>
                                <p:cTn id="20" presetID="2" presetClass="entr" presetSubtype="4" ac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 fill="hold"/>
                                        <p:tgtEl>
                                          <p:spTgt spid="10"/>
                                        </p:tgtEl>
                                        <p:attrNameLst>
                                          <p:attrName>ppt_x</p:attrName>
                                        </p:attrNameLst>
                                      </p:cBhvr>
                                      <p:tavLst>
                                        <p:tav tm="0">
                                          <p:val>
                                            <p:strVal val="#ppt_x"/>
                                          </p:val>
                                        </p:tav>
                                        <p:tav tm="100000">
                                          <p:val>
                                            <p:strVal val="#ppt_x"/>
                                          </p:val>
                                        </p:tav>
                                      </p:tavLst>
                                    </p:anim>
                                    <p:anim calcmode="lin" valueType="num">
                                      <p:cBhvr additive="base">
                                        <p:cTn id="23" dur="1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 fill="hold"/>
                                        <p:tgtEl>
                                          <p:spTgt spid="15"/>
                                        </p:tgtEl>
                                        <p:attrNameLst>
                                          <p:attrName>ppt_x</p:attrName>
                                        </p:attrNameLst>
                                      </p:cBhvr>
                                      <p:tavLst>
                                        <p:tav tm="0">
                                          <p:val>
                                            <p:strVal val="0-#ppt_w/2"/>
                                          </p:val>
                                        </p:tav>
                                        <p:tav tm="100000">
                                          <p:val>
                                            <p:strVal val="#ppt_x"/>
                                          </p:val>
                                        </p:tav>
                                      </p:tavLst>
                                    </p:anim>
                                    <p:anim calcmode="lin" valueType="num">
                                      <p:cBhvr additive="base">
                                        <p:cTn id="27" dur="1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0" fill="hold"/>
                                        <p:tgtEl>
                                          <p:spTgt spid="11"/>
                                        </p:tgtEl>
                                        <p:attrNameLst>
                                          <p:attrName>ppt_x</p:attrName>
                                        </p:attrNameLst>
                                      </p:cBhvr>
                                      <p:tavLst>
                                        <p:tav tm="0">
                                          <p:val>
                                            <p:strVal val="0-#ppt_w/2"/>
                                          </p:val>
                                        </p:tav>
                                        <p:tav tm="100000">
                                          <p:val>
                                            <p:strVal val="#ppt_x"/>
                                          </p:val>
                                        </p:tav>
                                      </p:tavLst>
                                    </p:anim>
                                    <p:anim calcmode="lin" valueType="num">
                                      <p:cBhvr additive="base">
                                        <p:cTn id="31" dur="1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 fill="hold"/>
                                        <p:tgtEl>
                                          <p:spTgt spid="12"/>
                                        </p:tgtEl>
                                        <p:attrNameLst>
                                          <p:attrName>ppt_x</p:attrName>
                                        </p:attrNameLst>
                                      </p:cBhvr>
                                      <p:tavLst>
                                        <p:tav tm="0">
                                          <p:val>
                                            <p:strVal val="0-#ppt_w/2"/>
                                          </p:val>
                                        </p:tav>
                                        <p:tav tm="100000">
                                          <p:val>
                                            <p:strVal val="#ppt_x"/>
                                          </p:val>
                                        </p:tav>
                                      </p:tavLst>
                                    </p:anim>
                                    <p:anim calcmode="lin" valueType="num">
                                      <p:cBhvr additive="base">
                                        <p:cTn id="35" dur="1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404" y="2745582"/>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p:cNvSpPr/>
          <p:nvPr/>
        </p:nvSpPr>
        <p:spPr>
          <a:xfrm>
            <a:off x="857250" y="598885"/>
            <a:ext cx="6578204" cy="991790"/>
          </a:xfrm>
          <a:prstGeom prst="wedgeRoundRectCallout">
            <a:avLst>
              <a:gd name="adj1" fmla="val 58935"/>
              <a:gd name="adj2" fmla="val -10815"/>
              <a:gd name="adj3" fmla="val 16667"/>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vi-VN" sz="3600" b="1" dirty="0">
                <a:latin typeface="Times New Roman" panose="02020603050405020304" pitchFamily="18" charset="0"/>
                <a:cs typeface="Times New Roman" panose="02020603050405020304" pitchFamily="18" charset="0"/>
              </a:rPr>
              <a:t>Em hãy đọc lại đoạn 1 của bài.</a:t>
            </a:r>
            <a:endParaRPr lang="en-US" sz="3600" b="1"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931" y="2293144"/>
            <a:ext cx="9001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035" y="2755107"/>
            <a:ext cx="1650206" cy="165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0101" y="2742010"/>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1" y="2755107"/>
            <a:ext cx="1650206" cy="165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12844" y="514350"/>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Notched Right 8">
            <a:hlinkClick r:id="rId6" action="ppaction://hlinksldjump"/>
          </p:cNvPr>
          <p:cNvSpPr/>
          <p:nvPr/>
        </p:nvSpPr>
        <p:spPr>
          <a:xfrm>
            <a:off x="8067676" y="4500563"/>
            <a:ext cx="803672"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622751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 fill="hold"/>
                                        <p:tgtEl>
                                          <p:spTgt spid="17"/>
                                        </p:tgtEl>
                                        <p:attrNameLst>
                                          <p:attrName>ppt_x</p:attrName>
                                        </p:attrNameLst>
                                      </p:cBhvr>
                                      <p:tavLst>
                                        <p:tav tm="0">
                                          <p:val>
                                            <p:strVal val="0-#ppt_w/2"/>
                                          </p:val>
                                        </p:tav>
                                        <p:tav tm="100000">
                                          <p:val>
                                            <p:strVal val="#ppt_x"/>
                                          </p:val>
                                        </p:tav>
                                      </p:tavLst>
                                    </p:anim>
                                    <p:anim calcmode="lin" valueType="num">
                                      <p:cBhvr additive="base">
                                        <p:cTn id="8" dur="10" fill="hold"/>
                                        <p:tgtEl>
                                          <p:spTgt spid="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 fill="hold"/>
                                        <p:tgtEl>
                                          <p:spTgt spid="8"/>
                                        </p:tgtEl>
                                        <p:attrNameLst>
                                          <p:attrName>ppt_w</p:attrName>
                                        </p:attrNameLst>
                                      </p:cBhvr>
                                      <p:tavLst>
                                        <p:tav tm="0">
                                          <p:val>
                                            <p:strVal val="#ppt_w+.3"/>
                                          </p:val>
                                        </p:tav>
                                        <p:tav tm="100000">
                                          <p:val>
                                            <p:strVal val="#ppt_w"/>
                                          </p:val>
                                        </p:tav>
                                      </p:tavLst>
                                    </p:anim>
                                    <p:anim calcmode="lin" valueType="num">
                                      <p:cBhvr>
                                        <p:cTn id="13" dur="10" fill="hold"/>
                                        <p:tgtEl>
                                          <p:spTgt spid="8"/>
                                        </p:tgtEl>
                                        <p:attrNameLst>
                                          <p:attrName>ppt_h</p:attrName>
                                        </p:attrNameLst>
                                      </p:cBhvr>
                                      <p:tavLst>
                                        <p:tav tm="0">
                                          <p:val>
                                            <p:strVal val="#ppt_h"/>
                                          </p:val>
                                        </p:tav>
                                        <p:tav tm="100000">
                                          <p:val>
                                            <p:strVal val="#ppt_h"/>
                                          </p:val>
                                        </p:tav>
                                      </p:tavLst>
                                    </p:anim>
                                    <p:animEffect transition="in" filter="fade">
                                      <p:cBhvr>
                                        <p:cTn id="14"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6" presetClass="emph" presetSubtype="0" fill="hold" nodeType="clickEffect">
                                  <p:stCondLst>
                                    <p:cond delay="0"/>
                                  </p:stCondLst>
                                  <p:childTnLst>
                                    <p:animEffect transition="out" filter="fade">
                                      <p:cBhvr>
                                        <p:cTn id="19" dur="10" tmFilter="0, 0; .2, .5; .8, .5; 1, 0"/>
                                        <p:tgtEl>
                                          <p:spTgt spid="5"/>
                                        </p:tgtEl>
                                      </p:cBhvr>
                                    </p:animEffect>
                                    <p:animScale>
                                      <p:cBhvr>
                                        <p:cTn id="20" dur="5"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6" presetClass="emph" presetSubtype="0" fill="hold" nodeType="clickEffect">
                                  <p:stCondLst>
                                    <p:cond delay="0"/>
                                  </p:stCondLst>
                                  <p:childTnLst>
                                    <p:animEffect transition="out" filter="fade">
                                      <p:cBhvr>
                                        <p:cTn id="25" dur="10" tmFilter="0, 0; .2, .5; .8, .5; 1, 0"/>
                                        <p:tgtEl>
                                          <p:spTgt spid="20"/>
                                        </p:tgtEl>
                                      </p:cBhvr>
                                    </p:animEffect>
                                    <p:animScale>
                                      <p:cBhvr>
                                        <p:cTn id="26" dur="5"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6" presetClass="emph" presetSubtype="0" fill="hold" nodeType="clickEffect">
                                  <p:stCondLst>
                                    <p:cond delay="0"/>
                                  </p:stCondLst>
                                  <p:childTnLst>
                                    <p:animEffect transition="out" filter="fade">
                                      <p:cBhvr>
                                        <p:cTn id="31" dur="10" tmFilter="0, 0; .2, .5; .8, .5; 1, 0"/>
                                        <p:tgtEl>
                                          <p:spTgt spid="22"/>
                                        </p:tgtEl>
                                      </p:cBhvr>
                                    </p:animEffect>
                                    <p:animScale>
                                      <p:cBhvr>
                                        <p:cTn id="32" dur="5"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nodeType="clickEffect">
                                  <p:stCondLst>
                                    <p:cond delay="0"/>
                                  </p:stCondLst>
                                  <p:childTnLst>
                                    <p:animEffect transition="out" filter="fade">
                                      <p:cBhvr>
                                        <p:cTn id="37" dur="10" tmFilter="0, 0; .2, .5; .8, .5; 1, 0"/>
                                        <p:tgtEl>
                                          <p:spTgt spid="24"/>
                                        </p:tgtEl>
                                      </p:cBhvr>
                                    </p:animEffect>
                                    <p:animScale>
                                      <p:cBhvr>
                                        <p:cTn id="38" dur="5"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2916" y="0"/>
            <a:ext cx="2959894"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1760935" y="97632"/>
            <a:ext cx="291107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a:solidFill>
                  <a:srgbClr val="FF0000"/>
                </a:solidFill>
                <a:latin typeface="Times New Roman" panose="02020603050405020304" pitchFamily="18" charset="0"/>
                <a:cs typeface="Times New Roman" panose="02020603050405020304" pitchFamily="18" charset="0"/>
              </a:rPr>
              <a:t>KHỞI ĐỘNG</a:t>
            </a:r>
          </a:p>
        </p:txBody>
      </p:sp>
      <p:sp>
        <p:nvSpPr>
          <p:cNvPr id="2" name="Rectangle 1"/>
          <p:cNvSpPr/>
          <p:nvPr/>
        </p:nvSpPr>
        <p:spPr>
          <a:xfrm>
            <a:off x="61123" y="721403"/>
            <a:ext cx="6311343" cy="715581"/>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a:defRPr/>
            </a:pPr>
            <a:r>
              <a:rPr lang="vi-VN" sz="4050" b="1" dirty="0">
                <a:ln/>
                <a:solidFill>
                  <a:schemeClr val="accent4"/>
                </a:solidFill>
              </a:rPr>
              <a:t>TRÒ CHƠI: GỌI THUYỀN</a:t>
            </a:r>
            <a:endParaRPr lang="en-US" sz="4050" b="1" dirty="0">
              <a:ln/>
              <a:solidFill>
                <a:schemeClr val="accent4"/>
              </a:solidFill>
            </a:endParaRPr>
          </a:p>
        </p:txBody>
      </p:sp>
      <p:sp>
        <p:nvSpPr>
          <p:cNvPr id="4" name="TextBox 3"/>
          <p:cNvSpPr txBox="1"/>
          <p:nvPr/>
        </p:nvSpPr>
        <p:spPr>
          <a:xfrm>
            <a:off x="285750" y="1714500"/>
            <a:ext cx="8572500" cy="3831818"/>
          </a:xfrm>
          <a:prstGeom prst="rect">
            <a:avLst/>
          </a:prstGeom>
          <a:noFill/>
        </p:spPr>
        <p:txBody>
          <a:bodyPr>
            <a:spAutoFit/>
          </a:bodyPr>
          <a:lstStyle/>
          <a:p>
            <a:pPr algn="ctr">
              <a:defRPr/>
            </a:pPr>
            <a:r>
              <a:rPr lang="vi-VN" sz="2700" b="1" dirty="0">
                <a:solidFill>
                  <a:srgbClr val="FF0000"/>
                </a:solidFill>
                <a:latin typeface="+mj-lt"/>
              </a:rPr>
              <a:t>LUẬT CHƠI:</a:t>
            </a:r>
          </a:p>
          <a:p>
            <a:pPr>
              <a:defRPr/>
            </a:pPr>
            <a:r>
              <a:rPr lang="vi-VN" sz="2700" dirty="0">
                <a:latin typeface="+mj-lt"/>
              </a:rPr>
              <a:t>      HS được chỉ định hô to “</a:t>
            </a:r>
            <a:r>
              <a:rPr lang="vi-VN" sz="2700" i="1" dirty="0">
                <a:latin typeface="+mj-lt"/>
              </a:rPr>
              <a:t>Gọi thuyền, gọi thuyền</a:t>
            </a:r>
            <a:r>
              <a:rPr lang="vi-VN" sz="2700" dirty="0">
                <a:latin typeface="+mj-lt"/>
              </a:rPr>
              <a:t>”, lớp đồng thanh hô “</a:t>
            </a:r>
            <a:r>
              <a:rPr lang="vi-VN" sz="2700" i="1" dirty="0">
                <a:latin typeface="+mj-lt"/>
              </a:rPr>
              <a:t>Thuyền ai, thuyền ai</a:t>
            </a:r>
            <a:r>
              <a:rPr lang="vi-VN" sz="2700" dirty="0">
                <a:latin typeface="+mj-lt"/>
              </a:rPr>
              <a:t>?”, HS chỉ định nói tên của bạn bất kì trong lớp, bạn đó phải nêu được tên của con sông bắt đầu với chữ cái giống tên của mình.</a:t>
            </a:r>
          </a:p>
          <a:p>
            <a:pPr>
              <a:defRPr/>
            </a:pPr>
            <a:r>
              <a:rPr lang="vi-VN" sz="2700" b="1" dirty="0">
                <a:latin typeface="+mj-lt"/>
              </a:rPr>
              <a:t>      Ví dụ: </a:t>
            </a:r>
            <a:r>
              <a:rPr lang="vi-VN" sz="2700" dirty="0">
                <a:solidFill>
                  <a:srgbClr val="FF0000"/>
                </a:solidFill>
                <a:latin typeface="+mj-lt"/>
              </a:rPr>
              <a:t>Th</a:t>
            </a:r>
            <a:r>
              <a:rPr lang="vi-VN" sz="2700" dirty="0">
                <a:latin typeface="+mj-lt"/>
              </a:rPr>
              <a:t>ảo – sông </a:t>
            </a:r>
            <a:r>
              <a:rPr lang="vi-VN" sz="2700" dirty="0">
                <a:solidFill>
                  <a:srgbClr val="FF0000"/>
                </a:solidFill>
                <a:latin typeface="+mj-lt"/>
              </a:rPr>
              <a:t>Th</a:t>
            </a:r>
            <a:r>
              <a:rPr lang="vi-VN" sz="2700" dirty="0">
                <a:latin typeface="+mj-lt"/>
              </a:rPr>
              <a:t>u Bồn, </a:t>
            </a:r>
            <a:r>
              <a:rPr lang="vi-VN" sz="2700" dirty="0">
                <a:solidFill>
                  <a:srgbClr val="FF0000"/>
                </a:solidFill>
                <a:latin typeface="+mj-lt"/>
              </a:rPr>
              <a:t>Nh</a:t>
            </a:r>
            <a:r>
              <a:rPr lang="vi-VN" sz="2700" dirty="0">
                <a:latin typeface="+mj-lt"/>
              </a:rPr>
              <a:t>ân – sông </a:t>
            </a:r>
            <a:r>
              <a:rPr lang="vi-VN" sz="2700" dirty="0">
                <a:solidFill>
                  <a:srgbClr val="FF0000"/>
                </a:solidFill>
                <a:latin typeface="+mj-lt"/>
              </a:rPr>
              <a:t>Nh</a:t>
            </a:r>
            <a:r>
              <a:rPr lang="vi-VN" sz="2700" dirty="0">
                <a:latin typeface="+mj-lt"/>
              </a:rPr>
              <a:t>ật Lệ, </a:t>
            </a:r>
          </a:p>
          <a:p>
            <a:pPr>
              <a:defRPr/>
            </a:pPr>
            <a:r>
              <a:rPr lang="vi-VN" sz="2700" dirty="0">
                <a:solidFill>
                  <a:srgbClr val="FF0000"/>
                </a:solidFill>
                <a:latin typeface="+mj-lt"/>
              </a:rPr>
              <a:t>                  Gi</a:t>
            </a:r>
            <a:r>
              <a:rPr lang="vi-VN" sz="2700" dirty="0">
                <a:latin typeface="+mj-lt"/>
              </a:rPr>
              <a:t>ang – sông </a:t>
            </a:r>
            <a:r>
              <a:rPr lang="vi-VN" sz="2700" dirty="0">
                <a:solidFill>
                  <a:srgbClr val="FF0000"/>
                </a:solidFill>
                <a:latin typeface="+mj-lt"/>
              </a:rPr>
              <a:t>Gi</a:t>
            </a:r>
            <a:r>
              <a:rPr lang="vi-VN" sz="2700" dirty="0">
                <a:latin typeface="+mj-lt"/>
              </a:rPr>
              <a:t>anh.</a:t>
            </a:r>
            <a:endParaRPr lang="en-US" sz="2700" dirty="0">
              <a:latin typeface="+mj-lt"/>
            </a:endParaRPr>
          </a:p>
        </p:txBody>
      </p:sp>
    </p:spTree>
    <p:extLst>
      <p:ext uri="{BB962C8B-B14F-4D97-AF65-F5344CB8AC3E}">
        <p14:creationId xmlns:p14="http://schemas.microsoft.com/office/powerpoint/2010/main" val="3676236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6832" y="2850357"/>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peech Bubble: Rectangle with Corners Rounded 7"/>
          <p:cNvSpPr/>
          <p:nvPr/>
        </p:nvSpPr>
        <p:spPr>
          <a:xfrm>
            <a:off x="446485" y="757238"/>
            <a:ext cx="6843713" cy="903685"/>
          </a:xfrm>
          <a:prstGeom prst="wedgeRoundRectCallout">
            <a:avLst>
              <a:gd name="adj1" fmla="val 56150"/>
              <a:gd name="adj2" fmla="val -4942"/>
              <a:gd name="adj3" fmla="val 16667"/>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vi-VN" sz="3600" b="1" dirty="0">
                <a:latin typeface="Times New Roman" panose="02020603050405020304" pitchFamily="18" charset="0"/>
                <a:cs typeface="Times New Roman" panose="02020603050405020304" pitchFamily="18" charset="0"/>
              </a:rPr>
              <a:t>Em hã</a:t>
            </a:r>
            <a:r>
              <a:rPr lang="en-US" sz="3600" b="1" dirty="0">
                <a:latin typeface="Times New Roman" panose="02020603050405020304" pitchFamily="18" charset="0"/>
                <a:cs typeface="Times New Roman" panose="02020603050405020304" pitchFamily="18" charset="0"/>
              </a:rPr>
              <a:t>y</a:t>
            </a:r>
            <a:r>
              <a:rPr lang="vi-VN" sz="3600" b="1" dirty="0">
                <a:latin typeface="Times New Roman" panose="02020603050405020304" pitchFamily="18" charset="0"/>
                <a:cs typeface="Times New Roman" panose="02020603050405020304" pitchFamily="18" charset="0"/>
              </a:rPr>
              <a:t> đọc lại đoạn 2 của bài.</a:t>
            </a:r>
            <a:endParaRPr lang="en-US" sz="3600" b="1"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648" y="2397919"/>
            <a:ext cx="901303" cy="90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2985" y="2850357"/>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4851" y="2851548"/>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1473" y="2850357"/>
            <a:ext cx="1650206" cy="16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64004" y="642938"/>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Notched Right 8">
            <a:hlinkClick r:id="rId6" action="ppaction://hlinksldjump"/>
          </p:cNvPr>
          <p:cNvSpPr/>
          <p:nvPr/>
        </p:nvSpPr>
        <p:spPr>
          <a:xfrm>
            <a:off x="8067676" y="4500563"/>
            <a:ext cx="803672"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2151746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 fill="hold"/>
                                        <p:tgtEl>
                                          <p:spTgt spid="17"/>
                                        </p:tgtEl>
                                        <p:attrNameLst>
                                          <p:attrName>ppt_x</p:attrName>
                                        </p:attrNameLst>
                                      </p:cBhvr>
                                      <p:tavLst>
                                        <p:tav tm="0">
                                          <p:val>
                                            <p:strVal val="0-#ppt_w/2"/>
                                          </p:val>
                                        </p:tav>
                                        <p:tav tm="100000">
                                          <p:val>
                                            <p:strVal val="#ppt_x"/>
                                          </p:val>
                                        </p:tav>
                                      </p:tavLst>
                                    </p:anim>
                                    <p:anim calcmode="lin" valueType="num">
                                      <p:cBhvr additive="base">
                                        <p:cTn id="8" dur="10" fill="hold"/>
                                        <p:tgtEl>
                                          <p:spTgt spid="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 fill="hold"/>
                                        <p:tgtEl>
                                          <p:spTgt spid="8"/>
                                        </p:tgtEl>
                                        <p:attrNameLst>
                                          <p:attrName>ppt_w</p:attrName>
                                        </p:attrNameLst>
                                      </p:cBhvr>
                                      <p:tavLst>
                                        <p:tav tm="0">
                                          <p:val>
                                            <p:strVal val="#ppt_w+.3"/>
                                          </p:val>
                                        </p:tav>
                                        <p:tav tm="100000">
                                          <p:val>
                                            <p:strVal val="#ppt_w"/>
                                          </p:val>
                                        </p:tav>
                                      </p:tavLst>
                                    </p:anim>
                                    <p:anim calcmode="lin" valueType="num">
                                      <p:cBhvr>
                                        <p:cTn id="13" dur="10" fill="hold"/>
                                        <p:tgtEl>
                                          <p:spTgt spid="8"/>
                                        </p:tgtEl>
                                        <p:attrNameLst>
                                          <p:attrName>ppt_h</p:attrName>
                                        </p:attrNameLst>
                                      </p:cBhvr>
                                      <p:tavLst>
                                        <p:tav tm="0">
                                          <p:val>
                                            <p:strVal val="#ppt_h"/>
                                          </p:val>
                                        </p:tav>
                                        <p:tav tm="100000">
                                          <p:val>
                                            <p:strVal val="#ppt_h"/>
                                          </p:val>
                                        </p:tav>
                                      </p:tavLst>
                                    </p:anim>
                                    <p:animEffect transition="in" filter="fade">
                                      <p:cBhvr>
                                        <p:cTn id="14"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6" presetClass="emph" presetSubtype="0" fill="hold" nodeType="clickEffect">
                                  <p:stCondLst>
                                    <p:cond delay="0"/>
                                  </p:stCondLst>
                                  <p:childTnLst>
                                    <p:animEffect transition="out" filter="fade">
                                      <p:cBhvr>
                                        <p:cTn id="19" dur="10" tmFilter="0, 0; .2, .5; .8, .5; 1, 0"/>
                                        <p:tgtEl>
                                          <p:spTgt spid="5"/>
                                        </p:tgtEl>
                                      </p:cBhvr>
                                    </p:animEffect>
                                    <p:animScale>
                                      <p:cBhvr>
                                        <p:cTn id="20" dur="5"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26" presetClass="emph" presetSubtype="0" fill="hold" nodeType="clickEffect">
                                  <p:stCondLst>
                                    <p:cond delay="0"/>
                                  </p:stCondLst>
                                  <p:childTnLst>
                                    <p:animEffect transition="out" filter="fade">
                                      <p:cBhvr>
                                        <p:cTn id="25" dur="10" tmFilter="0, 0; .2, .5; .8, .5; 1, 0"/>
                                        <p:tgtEl>
                                          <p:spTgt spid="20"/>
                                        </p:tgtEl>
                                      </p:cBhvr>
                                    </p:animEffect>
                                    <p:animScale>
                                      <p:cBhvr>
                                        <p:cTn id="26" dur="5"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6" presetClass="emph" presetSubtype="0" fill="hold" nodeType="clickEffect">
                                  <p:stCondLst>
                                    <p:cond delay="0"/>
                                  </p:stCondLst>
                                  <p:childTnLst>
                                    <p:animEffect transition="out" filter="fade">
                                      <p:cBhvr>
                                        <p:cTn id="31" dur="10" tmFilter="0, 0; .2, .5; .8, .5; 1, 0"/>
                                        <p:tgtEl>
                                          <p:spTgt spid="22"/>
                                        </p:tgtEl>
                                      </p:cBhvr>
                                    </p:animEffect>
                                    <p:animScale>
                                      <p:cBhvr>
                                        <p:cTn id="32" dur="5"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nodeType="clickEffect">
                                  <p:stCondLst>
                                    <p:cond delay="0"/>
                                  </p:stCondLst>
                                  <p:childTnLst>
                                    <p:animEffect transition="out" filter="fade">
                                      <p:cBhvr>
                                        <p:cTn id="37" dur="10" tmFilter="0, 0; .2, .5; .8, .5; 1, 0"/>
                                        <p:tgtEl>
                                          <p:spTgt spid="24"/>
                                        </p:tgtEl>
                                      </p:cBhvr>
                                    </p:animEffect>
                                    <p:animScale>
                                      <p:cBhvr>
                                        <p:cTn id="38" dur="5"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p:cNvSpPr/>
          <p:nvPr/>
        </p:nvSpPr>
        <p:spPr>
          <a:xfrm>
            <a:off x="129779" y="432197"/>
            <a:ext cx="7829550" cy="1185863"/>
          </a:xfrm>
          <a:prstGeom prst="wedgeRoundRectCallout">
            <a:avLst>
              <a:gd name="adj1" fmla="val 47913"/>
              <a:gd name="adj2" fmla="val 79975"/>
              <a:gd name="adj3" fmla="val 16667"/>
            </a:avLst>
          </a:prstGeom>
          <a:ln/>
        </p:spPr>
        <p:style>
          <a:lnRef idx="2">
            <a:schemeClr val="accent1"/>
          </a:lnRef>
          <a:fillRef idx="1">
            <a:schemeClr val="lt1"/>
          </a:fillRef>
          <a:effectRef idx="0">
            <a:schemeClr val="accent1"/>
          </a:effectRef>
          <a:fontRef idx="minor">
            <a:schemeClr val="dk1"/>
          </a:fontRef>
        </p:style>
        <p:txBody>
          <a:bodyPr anchor="ctr"/>
          <a:lstStyle/>
          <a:p>
            <a:pPr>
              <a:defRPr/>
            </a:pPr>
            <a:r>
              <a:rPr lang="vi-VN" sz="4050" b="1" dirty="0">
                <a:latin typeface="Times New Roman" panose="02020603050405020304" pitchFamily="18" charset="0"/>
                <a:cs typeface="Times New Roman" panose="02020603050405020304" pitchFamily="18" charset="0"/>
              </a:rPr>
              <a:t>Em hãy </a:t>
            </a:r>
            <a:r>
              <a:rPr lang="vi-VN" sz="4050" b="1">
                <a:latin typeface="Times New Roman" panose="02020603050405020304" pitchFamily="18" charset="0"/>
                <a:cs typeface="Times New Roman" panose="02020603050405020304" pitchFamily="18" charset="0"/>
              </a:rPr>
              <a:t>đọc thuộc lòng cả bài thơ</a:t>
            </a:r>
            <a:endParaRPr lang="en-US" sz="4050" b="1" dirty="0">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6260" y="2370535"/>
            <a:ext cx="1302544" cy="130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6069" y="2464594"/>
            <a:ext cx="1208485" cy="12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5338" y="2412207"/>
            <a:ext cx="1260872" cy="12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5856" y="2425304"/>
            <a:ext cx="12477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4023" y="864394"/>
            <a:ext cx="1607344"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818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 fill="hold"/>
                                        <p:tgtEl>
                                          <p:spTgt spid="8"/>
                                        </p:tgtEl>
                                        <p:attrNameLst>
                                          <p:attrName>ppt_w</p:attrName>
                                        </p:attrNameLst>
                                      </p:cBhvr>
                                      <p:tavLst>
                                        <p:tav tm="0">
                                          <p:val>
                                            <p:strVal val="#ppt_w+.3"/>
                                          </p:val>
                                        </p:tav>
                                        <p:tav tm="100000">
                                          <p:val>
                                            <p:strVal val="#ppt_w"/>
                                          </p:val>
                                        </p:tav>
                                      </p:tavLst>
                                    </p:anim>
                                    <p:anim calcmode="lin" valueType="num">
                                      <p:cBhvr>
                                        <p:cTn id="8" dur="10" fill="hold"/>
                                        <p:tgtEl>
                                          <p:spTgt spid="8"/>
                                        </p:tgtEl>
                                        <p:attrNameLst>
                                          <p:attrName>ppt_h</p:attrName>
                                        </p:attrNameLst>
                                      </p:cBhvr>
                                      <p:tavLst>
                                        <p:tav tm="0">
                                          <p:val>
                                            <p:strVal val="#ppt_h"/>
                                          </p:val>
                                        </p:tav>
                                        <p:tav tm="100000">
                                          <p:val>
                                            <p:strVal val="#ppt_h"/>
                                          </p:val>
                                        </p:tav>
                                      </p:tavLst>
                                    </p:anim>
                                    <p:animEffect transition="in" filter="fade">
                                      <p:cBhvr>
                                        <p:cTn id="9"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mph" presetSubtype="0" fill="hold" nodeType="clickEffect">
                                  <p:stCondLst>
                                    <p:cond delay="0"/>
                                  </p:stCondLst>
                                  <p:childTnLst>
                                    <p:animEffect transition="out" filter="fade">
                                      <p:cBhvr>
                                        <p:cTn id="14" dur="10" tmFilter="0, 0; .2, .5; .8, .5; 1, 0"/>
                                        <p:tgtEl>
                                          <p:spTgt spid="5"/>
                                        </p:tgtEl>
                                      </p:cBhvr>
                                    </p:animEffect>
                                    <p:animScale>
                                      <p:cBhvr>
                                        <p:cTn id="15" dur="5"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6" presetClass="emph" presetSubtype="0" fill="hold" nodeType="clickEffect">
                                  <p:stCondLst>
                                    <p:cond delay="0"/>
                                  </p:stCondLst>
                                  <p:childTnLst>
                                    <p:animEffect transition="out" filter="fade">
                                      <p:cBhvr>
                                        <p:cTn id="20" dur="10" tmFilter="0, 0; .2, .5; .8, .5; 1, 0"/>
                                        <p:tgtEl>
                                          <p:spTgt spid="24"/>
                                        </p:tgtEl>
                                      </p:cBhvr>
                                    </p:animEffect>
                                    <p:animScale>
                                      <p:cBhvr>
                                        <p:cTn id="21" dur="5" autoRev="1" fill="hold"/>
                                        <p:tgtEl>
                                          <p:spTgt spid="24"/>
                                        </p:tgtEl>
                                      </p:cBhvr>
                                      <p:by x="105000" y="105000"/>
                                    </p:animScale>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mph" presetSubtype="0" fill="hold" nodeType="clickEffect">
                                  <p:stCondLst>
                                    <p:cond delay="0"/>
                                  </p:stCondLst>
                                  <p:childTnLst>
                                    <p:animEffect transition="out" filter="fade">
                                      <p:cBhvr>
                                        <p:cTn id="25" dur="10" tmFilter="0, 0; .2, .5; .8, .5; 1, 0"/>
                                        <p:tgtEl>
                                          <p:spTgt spid="11"/>
                                        </p:tgtEl>
                                      </p:cBhvr>
                                    </p:animEffect>
                                    <p:animScale>
                                      <p:cBhvr>
                                        <p:cTn id="26" dur="5" autoRev="1" fill="hold"/>
                                        <p:tgtEl>
                                          <p:spTgt spid="11"/>
                                        </p:tgtEl>
                                      </p:cBhvr>
                                      <p:by x="105000" y="105000"/>
                                    </p:animScale>
                                  </p:childTnLst>
                                </p:cTn>
                              </p:par>
                            </p:childTnLst>
                          </p:cTn>
                        </p:par>
                      </p:childTnLst>
                    </p:cTn>
                  </p:par>
                </p:childTnLst>
              </p:cTn>
              <p:nextCondLst>
                <p:cond evt="onClick" delay="0">
                  <p:tgtEl>
                    <p:spTgt spid="24"/>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6" presetClass="emph" presetSubtype="0" fill="hold" nodeType="clickEffect">
                                  <p:stCondLst>
                                    <p:cond delay="0"/>
                                  </p:stCondLst>
                                  <p:childTnLst>
                                    <p:animEffect transition="out" filter="fade">
                                      <p:cBhvr>
                                        <p:cTn id="31" dur="10" tmFilter="0, 0; .2, .5; .8, .5; 1, 0"/>
                                        <p:tgtEl>
                                          <p:spTgt spid="12"/>
                                        </p:tgtEl>
                                      </p:cBhvr>
                                    </p:animEffect>
                                    <p:animScale>
                                      <p:cBhvr>
                                        <p:cTn id="32" dur="5" autoRev="1" fill="hold"/>
                                        <p:tgtEl>
                                          <p:spTgt spid="12"/>
                                        </p:tgtEl>
                                      </p:cBhvr>
                                      <p:by x="105000" y="105000"/>
                                    </p:animScale>
                                  </p:childTnLst>
                                </p:cTn>
                              </p:par>
                            </p:childTnLst>
                          </p:cTn>
                        </p:par>
                      </p:childTnLst>
                    </p:cTn>
                  </p:par>
                </p:childTnLst>
              </p:cTn>
              <p:nextCondLst>
                <p:cond evt="onClick" delay="0">
                  <p:tgtEl>
                    <p:spTgt spid="12"/>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Floral">
            <a:hlinkClick r:id="" action="ppaction://noaction"/>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43000" y="-61913"/>
            <a:ext cx="8001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7" descr="flowerb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029" y="4626769"/>
            <a:ext cx="5143500" cy="4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AutoShape 4"/>
          <p:cNvSpPr>
            <a:spLocks noChangeArrowheads="1"/>
          </p:cNvSpPr>
          <p:nvPr/>
        </p:nvSpPr>
        <p:spPr bwMode="auto">
          <a:xfrm rot="10800000">
            <a:off x="761999" y="897727"/>
            <a:ext cx="7848599" cy="1381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9933"/>
              </a:gs>
              <a:gs pos="100000">
                <a:schemeClr val="bg1"/>
              </a:gs>
            </a:gsLst>
            <a:lin ang="18900000" scaled="1"/>
          </a:gradFill>
          <a:ln w="76200">
            <a:pattFill prst="lgConfetti">
              <a:fgClr>
                <a:srgbClr val="CC0000"/>
              </a:fgClr>
              <a:bgClr>
                <a:srgbClr val="00CC00"/>
              </a:bgClr>
            </a:pattFill>
            <a:miter lim="800000"/>
            <a:headEnd/>
            <a:tailEnd/>
          </a:ln>
        </p:spPr>
        <p:txBody>
          <a:bodyPr rot="10800000" wrap="none" anchor="ctr"/>
          <a:lstStyle/>
          <a:p>
            <a:pPr algn="ctr"/>
            <a:r>
              <a:rPr lang="en-US" sz="2000" b="1" dirty="0" err="1" smtClean="0">
                <a:solidFill>
                  <a:schemeClr val="bg2">
                    <a:lumMod val="50000"/>
                  </a:schemeClr>
                </a:solidFill>
                <a:latin typeface="Utm aw"/>
              </a:rPr>
              <a:t>Hoạt</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động</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tiếp</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nối</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sau</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bài</a:t>
            </a:r>
            <a:r>
              <a:rPr lang="en-US" sz="2000" b="1" dirty="0" smtClean="0">
                <a:solidFill>
                  <a:schemeClr val="bg2">
                    <a:lumMod val="50000"/>
                  </a:schemeClr>
                </a:solidFill>
                <a:latin typeface="Utm aw"/>
              </a:rPr>
              <a:t> </a:t>
            </a:r>
            <a:r>
              <a:rPr lang="en-US" sz="2000" b="1" dirty="0" err="1" smtClean="0">
                <a:solidFill>
                  <a:schemeClr val="bg2">
                    <a:lumMod val="50000"/>
                  </a:schemeClr>
                </a:solidFill>
                <a:latin typeface="Utm aw"/>
              </a:rPr>
              <a:t>học</a:t>
            </a:r>
            <a:endParaRPr lang="en-US" sz="2000" b="1" dirty="0">
              <a:solidFill>
                <a:schemeClr val="bg2">
                  <a:lumMod val="50000"/>
                </a:schemeClr>
              </a:solidFill>
              <a:latin typeface="Utm aw"/>
            </a:endParaRPr>
          </a:p>
        </p:txBody>
      </p:sp>
      <p:sp>
        <p:nvSpPr>
          <p:cNvPr id="13" name="Text Box 5"/>
          <p:cNvSpPr txBox="1">
            <a:spLocks noChangeArrowheads="1"/>
          </p:cNvSpPr>
          <p:nvPr/>
        </p:nvSpPr>
        <p:spPr bwMode="auto">
          <a:xfrm>
            <a:off x="1143000" y="2356248"/>
            <a:ext cx="7076162" cy="1615827"/>
          </a:xfrm>
          <a:prstGeom prst="rect">
            <a:avLst/>
          </a:prstGeom>
          <a:gradFill rotWithShape="1">
            <a:gsLst>
              <a:gs pos="0">
                <a:srgbClr val="FFFFCC"/>
              </a:gs>
              <a:gs pos="50000">
                <a:schemeClr val="bg1"/>
              </a:gs>
              <a:gs pos="100000">
                <a:srgbClr val="FFFFCC"/>
              </a:gs>
            </a:gsLst>
            <a:lin ang="0" scaled="1"/>
          </a:gradFill>
          <a:ln w="111125" cmpd="tri">
            <a:solidFill>
              <a:srgbClr val="FF6600"/>
            </a:solidFill>
            <a:miter lim="800000"/>
            <a:headEnd/>
            <a:tailEnd/>
          </a:ln>
          <a:effectLst/>
        </p:spPr>
        <p:txBody>
          <a:bodyPr wrap="square">
            <a:spAutoFit/>
          </a:bodyPr>
          <a:lstStyle/>
          <a:p>
            <a:pPr algn="ctr" eaLnBrk="0" hangingPunct="0">
              <a:spcBef>
                <a:spcPct val="50000"/>
              </a:spcBef>
              <a:buFont typeface="Wingdings" pitchFamily="2" charset="2"/>
              <a:buChar char="v"/>
              <a:defRPr/>
            </a:pPr>
            <a:endParaRPr lang="en-US" b="1" dirty="0">
              <a:solidFill>
                <a:srgbClr val="0000FF"/>
              </a:solidFill>
              <a:latin typeface="Arial" charset="0"/>
            </a:endParaRPr>
          </a:p>
          <a:p>
            <a:pPr algn="ctr" eaLnBrk="0" hangingPunct="0">
              <a:spcBef>
                <a:spcPct val="50000"/>
              </a:spcBef>
              <a:defRPr/>
            </a:pPr>
            <a:r>
              <a:rPr lang="en-US" b="1" dirty="0" smtClean="0">
                <a:solidFill>
                  <a:srgbClr val="0000FF"/>
                </a:solidFill>
                <a:latin typeface="Arial" charset="0"/>
              </a:rPr>
              <a:t> </a:t>
            </a:r>
          </a:p>
          <a:p>
            <a:pPr algn="ctr" eaLnBrk="0" hangingPunct="0">
              <a:spcBef>
                <a:spcPct val="50000"/>
              </a:spcBef>
              <a:defRPr/>
            </a:pPr>
            <a:endParaRPr lang="en-US" b="1" dirty="0">
              <a:solidFill>
                <a:srgbClr val="0000FF"/>
              </a:solidFill>
              <a:latin typeface="Arial" charset="0"/>
            </a:endParaRPr>
          </a:p>
          <a:p>
            <a:pPr algn="ctr" eaLnBrk="0" hangingPunct="0">
              <a:spcBef>
                <a:spcPct val="50000"/>
              </a:spcBef>
              <a:defRPr/>
            </a:pPr>
            <a:endParaRPr lang="en-US" b="1" dirty="0">
              <a:solidFill>
                <a:srgbClr val="0000FF"/>
              </a:solidFill>
              <a:latin typeface="Arial" charset="0"/>
            </a:endParaRPr>
          </a:p>
        </p:txBody>
      </p:sp>
      <p:sp>
        <p:nvSpPr>
          <p:cNvPr id="6" name="Text Box 45"/>
          <p:cNvSpPr txBox="1">
            <a:spLocks noChangeArrowheads="1"/>
          </p:cNvSpPr>
          <p:nvPr/>
        </p:nvSpPr>
        <p:spPr bwMode="auto">
          <a:xfrm>
            <a:off x="1143000" y="2356248"/>
            <a:ext cx="72485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Times New Roman" panose="02020603050405020304" pitchFamily="18" charset="0"/>
                <a:cs typeface="Arial" panose="020B0604020202020204" pitchFamily="34" charset="0"/>
              </a:defRPr>
            </a:lvl1pPr>
            <a:lvl2pPr marL="742950" indent="-285750">
              <a:defRPr sz="2100">
                <a:solidFill>
                  <a:schemeClr val="tx1"/>
                </a:solidFill>
                <a:latin typeface="Times New Roman" panose="02020603050405020304" pitchFamily="18" charset="0"/>
                <a:cs typeface="Arial" panose="020B0604020202020204" pitchFamily="34" charset="0"/>
              </a:defRPr>
            </a:lvl2pPr>
            <a:lvl3pPr marL="1143000" indent="-228600">
              <a:defRPr sz="2100">
                <a:solidFill>
                  <a:schemeClr val="tx1"/>
                </a:solidFill>
                <a:latin typeface="Times New Roman" panose="02020603050405020304" pitchFamily="18" charset="0"/>
                <a:cs typeface="Arial" panose="020B0604020202020204" pitchFamily="34" charset="0"/>
              </a:defRPr>
            </a:lvl3pPr>
            <a:lvl4pPr marL="1600200" indent="-228600">
              <a:defRPr sz="2100">
                <a:solidFill>
                  <a:schemeClr val="tx1"/>
                </a:solidFill>
                <a:latin typeface="Times New Roman" panose="02020603050405020304" pitchFamily="18" charset="0"/>
                <a:cs typeface="Arial" panose="020B0604020202020204" pitchFamily="34" charset="0"/>
              </a:defRPr>
            </a:lvl4pPr>
            <a:lvl5pPr marL="2057400" indent="-228600">
              <a:defRPr sz="21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600" b="1" dirty="0" err="1">
                <a:solidFill>
                  <a:srgbClr val="0000FF"/>
                </a:solidFill>
                <a:cs typeface="Times New Roman" panose="02020603050405020304" pitchFamily="18" charset="0"/>
              </a:rPr>
              <a:t>Chuẩn</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bị</a:t>
            </a:r>
            <a:r>
              <a:rPr lang="en-US" altLang="en-US" sz="3600" b="1" dirty="0">
                <a:solidFill>
                  <a:srgbClr val="0000FF"/>
                </a:solidFill>
                <a:cs typeface="Times New Roman" panose="02020603050405020304" pitchFamily="18" charset="0"/>
              </a:rPr>
              <a:t> </a:t>
            </a:r>
            <a:r>
              <a:rPr lang="en-US" altLang="en-US" sz="3600" b="1" dirty="0" err="1">
                <a:solidFill>
                  <a:srgbClr val="0000FF"/>
                </a:solidFill>
                <a:cs typeface="Times New Roman" panose="02020603050405020304" pitchFamily="18" charset="0"/>
              </a:rPr>
              <a:t>bài</a:t>
            </a:r>
            <a:r>
              <a:rPr lang="en-US" altLang="en-US" sz="3600" b="1" dirty="0">
                <a:solidFill>
                  <a:srgbClr val="0000FF"/>
                </a:solidFill>
                <a:cs typeface="Times New Roman" panose="02020603050405020304" pitchFamily="18" charset="0"/>
              </a:rPr>
              <a:t>: </a:t>
            </a:r>
          </a:p>
          <a:p>
            <a:pPr algn="just" eaLnBrk="1" hangingPunct="1">
              <a:spcBef>
                <a:spcPct val="50000"/>
              </a:spcBef>
            </a:pPr>
            <a:r>
              <a:rPr lang="en-US" altLang="en-US" sz="3600" b="1" dirty="0">
                <a:solidFill>
                  <a:srgbClr val="0000FF"/>
                </a:solidFill>
                <a:cs typeface="Times New Roman" panose="02020603050405020304" pitchFamily="18" charset="0"/>
              </a:rPr>
              <a:t>    </a:t>
            </a:r>
            <a:endParaRPr lang="en-US" altLang="en-US" sz="36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2034973552"/>
      </p:ext>
    </p:extLst>
  </p:cSld>
  <p:clrMapOvr>
    <a:masterClrMapping/>
  </p:clrMapOvr>
  <p:transition spd="slow">
    <p:circle/>
    <p:sndAc>
      <p:stSnd>
        <p:snd r:embed="rId2" name="chimes.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há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descr="phá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3913" y="0"/>
            <a:ext cx="647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phá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15621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oup 8"/>
          <p:cNvGrpSpPr>
            <a:grpSpLocks noChangeAspect="1"/>
          </p:cNvGrpSpPr>
          <p:nvPr/>
        </p:nvGrpSpPr>
        <p:grpSpPr bwMode="auto">
          <a:xfrm>
            <a:off x="1676400" y="457200"/>
            <a:ext cx="2514600" cy="3592116"/>
            <a:chOff x="2527" y="6427"/>
            <a:chExt cx="11443" cy="8645"/>
          </a:xfrm>
        </p:grpSpPr>
        <p:sp>
          <p:nvSpPr>
            <p:cNvPr id="33800" name="AutoShape 9"/>
            <p:cNvSpPr>
              <a:spLocks noChangeAspect="1" noChangeArrowheads="1"/>
            </p:cNvSpPr>
            <p:nvPr/>
          </p:nvSpPr>
          <p:spPr bwMode="auto">
            <a:xfrm>
              <a:off x="2527" y="6427"/>
              <a:ext cx="11443" cy="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cs typeface="Arial" charset="0"/>
              </a:endParaRPr>
            </a:p>
          </p:txBody>
        </p:sp>
        <p:grpSp>
          <p:nvGrpSpPr>
            <p:cNvPr id="33801" name="Group 10"/>
            <p:cNvGrpSpPr>
              <a:grpSpLocks/>
            </p:cNvGrpSpPr>
            <p:nvPr/>
          </p:nvGrpSpPr>
          <p:grpSpPr bwMode="auto">
            <a:xfrm>
              <a:off x="2535" y="6428"/>
              <a:ext cx="11435" cy="8124"/>
              <a:chOff x="2535" y="6428"/>
              <a:chExt cx="11435" cy="8124"/>
            </a:xfrm>
          </p:grpSpPr>
          <p:sp>
            <p:nvSpPr>
              <p:cNvPr id="33802" name="AutoShape 11"/>
              <p:cNvSpPr>
                <a:spLocks noChangeArrowheads="1"/>
              </p:cNvSpPr>
              <p:nvPr/>
            </p:nvSpPr>
            <p:spPr bwMode="auto">
              <a:xfrm>
                <a:off x="11735" y="12709"/>
                <a:ext cx="528" cy="537"/>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84" name="AutoShape 12"/>
              <p:cNvSpPr>
                <a:spLocks noChangeArrowheads="1"/>
              </p:cNvSpPr>
              <p:nvPr/>
            </p:nvSpPr>
            <p:spPr bwMode="auto">
              <a:xfrm>
                <a:off x="2599" y="9413"/>
                <a:ext cx="665" cy="817"/>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04" name="AutoShape 13"/>
              <p:cNvSpPr>
                <a:spLocks noChangeArrowheads="1"/>
              </p:cNvSpPr>
              <p:nvPr/>
            </p:nvSpPr>
            <p:spPr bwMode="auto">
              <a:xfrm>
                <a:off x="11701" y="8074"/>
                <a:ext cx="615" cy="538"/>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05" name="AutoShape 14"/>
              <p:cNvSpPr>
                <a:spLocks noChangeArrowheads="1"/>
              </p:cNvSpPr>
              <p:nvPr/>
            </p:nvSpPr>
            <p:spPr bwMode="auto">
              <a:xfrm>
                <a:off x="6118" y="6839"/>
                <a:ext cx="527" cy="578"/>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87" name="AutoShape 15"/>
              <p:cNvSpPr>
                <a:spLocks noChangeArrowheads="1"/>
              </p:cNvSpPr>
              <p:nvPr/>
            </p:nvSpPr>
            <p:spPr bwMode="auto">
              <a:xfrm>
                <a:off x="13175" y="8794"/>
                <a:ext cx="672" cy="593"/>
              </a:xfrm>
              <a:prstGeom prst="star5">
                <a:avLst/>
              </a:prstGeom>
              <a:gradFill rotWithShape="1">
                <a:gsLst>
                  <a:gs pos="0">
                    <a:srgbClr val="33CCCC"/>
                  </a:gs>
                  <a:gs pos="100000">
                    <a:srgbClr val="FF0066"/>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888" name="AutoShape 16"/>
              <p:cNvSpPr>
                <a:spLocks noChangeArrowheads="1"/>
              </p:cNvSpPr>
              <p:nvPr/>
            </p:nvSpPr>
            <p:spPr bwMode="auto">
              <a:xfrm>
                <a:off x="6869" y="12911"/>
                <a:ext cx="665" cy="920"/>
              </a:xfrm>
              <a:prstGeom prst="star5">
                <a:avLst/>
              </a:prstGeom>
              <a:gradFill rotWithShape="1">
                <a:gsLst>
                  <a:gs pos="0">
                    <a:srgbClr val="1907FD"/>
                  </a:gs>
                  <a:gs pos="100000">
                    <a:srgbClr val="000099"/>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08" name="AutoShape 17"/>
              <p:cNvSpPr>
                <a:spLocks noChangeArrowheads="1"/>
              </p:cNvSpPr>
              <p:nvPr/>
            </p:nvSpPr>
            <p:spPr bwMode="auto">
              <a:xfrm>
                <a:off x="9380" y="14038"/>
                <a:ext cx="528" cy="514"/>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90" name="AutoShape 18"/>
              <p:cNvSpPr>
                <a:spLocks noChangeArrowheads="1"/>
              </p:cNvSpPr>
              <p:nvPr/>
            </p:nvSpPr>
            <p:spPr bwMode="auto">
              <a:xfrm>
                <a:off x="9383" y="8075"/>
                <a:ext cx="672" cy="5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891" name="AutoShape 19"/>
              <p:cNvSpPr>
                <a:spLocks noChangeArrowheads="1"/>
              </p:cNvSpPr>
              <p:nvPr/>
            </p:nvSpPr>
            <p:spPr bwMode="auto">
              <a:xfrm>
                <a:off x="7172" y="8590"/>
                <a:ext cx="665" cy="920"/>
              </a:xfrm>
              <a:prstGeom prst="star5">
                <a:avLst/>
              </a:prstGeom>
              <a:gradFill rotWithShape="1">
                <a:gsLst>
                  <a:gs pos="0">
                    <a:srgbClr val="CC00CC">
                      <a:gamma/>
                      <a:shade val="46275"/>
                      <a:invGamma/>
                    </a:srgbClr>
                  </a:gs>
                  <a:gs pos="100000">
                    <a:srgbClr val="CC00CC"/>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11" name="AutoShape 20"/>
              <p:cNvSpPr>
                <a:spLocks noChangeArrowheads="1"/>
              </p:cNvSpPr>
              <p:nvPr/>
            </p:nvSpPr>
            <p:spPr bwMode="auto">
              <a:xfrm>
                <a:off x="9334" y="12806"/>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2" name="AutoShape 21"/>
              <p:cNvSpPr>
                <a:spLocks noChangeArrowheads="1"/>
              </p:cNvSpPr>
              <p:nvPr/>
            </p:nvSpPr>
            <p:spPr bwMode="auto">
              <a:xfrm>
                <a:off x="9421" y="6946"/>
                <a:ext cx="1149" cy="719"/>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894" name="AutoShape 22"/>
              <p:cNvSpPr>
                <a:spLocks noChangeArrowheads="1"/>
              </p:cNvSpPr>
              <p:nvPr/>
            </p:nvSpPr>
            <p:spPr bwMode="auto">
              <a:xfrm>
                <a:off x="8689" y="6736"/>
                <a:ext cx="665" cy="52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895" name="AutoShape 23"/>
              <p:cNvSpPr>
                <a:spLocks noChangeArrowheads="1"/>
              </p:cNvSpPr>
              <p:nvPr/>
            </p:nvSpPr>
            <p:spPr bwMode="auto">
              <a:xfrm>
                <a:off x="11088" y="6736"/>
                <a:ext cx="665" cy="52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33815" name="AutoShape 24"/>
              <p:cNvSpPr>
                <a:spLocks noChangeArrowheads="1"/>
              </p:cNvSpPr>
              <p:nvPr/>
            </p:nvSpPr>
            <p:spPr bwMode="auto">
              <a:xfrm>
                <a:off x="3021" y="6946"/>
                <a:ext cx="1150" cy="719"/>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6" name="AutoShape 25"/>
              <p:cNvSpPr>
                <a:spLocks noChangeArrowheads="1"/>
              </p:cNvSpPr>
              <p:nvPr/>
            </p:nvSpPr>
            <p:spPr bwMode="auto">
              <a:xfrm>
                <a:off x="12821" y="11986"/>
                <a:ext cx="1149" cy="719"/>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7" name="AutoShape 26"/>
              <p:cNvSpPr>
                <a:spLocks noChangeArrowheads="1"/>
              </p:cNvSpPr>
              <p:nvPr/>
            </p:nvSpPr>
            <p:spPr bwMode="auto">
              <a:xfrm>
                <a:off x="5302" y="12395"/>
                <a:ext cx="614" cy="537"/>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8" name="AutoShape 27"/>
              <p:cNvSpPr>
                <a:spLocks noChangeArrowheads="1"/>
              </p:cNvSpPr>
              <p:nvPr/>
            </p:nvSpPr>
            <p:spPr bwMode="auto">
              <a:xfrm>
                <a:off x="2535" y="7972"/>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19" name="AutoShape 28"/>
              <p:cNvSpPr>
                <a:spLocks noChangeArrowheads="1"/>
              </p:cNvSpPr>
              <p:nvPr/>
            </p:nvSpPr>
            <p:spPr bwMode="auto">
              <a:xfrm>
                <a:off x="12735" y="7662"/>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33820" name="AutoShape 29"/>
              <p:cNvSpPr>
                <a:spLocks noChangeArrowheads="1"/>
              </p:cNvSpPr>
              <p:nvPr/>
            </p:nvSpPr>
            <p:spPr bwMode="auto">
              <a:xfrm>
                <a:off x="4535" y="13423"/>
                <a:ext cx="528" cy="551"/>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8522" tIns="29261" rIns="58522" bIns="29261" anchor="ctr"/>
              <a:lstStyle/>
              <a:p>
                <a:pPr algn="ctr" eaLnBrk="1" hangingPunct="1"/>
                <a:endParaRPr lang="vi-VN">
                  <a:cs typeface="Arial" charset="0"/>
                </a:endParaRPr>
              </a:p>
            </p:txBody>
          </p:sp>
          <p:sp>
            <p:nvSpPr>
              <p:cNvPr id="207902" name="AutoShape 30"/>
              <p:cNvSpPr>
                <a:spLocks noChangeArrowheads="1"/>
              </p:cNvSpPr>
              <p:nvPr/>
            </p:nvSpPr>
            <p:spPr bwMode="auto">
              <a:xfrm>
                <a:off x="4239" y="6427"/>
                <a:ext cx="665" cy="719"/>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sp>
            <p:nvSpPr>
              <p:cNvPr id="207903" name="AutoShape 31"/>
              <p:cNvSpPr>
                <a:spLocks noChangeArrowheads="1"/>
              </p:cNvSpPr>
              <p:nvPr/>
            </p:nvSpPr>
            <p:spPr bwMode="auto">
              <a:xfrm>
                <a:off x="10235" y="13424"/>
                <a:ext cx="672" cy="719"/>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lIns="58522" tIns="29261" rIns="58522" bIns="29261" anchor="ctr"/>
              <a:lstStyle/>
              <a:p>
                <a:pPr algn="ctr" eaLnBrk="1" hangingPunct="1">
                  <a:defRPr/>
                </a:pPr>
                <a:endParaRPr lang="vi-VN">
                  <a:cs typeface="Arial" charset="0"/>
                </a:endParaRPr>
              </a:p>
            </p:txBody>
          </p:sp>
        </p:grpSp>
      </p:grpSp>
      <p:sp>
        <p:nvSpPr>
          <p:cNvPr id="33798" name="Text Box 38"/>
          <p:cNvSpPr txBox="1">
            <a:spLocks noChangeArrowheads="1"/>
          </p:cNvSpPr>
          <p:nvPr/>
        </p:nvSpPr>
        <p:spPr bwMode="auto">
          <a:xfrm>
            <a:off x="1676400" y="2057400"/>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b="1">
              <a:cs typeface="Arial" charset="0"/>
            </a:endParaRPr>
          </a:p>
        </p:txBody>
      </p:sp>
      <p:sp>
        <p:nvSpPr>
          <p:cNvPr id="33799" name="WordArt 39"/>
          <p:cNvSpPr>
            <a:spLocks noChangeArrowheads="1" noChangeShapeType="1" noTextEdit="1"/>
          </p:cNvSpPr>
          <p:nvPr/>
        </p:nvSpPr>
        <p:spPr bwMode="auto">
          <a:xfrm>
            <a:off x="492125" y="1469232"/>
            <a:ext cx="8077200" cy="137517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GIỜ</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HỌC</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ĐẾN</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ĐÂY</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KẾT</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THÚC</a:t>
            </a:r>
            <a:endParaRPr lang="en-US" sz="3600" b="1" kern="10" dirty="0">
              <a:solidFill>
                <a:srgbClr val="FF0000"/>
              </a:solidFill>
              <a:effectLst>
                <a:outerShdw dist="53882" dir="2700000" algn="ctr" rotWithShape="0">
                  <a:srgbClr val="C0C0C0">
                    <a:alpha val="79999"/>
                  </a:srgbClr>
                </a:outerShdw>
              </a:effectLst>
              <a:latin typeface="Times New Roman"/>
              <a:cs typeface="Times New Roman"/>
            </a:endParaRPr>
          </a:p>
          <a:p>
            <a:pPr algn="ct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XIN</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solidFill>
                  <a:srgbClr val="FF0000"/>
                </a:solidFill>
                <a:effectLst>
                  <a:outerShdw dist="53882" dir="2700000" algn="ctr" rotWithShape="0">
                    <a:srgbClr val="C0C0C0">
                      <a:alpha val="79999"/>
                    </a:srgbClr>
                  </a:outerShdw>
                </a:effectLst>
                <a:latin typeface="Times New Roman"/>
                <a:cs typeface="Times New Roman"/>
              </a:rPr>
              <a:t>CHÚC</a:t>
            </a:r>
            <a:r>
              <a:rPr lang="en-US" sz="3600" b="1" kern="10" dirty="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CÁC</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EM</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CHĂM</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smtClean="0">
                <a:solidFill>
                  <a:srgbClr val="FF0000"/>
                </a:solidFill>
                <a:effectLst>
                  <a:outerShdw dist="53882" dir="2700000" algn="ctr" rotWithShape="0">
                    <a:srgbClr val="C0C0C0">
                      <a:alpha val="79999"/>
                    </a:srgbClr>
                  </a:outerShdw>
                </a:effectLst>
                <a:latin typeface="Times New Roman"/>
                <a:cs typeface="Times New Roman"/>
              </a:rPr>
              <a:t>NGOAN</a:t>
            </a:r>
            <a:r>
              <a:rPr lang="en-US" sz="3600" b="1" kern="10" dirty="0" smtClean="0">
                <a:solidFill>
                  <a:srgbClr val="FF0000"/>
                </a:solidFill>
                <a:effectLst>
                  <a:outerShdw dist="53882" dir="2700000" algn="ctr" rotWithShape="0">
                    <a:srgbClr val="C0C0C0">
                      <a:alpha val="79999"/>
                    </a:srgbClr>
                  </a:outerShdw>
                </a:effectLst>
                <a:latin typeface="Times New Roman"/>
                <a:cs typeface="Times New Roman"/>
              </a:rPr>
              <a:t> !</a:t>
            </a:r>
            <a:endParaRPr lang="en-US" sz="3600" b="1" kern="10" dirty="0">
              <a:solidFill>
                <a:srgbClr val="FF0000"/>
              </a:solidFill>
              <a:effectLst>
                <a:outerShdw dist="53882" dir="2700000" algn="ctr"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3520738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wheel(1)">
                                      <p:cBhvr>
                                        <p:cTn id="7" dur="2000"/>
                                        <p:tgtEl>
                                          <p:spTgt spid="3379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797"/>
                                        </p:tgtEl>
                                        <p:attrNameLst>
                                          <p:attrName>style.visibility</p:attrName>
                                        </p:attrNameLst>
                                      </p:cBhvr>
                                      <p:to>
                                        <p:strVal val="visible"/>
                                      </p:to>
                                    </p:set>
                                    <p:animEffect transition="in" filter="circle(in)">
                                      <p:cBhvr>
                                        <p:cTn id="12"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4" name="Text Box 14"/>
          <p:cNvSpPr txBox="1">
            <a:spLocks noChangeArrowheads="1"/>
          </p:cNvSpPr>
          <p:nvPr/>
        </p:nvSpPr>
        <p:spPr bwMode="auto">
          <a:xfrm>
            <a:off x="5343525" y="816769"/>
            <a:ext cx="357187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000" b="1" i="1">
                <a:latin typeface="Times New Roman" panose="02020603050405020304" pitchFamily="18" charset="0"/>
                <a:cs typeface="Times New Roman" panose="02020603050405020304" pitchFamily="18" charset="0"/>
              </a:rPr>
              <a:t>Nguyễn Trọng Tạo</a:t>
            </a:r>
          </a:p>
        </p:txBody>
      </p:sp>
      <p:pic>
        <p:nvPicPr>
          <p:cNvPr id="153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0" y="1479948"/>
            <a:ext cx="3829050" cy="343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5"/>
          <p:cNvSpPr txBox="1">
            <a:spLocks noChangeArrowheads="1"/>
          </p:cNvSpPr>
          <p:nvPr/>
        </p:nvSpPr>
        <p:spPr bwMode="auto">
          <a:xfrm>
            <a:off x="1126331" y="-7144"/>
            <a:ext cx="6858000"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50" b="1">
                <a:solidFill>
                  <a:srgbClr val="C00000"/>
                </a:solidFill>
                <a:latin typeface="Times New Roman" panose="02020603050405020304" pitchFamily="18" charset="0"/>
                <a:cs typeface="Times New Roman" panose="02020603050405020304" pitchFamily="18" charset="0"/>
              </a:rPr>
              <a:t>Dòng sông mặc áo</a:t>
            </a:r>
            <a:endParaRPr lang="en-US" altLang="en-US" sz="4050">
              <a:solidFill>
                <a:srgbClr val="C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04775" y="772716"/>
            <a:ext cx="4811316" cy="4616648"/>
          </a:xfrm>
          <a:prstGeom prst="rect">
            <a:avLst/>
          </a:prstGeom>
          <a:noFill/>
        </p:spPr>
        <p:txBody>
          <a:bodyPr>
            <a:spAutoFit/>
          </a:bodyPr>
          <a:lstStyle/>
          <a:p>
            <a:pPr>
              <a:defRPr/>
            </a:pPr>
            <a:r>
              <a:rPr lang="vi-VN" sz="2100" b="1" dirty="0">
                <a:latin typeface="+mj-lt"/>
              </a:rPr>
              <a:t>Nguyễn Trọng Tạo </a:t>
            </a:r>
            <a:r>
              <a:rPr lang="vi-VN" sz="2100" dirty="0">
                <a:latin typeface="+mj-lt"/>
              </a:rPr>
              <a:t>(</a:t>
            </a:r>
            <a:r>
              <a:rPr lang="vi-VN" sz="2100" b="1" dirty="0">
                <a:latin typeface="+mj-lt"/>
              </a:rPr>
              <a:t>25/8/1947– 7/1/2019</a:t>
            </a:r>
            <a:r>
              <a:rPr lang="vi-VN" sz="2100" dirty="0">
                <a:latin typeface="+mj-lt"/>
              </a:rPr>
              <a:t>) là </a:t>
            </a:r>
            <a:r>
              <a:rPr lang="vi-VN" sz="2100" dirty="0">
                <a:latin typeface="+mj-lt"/>
                <a:hlinkClick r:id="rId3" tooltip="Nhà thơ"/>
              </a:rPr>
              <a:t>nhà thơ</a:t>
            </a:r>
            <a:r>
              <a:rPr lang="vi-VN" sz="2100" dirty="0">
                <a:latin typeface="+mj-lt"/>
              </a:rPr>
              <a:t>, </a:t>
            </a:r>
            <a:r>
              <a:rPr lang="vi-VN" sz="2100" dirty="0">
                <a:latin typeface="+mj-lt"/>
                <a:hlinkClick r:id="rId4" tooltip="Nhạc sĩ"/>
              </a:rPr>
              <a:t>nhạc sĩ</a:t>
            </a:r>
            <a:r>
              <a:rPr lang="vi-VN" sz="2100" dirty="0">
                <a:latin typeface="+mj-lt"/>
              </a:rPr>
              <a:t>, </a:t>
            </a:r>
            <a:r>
              <a:rPr lang="vi-VN" sz="2100" dirty="0">
                <a:latin typeface="+mj-lt"/>
                <a:hlinkClick r:id="rId5" tooltip="Nhà báo"/>
              </a:rPr>
              <a:t>nhà báo</a:t>
            </a:r>
            <a:r>
              <a:rPr lang="vi-VN" sz="2100" dirty="0">
                <a:latin typeface="+mj-lt"/>
              </a:rPr>
              <a:t>, </a:t>
            </a:r>
            <a:r>
              <a:rPr lang="vi-VN" sz="2100" dirty="0">
                <a:latin typeface="+mj-lt"/>
                <a:hlinkClick r:id="rId6" tooltip="Họa sĩ"/>
              </a:rPr>
              <a:t>họa sĩ</a:t>
            </a:r>
            <a:r>
              <a:rPr lang="vi-VN" sz="2100" dirty="0">
                <a:latin typeface="+mj-lt"/>
              </a:rPr>
              <a:t> vẽ bìa sách Việt Nam; nguyên Trưởng ban biên tập báo </a:t>
            </a:r>
            <a:r>
              <a:rPr lang="vi-VN" sz="2100" i="1" dirty="0">
                <a:latin typeface="+mj-lt"/>
              </a:rPr>
              <a:t>Thơ</a:t>
            </a:r>
            <a:r>
              <a:rPr lang="vi-VN" sz="2100" dirty="0">
                <a:latin typeface="+mj-lt"/>
              </a:rPr>
              <a:t> thuộc </a:t>
            </a:r>
            <a:r>
              <a:rPr lang="vi-VN" sz="2100" i="1" dirty="0">
                <a:latin typeface="+mj-lt"/>
              </a:rPr>
              <a:t>Báo Văn nghệ</a:t>
            </a:r>
            <a:r>
              <a:rPr lang="vi-VN" sz="2100" dirty="0">
                <a:latin typeface="+mj-lt"/>
              </a:rPr>
              <a:t>, (</a:t>
            </a:r>
            <a:r>
              <a:rPr lang="vi-VN" sz="2100" dirty="0">
                <a:latin typeface="+mj-lt"/>
                <a:hlinkClick r:id="rId7" tooltip="Hội Nhà văn Việt Nam"/>
              </a:rPr>
              <a:t>Hội Nhà văn Việt Nam</a:t>
            </a:r>
            <a:r>
              <a:rPr lang="vi-VN" sz="2100" dirty="0">
                <a:latin typeface="+mj-lt"/>
              </a:rPr>
              <a:t>, 2003–2004) và là tác giả của những tập thơ, trường ca như </a:t>
            </a:r>
            <a:r>
              <a:rPr lang="vi-VN" sz="2100" i="1" dirty="0">
                <a:latin typeface="+mj-lt"/>
              </a:rPr>
              <a:t>Đồng dao cho người lớn</a:t>
            </a:r>
            <a:r>
              <a:rPr lang="vi-VN" sz="2100" dirty="0">
                <a:latin typeface="+mj-lt"/>
              </a:rPr>
              <a:t>, </a:t>
            </a:r>
            <a:r>
              <a:rPr lang="vi-VN" sz="2100" i="1" dirty="0">
                <a:latin typeface="+mj-lt"/>
              </a:rPr>
              <a:t>Nương Thân</a:t>
            </a:r>
            <a:r>
              <a:rPr lang="vi-VN" sz="2100" dirty="0">
                <a:latin typeface="+mj-lt"/>
              </a:rPr>
              <a:t>, </a:t>
            </a:r>
            <a:r>
              <a:rPr lang="vi-VN" sz="2100" i="1" dirty="0">
                <a:latin typeface="+mj-lt"/>
              </a:rPr>
              <a:t>Thế giới không còn trăng</a:t>
            </a:r>
            <a:r>
              <a:rPr lang="vi-VN" sz="2100" dirty="0">
                <a:latin typeface="+mj-lt"/>
              </a:rPr>
              <a:t>, </a:t>
            </a:r>
            <a:r>
              <a:rPr lang="vi-VN" sz="2100" i="1" dirty="0">
                <a:latin typeface="+mj-lt"/>
              </a:rPr>
              <a:t>Con đường của những vì sao (Trường ca Đồng Lộc)</a:t>
            </a:r>
            <a:r>
              <a:rPr lang="vi-VN" sz="2100" dirty="0">
                <a:latin typeface="+mj-lt"/>
              </a:rPr>
              <a:t>, những bài hát "Làng Quan Họ quê tôi", "Khúc hát sông quê", "Đôi mắt đò ngang", tác giả </a:t>
            </a:r>
            <a:r>
              <a:rPr lang="vi-VN" sz="2100" i="1" dirty="0">
                <a:latin typeface="+mj-lt"/>
              </a:rPr>
              <a:t>Biểu tượng Ngày thơ Việt Nam</a:t>
            </a:r>
            <a:r>
              <a:rPr lang="vi-VN" sz="2100" dirty="0">
                <a:latin typeface="+mj-lt"/>
              </a:rPr>
              <a:t>, </a:t>
            </a:r>
            <a:r>
              <a:rPr lang="vi-VN" sz="2100" i="1" dirty="0">
                <a:latin typeface="+mj-lt"/>
              </a:rPr>
              <a:t>Cờ thơ</a:t>
            </a:r>
            <a:r>
              <a:rPr lang="vi-VN" sz="2100" dirty="0">
                <a:latin typeface="+mj-lt"/>
              </a:rPr>
              <a:t>.</a:t>
            </a:r>
            <a:endParaRPr lang="en-US" sz="2100" dirty="0">
              <a:latin typeface="+mj-lt"/>
            </a:endParaRPr>
          </a:p>
        </p:txBody>
      </p:sp>
    </p:spTree>
    <p:extLst>
      <p:ext uri="{BB962C8B-B14F-4D97-AF65-F5344CB8AC3E}">
        <p14:creationId xmlns:p14="http://schemas.microsoft.com/office/powerpoint/2010/main" val="3536841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37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p:bldP spid="1844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 y="742950"/>
            <a:ext cx="8629650" cy="1754326"/>
          </a:xfrm>
          <a:prstGeom prst="rect">
            <a:avLst/>
          </a:prstGeom>
          <a:noFill/>
        </p:spPr>
        <p:txBody>
          <a:bodyPr>
            <a:spAutoFit/>
          </a:bodyPr>
          <a:lstStyle/>
          <a:p>
            <a:pPr algn="ctr">
              <a:defRPr/>
            </a:pPr>
            <a:r>
              <a:rPr lang="vi-VN" sz="2700" dirty="0" smtClean="0">
                <a:solidFill>
                  <a:srgbClr val="FF0000"/>
                </a:solidFill>
                <a:latin typeface="+mj-lt"/>
              </a:rPr>
              <a:t>Giọng đọc </a:t>
            </a:r>
            <a:endParaRPr lang="vi-VN" sz="2700" dirty="0">
              <a:solidFill>
                <a:srgbClr val="FF0000"/>
              </a:solidFill>
              <a:latin typeface="+mj-lt"/>
            </a:endParaRPr>
          </a:p>
          <a:p>
            <a:pPr>
              <a:defRPr/>
            </a:pPr>
            <a:r>
              <a:rPr lang="vi-VN" sz="2700" dirty="0">
                <a:solidFill>
                  <a:srgbClr val="0000FF"/>
                </a:solidFill>
                <a:latin typeface="+mj-lt"/>
              </a:rPr>
              <a:t>- Đọc trôi trảy, rõ ràng, bước đầu biết ngắt nhịp đúng ở các dòng thơ. Biết đọc diễn cảm một đoạn thơ trong bài với giọng vui, tình cảm. </a:t>
            </a:r>
          </a:p>
        </p:txBody>
      </p:sp>
    </p:spTree>
    <p:extLst>
      <p:ext uri="{BB962C8B-B14F-4D97-AF65-F5344CB8AC3E}">
        <p14:creationId xmlns:p14="http://schemas.microsoft.com/office/powerpoint/2010/main" val="2517304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051" y="0"/>
            <a:ext cx="4114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3"/>
          <p:cNvSpPr>
            <a:spLocks noChangeArrowheads="1"/>
          </p:cNvSpPr>
          <p:nvPr/>
        </p:nvSpPr>
        <p:spPr bwMode="auto">
          <a:xfrm>
            <a:off x="0" y="438150"/>
            <a:ext cx="5591175"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Dòng sông mới điệu làm sao</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Nắng lên mặc áo lụa đào thướt tha</a:t>
            </a:r>
            <a:endParaRPr lang="en-US" altLang="en-US" sz="2100" b="1" dirty="0">
              <a:latin typeface="UTM-aov"/>
              <a:cs typeface="Times New Roman" panose="02020603050405020304" pitchFamily="18" charset="0"/>
            </a:endParaRPr>
          </a:p>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Trưa về trời rộng bao la</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Áo xanh sông mặc như là mới may </a:t>
            </a:r>
            <a:endParaRPr lang="en-US" altLang="en-US" sz="2100" b="1" dirty="0">
              <a:latin typeface="UTM-aov"/>
              <a:cs typeface="Times New Roman" panose="02020603050405020304" pitchFamily="18" charset="0"/>
            </a:endParaRPr>
          </a:p>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Chiều </a:t>
            </a:r>
            <a:r>
              <a:rPr lang="en-US" altLang="en-US" sz="2100" b="1" dirty="0" err="1">
                <a:latin typeface="UTM-aov"/>
                <a:cs typeface="Times New Roman" panose="02020603050405020304" pitchFamily="18" charset="0"/>
              </a:rPr>
              <a:t>trôi</a:t>
            </a:r>
            <a:r>
              <a:rPr lang="vi-VN" altLang="en-US" sz="2100" b="1" dirty="0">
                <a:latin typeface="UTM-aov"/>
                <a:cs typeface="Times New Roman" panose="02020603050405020304" pitchFamily="18" charset="0"/>
              </a:rPr>
              <a:t> thơ thẩn áng mây</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Cài lên màu áo hây hây ráng vàng</a:t>
            </a:r>
            <a:endParaRPr lang="en-US" altLang="en-US" sz="2100" b="1" dirty="0">
              <a:latin typeface="UTM-aov"/>
              <a:cs typeface="Times New Roman" panose="02020603050405020304" pitchFamily="18" charset="0"/>
            </a:endParaRPr>
          </a:p>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Đêm thêu trước ngực vầng trăng</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Trên nền nhung tím trăm ngàn sao lên</a:t>
            </a:r>
            <a:endParaRPr lang="en-US" altLang="en-US" sz="2100" b="1" dirty="0">
              <a:latin typeface="UTM-aov"/>
              <a:cs typeface="Times New Roman" panose="02020603050405020304" pitchFamily="18" charset="0"/>
            </a:endParaRPr>
          </a:p>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Khuya rồi</a:t>
            </a:r>
            <a:r>
              <a:rPr lang="en-US" altLang="en-US" sz="2100" b="1" dirty="0">
                <a:latin typeface="UTM-aov"/>
                <a:cs typeface="Times New Roman" panose="02020603050405020304" pitchFamily="18" charset="0"/>
              </a:rPr>
              <a:t>,</a:t>
            </a:r>
            <a:r>
              <a:rPr lang="vi-VN" altLang="en-US" sz="2100" b="1" dirty="0">
                <a:latin typeface="UTM-aov"/>
                <a:cs typeface="Times New Roman" panose="02020603050405020304" pitchFamily="18" charset="0"/>
              </a:rPr>
              <a:t> sông mặc áo đen</a:t>
            </a:r>
            <a:br>
              <a:rPr lang="vi-VN" altLang="en-US" sz="2100" b="1" dirty="0">
                <a:latin typeface="UTM-aov"/>
                <a:cs typeface="Times New Roman" panose="02020603050405020304" pitchFamily="18" charset="0"/>
              </a:rPr>
            </a:b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Nép trong rừng bưởi, lặng yên đôi bờ</a:t>
            </a:r>
            <a:r>
              <a:rPr lang="en-US" altLang="en-US" sz="2100" b="1" dirty="0">
                <a:latin typeface="UTM-aov"/>
                <a:cs typeface="Times New Roman" panose="02020603050405020304" pitchFamily="18" charset="0"/>
              </a:rPr>
              <a:t>..</a:t>
            </a:r>
            <a:r>
              <a:rPr lang="vi-VN" altLang="en-US" sz="2100" b="1" dirty="0">
                <a:latin typeface="UTM-aov"/>
                <a:cs typeface="Times New Roman" panose="02020603050405020304" pitchFamily="18" charset="0"/>
              </a:rPr>
              <a:t>.</a:t>
            </a:r>
          </a:p>
          <a:p>
            <a:pPr algn="ctr" eaLnBrk="1" hangingPunct="1">
              <a:lnSpc>
                <a:spcPct val="100000"/>
              </a:lnSpc>
              <a:spcBef>
                <a:spcPct val="0"/>
              </a:spcBef>
              <a:buFontTx/>
              <a:buNone/>
            </a:pP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Sáng ra thơm đến ngẩn ngơ</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Dòng sông đã mặc bao giờ, áo hoa?</a:t>
            </a:r>
            <a:br>
              <a:rPr lang="vi-VN" altLang="en-US" sz="2100" b="1" dirty="0">
                <a:latin typeface="UTM-aov"/>
                <a:cs typeface="Times New Roman" panose="02020603050405020304" pitchFamily="18" charset="0"/>
              </a:rPr>
            </a:br>
            <a:r>
              <a:rPr lang="en-US" altLang="en-US" sz="2100" b="1" dirty="0">
                <a:latin typeface="UTM-aov"/>
                <a:cs typeface="Times New Roman" panose="02020603050405020304" pitchFamily="18" charset="0"/>
              </a:rPr>
              <a:t>     </a:t>
            </a:r>
            <a:r>
              <a:rPr lang="vi-VN" altLang="en-US" sz="2100" b="1" dirty="0">
                <a:latin typeface="UTM-aov"/>
                <a:cs typeface="Times New Roman" panose="02020603050405020304" pitchFamily="18" charset="0"/>
              </a:rPr>
              <a:t>Ngước lên bỗng gặp la đà</a:t>
            </a:r>
            <a:br>
              <a:rPr lang="vi-VN" altLang="en-US" sz="2100" b="1" dirty="0">
                <a:latin typeface="UTM-aov"/>
                <a:cs typeface="Times New Roman" panose="02020603050405020304" pitchFamily="18" charset="0"/>
              </a:rPr>
            </a:br>
            <a:r>
              <a:rPr lang="vi-VN" altLang="en-US" sz="2100" b="1" dirty="0">
                <a:latin typeface="UTM-aov"/>
                <a:cs typeface="Times New Roman" panose="02020603050405020304" pitchFamily="18" charset="0"/>
              </a:rPr>
              <a:t>Ngàn hoa bưởi trắng nở nh</a:t>
            </a:r>
            <a:r>
              <a:rPr lang="en-US" altLang="en-US" sz="2100" b="1" dirty="0" err="1">
                <a:latin typeface="UTM-aov"/>
                <a:cs typeface="Times New Roman" panose="02020603050405020304" pitchFamily="18" charset="0"/>
              </a:rPr>
              <a:t>òa</a:t>
            </a:r>
            <a:r>
              <a:rPr lang="vi-VN" altLang="en-US" sz="2100" b="1" dirty="0">
                <a:latin typeface="UTM-aov"/>
                <a:cs typeface="Times New Roman" panose="02020603050405020304" pitchFamily="18" charset="0"/>
              </a:rPr>
              <a:t> áo ai…</a:t>
            </a:r>
          </a:p>
        </p:txBody>
      </p:sp>
      <p:sp>
        <p:nvSpPr>
          <p:cNvPr id="18435" name="Text Box 15"/>
          <p:cNvSpPr txBox="1">
            <a:spLocks noChangeArrowheads="1"/>
          </p:cNvSpPr>
          <p:nvPr/>
        </p:nvSpPr>
        <p:spPr bwMode="auto">
          <a:xfrm>
            <a:off x="742950" y="1"/>
            <a:ext cx="44005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700" b="1">
                <a:solidFill>
                  <a:srgbClr val="FF0000"/>
                </a:solidFill>
                <a:latin typeface="UTM-aov"/>
                <a:cs typeface="Times New Roman" panose="02020603050405020304" pitchFamily="18" charset="0"/>
              </a:rPr>
              <a:t>Dòng sông mặc áo</a:t>
            </a:r>
            <a:endParaRPr lang="en-US" altLang="en-US" sz="2700">
              <a:solidFill>
                <a:srgbClr val="FF0000"/>
              </a:solidFill>
              <a:latin typeface="UTM-aov"/>
              <a:cs typeface="Times New Roman" panose="02020603050405020304" pitchFamily="18" charset="0"/>
            </a:endParaRPr>
          </a:p>
        </p:txBody>
      </p:sp>
    </p:spTree>
    <p:extLst>
      <p:ext uri="{BB962C8B-B14F-4D97-AF65-F5344CB8AC3E}">
        <p14:creationId xmlns:p14="http://schemas.microsoft.com/office/powerpoint/2010/main" val="550690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par>
                                <p:cTn id="7" presetID="27" presetClass="entr" presetSubtype="0" fill="hold" grpId="0" nodeType="withEffect">
                                  <p:stCondLst>
                                    <p:cond delay="0"/>
                                  </p:stCondLst>
                                  <p:iterate type="lt">
                                    <p:tmPct val="50000"/>
                                  </p:iterate>
                                  <p:childTnLst>
                                    <p:set>
                                      <p:cBhvr>
                                        <p:cTn id="8" dur="1" fill="hold">
                                          <p:stCondLst>
                                            <p:cond delay="0"/>
                                          </p:stCondLst>
                                        </p:cTn>
                                        <p:tgtEl>
                                          <p:spTgt spid="20486"/>
                                        </p:tgtEl>
                                        <p:attrNameLst>
                                          <p:attrName>style.visibility</p:attrName>
                                        </p:attrNameLst>
                                      </p:cBhvr>
                                      <p:to>
                                        <p:strVal val="visible"/>
                                      </p:to>
                                    </p:set>
                                    <p:anim calcmode="discrete" valueType="clr">
                                      <p:cBhvr override="childStyle">
                                        <p:cTn id="9" dur="80"/>
                                        <p:tgtEl>
                                          <p:spTgt spid="20486"/>
                                        </p:tgtEl>
                                        <p:attrNameLst>
                                          <p:attrName>style.color</p:attrName>
                                        </p:attrNameLst>
                                      </p:cBhvr>
                                      <p:tavLst>
                                        <p:tav tm="0">
                                          <p:val>
                                            <p:clrVal>
                                              <a:schemeClr val="accent2"/>
                                            </p:clrVal>
                                          </p:val>
                                        </p:tav>
                                        <p:tav tm="50000">
                                          <p:val>
                                            <p:clrVal>
                                              <a:schemeClr val="hlink"/>
                                            </p:clrVal>
                                          </p:val>
                                        </p:tav>
                                      </p:tavLst>
                                    </p:anim>
                                    <p:anim calcmode="discrete" valueType="clr">
                                      <p:cBhvr>
                                        <p:cTn id="10" dur="80"/>
                                        <p:tgtEl>
                                          <p:spTgt spid="20486"/>
                                        </p:tgtEl>
                                        <p:attrNameLst>
                                          <p:attrName>fillcolor</p:attrName>
                                        </p:attrNameLst>
                                      </p:cBhvr>
                                      <p:tavLst>
                                        <p:tav tm="0">
                                          <p:val>
                                            <p:clrVal>
                                              <a:schemeClr val="accent2"/>
                                            </p:clrVal>
                                          </p:val>
                                        </p:tav>
                                        <p:tav tm="50000">
                                          <p:val>
                                            <p:clrVal>
                                              <a:schemeClr val="hlink"/>
                                            </p:clrVal>
                                          </p:val>
                                        </p:tav>
                                      </p:tavLst>
                                    </p:anim>
                                    <p:set>
                                      <p:cBhvr>
                                        <p:cTn id="11" dur="80"/>
                                        <p:tgtEl>
                                          <p:spTgt spid="204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184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3028950" y="171451"/>
            <a:ext cx="342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600" b="1">
                <a:solidFill>
                  <a:srgbClr val="FF0000"/>
                </a:solidFill>
                <a:latin typeface="UTM-aov"/>
                <a:cs typeface="Times New Roman" panose="02020603050405020304" pitchFamily="18" charset="0"/>
              </a:rPr>
              <a:t>Luyện đọc:</a:t>
            </a:r>
          </a:p>
        </p:txBody>
      </p:sp>
      <p:sp>
        <p:nvSpPr>
          <p:cNvPr id="86020" name="Text Box 4"/>
          <p:cNvSpPr txBox="1">
            <a:spLocks noChangeArrowheads="1"/>
          </p:cNvSpPr>
          <p:nvPr/>
        </p:nvSpPr>
        <p:spPr bwMode="auto">
          <a:xfrm>
            <a:off x="514350" y="971550"/>
            <a:ext cx="2171700" cy="362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dòng sông</a:t>
            </a:r>
          </a:p>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a:t>
            </a:r>
            <a:r>
              <a:rPr lang="en-US" altLang="en-US" sz="2700" b="1">
                <a:solidFill>
                  <a:srgbClr val="0000FF"/>
                </a:solidFill>
                <a:latin typeface="UTM-aov"/>
                <a:cs typeface="Times New Roman" panose="02020603050405020304" pitchFamily="18" charset="0"/>
              </a:rPr>
              <a:t>thướt tha</a:t>
            </a:r>
          </a:p>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thơ thẩn</a:t>
            </a:r>
          </a:p>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khuya</a:t>
            </a:r>
          </a:p>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ngẩn ngơ</a:t>
            </a:r>
            <a:endParaRPr lang="en-US" altLang="en-US" sz="2700" b="1">
              <a:solidFill>
                <a:srgbClr val="0000FF"/>
              </a:solidFill>
              <a:latin typeface="UTM-aov"/>
              <a:cs typeface="Times New Roman" panose="02020603050405020304" pitchFamily="18" charset="0"/>
            </a:endParaRPr>
          </a:p>
          <a:p>
            <a:pPr eaLnBrk="1" hangingPunct="1">
              <a:lnSpc>
                <a:spcPct val="100000"/>
              </a:lnSpc>
              <a:spcBef>
                <a:spcPct val="50000"/>
              </a:spcBef>
              <a:buFontTx/>
              <a:buNone/>
            </a:pPr>
            <a:r>
              <a:rPr lang="vi-VN" altLang="en-US" sz="2700" b="1">
                <a:solidFill>
                  <a:srgbClr val="0000FF"/>
                </a:solidFill>
                <a:latin typeface="UTM-aov"/>
                <a:cs typeface="Times New Roman" panose="02020603050405020304" pitchFamily="18" charset="0"/>
              </a:rPr>
              <a:t>- bỗng</a:t>
            </a:r>
            <a:endParaRPr lang="en-US" altLang="en-US" sz="2700" b="1">
              <a:solidFill>
                <a:srgbClr val="0000FF"/>
              </a:solidFill>
              <a:latin typeface="UTM-aov"/>
              <a:cs typeface="Times New Roman" panose="02020603050405020304" pitchFamily="18" charset="0"/>
            </a:endParaRPr>
          </a:p>
        </p:txBody>
      </p:sp>
      <p:sp>
        <p:nvSpPr>
          <p:cNvPr id="4" name="Text Box 6"/>
          <p:cNvSpPr txBox="1">
            <a:spLocks noChangeArrowheads="1"/>
          </p:cNvSpPr>
          <p:nvPr/>
        </p:nvSpPr>
        <p:spPr bwMode="auto">
          <a:xfrm>
            <a:off x="2614612" y="3308747"/>
            <a:ext cx="68151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b="1">
                <a:solidFill>
                  <a:srgbClr val="990099"/>
                </a:solidFill>
                <a:latin typeface="UTM-aov"/>
                <a:cs typeface="Times New Roman" panose="02020603050405020304" pitchFamily="18" charset="0"/>
              </a:rPr>
              <a:t>      </a:t>
            </a:r>
            <a:r>
              <a:rPr lang="en-US" altLang="en-US" sz="2700" b="1">
                <a:solidFill>
                  <a:srgbClr val="990099"/>
                </a:solidFill>
                <a:latin typeface="UTM-aov"/>
                <a:cs typeface="Times New Roman" panose="02020603050405020304" pitchFamily="18" charset="0"/>
              </a:rPr>
              <a:t>Ngước lên  bỗng gặp la đà</a:t>
            </a:r>
          </a:p>
          <a:p>
            <a:pPr eaLnBrk="1" hangingPunct="1">
              <a:lnSpc>
                <a:spcPct val="100000"/>
              </a:lnSpc>
              <a:spcBef>
                <a:spcPct val="0"/>
              </a:spcBef>
              <a:buFontTx/>
              <a:buNone/>
            </a:pPr>
            <a:r>
              <a:rPr lang="en-US" altLang="en-US" sz="2700" b="1">
                <a:solidFill>
                  <a:srgbClr val="990099"/>
                </a:solidFill>
                <a:latin typeface="UTM-aov"/>
                <a:cs typeface="Times New Roman" panose="02020603050405020304" pitchFamily="18" charset="0"/>
              </a:rPr>
              <a:t>Ngàn hoa bưởi trắng  nở nhòa áo ai…</a:t>
            </a:r>
          </a:p>
        </p:txBody>
      </p:sp>
      <p:sp>
        <p:nvSpPr>
          <p:cNvPr id="46085" name="Text Box 5"/>
          <p:cNvSpPr txBox="1">
            <a:spLocks noChangeArrowheads="1"/>
          </p:cNvSpPr>
          <p:nvPr/>
        </p:nvSpPr>
        <p:spPr bwMode="auto">
          <a:xfrm>
            <a:off x="2343150" y="981076"/>
            <a:ext cx="460057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700" b="1">
                <a:solidFill>
                  <a:srgbClr val="00CC00"/>
                </a:solidFill>
                <a:latin typeface="UTM-aov"/>
                <a:cs typeface="Times New Roman" panose="02020603050405020304" pitchFamily="18" charset="0"/>
              </a:rPr>
              <a:t>* Ngắt nghỉ các dòng thơ</a:t>
            </a:r>
          </a:p>
        </p:txBody>
      </p:sp>
      <p:sp>
        <p:nvSpPr>
          <p:cNvPr id="6" name="TextBox 5"/>
          <p:cNvSpPr txBox="1">
            <a:spLocks noChangeArrowheads="1"/>
          </p:cNvSpPr>
          <p:nvPr/>
        </p:nvSpPr>
        <p:spPr bwMode="auto">
          <a:xfrm>
            <a:off x="2700338" y="1422797"/>
            <a:ext cx="6686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b="1">
                <a:solidFill>
                  <a:srgbClr val="990099"/>
                </a:solidFill>
                <a:latin typeface="UTM-aov"/>
                <a:cs typeface="Times New Roman" panose="02020603050405020304" pitchFamily="18" charset="0"/>
              </a:rPr>
              <a:t>     </a:t>
            </a:r>
            <a:r>
              <a:rPr lang="en-US" altLang="en-US" sz="2700" b="1">
                <a:solidFill>
                  <a:srgbClr val="990099"/>
                </a:solidFill>
                <a:latin typeface="UTM-aov"/>
                <a:cs typeface="Times New Roman" panose="02020603050405020304" pitchFamily="18" charset="0"/>
              </a:rPr>
              <a:t>Khuya rồi,  sông mặc áo đen </a:t>
            </a:r>
          </a:p>
          <a:p>
            <a:pPr eaLnBrk="1" hangingPunct="1">
              <a:lnSpc>
                <a:spcPct val="100000"/>
              </a:lnSpc>
              <a:spcBef>
                <a:spcPct val="0"/>
              </a:spcBef>
              <a:buFontTx/>
              <a:buNone/>
            </a:pPr>
            <a:r>
              <a:rPr lang="en-US" altLang="en-US" sz="2700" b="1">
                <a:solidFill>
                  <a:srgbClr val="990099"/>
                </a:solidFill>
                <a:latin typeface="UTM-aov"/>
                <a:cs typeface="Times New Roman" panose="02020603050405020304" pitchFamily="18" charset="0"/>
              </a:rPr>
              <a:t>Nép trong rừng bưởi  lặng yên đôi bờ</a:t>
            </a:r>
          </a:p>
        </p:txBody>
      </p:sp>
      <p:sp>
        <p:nvSpPr>
          <p:cNvPr id="7" name="TextBox 6"/>
          <p:cNvSpPr txBox="1">
            <a:spLocks noChangeArrowheads="1"/>
          </p:cNvSpPr>
          <p:nvPr/>
        </p:nvSpPr>
        <p:spPr bwMode="auto">
          <a:xfrm>
            <a:off x="4888512" y="148890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8" name="TextBox 7"/>
          <p:cNvSpPr txBox="1">
            <a:spLocks noChangeArrowheads="1"/>
          </p:cNvSpPr>
          <p:nvPr/>
        </p:nvSpPr>
        <p:spPr bwMode="auto">
          <a:xfrm>
            <a:off x="7358063" y="1465660"/>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a:solidFill>
                  <a:srgbClr val="990099"/>
                </a:solidFill>
                <a:latin typeface="UTM-aov"/>
                <a:cs typeface="Times New Roman" panose="02020603050405020304" pitchFamily="18" charset="0"/>
              </a:rPr>
              <a:t>/</a:t>
            </a:r>
          </a:p>
        </p:txBody>
      </p:sp>
      <p:sp>
        <p:nvSpPr>
          <p:cNvPr id="9" name="TextBox 8"/>
          <p:cNvSpPr txBox="1">
            <a:spLocks noChangeArrowheads="1"/>
          </p:cNvSpPr>
          <p:nvPr/>
        </p:nvSpPr>
        <p:spPr bwMode="auto">
          <a:xfrm>
            <a:off x="6215063" y="1838326"/>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a:solidFill>
                  <a:srgbClr val="FF0000"/>
                </a:solidFill>
                <a:latin typeface="UTM-aov"/>
                <a:cs typeface="Times New Roman" panose="02020603050405020304" pitchFamily="18" charset="0"/>
              </a:rPr>
              <a:t>/</a:t>
            </a:r>
          </a:p>
        </p:txBody>
      </p:sp>
      <p:sp>
        <p:nvSpPr>
          <p:cNvPr id="10" name="TextBox 9"/>
          <p:cNvSpPr txBox="1">
            <a:spLocks noChangeArrowheads="1"/>
          </p:cNvSpPr>
          <p:nvPr/>
        </p:nvSpPr>
        <p:spPr bwMode="auto">
          <a:xfrm>
            <a:off x="8881895" y="1822058"/>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1" name="Rectangle 10"/>
          <p:cNvSpPr>
            <a:spLocks noChangeArrowheads="1"/>
          </p:cNvSpPr>
          <p:nvPr/>
        </p:nvSpPr>
        <p:spPr bwMode="auto">
          <a:xfrm>
            <a:off x="2614613" y="2336006"/>
            <a:ext cx="6343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sz="2700" b="1">
                <a:solidFill>
                  <a:srgbClr val="990099"/>
                </a:solidFill>
                <a:latin typeface="UTM-aov"/>
                <a:cs typeface="Times New Roman" panose="02020603050405020304" pitchFamily="18" charset="0"/>
              </a:rPr>
              <a:t>      </a:t>
            </a:r>
            <a:r>
              <a:rPr lang="en-US" altLang="en-US" sz="2700" b="1">
                <a:solidFill>
                  <a:srgbClr val="990099"/>
                </a:solidFill>
                <a:latin typeface="UTM-aov"/>
                <a:cs typeface="Times New Roman" panose="02020603050405020304" pitchFamily="18" charset="0"/>
              </a:rPr>
              <a:t>Sáng ra  thơm đến ngẩn ngơ</a:t>
            </a:r>
          </a:p>
          <a:p>
            <a:pPr eaLnBrk="1" hangingPunct="1">
              <a:lnSpc>
                <a:spcPct val="100000"/>
              </a:lnSpc>
              <a:spcBef>
                <a:spcPct val="0"/>
              </a:spcBef>
              <a:buFontTx/>
              <a:buNone/>
            </a:pPr>
            <a:r>
              <a:rPr lang="en-US" altLang="en-US" sz="2700" b="1">
                <a:solidFill>
                  <a:srgbClr val="990099"/>
                </a:solidFill>
                <a:latin typeface="UTM-aov"/>
                <a:cs typeface="Times New Roman" panose="02020603050405020304" pitchFamily="18" charset="0"/>
              </a:rPr>
              <a:t>Dòng sông đã mặc bao giờ  áo hoa</a:t>
            </a:r>
          </a:p>
        </p:txBody>
      </p:sp>
      <p:sp>
        <p:nvSpPr>
          <p:cNvPr id="12" name="TextBox 11"/>
          <p:cNvSpPr txBox="1">
            <a:spLocks noChangeArrowheads="1"/>
          </p:cNvSpPr>
          <p:nvPr/>
        </p:nvSpPr>
        <p:spPr bwMode="auto">
          <a:xfrm>
            <a:off x="4471987" y="234612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3" name="TextBox 12"/>
          <p:cNvSpPr txBox="1">
            <a:spLocks noChangeArrowheads="1"/>
          </p:cNvSpPr>
          <p:nvPr/>
        </p:nvSpPr>
        <p:spPr bwMode="auto">
          <a:xfrm>
            <a:off x="7982544" y="235861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4" name="TextBox 13"/>
          <p:cNvSpPr txBox="1">
            <a:spLocks noChangeArrowheads="1"/>
          </p:cNvSpPr>
          <p:nvPr/>
        </p:nvSpPr>
        <p:spPr bwMode="auto">
          <a:xfrm>
            <a:off x="7043583" y="2788426"/>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5" name="TextBox 14"/>
          <p:cNvSpPr txBox="1">
            <a:spLocks noChangeArrowheads="1"/>
          </p:cNvSpPr>
          <p:nvPr/>
        </p:nvSpPr>
        <p:spPr bwMode="auto">
          <a:xfrm>
            <a:off x="8474042" y="2738153"/>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6" name="TextBox 15"/>
          <p:cNvSpPr txBox="1">
            <a:spLocks noChangeArrowheads="1"/>
          </p:cNvSpPr>
          <p:nvPr/>
        </p:nvSpPr>
        <p:spPr bwMode="auto">
          <a:xfrm>
            <a:off x="4614863" y="3324226"/>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a:solidFill>
                  <a:srgbClr val="990099"/>
                </a:solidFill>
                <a:latin typeface="UTM-aov"/>
                <a:cs typeface="Times New Roman" panose="02020603050405020304" pitchFamily="18" charset="0"/>
              </a:rPr>
              <a:t>/</a:t>
            </a:r>
          </a:p>
        </p:txBody>
      </p:sp>
      <p:sp>
        <p:nvSpPr>
          <p:cNvPr id="17" name="TextBox 16"/>
          <p:cNvSpPr txBox="1">
            <a:spLocks noChangeArrowheads="1"/>
          </p:cNvSpPr>
          <p:nvPr/>
        </p:nvSpPr>
        <p:spPr bwMode="auto">
          <a:xfrm>
            <a:off x="7575227" y="3308717"/>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8" name="TextBox 17"/>
          <p:cNvSpPr txBox="1">
            <a:spLocks noChangeArrowheads="1"/>
          </p:cNvSpPr>
          <p:nvPr/>
        </p:nvSpPr>
        <p:spPr bwMode="auto">
          <a:xfrm>
            <a:off x="6062428" y="3770412"/>
            <a:ext cx="342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19" name="TextBox 18"/>
          <p:cNvSpPr txBox="1">
            <a:spLocks noChangeArrowheads="1"/>
          </p:cNvSpPr>
          <p:nvPr/>
        </p:nvSpPr>
        <p:spPr bwMode="auto">
          <a:xfrm>
            <a:off x="8657750" y="3759339"/>
            <a:ext cx="53221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a:solidFill>
                  <a:srgbClr val="FF0000"/>
                </a:solidFill>
                <a:latin typeface="UTM-aov"/>
                <a:cs typeface="Times New Roman" panose="02020603050405020304" pitchFamily="18" charset="0"/>
              </a:rPr>
              <a:t>//</a:t>
            </a:r>
          </a:p>
        </p:txBody>
      </p:sp>
      <p:sp>
        <p:nvSpPr>
          <p:cNvPr id="20" name="TextBox 19"/>
          <p:cNvSpPr txBox="1">
            <a:spLocks noChangeArrowheads="1"/>
          </p:cNvSpPr>
          <p:nvPr/>
        </p:nvSpPr>
        <p:spPr bwMode="auto">
          <a:xfrm>
            <a:off x="6305465" y="2316201"/>
            <a:ext cx="21431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700" b="1" dirty="0" err="1">
                <a:solidFill>
                  <a:srgbClr val="FF0000"/>
                </a:solidFill>
                <a:latin typeface="UTM-aov"/>
                <a:cs typeface="Times New Roman" panose="02020603050405020304" pitchFamily="18" charset="0"/>
              </a:rPr>
              <a:t>ngẩn</a:t>
            </a:r>
            <a:r>
              <a:rPr lang="en-US" altLang="en-US" sz="2700" b="1" dirty="0">
                <a:solidFill>
                  <a:srgbClr val="FF0000"/>
                </a:solidFill>
                <a:latin typeface="UTM-aov"/>
                <a:cs typeface="Times New Roman" panose="02020603050405020304" pitchFamily="18" charset="0"/>
              </a:rPr>
              <a:t> </a:t>
            </a:r>
            <a:r>
              <a:rPr lang="en-US" altLang="en-US" sz="2700" b="1" dirty="0" err="1">
                <a:solidFill>
                  <a:srgbClr val="FF0000"/>
                </a:solidFill>
                <a:latin typeface="UTM-aov"/>
                <a:cs typeface="Times New Roman" panose="02020603050405020304" pitchFamily="18" charset="0"/>
              </a:rPr>
              <a:t>ngơ</a:t>
            </a:r>
            <a:endParaRPr lang="en-US" altLang="en-US" sz="2700" dirty="0">
              <a:solidFill>
                <a:srgbClr val="FF0000"/>
              </a:solidFill>
              <a:latin typeface="UTM-aov"/>
            </a:endParaRPr>
          </a:p>
        </p:txBody>
      </p:sp>
      <p:sp>
        <p:nvSpPr>
          <p:cNvPr id="21" name="TextBox 20"/>
          <p:cNvSpPr txBox="1">
            <a:spLocks noChangeArrowheads="1"/>
          </p:cNvSpPr>
          <p:nvPr/>
        </p:nvSpPr>
        <p:spPr bwMode="auto">
          <a:xfrm>
            <a:off x="7215033" y="2739750"/>
            <a:ext cx="15408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dirty="0" err="1">
                <a:solidFill>
                  <a:srgbClr val="FF0000"/>
                </a:solidFill>
                <a:latin typeface="UTM-aov"/>
                <a:cs typeface="Times New Roman" panose="02020603050405020304" pitchFamily="18" charset="0"/>
              </a:rPr>
              <a:t>áo</a:t>
            </a:r>
            <a:r>
              <a:rPr lang="en-US" altLang="en-US" sz="2700" b="1" dirty="0">
                <a:solidFill>
                  <a:srgbClr val="FF0000"/>
                </a:solidFill>
                <a:latin typeface="UTM-aov"/>
                <a:cs typeface="Times New Roman" panose="02020603050405020304" pitchFamily="18" charset="0"/>
              </a:rPr>
              <a:t> </a:t>
            </a:r>
            <a:r>
              <a:rPr lang="en-US" altLang="en-US" sz="2700" b="1" dirty="0" err="1">
                <a:solidFill>
                  <a:srgbClr val="FF0000"/>
                </a:solidFill>
                <a:latin typeface="UTM-aov"/>
                <a:cs typeface="Times New Roman" panose="02020603050405020304" pitchFamily="18" charset="0"/>
              </a:rPr>
              <a:t>hoa</a:t>
            </a:r>
            <a:endParaRPr lang="en-US" altLang="en-US" sz="2700" b="1" dirty="0">
              <a:solidFill>
                <a:srgbClr val="FF0000"/>
              </a:solidFill>
              <a:latin typeface="UTM-aov"/>
              <a:cs typeface="Times New Roman" panose="02020603050405020304" pitchFamily="18" charset="0"/>
            </a:endParaRPr>
          </a:p>
        </p:txBody>
      </p:sp>
      <p:sp>
        <p:nvSpPr>
          <p:cNvPr id="22" name="TextBox 21"/>
          <p:cNvSpPr txBox="1">
            <a:spLocks noChangeArrowheads="1"/>
          </p:cNvSpPr>
          <p:nvPr/>
        </p:nvSpPr>
        <p:spPr bwMode="auto">
          <a:xfrm>
            <a:off x="6767983" y="3285500"/>
            <a:ext cx="115014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dirty="0">
                <a:solidFill>
                  <a:srgbClr val="FF0000"/>
                </a:solidFill>
                <a:latin typeface="UTM-aov"/>
                <a:cs typeface="Times New Roman" panose="02020603050405020304" pitchFamily="18" charset="0"/>
              </a:rPr>
              <a:t>la </a:t>
            </a:r>
            <a:r>
              <a:rPr lang="en-US" altLang="en-US" sz="2700" b="1" dirty="0" err="1">
                <a:solidFill>
                  <a:srgbClr val="FF0000"/>
                </a:solidFill>
                <a:latin typeface="UTM-aov"/>
                <a:cs typeface="Times New Roman" panose="02020603050405020304" pitchFamily="18" charset="0"/>
              </a:rPr>
              <a:t>đa</a:t>
            </a:r>
            <a:r>
              <a:rPr lang="en-US" altLang="en-US" sz="2700" b="1" dirty="0">
                <a:solidFill>
                  <a:srgbClr val="FF0000"/>
                </a:solidFill>
                <a:latin typeface="UTM-aov"/>
                <a:cs typeface="Times New Roman" panose="02020603050405020304" pitchFamily="18" charset="0"/>
              </a:rPr>
              <a:t>̀</a:t>
            </a:r>
          </a:p>
        </p:txBody>
      </p:sp>
      <p:sp>
        <p:nvSpPr>
          <p:cNvPr id="23" name="TextBox 22"/>
          <p:cNvSpPr txBox="1">
            <a:spLocks noChangeArrowheads="1"/>
          </p:cNvSpPr>
          <p:nvPr/>
        </p:nvSpPr>
        <p:spPr bwMode="auto">
          <a:xfrm>
            <a:off x="6206738" y="3724246"/>
            <a:ext cx="18764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700" b="1" dirty="0" err="1">
                <a:solidFill>
                  <a:srgbClr val="FF0000"/>
                </a:solidFill>
                <a:latin typeface="UTM-aov"/>
                <a:cs typeface="Times New Roman" panose="02020603050405020304" pitchFamily="18" charset="0"/>
              </a:rPr>
              <a:t>nơ</a:t>
            </a:r>
            <a:r>
              <a:rPr lang="en-US" altLang="en-US" sz="2700" b="1" dirty="0">
                <a:solidFill>
                  <a:srgbClr val="FF0000"/>
                </a:solidFill>
                <a:latin typeface="UTM-aov"/>
                <a:cs typeface="Times New Roman" panose="02020603050405020304" pitchFamily="18" charset="0"/>
              </a:rPr>
              <a:t>̉ </a:t>
            </a:r>
            <a:r>
              <a:rPr lang="en-US" altLang="en-US" sz="2700" b="1" dirty="0" err="1">
                <a:solidFill>
                  <a:srgbClr val="FF0000"/>
                </a:solidFill>
                <a:latin typeface="UTM-aov"/>
                <a:cs typeface="Times New Roman" panose="02020603050405020304" pitchFamily="18" charset="0"/>
              </a:rPr>
              <a:t>nhòa</a:t>
            </a:r>
            <a:endParaRPr lang="en-US" altLang="en-US" sz="2700" b="1" dirty="0">
              <a:solidFill>
                <a:srgbClr val="FF0000"/>
              </a:solidFill>
              <a:latin typeface="UTM-aov"/>
              <a:cs typeface="Times New Roman" panose="02020603050405020304" pitchFamily="18" charset="0"/>
            </a:endParaRPr>
          </a:p>
        </p:txBody>
      </p:sp>
    </p:spTree>
    <p:extLst>
      <p:ext uri="{BB962C8B-B14F-4D97-AF65-F5344CB8AC3E}">
        <p14:creationId xmlns:p14="http://schemas.microsoft.com/office/powerpoint/2010/main" val="13181679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ppt_x"/>
                                          </p:val>
                                        </p:tav>
                                        <p:tav tm="100000">
                                          <p:val>
                                            <p:strVal val="#ppt_x"/>
                                          </p:val>
                                        </p:tav>
                                      </p:tavLst>
                                    </p:anim>
                                    <p:anim calcmode="lin" valueType="num">
                                      <p:cBhvr additive="base">
                                        <p:cTn id="8" dur="500" fill="hold"/>
                                        <p:tgtEl>
                                          <p:spTgt spid="860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6020">
                                            <p:txEl>
                                              <p:pRg st="0" end="0"/>
                                            </p:txEl>
                                          </p:spTgt>
                                        </p:tgtEl>
                                        <p:attrNameLst>
                                          <p:attrName>style.visibility</p:attrName>
                                        </p:attrNameLst>
                                      </p:cBhvr>
                                      <p:to>
                                        <p:strVal val="visible"/>
                                      </p:to>
                                    </p:set>
                                    <p:anim calcmode="discrete" valueType="clr">
                                      <p:cBhvr override="childStyle">
                                        <p:cTn id="13" dur="80"/>
                                        <p:tgtEl>
                                          <p:spTgt spid="860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6020">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86020">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86020">
                                            <p:txEl>
                                              <p:pRg st="1" end="1"/>
                                            </p:txEl>
                                          </p:spTgt>
                                        </p:tgtEl>
                                        <p:attrNameLst>
                                          <p:attrName>style.visibility</p:attrName>
                                        </p:attrNameLst>
                                      </p:cBhvr>
                                      <p:to>
                                        <p:strVal val="visible"/>
                                      </p:to>
                                    </p:set>
                                    <p:anim calcmode="discrete" valueType="clr">
                                      <p:cBhvr override="childStyle">
                                        <p:cTn id="20" dur="80"/>
                                        <p:tgtEl>
                                          <p:spTgt spid="860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6020">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86020">
                                            <p:txEl>
                                              <p:pRg st="1" end="1"/>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86020">
                                            <p:txEl>
                                              <p:pRg st="2" end="2"/>
                                            </p:txEl>
                                          </p:spTgt>
                                        </p:tgtEl>
                                        <p:attrNameLst>
                                          <p:attrName>style.visibility</p:attrName>
                                        </p:attrNameLst>
                                      </p:cBhvr>
                                      <p:to>
                                        <p:strVal val="visible"/>
                                      </p:to>
                                    </p:set>
                                    <p:anim calcmode="discrete" valueType="clr">
                                      <p:cBhvr override="childStyle">
                                        <p:cTn id="27" dur="80"/>
                                        <p:tgtEl>
                                          <p:spTgt spid="8602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86020">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86020">
                                            <p:txEl>
                                              <p:pRg st="2" end="2"/>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86020">
                                            <p:txEl>
                                              <p:pRg st="3" end="3"/>
                                            </p:txEl>
                                          </p:spTgt>
                                        </p:tgtEl>
                                        <p:attrNameLst>
                                          <p:attrName>style.visibility</p:attrName>
                                        </p:attrNameLst>
                                      </p:cBhvr>
                                      <p:to>
                                        <p:strVal val="visible"/>
                                      </p:to>
                                    </p:set>
                                    <p:anim calcmode="discrete" valueType="clr">
                                      <p:cBhvr override="childStyle">
                                        <p:cTn id="34" dur="80"/>
                                        <p:tgtEl>
                                          <p:spTgt spid="8602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86020">
                                            <p:txEl>
                                              <p:pRg st="3" end="3"/>
                                            </p:txEl>
                                          </p:spTgt>
                                        </p:tgtEl>
                                        <p:attrNameLst>
                                          <p:attrName>fillcolor</p:attrName>
                                        </p:attrNameLst>
                                      </p:cBhvr>
                                      <p:tavLst>
                                        <p:tav tm="0">
                                          <p:val>
                                            <p:clrVal>
                                              <a:schemeClr val="accent2"/>
                                            </p:clrVal>
                                          </p:val>
                                        </p:tav>
                                        <p:tav tm="50000">
                                          <p:val>
                                            <p:clrVal>
                                              <a:schemeClr val="hlink"/>
                                            </p:clrVal>
                                          </p:val>
                                        </p:tav>
                                      </p:tavLst>
                                    </p:anim>
                                    <p:set>
                                      <p:cBhvr>
                                        <p:cTn id="36" dur="80"/>
                                        <p:tgtEl>
                                          <p:spTgt spid="86020">
                                            <p:txEl>
                                              <p:pRg st="3" end="3"/>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86020">
                                            <p:txEl>
                                              <p:pRg st="4" end="4"/>
                                            </p:txEl>
                                          </p:spTgt>
                                        </p:tgtEl>
                                        <p:attrNameLst>
                                          <p:attrName>style.visibility</p:attrName>
                                        </p:attrNameLst>
                                      </p:cBhvr>
                                      <p:to>
                                        <p:strVal val="visible"/>
                                      </p:to>
                                    </p:set>
                                    <p:anim calcmode="discrete" valueType="clr">
                                      <p:cBhvr override="childStyle">
                                        <p:cTn id="41" dur="80"/>
                                        <p:tgtEl>
                                          <p:spTgt spid="86020">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86020">
                                            <p:txEl>
                                              <p:pRg st="4" end="4"/>
                                            </p:txEl>
                                          </p:spTgt>
                                        </p:tgtEl>
                                        <p:attrNameLst>
                                          <p:attrName>fillcolor</p:attrName>
                                        </p:attrNameLst>
                                      </p:cBhvr>
                                      <p:tavLst>
                                        <p:tav tm="0">
                                          <p:val>
                                            <p:clrVal>
                                              <a:schemeClr val="accent2"/>
                                            </p:clrVal>
                                          </p:val>
                                        </p:tav>
                                        <p:tav tm="50000">
                                          <p:val>
                                            <p:clrVal>
                                              <a:schemeClr val="hlink"/>
                                            </p:clrVal>
                                          </p:val>
                                        </p:tav>
                                      </p:tavLst>
                                    </p:anim>
                                    <p:set>
                                      <p:cBhvr>
                                        <p:cTn id="43" dur="80"/>
                                        <p:tgtEl>
                                          <p:spTgt spid="86020">
                                            <p:txEl>
                                              <p:pRg st="4" end="4"/>
                                            </p:txEl>
                                          </p:spTgt>
                                        </p:tgtEl>
                                        <p:attrNameLst>
                                          <p:attrName>fill.type</p:attrName>
                                        </p:attrNameLst>
                                      </p:cBhvr>
                                      <p:to>
                                        <p:strVal val="solid"/>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86020">
                                            <p:txEl>
                                              <p:pRg st="5" end="5"/>
                                            </p:txEl>
                                          </p:spTgt>
                                        </p:tgtEl>
                                        <p:attrNameLst>
                                          <p:attrName>style.visibility</p:attrName>
                                        </p:attrNameLst>
                                      </p:cBhvr>
                                      <p:to>
                                        <p:strVal val="visible"/>
                                      </p:to>
                                    </p:set>
                                    <p:anim calcmode="discrete" valueType="clr">
                                      <p:cBhvr override="childStyle">
                                        <p:cTn id="48" dur="80"/>
                                        <p:tgtEl>
                                          <p:spTgt spid="86020">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86020">
                                            <p:txEl>
                                              <p:pRg st="5" end="5"/>
                                            </p:txEl>
                                          </p:spTgt>
                                        </p:tgtEl>
                                        <p:attrNameLst>
                                          <p:attrName>fillcolor</p:attrName>
                                        </p:attrNameLst>
                                      </p:cBhvr>
                                      <p:tavLst>
                                        <p:tav tm="0">
                                          <p:val>
                                            <p:clrVal>
                                              <a:schemeClr val="accent2"/>
                                            </p:clrVal>
                                          </p:val>
                                        </p:tav>
                                        <p:tav tm="50000">
                                          <p:val>
                                            <p:clrVal>
                                              <a:schemeClr val="hlink"/>
                                            </p:clrVal>
                                          </p:val>
                                        </p:tav>
                                      </p:tavLst>
                                    </p:anim>
                                    <p:set>
                                      <p:cBhvr>
                                        <p:cTn id="50" dur="80"/>
                                        <p:tgtEl>
                                          <p:spTgt spid="86020">
                                            <p:txEl>
                                              <p:pRg st="5" end="5"/>
                                            </p:txEl>
                                          </p:spTgt>
                                        </p:tgtEl>
                                        <p:attrNameLst>
                                          <p:attrName>fill.type</p:attrName>
                                        </p:attrNameLst>
                                      </p:cBhvr>
                                      <p:to>
                                        <p:strVal val="solid"/>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barn(inVertical)">
                                      <p:cBhvr>
                                        <p:cTn id="99" dur="500"/>
                                        <p:tgtEl>
                                          <p:spTgt spid="4"/>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500"/>
                                        <p:tgtEl>
                                          <p:spTgt spid="1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fade">
                                      <p:cBhvr>
                                        <p:cTn id="110" dur="500"/>
                                        <p:tgtEl>
                                          <p:spTgt spid="1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500"/>
                                        <p:tgtEl>
                                          <p:spTgt spid="1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2"/>
                                        </p:tgtEl>
                                        <p:attrNameLst>
                                          <p:attrName>style.visibility</p:attrName>
                                        </p:attrNameLst>
                                      </p:cBhvr>
                                      <p:to>
                                        <p:strVal val="visible"/>
                                      </p:to>
                                    </p:set>
                                    <p:animEffect transition="in" filter="fade">
                                      <p:cBhvr>
                                        <p:cTn id="116" dur="500"/>
                                        <p:tgtEl>
                                          <p:spTgt spid="2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20" grpId="0" build="p"/>
      <p:bldP spid="4"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7"/>
          <p:cNvSpPr txBox="1">
            <a:spLocks noChangeArrowheads="1"/>
          </p:cNvSpPr>
          <p:nvPr/>
        </p:nvSpPr>
        <p:spPr bwMode="auto">
          <a:xfrm>
            <a:off x="-57150" y="63104"/>
            <a:ext cx="9258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b="1">
                <a:solidFill>
                  <a:srgbClr val="00CC00"/>
                </a:solidFill>
                <a:latin typeface="UTM-aov"/>
                <a:cs typeface="Times New Roman" panose="02020603050405020304" pitchFamily="18" charset="0"/>
              </a:rPr>
              <a:t>*Giải nghĩa từ:</a:t>
            </a:r>
            <a:r>
              <a:rPr lang="vi-VN" altLang="en-US" b="1">
                <a:solidFill>
                  <a:srgbClr val="00CC00"/>
                </a:solidFill>
                <a:latin typeface="UTM-aov"/>
                <a:cs typeface="Times New Roman" panose="02020603050405020304" pitchFamily="18" charset="0"/>
              </a:rPr>
              <a:t> </a:t>
            </a:r>
            <a:r>
              <a:rPr lang="vi-VN" altLang="en-US">
                <a:latin typeface="UTM-aov"/>
                <a:cs typeface="Times New Roman" panose="02020603050405020304" pitchFamily="18" charset="0"/>
              </a:rPr>
              <a:t>Nối từ với lời giải nghĩa cho phù hợp</a:t>
            </a:r>
            <a:endParaRPr lang="en-US" altLang="en-US" b="1">
              <a:solidFill>
                <a:srgbClr val="00CC00"/>
              </a:solidFill>
              <a:latin typeface="UTM-aov"/>
              <a:cs typeface="Times New Roman" panose="02020603050405020304" pitchFamily="18" charset="0"/>
            </a:endParaRPr>
          </a:p>
        </p:txBody>
      </p:sp>
      <p:sp>
        <p:nvSpPr>
          <p:cNvPr id="47107" name="Text Box 8"/>
          <p:cNvSpPr txBox="1">
            <a:spLocks noChangeArrowheads="1"/>
          </p:cNvSpPr>
          <p:nvPr/>
        </p:nvSpPr>
        <p:spPr bwMode="auto">
          <a:xfrm>
            <a:off x="329804" y="3467100"/>
            <a:ext cx="120015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FF0000"/>
                </a:solidFill>
                <a:latin typeface="UTM-aov"/>
                <a:cs typeface="Times New Roman" panose="02020603050405020304" pitchFamily="18" charset="0"/>
              </a:rPr>
              <a:t>Điệu</a:t>
            </a:r>
            <a:endParaRPr lang="en-US" altLang="en-US" b="1">
              <a:solidFill>
                <a:srgbClr val="0000FF"/>
              </a:solidFill>
              <a:latin typeface="UTM-aov"/>
              <a:cs typeface="Times New Roman" panose="02020603050405020304" pitchFamily="18" charset="0"/>
            </a:endParaRPr>
          </a:p>
        </p:txBody>
      </p:sp>
      <p:sp>
        <p:nvSpPr>
          <p:cNvPr id="47108" name="Text Box 9"/>
          <p:cNvSpPr txBox="1">
            <a:spLocks noChangeArrowheads="1"/>
          </p:cNvSpPr>
          <p:nvPr/>
        </p:nvSpPr>
        <p:spPr bwMode="auto">
          <a:xfrm>
            <a:off x="285750" y="815579"/>
            <a:ext cx="165735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FF0000"/>
                </a:solidFill>
                <a:latin typeface="UTM-aov"/>
                <a:cs typeface="Times New Roman" panose="02020603050405020304" pitchFamily="18" charset="0"/>
              </a:rPr>
              <a:t>Hây hây</a:t>
            </a:r>
            <a:endParaRPr lang="en-US" altLang="en-US" b="1">
              <a:solidFill>
                <a:srgbClr val="0000FF"/>
              </a:solidFill>
              <a:latin typeface="UTM-aov"/>
              <a:cs typeface="Times New Roman" panose="02020603050405020304" pitchFamily="18" charset="0"/>
            </a:endParaRPr>
          </a:p>
        </p:txBody>
      </p:sp>
      <p:sp>
        <p:nvSpPr>
          <p:cNvPr id="47109" name="Text Box 16"/>
          <p:cNvSpPr txBox="1">
            <a:spLocks noChangeArrowheads="1"/>
          </p:cNvSpPr>
          <p:nvPr/>
        </p:nvSpPr>
        <p:spPr bwMode="auto">
          <a:xfrm>
            <a:off x="285750" y="1858566"/>
            <a:ext cx="1200150"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FF0000"/>
                </a:solidFill>
                <a:latin typeface="UTM-aov"/>
                <a:cs typeface="Times New Roman" panose="02020603050405020304" pitchFamily="18" charset="0"/>
              </a:rPr>
              <a:t>Ráng</a:t>
            </a:r>
            <a:endParaRPr lang="en-US" altLang="en-US" b="1">
              <a:solidFill>
                <a:srgbClr val="0000FF"/>
              </a:solidFill>
              <a:latin typeface="UTM-aov"/>
              <a:cs typeface="Times New Roman" panose="02020603050405020304" pitchFamily="18" charset="0"/>
            </a:endParaRPr>
          </a:p>
        </p:txBody>
      </p:sp>
      <p:sp>
        <p:nvSpPr>
          <p:cNvPr id="47110" name="Text Box 8"/>
          <p:cNvSpPr txBox="1">
            <a:spLocks noChangeArrowheads="1"/>
          </p:cNvSpPr>
          <p:nvPr/>
        </p:nvSpPr>
        <p:spPr bwMode="auto">
          <a:xfrm>
            <a:off x="2726531" y="1858566"/>
            <a:ext cx="5343525"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0000FF"/>
                </a:solidFill>
                <a:latin typeface="UTM-aov"/>
                <a:cs typeface="Times New Roman" panose="02020603050405020304" pitchFamily="18" charset="0"/>
              </a:rPr>
              <a:t>tỏ ra duyên dáng, kiểu cách.</a:t>
            </a:r>
          </a:p>
        </p:txBody>
      </p:sp>
      <p:sp>
        <p:nvSpPr>
          <p:cNvPr id="47111" name="Text Box 9"/>
          <p:cNvSpPr txBox="1">
            <a:spLocks noChangeArrowheads="1"/>
          </p:cNvSpPr>
          <p:nvPr/>
        </p:nvSpPr>
        <p:spPr bwMode="auto">
          <a:xfrm>
            <a:off x="3943350" y="736997"/>
            <a:ext cx="2909888" cy="5232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0000FF"/>
                </a:solidFill>
                <a:latin typeface="UTM-aov"/>
                <a:cs typeface="Times New Roman" panose="02020603050405020304" pitchFamily="18" charset="0"/>
              </a:rPr>
              <a:t>đỏ phơn phớt. </a:t>
            </a:r>
          </a:p>
        </p:txBody>
      </p:sp>
      <p:sp>
        <p:nvSpPr>
          <p:cNvPr id="47112" name="Text Box 16"/>
          <p:cNvSpPr txBox="1">
            <a:spLocks noChangeArrowheads="1"/>
          </p:cNvSpPr>
          <p:nvPr/>
        </p:nvSpPr>
        <p:spPr bwMode="auto">
          <a:xfrm>
            <a:off x="2033587" y="2980135"/>
            <a:ext cx="7110413" cy="1815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b="1">
                <a:solidFill>
                  <a:srgbClr val="0000FF"/>
                </a:solidFill>
                <a:latin typeface="UTM-aov"/>
                <a:cs typeface="Times New Roman" panose="02020603050405020304" pitchFamily="18" charset="0"/>
              </a:rPr>
              <a:t>hiện tượng ánh sáng mặt trời lúc mọc hay lặn phản chiếu lên các đám mây, làm cho cả một khoảng trời sáng rực rỡ, nhuộm màu vàng đỏ hay hồ</a:t>
            </a:r>
            <a:r>
              <a:rPr lang="vi-VN" altLang="en-US" b="1">
                <a:solidFill>
                  <a:srgbClr val="0000FF"/>
                </a:solidFill>
                <a:latin typeface="UTM-aov"/>
                <a:cs typeface="Times New Roman" panose="02020603050405020304" pitchFamily="18" charset="0"/>
              </a:rPr>
              <a:t>ng</a:t>
            </a:r>
            <a:r>
              <a:rPr lang="en-US" altLang="en-US" b="1">
                <a:solidFill>
                  <a:srgbClr val="0000FF"/>
                </a:solidFill>
                <a:latin typeface="UTM-aov"/>
                <a:cs typeface="Times New Roman" panose="02020603050405020304" pitchFamily="18" charset="0"/>
              </a:rPr>
              <a:t> sẫm</a:t>
            </a:r>
          </a:p>
        </p:txBody>
      </p:sp>
    </p:spTree>
    <p:extLst>
      <p:ext uri="{BB962C8B-B14F-4D97-AF65-F5344CB8AC3E}">
        <p14:creationId xmlns:p14="http://schemas.microsoft.com/office/powerpoint/2010/main" val="1796995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400300" y="171450"/>
            <a:ext cx="38290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300" b="1">
                <a:solidFill>
                  <a:srgbClr val="00CC00"/>
                </a:solidFill>
                <a:latin typeface="UTM-aov"/>
                <a:cs typeface="Times New Roman" panose="02020603050405020304" pitchFamily="18" charset="0"/>
              </a:rPr>
              <a:t>* Giải nghĩa từ:</a:t>
            </a:r>
          </a:p>
        </p:txBody>
      </p:sp>
      <p:sp>
        <p:nvSpPr>
          <p:cNvPr id="3" name="Text Box 8"/>
          <p:cNvSpPr txBox="1">
            <a:spLocks noChangeArrowheads="1"/>
          </p:cNvSpPr>
          <p:nvPr/>
        </p:nvSpPr>
        <p:spPr bwMode="auto">
          <a:xfrm>
            <a:off x="379810" y="862013"/>
            <a:ext cx="8629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0000FF"/>
                </a:solidFill>
                <a:latin typeface="UTM-aov"/>
                <a:cs typeface="Times New Roman" panose="02020603050405020304" pitchFamily="18" charset="0"/>
              </a:rPr>
              <a:t>- </a:t>
            </a:r>
            <a:r>
              <a:rPr lang="en-US" altLang="en-US" sz="3300" b="1">
                <a:solidFill>
                  <a:srgbClr val="FF0000"/>
                </a:solidFill>
                <a:latin typeface="UTM-aov"/>
                <a:cs typeface="Times New Roman" panose="02020603050405020304" pitchFamily="18" charset="0"/>
              </a:rPr>
              <a:t>Điệu</a:t>
            </a:r>
            <a:r>
              <a:rPr lang="en-US" altLang="en-US" sz="3300" b="1">
                <a:solidFill>
                  <a:srgbClr val="0000FF"/>
                </a:solidFill>
                <a:latin typeface="UTM-aov"/>
                <a:cs typeface="Times New Roman" panose="02020603050405020304" pitchFamily="18" charset="0"/>
              </a:rPr>
              <a:t>: tỏ ra duyên dáng, kiểu cách.</a:t>
            </a:r>
          </a:p>
        </p:txBody>
      </p:sp>
      <p:sp>
        <p:nvSpPr>
          <p:cNvPr id="4" name="Text Box 9"/>
          <p:cNvSpPr txBox="1">
            <a:spLocks noChangeArrowheads="1"/>
          </p:cNvSpPr>
          <p:nvPr/>
        </p:nvSpPr>
        <p:spPr bwMode="auto">
          <a:xfrm>
            <a:off x="400050" y="1538288"/>
            <a:ext cx="8629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0000FF"/>
                </a:solidFill>
                <a:latin typeface="UTM-aov"/>
                <a:cs typeface="Times New Roman" panose="02020603050405020304" pitchFamily="18" charset="0"/>
              </a:rPr>
              <a:t>- </a:t>
            </a:r>
            <a:r>
              <a:rPr lang="en-US" altLang="en-US" sz="3300" b="1">
                <a:solidFill>
                  <a:srgbClr val="FF0000"/>
                </a:solidFill>
                <a:latin typeface="UTM-aov"/>
                <a:cs typeface="Times New Roman" panose="02020603050405020304" pitchFamily="18" charset="0"/>
              </a:rPr>
              <a:t>Hây hây</a:t>
            </a:r>
            <a:r>
              <a:rPr lang="en-US" altLang="en-US" sz="3300" b="1">
                <a:solidFill>
                  <a:srgbClr val="0000FF"/>
                </a:solidFill>
                <a:latin typeface="UTM-aov"/>
                <a:cs typeface="Times New Roman" panose="02020603050405020304" pitchFamily="18" charset="0"/>
              </a:rPr>
              <a:t>: : đỏ phơn phớt. </a:t>
            </a:r>
          </a:p>
        </p:txBody>
      </p:sp>
      <p:sp>
        <p:nvSpPr>
          <p:cNvPr id="5" name="Text Box 16"/>
          <p:cNvSpPr txBox="1">
            <a:spLocks noChangeArrowheads="1"/>
          </p:cNvSpPr>
          <p:nvPr/>
        </p:nvSpPr>
        <p:spPr bwMode="auto">
          <a:xfrm>
            <a:off x="400050" y="2228851"/>
            <a:ext cx="862965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300" b="1">
                <a:solidFill>
                  <a:srgbClr val="0000FF"/>
                </a:solidFill>
                <a:latin typeface="UTM-aov"/>
                <a:cs typeface="Times New Roman" panose="02020603050405020304" pitchFamily="18" charset="0"/>
              </a:rPr>
              <a:t>- </a:t>
            </a:r>
            <a:r>
              <a:rPr lang="en-US" altLang="en-US" sz="3300" b="1">
                <a:solidFill>
                  <a:srgbClr val="FF0000"/>
                </a:solidFill>
                <a:latin typeface="UTM-aov"/>
                <a:cs typeface="Times New Roman" panose="02020603050405020304" pitchFamily="18" charset="0"/>
              </a:rPr>
              <a:t>Ráng</a:t>
            </a:r>
            <a:r>
              <a:rPr lang="en-US" altLang="en-US" sz="3300" b="1">
                <a:solidFill>
                  <a:srgbClr val="0000FF"/>
                </a:solidFill>
                <a:latin typeface="UTM-aov"/>
                <a:cs typeface="Times New Roman" panose="02020603050405020304" pitchFamily="18" charset="0"/>
              </a:rPr>
              <a:t>:  hiện tượng ánh sáng mặt trời lúc mọc hay lặn phản chiếu lên các đám mây, làm cho cả một khoảng trời sáng rực rỡ, nhuộm màu vàng đỏ hay hồ</a:t>
            </a:r>
            <a:r>
              <a:rPr lang="vi-VN" altLang="en-US" sz="3300" b="1">
                <a:solidFill>
                  <a:srgbClr val="0000FF"/>
                </a:solidFill>
                <a:latin typeface="UTM-aov"/>
                <a:cs typeface="Times New Roman" panose="02020603050405020304" pitchFamily="18" charset="0"/>
              </a:rPr>
              <a:t>ng</a:t>
            </a:r>
            <a:r>
              <a:rPr lang="en-US" altLang="en-US" sz="3300" b="1">
                <a:solidFill>
                  <a:srgbClr val="0000FF"/>
                </a:solidFill>
                <a:latin typeface="UTM-aov"/>
                <a:cs typeface="Times New Roman" panose="02020603050405020304" pitchFamily="18" charset="0"/>
              </a:rPr>
              <a:t> sẫm</a:t>
            </a:r>
          </a:p>
        </p:txBody>
      </p:sp>
    </p:spTree>
    <p:extLst>
      <p:ext uri="{BB962C8B-B14F-4D97-AF65-F5344CB8AC3E}">
        <p14:creationId xmlns:p14="http://schemas.microsoft.com/office/powerpoint/2010/main" val="2566424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
                                        </p:tgtEl>
                                        <p:attrNameLst>
                                          <p:attrName>style.visibility</p:attrName>
                                        </p:attrNameLst>
                                      </p:cBhvr>
                                      <p:to>
                                        <p:strVal val="visible"/>
                                      </p:to>
                                    </p:set>
                                    <p:anim calcmode="discrete" valueType="clr">
                                      <p:cBhvr override="childStyle">
                                        <p:cTn id="2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gtEl>
                                        <p:attrNameLst>
                                          <p:attrName>fillcolor</p:attrName>
                                        </p:attrNameLst>
                                      </p:cBhvr>
                                      <p:tavLst>
                                        <p:tav tm="0">
                                          <p:val>
                                            <p:clrVal>
                                              <a:schemeClr val="accent2"/>
                                            </p:clrVal>
                                          </p:val>
                                        </p:tav>
                                        <p:tav tm="50000">
                                          <p:val>
                                            <p:clrVal>
                                              <a:schemeClr val="hlink"/>
                                            </p:clrVal>
                                          </p:val>
                                        </p:tav>
                                      </p:tavLst>
                                    </p:anim>
                                    <p:set>
                                      <p:cBhvr>
                                        <p:cTn id="23" dur="80"/>
                                        <p:tgtEl>
                                          <p:spTgt spid="4"/>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5"/>
                                        </p:tgtEl>
                                        <p:attrNameLst>
                                          <p:attrName>style.visibility</p:attrName>
                                        </p:attrNameLst>
                                      </p:cBhvr>
                                      <p:to>
                                        <p:strVal val="visible"/>
                                      </p:to>
                                    </p:set>
                                    <p:anim calcmode="discrete" valueType="clr">
                                      <p:cBhvr override="childStyle">
                                        <p:cTn id="2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5"/>
                                        </p:tgtEl>
                                        <p:attrNameLst>
                                          <p:attrName>fillcolor</p:attrName>
                                        </p:attrNameLst>
                                      </p:cBhvr>
                                      <p:tavLst>
                                        <p:tav tm="0">
                                          <p:val>
                                            <p:clrVal>
                                              <a:schemeClr val="accent2"/>
                                            </p:clrVal>
                                          </p:val>
                                        </p:tav>
                                        <p:tav tm="50000">
                                          <p:val>
                                            <p:clrVal>
                                              <a:schemeClr val="hlink"/>
                                            </p:clrVal>
                                          </p:val>
                                        </p:tav>
                                      </p:tavLst>
                                    </p:anim>
                                    <p:set>
                                      <p:cBhvr>
                                        <p:cTn id="3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2742</TotalTime>
  <Words>916</Words>
  <Application>Microsoft Office PowerPoint</Application>
  <PresentationFormat>On-screen Show (16:9)</PresentationFormat>
  <Paragraphs>155</Paragraphs>
  <Slides>33</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Slipstream</vt:lpstr>
      <vt:lpstr>PhotoImpact</vt:lpstr>
      <vt:lpstr>     TRƯỜNG TH GIANG BIÊN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ThienIT</dc:creator>
  <cp:lastModifiedBy>HP</cp:lastModifiedBy>
  <cp:revision>373</cp:revision>
  <dcterms:created xsi:type="dcterms:W3CDTF">2020-08-19T08:40:40Z</dcterms:created>
  <dcterms:modified xsi:type="dcterms:W3CDTF">2023-04-02T03:40:32Z</dcterms:modified>
</cp:coreProperties>
</file>