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22"/>
  </p:notesMasterIdLst>
  <p:sldIdLst>
    <p:sldId id="338" r:id="rId8"/>
    <p:sldId id="257" r:id="rId9"/>
    <p:sldId id="258" r:id="rId10"/>
    <p:sldId id="259" r:id="rId11"/>
    <p:sldId id="260" r:id="rId12"/>
    <p:sldId id="261" r:id="rId13"/>
    <p:sldId id="262" r:id="rId14"/>
    <p:sldId id="263" r:id="rId15"/>
    <p:sldId id="264" r:id="rId16"/>
    <p:sldId id="265" r:id="rId17"/>
    <p:sldId id="279" r:id="rId18"/>
    <p:sldId id="266" r:id="rId19"/>
    <p:sldId id="267"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0931F-42AE-47CA-AE11-57A7B8CA6926}"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58EEF-2D9E-4CE2-9377-FA50A3A1438D}" type="slidenum">
              <a:rPr lang="en-US" smtClean="0"/>
              <a:t>‹#›</a:t>
            </a:fld>
            <a:endParaRPr lang="en-US"/>
          </a:p>
        </p:txBody>
      </p:sp>
    </p:spTree>
    <p:extLst>
      <p:ext uri="{BB962C8B-B14F-4D97-AF65-F5344CB8AC3E}">
        <p14:creationId xmlns:p14="http://schemas.microsoft.com/office/powerpoint/2010/main" val="2381140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967121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491192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64857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673486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615907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63150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637601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738851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95241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174753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14349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990080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242600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216627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709193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287748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2306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755281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527962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835844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153755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082609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529238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853515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65889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583034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606574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095647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085831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304382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063336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082656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713322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124019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0638007"/>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80237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8468037"/>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471148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942976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4725809"/>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152419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6483569"/>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759781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441810"/>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9887595"/>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466714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6793131"/>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57802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6105878"/>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6663810"/>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590933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617699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3981471"/>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680839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404317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6708265"/>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989990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159550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311827"/>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693140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3142452"/>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5407547"/>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0590183"/>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2588094"/>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004154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9740142"/>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1346661"/>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776149"/>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434509"/>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2726251"/>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3554938"/>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6911775"/>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4635537"/>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0962675"/>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9203507"/>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157667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2214682"/>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6749529"/>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1173298"/>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474350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5665863"/>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6342091"/>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5886824"/>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520578"/>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659691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61802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solidFill>
                  <a:prstClr val="black">
                    <a:tint val="75000"/>
                  </a:prstClr>
                </a:solidFill>
              </a:rPr>
              <a:pPr/>
              <a:t>2023/3/11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377510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3426050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17079392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41703025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35202035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29379138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10315378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pPr defTabSz="828968"/>
            <a:fld id="{C764DE79-268F-4C1A-8933-263129D2AF90}" type="datetimeFigureOut">
              <a:rPr lang="en-US" smtClean="0">
                <a:solidFill>
                  <a:prstClr val="black">
                    <a:tint val="75000"/>
                  </a:prstClr>
                </a:solidFill>
              </a:rPr>
              <a:pPr defTabSz="828968"/>
              <a:t>3/11/2023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pPr defTabSz="828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pPr defTabSz="828968"/>
            <a:fld id="{48F63A3B-78C7-47BE-AE5E-E10140E04643}" type="slidenum">
              <a:rPr lang="en-US" smtClean="0">
                <a:solidFill>
                  <a:prstClr val="black">
                    <a:tint val="75000"/>
                  </a:prstClr>
                </a:solidFill>
              </a:rPr>
              <a:pPr defTabSz="828968"/>
              <a:t>‹#›</a:t>
            </a:fld>
            <a:endParaRPr lang="en-US" dirty="0">
              <a:solidFill>
                <a:prstClr val="black">
                  <a:tint val="75000"/>
                </a:prstClr>
              </a:solidFill>
            </a:endParaRPr>
          </a:p>
        </p:txBody>
      </p:sp>
    </p:spTree>
    <p:extLst>
      <p:ext uri="{BB962C8B-B14F-4D97-AF65-F5344CB8AC3E}">
        <p14:creationId xmlns:p14="http://schemas.microsoft.com/office/powerpoint/2010/main" val="356896365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8.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8.xml"/><Relationship Id="rId5" Type="http://schemas.openxmlformats.org/officeDocument/2006/relationships/image" Target="../media/image1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8.xml"/><Relationship Id="rId5" Type="http://schemas.openxmlformats.org/officeDocument/2006/relationships/image" Target="../media/image1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8.xml"/><Relationship Id="rId5" Type="http://schemas.openxmlformats.org/officeDocument/2006/relationships/image" Target="../media/image1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hinh-nen-powerpoint-thien-nhien-6">
            <a:extLst>
              <a:ext uri="{FF2B5EF4-FFF2-40B4-BE49-F238E27FC236}">
                <a16:creationId xmlns:a16="http://schemas.microsoft.com/office/drawing/2014/main" id="{6405E3BA-B636-496B-AE60-409B384DF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5">
            <a:extLst>
              <a:ext uri="{FF2B5EF4-FFF2-40B4-BE49-F238E27FC236}">
                <a16:creationId xmlns:a16="http://schemas.microsoft.com/office/drawing/2014/main" id="{09B69FFB-1910-4867-B5C5-0F91B1C92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40442"/>
            <a:ext cx="3048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 Box 8" descr="Thu Dong Nam 50">
            <a:extLst>
              <a:ext uri="{FF2B5EF4-FFF2-40B4-BE49-F238E27FC236}">
                <a16:creationId xmlns:a16="http://schemas.microsoft.com/office/drawing/2014/main" id="{4FB71176-44E8-4F4F-80FF-0E720ABEF4A7}"/>
              </a:ext>
            </a:extLst>
          </p:cNvPr>
          <p:cNvSpPr txBox="1">
            <a:spLocks noChangeArrowheads="1"/>
          </p:cNvSpPr>
          <p:nvPr/>
        </p:nvSpPr>
        <p:spPr bwMode="auto">
          <a:xfrm>
            <a:off x="200891" y="521137"/>
            <a:ext cx="11291454" cy="2498168"/>
          </a:xfrm>
          <a:prstGeom prst="rect">
            <a:avLst/>
          </a:prstGeom>
          <a:noFill/>
          <a:ln>
            <a:noFill/>
          </a:ln>
          <a:effectLst>
            <a:prstShdw prst="shdw17" dist="17961" dir="2700000">
              <a:srgbClr val="999999"/>
            </a:prstShdw>
          </a:effectLst>
        </p:spPr>
        <p:txBody>
          <a:bodyPr wrap="square" lIns="35607" tIns="17804" rIns="35607" bIns="17804">
            <a:spAutoFit/>
          </a:bodyPr>
          <a:lstStyle>
            <a:lvl1pPr>
              <a:spcBef>
                <a:spcPct val="20000"/>
              </a:spcBef>
              <a:buChar char="•"/>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9pPr>
          </a:lstStyle>
          <a:p>
            <a:pPr algn="ctr">
              <a:spcBef>
                <a:spcPct val="50000"/>
              </a:spcBef>
              <a:buFontTx/>
              <a:buNone/>
              <a:defRPr/>
            </a:pPr>
            <a:r>
              <a:rPr lang="en-US" altLang="vi-VN" sz="4000" b="1" dirty="0">
                <a:solidFill>
                  <a:schemeClr val="accent6">
                    <a:lumMod val="10000"/>
                  </a:schemeClr>
                </a:solidFill>
                <a:latin typeface="Times New Roman" panose="02020603050405020304" pitchFamily="18" charset="0"/>
                <a:cs typeface="Times New Roman" panose="02020603050405020304" pitchFamily="18" charset="0"/>
              </a:rPr>
              <a:t>Thứ </a:t>
            </a:r>
            <a:r>
              <a:rPr lang="en-US" altLang="vi-VN" sz="4000" b="1" dirty="0" smtClean="0">
                <a:solidFill>
                  <a:schemeClr val="accent6">
                    <a:lumMod val="10000"/>
                  </a:schemeClr>
                </a:solidFill>
                <a:latin typeface="Times New Roman" panose="02020603050405020304" pitchFamily="18" charset="0"/>
                <a:cs typeface="Times New Roman" panose="02020603050405020304" pitchFamily="18" charset="0"/>
              </a:rPr>
              <a:t>tư</a:t>
            </a:r>
            <a:r>
              <a:rPr lang="en-US" altLang="vi-VN" sz="4000" b="1" dirty="0" smtClean="0">
                <a:solidFill>
                  <a:schemeClr val="accent6">
                    <a:lumMod val="10000"/>
                  </a:schemeClr>
                </a:solidFill>
                <a:latin typeface="Times New Roman" panose="02020603050405020304" pitchFamily="18" charset="0"/>
                <a:cs typeface="Times New Roman" panose="02020603050405020304" pitchFamily="18" charset="0"/>
              </a:rPr>
              <a:t> </a:t>
            </a:r>
            <a:r>
              <a:rPr lang="en-US" altLang="vi-VN" sz="4000" b="1" dirty="0">
                <a:solidFill>
                  <a:schemeClr val="accent6">
                    <a:lumMod val="10000"/>
                  </a:schemeClr>
                </a:solidFill>
                <a:latin typeface="Times New Roman" panose="02020603050405020304" pitchFamily="18" charset="0"/>
                <a:cs typeface="Times New Roman" panose="02020603050405020304" pitchFamily="18" charset="0"/>
              </a:rPr>
              <a:t>ngày </a:t>
            </a:r>
            <a:r>
              <a:rPr lang="en-US" altLang="vi-VN" sz="4000" b="1" dirty="0">
                <a:solidFill>
                  <a:schemeClr val="accent6">
                    <a:lumMod val="10000"/>
                  </a:schemeClr>
                </a:solidFill>
                <a:latin typeface="Times New Roman" panose="02020603050405020304" pitchFamily="18" charset="0"/>
                <a:cs typeface="Times New Roman" panose="02020603050405020304" pitchFamily="18" charset="0"/>
              </a:rPr>
              <a:t> </a:t>
            </a:r>
            <a:r>
              <a:rPr lang="en-US" altLang="vi-VN" sz="4000" b="1" dirty="0" smtClean="0">
                <a:solidFill>
                  <a:schemeClr val="accent6">
                    <a:lumMod val="10000"/>
                  </a:schemeClr>
                </a:solidFill>
                <a:latin typeface="Times New Roman" panose="02020603050405020304" pitchFamily="18" charset="0"/>
                <a:cs typeface="Times New Roman" panose="02020603050405020304" pitchFamily="18" charset="0"/>
              </a:rPr>
              <a:t> </a:t>
            </a:r>
            <a:r>
              <a:rPr lang="en-US" altLang="vi-VN" sz="4000" b="1" dirty="0" smtClean="0">
                <a:solidFill>
                  <a:schemeClr val="accent6">
                    <a:lumMod val="10000"/>
                  </a:schemeClr>
                </a:solidFill>
                <a:latin typeface="Times New Roman" panose="02020603050405020304" pitchFamily="18" charset="0"/>
                <a:cs typeface="Times New Roman" panose="02020603050405020304" pitchFamily="18" charset="0"/>
              </a:rPr>
              <a:t> </a:t>
            </a:r>
            <a:r>
              <a:rPr lang="en-US" altLang="vi-VN" sz="4000" b="1" dirty="0">
                <a:solidFill>
                  <a:schemeClr val="accent6">
                    <a:lumMod val="10000"/>
                  </a:schemeClr>
                </a:solidFill>
                <a:latin typeface="Times New Roman" panose="02020603050405020304" pitchFamily="18" charset="0"/>
                <a:cs typeface="Times New Roman" panose="02020603050405020304" pitchFamily="18" charset="0"/>
              </a:rPr>
              <a:t>tháng 3 năm </a:t>
            </a:r>
            <a:r>
              <a:rPr lang="en-US" altLang="vi-VN" sz="4000" b="1" dirty="0" smtClean="0">
                <a:solidFill>
                  <a:schemeClr val="accent6">
                    <a:lumMod val="10000"/>
                  </a:schemeClr>
                </a:solidFill>
                <a:latin typeface="Times New Roman" panose="02020603050405020304" pitchFamily="18" charset="0"/>
                <a:cs typeface="Times New Roman" panose="02020603050405020304" pitchFamily="18" charset="0"/>
              </a:rPr>
              <a:t>2023</a:t>
            </a:r>
            <a:endParaRPr lang="en-US" altLang="vi-VN" sz="4000" b="1" dirty="0">
              <a:solidFill>
                <a:schemeClr val="accent6">
                  <a:lumMod val="10000"/>
                </a:schemeClr>
              </a:solidFill>
              <a:latin typeface="Times New Roman" panose="02020603050405020304" pitchFamily="18" charset="0"/>
              <a:cs typeface="Times New Roman" panose="02020603050405020304" pitchFamily="18" charset="0"/>
            </a:endParaRPr>
          </a:p>
          <a:p>
            <a:pPr algn="ctr">
              <a:spcBef>
                <a:spcPct val="50000"/>
              </a:spcBef>
              <a:buFontTx/>
              <a:buNone/>
              <a:defRPr/>
            </a:pPr>
            <a:r>
              <a:rPr lang="en-US" altLang="vi-VN" sz="4000" b="1" dirty="0" err="1">
                <a:solidFill>
                  <a:schemeClr val="accent6">
                    <a:lumMod val="10000"/>
                  </a:schemeClr>
                </a:solidFill>
                <a:latin typeface="Times New Roman" panose="02020603050405020304" pitchFamily="18" charset="0"/>
                <a:cs typeface="Times New Roman" panose="02020603050405020304" pitchFamily="18" charset="0"/>
              </a:rPr>
              <a:t>Chính</a:t>
            </a:r>
            <a:r>
              <a:rPr lang="en-US" altLang="vi-VN" sz="4000" b="1" dirty="0">
                <a:solidFill>
                  <a:schemeClr val="accent6">
                    <a:lumMod val="10000"/>
                  </a:schemeClr>
                </a:solidFill>
                <a:latin typeface="Times New Roman" panose="02020603050405020304" pitchFamily="18" charset="0"/>
                <a:cs typeface="Times New Roman" panose="02020603050405020304" pitchFamily="18" charset="0"/>
              </a:rPr>
              <a:t> </a:t>
            </a:r>
            <a:r>
              <a:rPr lang="en-US" altLang="vi-VN" sz="4000" b="1" dirty="0" err="1">
                <a:solidFill>
                  <a:schemeClr val="accent6">
                    <a:lumMod val="10000"/>
                  </a:schemeClr>
                </a:solidFill>
                <a:latin typeface="Times New Roman" panose="02020603050405020304" pitchFamily="18" charset="0"/>
                <a:cs typeface="Times New Roman" panose="02020603050405020304" pitchFamily="18" charset="0"/>
              </a:rPr>
              <a:t>tả</a:t>
            </a:r>
            <a:r>
              <a:rPr lang="en-US" altLang="vi-VN" sz="4000" b="1" dirty="0">
                <a:solidFill>
                  <a:schemeClr val="accent6">
                    <a:lumMod val="10000"/>
                  </a:schemeClr>
                </a:solidFill>
                <a:latin typeface="Times New Roman" panose="02020603050405020304" pitchFamily="18" charset="0"/>
                <a:cs typeface="Times New Roman" panose="02020603050405020304" pitchFamily="18" charset="0"/>
              </a:rPr>
              <a:t> (Nghe – </a:t>
            </a:r>
            <a:r>
              <a:rPr lang="en-US" altLang="vi-VN" sz="4000" b="1" dirty="0" err="1">
                <a:solidFill>
                  <a:schemeClr val="accent6">
                    <a:lumMod val="10000"/>
                  </a:schemeClr>
                </a:solidFill>
                <a:latin typeface="Times New Roman" panose="02020603050405020304" pitchFamily="18" charset="0"/>
                <a:cs typeface="Times New Roman" panose="02020603050405020304" pitchFamily="18" charset="0"/>
              </a:rPr>
              <a:t>viết</a:t>
            </a:r>
            <a:r>
              <a:rPr lang="en-US" altLang="vi-VN" sz="4000" b="1" dirty="0">
                <a:solidFill>
                  <a:schemeClr val="accent6">
                    <a:lumMod val="10000"/>
                  </a:schemeClr>
                </a:solidFill>
                <a:latin typeface="Times New Roman" panose="02020603050405020304" pitchFamily="18" charset="0"/>
                <a:cs typeface="Times New Roman" panose="02020603050405020304" pitchFamily="18" charset="0"/>
              </a:rPr>
              <a:t>)</a:t>
            </a:r>
          </a:p>
          <a:p>
            <a:pPr algn="ctr">
              <a:spcBef>
                <a:spcPct val="50000"/>
              </a:spcBef>
              <a:buFontTx/>
              <a:buNone/>
              <a:defRPr/>
            </a:pPr>
            <a:r>
              <a:rPr lang="en-US" altLang="en-US" sz="4000" b="1" dirty="0" err="1">
                <a:solidFill>
                  <a:srgbClr val="FF0000"/>
                </a:solidFill>
                <a:latin typeface="Times New Roman" panose="02020603050405020304" pitchFamily="18" charset="0"/>
                <a:cs typeface="Times New Roman" panose="02020603050405020304" pitchFamily="18" charset="0"/>
              </a:rPr>
              <a:t>Thắng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biển</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8"/>
            <a:ext cx="12192000" cy="6857532"/>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5524" y="4734769"/>
            <a:ext cx="3536477" cy="2073504"/>
          </a:xfrm>
          <a:prstGeom prst="rect">
            <a:avLst/>
          </a:prstGeom>
        </p:spPr>
      </p:pic>
      <p:sp>
        <p:nvSpPr>
          <p:cNvPr id="8" name="文本框 7">
            <a:extLst>
              <a:ext uri="{FF2B5EF4-FFF2-40B4-BE49-F238E27FC236}">
                <a16:creationId xmlns:a16="http://schemas.microsoft.com/office/drawing/2014/main" id="{AE2D1232-D92F-46F2-8C65-FA0251ED8667}"/>
              </a:ext>
            </a:extLst>
          </p:cNvPr>
          <p:cNvSpPr txBox="1"/>
          <p:nvPr/>
        </p:nvSpPr>
        <p:spPr>
          <a:xfrm>
            <a:off x="4756531" y="126258"/>
            <a:ext cx="2678938" cy="707886"/>
          </a:xfrm>
          <a:prstGeom prst="rect">
            <a:avLst/>
          </a:prstGeom>
          <a:noFill/>
        </p:spPr>
        <p:txBody>
          <a:bodyPr wrap="none" rtlCol="0">
            <a:spAutoFit/>
          </a:bodyPr>
          <a:lstStyle/>
          <a:p>
            <a:pPr>
              <a:defRPr/>
            </a:pPr>
            <a:r>
              <a:rPr lang="en-US" altLang="zh-CN" sz="4000" b="1" dirty="0" err="1">
                <a:solidFill>
                  <a:srgbClr val="C00000"/>
                </a:solidFill>
                <a:latin typeface="Times New Roman" pitchFamily="18" charset="0"/>
                <a:ea typeface="汉仪跳跳体简" panose="00020600040101010101" pitchFamily="18" charset="-122"/>
                <a:cs typeface="Times New Roman" pitchFamily="18" charset="0"/>
              </a:rPr>
              <a:t>Thắng</a:t>
            </a:r>
            <a:r>
              <a:rPr lang="en-US" altLang="zh-CN" sz="4000" b="1" dirty="0">
                <a:solidFill>
                  <a:srgbClr val="C00000"/>
                </a:solidFill>
                <a:latin typeface="Times New Roman" pitchFamily="18" charset="0"/>
                <a:ea typeface="汉仪跳跳体简" panose="00020600040101010101" pitchFamily="18" charset="-122"/>
                <a:cs typeface="Times New Roman" pitchFamily="18" charset="0"/>
              </a:rPr>
              <a:t> </a:t>
            </a:r>
            <a:r>
              <a:rPr lang="en-US" altLang="zh-CN" sz="4000" b="1" dirty="0" err="1">
                <a:solidFill>
                  <a:srgbClr val="C00000"/>
                </a:solidFill>
                <a:latin typeface="Times New Roman" pitchFamily="18" charset="0"/>
                <a:ea typeface="汉仪跳跳体简" panose="00020600040101010101" pitchFamily="18" charset="-122"/>
                <a:cs typeface="Times New Roman" pitchFamily="18" charset="0"/>
              </a:rPr>
              <a:t>biển</a:t>
            </a:r>
            <a:endParaRPr lang="zh-CN" altLang="en-US" sz="4000" b="1" dirty="0">
              <a:solidFill>
                <a:srgbClr val="C00000"/>
              </a:solidFill>
              <a:latin typeface="Times New Roman" pitchFamily="18" charset="0"/>
              <a:ea typeface="汉仪跳跳体简" panose="00020600040101010101" pitchFamily="18" charset="-122"/>
              <a:cs typeface="Times New Roman" pitchFamily="18" charset="0"/>
            </a:endParaRPr>
          </a:p>
        </p:txBody>
      </p:sp>
      <p:sp>
        <p:nvSpPr>
          <p:cNvPr id="2" name="Rectangle 1"/>
          <p:cNvSpPr/>
          <p:nvPr/>
        </p:nvSpPr>
        <p:spPr>
          <a:xfrm>
            <a:off x="442965" y="834144"/>
            <a:ext cx="11306070" cy="4524315"/>
          </a:xfrm>
          <a:prstGeom prst="rect">
            <a:avLst/>
          </a:prstGeom>
        </p:spPr>
        <p:txBody>
          <a:bodyPr wrap="square">
            <a:sp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a:t>
            </a:r>
          </a:p>
          <a:p>
            <a:pPr algn="just"/>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Một tiếng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chống giữ.</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84520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Rectangle 8">
            <a:extLst>
              <a:ext uri="{FF2B5EF4-FFF2-40B4-BE49-F238E27FC236}">
                <a16:creationId xmlns:a16="http://schemas.microsoft.com/office/drawing/2014/main" id="{BB74EC5A-B6E8-4890-960B-AE38A52FB6A1}"/>
              </a:ext>
            </a:extLst>
          </p:cNvPr>
          <p:cNvSpPr>
            <a:spLocks noGrp="1" noChangeArrowheads="1"/>
          </p:cNvSpPr>
          <p:nvPr>
            <p:ph type="title"/>
          </p:nvPr>
        </p:nvSpPr>
        <p:spPr>
          <a:xfrm>
            <a:off x="1981200" y="457201"/>
            <a:ext cx="8686800" cy="5364163"/>
          </a:xfrm>
          <a:noFill/>
        </p:spPr>
        <p:txBody>
          <a:bodyPr/>
          <a:lstStyle/>
          <a:p>
            <a:pPr algn="l" eaLnBrk="1" hangingPunct="1"/>
            <a:r>
              <a:rPr lang="en-US" altLang="vi-VN" sz="3200" dirty="0" err="1">
                <a:latin typeface="Times New Roman" panose="02020603050405020304" pitchFamily="18" charset="0"/>
              </a:rPr>
              <a:t>Bài</a:t>
            </a:r>
            <a:r>
              <a:rPr lang="en-US" altLang="vi-VN" sz="3200" dirty="0">
                <a:latin typeface="Times New Roman" panose="02020603050405020304" pitchFamily="18" charset="0"/>
              </a:rPr>
              <a:t> 2: </a:t>
            </a:r>
            <a:r>
              <a:rPr lang="en-US" altLang="vi-VN" sz="3200" dirty="0" err="1">
                <a:latin typeface="Times New Roman" panose="02020603050405020304" pitchFamily="18" charset="0"/>
              </a:rPr>
              <a:t>Điền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vào</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chỗ</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trống</a:t>
            </a:r>
            <a:r>
              <a:rPr lang="en-US" altLang="vi-VN" sz="3200" dirty="0">
                <a:latin typeface="Times New Roman" panose="02020603050405020304" pitchFamily="18" charset="0"/>
              </a:rPr>
              <a:t> l hay n?</a:t>
            </a:r>
            <a:br>
              <a:rPr lang="en-US" altLang="vi-VN" sz="3200" dirty="0">
                <a:latin typeface="Times New Roman" panose="02020603050405020304" pitchFamily="18" charset="0"/>
              </a:rPr>
            </a:br>
            <a:r>
              <a:rPr lang="en-US" altLang="vi-VN" sz="3200" dirty="0">
                <a:latin typeface="Times New Roman" panose="02020603050405020304" pitchFamily="18" charset="0"/>
              </a:rPr>
              <a:t>         </a:t>
            </a:r>
            <a:r>
              <a:rPr lang="en-US" altLang="vi-VN" sz="3200" dirty="0" err="1">
                <a:latin typeface="Times New Roman" panose="02020603050405020304" pitchFamily="18" charset="0"/>
              </a:rPr>
              <a:t>Từ</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xa</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nhìn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ại</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cây</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gạo</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sừng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sững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như</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một</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tháp</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đèn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khổng</a:t>
            </a:r>
            <a:r>
              <a:rPr lang="en-US" altLang="vi-VN" sz="3200" dirty="0">
                <a:latin typeface="Times New Roman" panose="02020603050405020304" pitchFamily="18" charset="0"/>
              </a:rPr>
              <a:t> …ồ. </a:t>
            </a:r>
            <a:r>
              <a:rPr lang="en-US" altLang="vi-VN" sz="3200" dirty="0" err="1">
                <a:latin typeface="Times New Roman" panose="02020603050405020304" pitchFamily="18" charset="0"/>
              </a:rPr>
              <a:t>Hàng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ngàn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bông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hoa</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là</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hàng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ngàn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ngọn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ửa</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hồng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tươi</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Hàng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ngàn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búp</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õn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là</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hàng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ngàn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ánh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ến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trong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xanh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Tất</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cả</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đều</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óng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ánh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ung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inh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trong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ắng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Chào</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mào</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sáo</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sậu</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sáo</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đen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đàn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đàn</a:t>
            </a:r>
            <a:r>
              <a:rPr lang="en-US" altLang="vi-VN" sz="3200" dirty="0">
                <a:latin typeface="Times New Roman" panose="02020603050405020304" pitchFamily="18" charset="0"/>
              </a:rPr>
              <a:t> …ũ …ũ bay </a:t>
            </a:r>
            <a:r>
              <a:rPr lang="en-US" altLang="vi-VN" sz="3200" dirty="0" err="1">
                <a:latin typeface="Times New Roman" panose="02020603050405020304" pitchFamily="18" charset="0"/>
              </a:rPr>
              <a:t>đi</a:t>
            </a:r>
            <a:r>
              <a:rPr lang="en-US" altLang="vi-VN" sz="3200" dirty="0">
                <a:latin typeface="Times New Roman" panose="02020603050405020304" pitchFamily="18" charset="0"/>
              </a:rPr>
              <a:t> bay </a:t>
            </a:r>
            <a:r>
              <a:rPr lang="en-US" altLang="vi-VN" sz="3200" dirty="0" err="1">
                <a:latin typeface="Times New Roman" panose="02020603050405020304" pitchFamily="18" charset="0"/>
              </a:rPr>
              <a:t>về</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lượn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ên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ượn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xuống</a:t>
            </a:r>
            <a:r>
              <a:rPr lang="en-US" altLang="vi-VN" sz="3200" dirty="0">
                <a:latin typeface="Times New Roman" panose="02020603050405020304" pitchFamily="18" charset="0"/>
              </a:rPr>
              <a:t>.</a:t>
            </a:r>
            <a:br>
              <a:rPr lang="en-US" altLang="vi-VN" sz="3200" dirty="0">
                <a:latin typeface="Times New Roman" panose="02020603050405020304" pitchFamily="18" charset="0"/>
              </a:rPr>
            </a:br>
            <a:r>
              <a:rPr lang="en-US" altLang="vi-VN" sz="3200" dirty="0">
                <a:latin typeface="Times New Roman" panose="02020603050405020304" pitchFamily="18" charset="0"/>
              </a:rPr>
              <a:t>                                                </a:t>
            </a:r>
            <a:r>
              <a:rPr lang="en-US" altLang="vi-VN" sz="2400" dirty="0">
                <a:latin typeface="Times New Roman" panose="02020603050405020304" pitchFamily="18" charset="0"/>
              </a:rPr>
              <a:t>Theo VŨ TÚ NAM</a:t>
            </a:r>
          </a:p>
        </p:txBody>
      </p:sp>
      <p:pic>
        <p:nvPicPr>
          <p:cNvPr id="7171" name="Picture 9" descr="POINSET2">
            <a:extLst>
              <a:ext uri="{FF2B5EF4-FFF2-40B4-BE49-F238E27FC236}">
                <a16:creationId xmlns:a16="http://schemas.microsoft.com/office/drawing/2014/main" id="{089BE461-4687-4A4D-BD91-70312A8E1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9726"/>
            <a:ext cx="127793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0" descr="POINSET2">
            <a:extLst>
              <a:ext uri="{FF2B5EF4-FFF2-40B4-BE49-F238E27FC236}">
                <a16:creationId xmlns:a16="http://schemas.microsoft.com/office/drawing/2014/main" id="{E5566C56-06CB-418F-8B34-086534EA6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540876" y="5583238"/>
            <a:ext cx="127952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1" descr="POINSET2">
            <a:extLst>
              <a:ext uri="{FF2B5EF4-FFF2-40B4-BE49-F238E27FC236}">
                <a16:creationId xmlns:a16="http://schemas.microsoft.com/office/drawing/2014/main" id="{8BD5E8F0-F727-4547-8DF2-165A64AAA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21620" y="5582445"/>
            <a:ext cx="127793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2" descr="POINSET2">
            <a:extLst>
              <a:ext uri="{FF2B5EF4-FFF2-40B4-BE49-F238E27FC236}">
                <a16:creationId xmlns:a16="http://schemas.microsoft.com/office/drawing/2014/main" id="{AE0AD6A7-72B6-4BDD-ADE7-E49C4BF72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391651" y="3176"/>
            <a:ext cx="127952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3" name="WordArt 13">
            <a:extLst>
              <a:ext uri="{FF2B5EF4-FFF2-40B4-BE49-F238E27FC236}">
                <a16:creationId xmlns:a16="http://schemas.microsoft.com/office/drawing/2014/main" id="{A58C2DA4-ED43-4D60-835C-4E25AB0575E0}"/>
              </a:ext>
            </a:extLst>
          </p:cNvPr>
          <p:cNvSpPr>
            <a:spLocks noChangeArrowheads="1" noChangeShapeType="1" noTextEdit="1"/>
          </p:cNvSpPr>
          <p:nvPr/>
        </p:nvSpPr>
        <p:spPr bwMode="auto">
          <a:xfrm>
            <a:off x="5172076" y="1516040"/>
            <a:ext cx="85725"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a:t>
            </a:r>
          </a:p>
        </p:txBody>
      </p:sp>
      <p:sp>
        <p:nvSpPr>
          <p:cNvPr id="76816" name="WordArt 16">
            <a:extLst>
              <a:ext uri="{FF2B5EF4-FFF2-40B4-BE49-F238E27FC236}">
                <a16:creationId xmlns:a16="http://schemas.microsoft.com/office/drawing/2014/main" id="{76325721-B54C-4BC9-825C-92B06EFF0E2B}"/>
              </a:ext>
            </a:extLst>
          </p:cNvPr>
          <p:cNvSpPr>
            <a:spLocks noChangeArrowheads="1" noChangeShapeType="1" noTextEdit="1"/>
          </p:cNvSpPr>
          <p:nvPr/>
        </p:nvSpPr>
        <p:spPr bwMode="auto">
          <a:xfrm>
            <a:off x="4981576" y="1960232"/>
            <a:ext cx="85725"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a:t>
            </a:r>
          </a:p>
        </p:txBody>
      </p:sp>
      <p:sp>
        <p:nvSpPr>
          <p:cNvPr id="76817" name="WordArt 17">
            <a:extLst>
              <a:ext uri="{FF2B5EF4-FFF2-40B4-BE49-F238E27FC236}">
                <a16:creationId xmlns:a16="http://schemas.microsoft.com/office/drawing/2014/main" id="{B1E0CD64-4327-4329-8527-4FD4B70C456E}"/>
              </a:ext>
            </a:extLst>
          </p:cNvPr>
          <p:cNvSpPr>
            <a:spLocks noChangeArrowheads="1" noChangeShapeType="1" noTextEdit="1"/>
          </p:cNvSpPr>
          <p:nvPr/>
        </p:nvSpPr>
        <p:spPr bwMode="auto">
          <a:xfrm>
            <a:off x="4191001" y="2438400"/>
            <a:ext cx="85725"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a:t>
            </a:r>
          </a:p>
        </p:txBody>
      </p:sp>
      <p:sp>
        <p:nvSpPr>
          <p:cNvPr id="76818" name="WordArt 18">
            <a:extLst>
              <a:ext uri="{FF2B5EF4-FFF2-40B4-BE49-F238E27FC236}">
                <a16:creationId xmlns:a16="http://schemas.microsoft.com/office/drawing/2014/main" id="{C6AAC676-343C-41E7-A26C-DCAA1E8251A3}"/>
              </a:ext>
            </a:extLst>
          </p:cNvPr>
          <p:cNvSpPr>
            <a:spLocks noChangeArrowheads="1" noChangeShapeType="1" noTextEdit="1"/>
          </p:cNvSpPr>
          <p:nvPr/>
        </p:nvSpPr>
        <p:spPr bwMode="auto">
          <a:xfrm>
            <a:off x="9144000" y="2590800"/>
            <a:ext cx="304800" cy="228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a:t>
            </a:r>
          </a:p>
        </p:txBody>
      </p:sp>
      <p:sp>
        <p:nvSpPr>
          <p:cNvPr id="76819" name="WordArt 19">
            <a:extLst>
              <a:ext uri="{FF2B5EF4-FFF2-40B4-BE49-F238E27FC236}">
                <a16:creationId xmlns:a16="http://schemas.microsoft.com/office/drawing/2014/main" id="{60D39E73-D1EE-442C-ACB9-E51A0E205391}"/>
              </a:ext>
            </a:extLst>
          </p:cNvPr>
          <p:cNvSpPr>
            <a:spLocks noChangeArrowheads="1" noChangeShapeType="1" noTextEdit="1"/>
          </p:cNvSpPr>
          <p:nvPr/>
        </p:nvSpPr>
        <p:spPr bwMode="auto">
          <a:xfrm>
            <a:off x="9525001" y="2895600"/>
            <a:ext cx="85725"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a:t>
            </a:r>
          </a:p>
        </p:txBody>
      </p:sp>
      <p:sp>
        <p:nvSpPr>
          <p:cNvPr id="76820" name="WordArt 20">
            <a:extLst>
              <a:ext uri="{FF2B5EF4-FFF2-40B4-BE49-F238E27FC236}">
                <a16:creationId xmlns:a16="http://schemas.microsoft.com/office/drawing/2014/main" id="{951C53B0-BFC4-4A71-8991-099C436E031B}"/>
              </a:ext>
            </a:extLst>
          </p:cNvPr>
          <p:cNvSpPr>
            <a:spLocks noChangeArrowheads="1" noChangeShapeType="1" noTextEdit="1"/>
          </p:cNvSpPr>
          <p:nvPr/>
        </p:nvSpPr>
        <p:spPr bwMode="auto">
          <a:xfrm>
            <a:off x="2362201" y="3381375"/>
            <a:ext cx="85725"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a:t>
            </a:r>
          </a:p>
        </p:txBody>
      </p:sp>
      <p:sp>
        <p:nvSpPr>
          <p:cNvPr id="76821" name="WordArt 21">
            <a:extLst>
              <a:ext uri="{FF2B5EF4-FFF2-40B4-BE49-F238E27FC236}">
                <a16:creationId xmlns:a16="http://schemas.microsoft.com/office/drawing/2014/main" id="{B5584723-5057-4859-A16C-FB135F6E7D9A}"/>
              </a:ext>
            </a:extLst>
          </p:cNvPr>
          <p:cNvSpPr>
            <a:spLocks noChangeArrowheads="1" noChangeShapeType="1" noTextEdit="1"/>
          </p:cNvSpPr>
          <p:nvPr/>
        </p:nvSpPr>
        <p:spPr bwMode="auto">
          <a:xfrm>
            <a:off x="3571876" y="3400425"/>
            <a:ext cx="85725"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a:t>
            </a:r>
          </a:p>
        </p:txBody>
      </p:sp>
      <p:sp>
        <p:nvSpPr>
          <p:cNvPr id="76822" name="WordArt 22">
            <a:extLst>
              <a:ext uri="{FF2B5EF4-FFF2-40B4-BE49-F238E27FC236}">
                <a16:creationId xmlns:a16="http://schemas.microsoft.com/office/drawing/2014/main" id="{9ECD6CF3-F409-4C71-B640-94BF9478D40D}"/>
              </a:ext>
            </a:extLst>
          </p:cNvPr>
          <p:cNvSpPr>
            <a:spLocks noChangeArrowheads="1" noChangeShapeType="1" noTextEdit="1"/>
          </p:cNvSpPr>
          <p:nvPr/>
        </p:nvSpPr>
        <p:spPr bwMode="auto">
          <a:xfrm>
            <a:off x="4667251" y="3381375"/>
            <a:ext cx="85725"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a:t>
            </a:r>
          </a:p>
        </p:txBody>
      </p:sp>
      <p:sp>
        <p:nvSpPr>
          <p:cNvPr id="76825" name="WordArt 25">
            <a:extLst>
              <a:ext uri="{FF2B5EF4-FFF2-40B4-BE49-F238E27FC236}">
                <a16:creationId xmlns:a16="http://schemas.microsoft.com/office/drawing/2014/main" id="{EAD63C83-4870-472D-AF1B-1BC7DB47B8CE}"/>
              </a:ext>
            </a:extLst>
          </p:cNvPr>
          <p:cNvSpPr>
            <a:spLocks noChangeArrowheads="1" noChangeShapeType="1" noTextEdit="1"/>
          </p:cNvSpPr>
          <p:nvPr/>
        </p:nvSpPr>
        <p:spPr bwMode="auto">
          <a:xfrm>
            <a:off x="5943601" y="3886200"/>
            <a:ext cx="85725"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a:t>
            </a:r>
          </a:p>
        </p:txBody>
      </p:sp>
      <p:sp>
        <p:nvSpPr>
          <p:cNvPr id="76826" name="WordArt 26">
            <a:extLst>
              <a:ext uri="{FF2B5EF4-FFF2-40B4-BE49-F238E27FC236}">
                <a16:creationId xmlns:a16="http://schemas.microsoft.com/office/drawing/2014/main" id="{FDF599E3-E107-40F6-A84C-D51252FE094A}"/>
              </a:ext>
            </a:extLst>
          </p:cNvPr>
          <p:cNvSpPr>
            <a:spLocks noChangeArrowheads="1" noChangeShapeType="1" noTextEdit="1"/>
          </p:cNvSpPr>
          <p:nvPr/>
        </p:nvSpPr>
        <p:spPr bwMode="auto">
          <a:xfrm>
            <a:off x="4648200" y="3048000"/>
            <a:ext cx="304800" cy="228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a:t>
            </a:r>
          </a:p>
        </p:txBody>
      </p:sp>
      <p:sp>
        <p:nvSpPr>
          <p:cNvPr id="76827" name="WordArt 27">
            <a:extLst>
              <a:ext uri="{FF2B5EF4-FFF2-40B4-BE49-F238E27FC236}">
                <a16:creationId xmlns:a16="http://schemas.microsoft.com/office/drawing/2014/main" id="{FD27806D-CFD6-44AA-9A13-7975AE5FBA28}"/>
              </a:ext>
            </a:extLst>
          </p:cNvPr>
          <p:cNvSpPr>
            <a:spLocks noChangeArrowheads="1" noChangeShapeType="1" noTextEdit="1"/>
          </p:cNvSpPr>
          <p:nvPr/>
        </p:nvSpPr>
        <p:spPr bwMode="auto">
          <a:xfrm>
            <a:off x="6696076" y="3886200"/>
            <a:ext cx="85725"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a:t>
            </a:r>
          </a:p>
        </p:txBody>
      </p:sp>
      <p:sp>
        <p:nvSpPr>
          <p:cNvPr id="76828" name="WordArt 28">
            <a:extLst>
              <a:ext uri="{FF2B5EF4-FFF2-40B4-BE49-F238E27FC236}">
                <a16:creationId xmlns:a16="http://schemas.microsoft.com/office/drawing/2014/main" id="{FE360B59-A82F-4292-B673-7DCFDBBE6B8B}"/>
              </a:ext>
            </a:extLst>
          </p:cNvPr>
          <p:cNvSpPr>
            <a:spLocks noChangeArrowheads="1" noChangeShapeType="1" noTextEdit="1"/>
          </p:cNvSpPr>
          <p:nvPr/>
        </p:nvSpPr>
        <p:spPr bwMode="auto">
          <a:xfrm>
            <a:off x="2362201" y="4343400"/>
            <a:ext cx="85725"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a:t>
            </a:r>
          </a:p>
        </p:txBody>
      </p:sp>
      <p:sp>
        <p:nvSpPr>
          <p:cNvPr id="76829" name="WordArt 29">
            <a:extLst>
              <a:ext uri="{FF2B5EF4-FFF2-40B4-BE49-F238E27FC236}">
                <a16:creationId xmlns:a16="http://schemas.microsoft.com/office/drawing/2014/main" id="{8686AF96-58F4-4C2E-A0BF-41F021C022B3}"/>
              </a:ext>
            </a:extLst>
          </p:cNvPr>
          <p:cNvSpPr>
            <a:spLocks noChangeArrowheads="1" noChangeShapeType="1" noTextEdit="1"/>
          </p:cNvSpPr>
          <p:nvPr/>
        </p:nvSpPr>
        <p:spPr bwMode="auto">
          <a:xfrm>
            <a:off x="3276601" y="4357688"/>
            <a:ext cx="85725"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a:t>
            </a:r>
          </a:p>
        </p:txBody>
      </p:sp>
      <p:sp>
        <p:nvSpPr>
          <p:cNvPr id="76830" name="WordArt 30">
            <a:extLst>
              <a:ext uri="{FF2B5EF4-FFF2-40B4-BE49-F238E27FC236}">
                <a16:creationId xmlns:a16="http://schemas.microsoft.com/office/drawing/2014/main" id="{E49BE62F-A9F1-4506-BD6B-3B6FC1B65F61}"/>
              </a:ext>
            </a:extLst>
          </p:cNvPr>
          <p:cNvSpPr>
            <a:spLocks noChangeArrowheads="1" noChangeShapeType="1" noTextEdit="1"/>
          </p:cNvSpPr>
          <p:nvPr/>
        </p:nvSpPr>
        <p:spPr bwMode="auto">
          <a:xfrm>
            <a:off x="6477000" y="3552825"/>
            <a:ext cx="304800" cy="228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a:t>
            </a:r>
          </a:p>
        </p:txBody>
      </p:sp>
      <p:pic>
        <p:nvPicPr>
          <p:cNvPr id="7189" name="Picture 10" descr="POINSET2">
            <a:extLst>
              <a:ext uri="{FF2B5EF4-FFF2-40B4-BE49-F238E27FC236}">
                <a16:creationId xmlns:a16="http://schemas.microsoft.com/office/drawing/2014/main" id="{816B126C-1A1A-4FFE-B920-E71EAA2C7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693276" y="5735638"/>
            <a:ext cx="127952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6808"/>
                                        </p:tgtEl>
                                        <p:attrNameLst>
                                          <p:attrName>style.visibility</p:attrName>
                                        </p:attrNameLst>
                                      </p:cBhvr>
                                      <p:to>
                                        <p:strVal val="visible"/>
                                      </p:to>
                                    </p:set>
                                    <p:anim calcmode="lin" valueType="num">
                                      <p:cBhvr>
                                        <p:cTn id="7" dur="500" fill="hold"/>
                                        <p:tgtEl>
                                          <p:spTgt spid="76808"/>
                                        </p:tgtEl>
                                        <p:attrNameLst>
                                          <p:attrName>ppt_w</p:attrName>
                                        </p:attrNameLst>
                                      </p:cBhvr>
                                      <p:tavLst>
                                        <p:tav tm="0">
                                          <p:val>
                                            <p:fltVal val="0"/>
                                          </p:val>
                                        </p:tav>
                                        <p:tav tm="100000">
                                          <p:val>
                                            <p:strVal val="#ppt_w"/>
                                          </p:val>
                                        </p:tav>
                                      </p:tavLst>
                                    </p:anim>
                                    <p:anim calcmode="lin" valueType="num">
                                      <p:cBhvr>
                                        <p:cTn id="8" dur="500" fill="hold"/>
                                        <p:tgtEl>
                                          <p:spTgt spid="76808"/>
                                        </p:tgtEl>
                                        <p:attrNameLst>
                                          <p:attrName>ppt_h</p:attrName>
                                        </p:attrNameLst>
                                      </p:cBhvr>
                                      <p:tavLst>
                                        <p:tav tm="0">
                                          <p:val>
                                            <p:fltVal val="0"/>
                                          </p:val>
                                        </p:tav>
                                        <p:tav tm="100000">
                                          <p:val>
                                            <p:strVal val="#ppt_h"/>
                                          </p:val>
                                        </p:tav>
                                      </p:tavLst>
                                    </p:anim>
                                    <p:animEffect transition="in" filter="fade">
                                      <p:cBhvr>
                                        <p:cTn id="9" dur="500"/>
                                        <p:tgtEl>
                                          <p:spTgt spid="7680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nodeType="clickEffect">
                                  <p:stCondLst>
                                    <p:cond delay="0"/>
                                  </p:stCondLst>
                                  <p:childTnLst>
                                    <p:set>
                                      <p:cBhvr>
                                        <p:cTn id="13" dur="1" fill="hold">
                                          <p:stCondLst>
                                            <p:cond delay="0"/>
                                          </p:stCondLst>
                                        </p:cTn>
                                        <p:tgtEl>
                                          <p:spTgt spid="76813"/>
                                        </p:tgtEl>
                                        <p:attrNameLst>
                                          <p:attrName>style.visibility</p:attrName>
                                        </p:attrNameLst>
                                      </p:cBhvr>
                                      <p:to>
                                        <p:strVal val="visible"/>
                                      </p:to>
                                    </p:set>
                                    <p:animEffect transition="in" filter="box(in)">
                                      <p:cBhvr>
                                        <p:cTn id="14" dur="500"/>
                                        <p:tgtEl>
                                          <p:spTgt spid="768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6816"/>
                                        </p:tgtEl>
                                        <p:attrNameLst>
                                          <p:attrName>style.visibility</p:attrName>
                                        </p:attrNameLst>
                                      </p:cBhvr>
                                      <p:to>
                                        <p:strVal val="visible"/>
                                      </p:to>
                                    </p:set>
                                    <p:anim calcmode="lin" valueType="num">
                                      <p:cBhvr additive="base">
                                        <p:cTn id="19" dur="500" fill="hold"/>
                                        <p:tgtEl>
                                          <p:spTgt spid="76816"/>
                                        </p:tgtEl>
                                        <p:attrNameLst>
                                          <p:attrName>ppt_x</p:attrName>
                                        </p:attrNameLst>
                                      </p:cBhvr>
                                      <p:tavLst>
                                        <p:tav tm="0">
                                          <p:val>
                                            <p:strVal val="#ppt_x"/>
                                          </p:val>
                                        </p:tav>
                                        <p:tav tm="100000">
                                          <p:val>
                                            <p:strVal val="#ppt_x"/>
                                          </p:val>
                                        </p:tav>
                                      </p:tavLst>
                                    </p:anim>
                                    <p:anim calcmode="lin" valueType="num">
                                      <p:cBhvr additive="base">
                                        <p:cTn id="20" dur="500" fill="hold"/>
                                        <p:tgtEl>
                                          <p:spTgt spid="7681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6817"/>
                                        </p:tgtEl>
                                        <p:attrNameLst>
                                          <p:attrName>style.visibility</p:attrName>
                                        </p:attrNameLst>
                                      </p:cBhvr>
                                      <p:to>
                                        <p:strVal val="visible"/>
                                      </p:to>
                                    </p:set>
                                    <p:anim calcmode="lin" valueType="num">
                                      <p:cBhvr additive="base">
                                        <p:cTn id="25" dur="500" fill="hold"/>
                                        <p:tgtEl>
                                          <p:spTgt spid="76817"/>
                                        </p:tgtEl>
                                        <p:attrNameLst>
                                          <p:attrName>ppt_x</p:attrName>
                                        </p:attrNameLst>
                                      </p:cBhvr>
                                      <p:tavLst>
                                        <p:tav tm="0">
                                          <p:val>
                                            <p:strVal val="#ppt_x"/>
                                          </p:val>
                                        </p:tav>
                                        <p:tav tm="100000">
                                          <p:val>
                                            <p:strVal val="#ppt_x"/>
                                          </p:val>
                                        </p:tav>
                                      </p:tavLst>
                                    </p:anim>
                                    <p:anim calcmode="lin" valueType="num">
                                      <p:cBhvr additive="base">
                                        <p:cTn id="26" dur="500" fill="hold"/>
                                        <p:tgtEl>
                                          <p:spTgt spid="7681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6818"/>
                                        </p:tgtEl>
                                        <p:attrNameLst>
                                          <p:attrName>style.visibility</p:attrName>
                                        </p:attrNameLst>
                                      </p:cBhvr>
                                      <p:to>
                                        <p:strVal val="visible"/>
                                      </p:to>
                                    </p:set>
                                    <p:anim calcmode="lin" valueType="num">
                                      <p:cBhvr additive="base">
                                        <p:cTn id="31" dur="500" fill="hold"/>
                                        <p:tgtEl>
                                          <p:spTgt spid="76818"/>
                                        </p:tgtEl>
                                        <p:attrNameLst>
                                          <p:attrName>ppt_x</p:attrName>
                                        </p:attrNameLst>
                                      </p:cBhvr>
                                      <p:tavLst>
                                        <p:tav tm="0">
                                          <p:val>
                                            <p:strVal val="#ppt_x"/>
                                          </p:val>
                                        </p:tav>
                                        <p:tav tm="100000">
                                          <p:val>
                                            <p:strVal val="#ppt_x"/>
                                          </p:val>
                                        </p:tav>
                                      </p:tavLst>
                                    </p:anim>
                                    <p:anim calcmode="lin" valueType="num">
                                      <p:cBhvr additive="base">
                                        <p:cTn id="32" dur="500" fill="hold"/>
                                        <p:tgtEl>
                                          <p:spTgt spid="7681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76826"/>
                                        </p:tgtEl>
                                        <p:attrNameLst>
                                          <p:attrName>style.visibility</p:attrName>
                                        </p:attrNameLst>
                                      </p:cBhvr>
                                      <p:to>
                                        <p:strVal val="visible"/>
                                      </p:to>
                                    </p:set>
                                    <p:anim calcmode="lin" valueType="num">
                                      <p:cBhvr additive="base">
                                        <p:cTn id="37" dur="500" fill="hold"/>
                                        <p:tgtEl>
                                          <p:spTgt spid="76826"/>
                                        </p:tgtEl>
                                        <p:attrNameLst>
                                          <p:attrName>ppt_x</p:attrName>
                                        </p:attrNameLst>
                                      </p:cBhvr>
                                      <p:tavLst>
                                        <p:tav tm="0">
                                          <p:val>
                                            <p:strVal val="#ppt_x"/>
                                          </p:val>
                                        </p:tav>
                                        <p:tav tm="100000">
                                          <p:val>
                                            <p:strVal val="#ppt_x"/>
                                          </p:val>
                                        </p:tav>
                                      </p:tavLst>
                                    </p:anim>
                                    <p:anim calcmode="lin" valueType="num">
                                      <p:cBhvr additive="base">
                                        <p:cTn id="38" dur="500" fill="hold"/>
                                        <p:tgtEl>
                                          <p:spTgt spid="7682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76819"/>
                                        </p:tgtEl>
                                        <p:attrNameLst>
                                          <p:attrName>style.visibility</p:attrName>
                                        </p:attrNameLst>
                                      </p:cBhvr>
                                      <p:to>
                                        <p:strVal val="visible"/>
                                      </p:to>
                                    </p:set>
                                    <p:anim calcmode="lin" valueType="num">
                                      <p:cBhvr additive="base">
                                        <p:cTn id="43" dur="500" fill="hold"/>
                                        <p:tgtEl>
                                          <p:spTgt spid="76819"/>
                                        </p:tgtEl>
                                        <p:attrNameLst>
                                          <p:attrName>ppt_x</p:attrName>
                                        </p:attrNameLst>
                                      </p:cBhvr>
                                      <p:tavLst>
                                        <p:tav tm="0">
                                          <p:val>
                                            <p:strVal val="#ppt_x"/>
                                          </p:val>
                                        </p:tav>
                                        <p:tav tm="100000">
                                          <p:val>
                                            <p:strVal val="#ppt_x"/>
                                          </p:val>
                                        </p:tav>
                                      </p:tavLst>
                                    </p:anim>
                                    <p:anim calcmode="lin" valueType="num">
                                      <p:cBhvr additive="base">
                                        <p:cTn id="44" dur="500" fill="hold"/>
                                        <p:tgtEl>
                                          <p:spTgt spid="7681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76820"/>
                                        </p:tgtEl>
                                        <p:attrNameLst>
                                          <p:attrName>style.visibility</p:attrName>
                                        </p:attrNameLst>
                                      </p:cBhvr>
                                      <p:to>
                                        <p:strVal val="visible"/>
                                      </p:to>
                                    </p:set>
                                    <p:anim calcmode="lin" valueType="num">
                                      <p:cBhvr additive="base">
                                        <p:cTn id="49" dur="500" fill="hold"/>
                                        <p:tgtEl>
                                          <p:spTgt spid="76820"/>
                                        </p:tgtEl>
                                        <p:attrNameLst>
                                          <p:attrName>ppt_x</p:attrName>
                                        </p:attrNameLst>
                                      </p:cBhvr>
                                      <p:tavLst>
                                        <p:tav tm="0">
                                          <p:val>
                                            <p:strVal val="#ppt_x"/>
                                          </p:val>
                                        </p:tav>
                                        <p:tav tm="100000">
                                          <p:val>
                                            <p:strVal val="#ppt_x"/>
                                          </p:val>
                                        </p:tav>
                                      </p:tavLst>
                                    </p:anim>
                                    <p:anim calcmode="lin" valueType="num">
                                      <p:cBhvr additive="base">
                                        <p:cTn id="50" dur="500" fill="hold"/>
                                        <p:tgtEl>
                                          <p:spTgt spid="76820"/>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76821"/>
                                        </p:tgtEl>
                                        <p:attrNameLst>
                                          <p:attrName>style.visibility</p:attrName>
                                        </p:attrNameLst>
                                      </p:cBhvr>
                                      <p:to>
                                        <p:strVal val="visible"/>
                                      </p:to>
                                    </p:set>
                                    <p:anim calcmode="lin" valueType="num">
                                      <p:cBhvr additive="base">
                                        <p:cTn id="55" dur="500" fill="hold"/>
                                        <p:tgtEl>
                                          <p:spTgt spid="76821"/>
                                        </p:tgtEl>
                                        <p:attrNameLst>
                                          <p:attrName>ppt_x</p:attrName>
                                        </p:attrNameLst>
                                      </p:cBhvr>
                                      <p:tavLst>
                                        <p:tav tm="0">
                                          <p:val>
                                            <p:strVal val="#ppt_x"/>
                                          </p:val>
                                        </p:tav>
                                        <p:tav tm="100000">
                                          <p:val>
                                            <p:strVal val="#ppt_x"/>
                                          </p:val>
                                        </p:tav>
                                      </p:tavLst>
                                    </p:anim>
                                    <p:anim calcmode="lin" valueType="num">
                                      <p:cBhvr additive="base">
                                        <p:cTn id="56" dur="500" fill="hold"/>
                                        <p:tgtEl>
                                          <p:spTgt spid="76821"/>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76822"/>
                                        </p:tgtEl>
                                        <p:attrNameLst>
                                          <p:attrName>style.visibility</p:attrName>
                                        </p:attrNameLst>
                                      </p:cBhvr>
                                      <p:to>
                                        <p:strVal val="visible"/>
                                      </p:to>
                                    </p:set>
                                    <p:anim calcmode="lin" valueType="num">
                                      <p:cBhvr additive="base">
                                        <p:cTn id="61" dur="500" fill="hold"/>
                                        <p:tgtEl>
                                          <p:spTgt spid="76822"/>
                                        </p:tgtEl>
                                        <p:attrNameLst>
                                          <p:attrName>ppt_x</p:attrName>
                                        </p:attrNameLst>
                                      </p:cBhvr>
                                      <p:tavLst>
                                        <p:tav tm="0">
                                          <p:val>
                                            <p:strVal val="#ppt_x"/>
                                          </p:val>
                                        </p:tav>
                                        <p:tav tm="100000">
                                          <p:val>
                                            <p:strVal val="#ppt_x"/>
                                          </p:val>
                                        </p:tav>
                                      </p:tavLst>
                                    </p:anim>
                                    <p:anim calcmode="lin" valueType="num">
                                      <p:cBhvr additive="base">
                                        <p:cTn id="62" dur="500" fill="hold"/>
                                        <p:tgtEl>
                                          <p:spTgt spid="76822"/>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76830"/>
                                        </p:tgtEl>
                                        <p:attrNameLst>
                                          <p:attrName>style.visibility</p:attrName>
                                        </p:attrNameLst>
                                      </p:cBhvr>
                                      <p:to>
                                        <p:strVal val="visible"/>
                                      </p:to>
                                    </p:set>
                                    <p:anim calcmode="lin" valueType="num">
                                      <p:cBhvr additive="base">
                                        <p:cTn id="67" dur="500" fill="hold"/>
                                        <p:tgtEl>
                                          <p:spTgt spid="76830"/>
                                        </p:tgtEl>
                                        <p:attrNameLst>
                                          <p:attrName>ppt_x</p:attrName>
                                        </p:attrNameLst>
                                      </p:cBhvr>
                                      <p:tavLst>
                                        <p:tav tm="0">
                                          <p:val>
                                            <p:strVal val="#ppt_x"/>
                                          </p:val>
                                        </p:tav>
                                        <p:tav tm="100000">
                                          <p:val>
                                            <p:strVal val="#ppt_x"/>
                                          </p:val>
                                        </p:tav>
                                      </p:tavLst>
                                    </p:anim>
                                    <p:anim calcmode="lin" valueType="num">
                                      <p:cBhvr additive="base">
                                        <p:cTn id="68" dur="500" fill="hold"/>
                                        <p:tgtEl>
                                          <p:spTgt spid="76830"/>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76825"/>
                                        </p:tgtEl>
                                        <p:attrNameLst>
                                          <p:attrName>style.visibility</p:attrName>
                                        </p:attrNameLst>
                                      </p:cBhvr>
                                      <p:to>
                                        <p:strVal val="visible"/>
                                      </p:to>
                                    </p:set>
                                    <p:anim calcmode="lin" valueType="num">
                                      <p:cBhvr additive="base">
                                        <p:cTn id="73" dur="500" fill="hold"/>
                                        <p:tgtEl>
                                          <p:spTgt spid="76825"/>
                                        </p:tgtEl>
                                        <p:attrNameLst>
                                          <p:attrName>ppt_x</p:attrName>
                                        </p:attrNameLst>
                                      </p:cBhvr>
                                      <p:tavLst>
                                        <p:tav tm="0">
                                          <p:val>
                                            <p:strVal val="#ppt_x"/>
                                          </p:val>
                                        </p:tav>
                                        <p:tav tm="100000">
                                          <p:val>
                                            <p:strVal val="#ppt_x"/>
                                          </p:val>
                                        </p:tav>
                                      </p:tavLst>
                                    </p:anim>
                                    <p:anim calcmode="lin" valueType="num">
                                      <p:cBhvr additive="base">
                                        <p:cTn id="74" dur="500" fill="hold"/>
                                        <p:tgtEl>
                                          <p:spTgt spid="76825"/>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76827"/>
                                        </p:tgtEl>
                                        <p:attrNameLst>
                                          <p:attrName>style.visibility</p:attrName>
                                        </p:attrNameLst>
                                      </p:cBhvr>
                                      <p:to>
                                        <p:strVal val="visible"/>
                                      </p:to>
                                    </p:set>
                                    <p:anim calcmode="lin" valueType="num">
                                      <p:cBhvr additive="base">
                                        <p:cTn id="79" dur="500" fill="hold"/>
                                        <p:tgtEl>
                                          <p:spTgt spid="76827"/>
                                        </p:tgtEl>
                                        <p:attrNameLst>
                                          <p:attrName>ppt_x</p:attrName>
                                        </p:attrNameLst>
                                      </p:cBhvr>
                                      <p:tavLst>
                                        <p:tav tm="0">
                                          <p:val>
                                            <p:strVal val="#ppt_x"/>
                                          </p:val>
                                        </p:tav>
                                        <p:tav tm="100000">
                                          <p:val>
                                            <p:strVal val="#ppt_x"/>
                                          </p:val>
                                        </p:tav>
                                      </p:tavLst>
                                    </p:anim>
                                    <p:anim calcmode="lin" valueType="num">
                                      <p:cBhvr additive="base">
                                        <p:cTn id="80" dur="500" fill="hold"/>
                                        <p:tgtEl>
                                          <p:spTgt spid="7682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76828"/>
                                        </p:tgtEl>
                                        <p:attrNameLst>
                                          <p:attrName>style.visibility</p:attrName>
                                        </p:attrNameLst>
                                      </p:cBhvr>
                                      <p:to>
                                        <p:strVal val="visible"/>
                                      </p:to>
                                    </p:set>
                                    <p:anim calcmode="lin" valueType="num">
                                      <p:cBhvr additive="base">
                                        <p:cTn id="85" dur="500" fill="hold"/>
                                        <p:tgtEl>
                                          <p:spTgt spid="76828"/>
                                        </p:tgtEl>
                                        <p:attrNameLst>
                                          <p:attrName>ppt_x</p:attrName>
                                        </p:attrNameLst>
                                      </p:cBhvr>
                                      <p:tavLst>
                                        <p:tav tm="0">
                                          <p:val>
                                            <p:strVal val="#ppt_x"/>
                                          </p:val>
                                        </p:tav>
                                        <p:tav tm="100000">
                                          <p:val>
                                            <p:strVal val="#ppt_x"/>
                                          </p:val>
                                        </p:tav>
                                      </p:tavLst>
                                    </p:anim>
                                    <p:anim calcmode="lin" valueType="num">
                                      <p:cBhvr additive="base">
                                        <p:cTn id="86" dur="500" fill="hold"/>
                                        <p:tgtEl>
                                          <p:spTgt spid="76828"/>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76829"/>
                                        </p:tgtEl>
                                        <p:attrNameLst>
                                          <p:attrName>style.visibility</p:attrName>
                                        </p:attrNameLst>
                                      </p:cBhvr>
                                      <p:to>
                                        <p:strVal val="visible"/>
                                      </p:to>
                                    </p:set>
                                    <p:anim calcmode="lin" valueType="num">
                                      <p:cBhvr additive="base">
                                        <p:cTn id="91" dur="500" fill="hold"/>
                                        <p:tgtEl>
                                          <p:spTgt spid="76829"/>
                                        </p:tgtEl>
                                        <p:attrNameLst>
                                          <p:attrName>ppt_x</p:attrName>
                                        </p:attrNameLst>
                                      </p:cBhvr>
                                      <p:tavLst>
                                        <p:tav tm="0">
                                          <p:val>
                                            <p:strVal val="#ppt_x"/>
                                          </p:val>
                                        </p:tav>
                                        <p:tav tm="100000">
                                          <p:val>
                                            <p:strVal val="#ppt_x"/>
                                          </p:val>
                                        </p:tav>
                                      </p:tavLst>
                                    </p:anim>
                                    <p:anim calcmode="lin" valueType="num">
                                      <p:cBhvr additive="base">
                                        <p:cTn id="92" dur="500" fill="hold"/>
                                        <p:tgtEl>
                                          <p:spTgt spid="768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68"/>
            <a:ext cx="12192000" cy="6857532"/>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5524" y="4734769"/>
            <a:ext cx="3536477" cy="2073504"/>
          </a:xfrm>
          <a:prstGeom prst="rect">
            <a:avLst/>
          </a:prstGeom>
        </p:spPr>
      </p:pic>
      <p:sp>
        <p:nvSpPr>
          <p:cNvPr id="3" name="Rounded Rectangle 2"/>
          <p:cNvSpPr/>
          <p:nvPr/>
        </p:nvSpPr>
        <p:spPr>
          <a:xfrm>
            <a:off x="1135871" y="214188"/>
            <a:ext cx="5243565" cy="105507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Điền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chỗ</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trống</a:t>
            </a:r>
            <a:r>
              <a:rPr lang="en-US" sz="3200" b="1" dirty="0">
                <a:latin typeface="Times New Roman" panose="02020603050405020304" pitchFamily="18" charset="0"/>
                <a:cs typeface="Times New Roman" panose="02020603050405020304" pitchFamily="18" charset="0"/>
              </a:rPr>
              <a:t>:</a:t>
            </a:r>
          </a:p>
        </p:txBody>
      </p:sp>
      <p:sp>
        <p:nvSpPr>
          <p:cNvPr id="5" name="Oval 4"/>
          <p:cNvSpPr/>
          <p:nvPr/>
        </p:nvSpPr>
        <p:spPr>
          <a:xfrm>
            <a:off x="4712675" y="1344422"/>
            <a:ext cx="1014885" cy="88828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in</a:t>
            </a:r>
          </a:p>
        </p:txBody>
      </p:sp>
      <p:sp>
        <p:nvSpPr>
          <p:cNvPr id="10" name="Oval 9"/>
          <p:cNvSpPr/>
          <p:nvPr/>
        </p:nvSpPr>
        <p:spPr>
          <a:xfrm>
            <a:off x="6685500" y="1344421"/>
            <a:ext cx="1262746" cy="88828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inh</a:t>
            </a:r>
            <a:endParaRPr lang="en-US" sz="36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817996" y="1516832"/>
            <a:ext cx="86750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hay</a:t>
            </a:r>
          </a:p>
        </p:txBody>
      </p:sp>
      <p:sp>
        <p:nvSpPr>
          <p:cNvPr id="9" name="Rectangle 8"/>
          <p:cNvSpPr/>
          <p:nvPr/>
        </p:nvSpPr>
        <p:spPr>
          <a:xfrm>
            <a:off x="2769436" y="1768311"/>
            <a:ext cx="2778020" cy="3970318"/>
          </a:xfrm>
          <a:prstGeom prst="rect">
            <a:avLst/>
          </a:prstGeom>
        </p:spPr>
        <p:txBody>
          <a:bodyPr wrap="square">
            <a:spAutoFit/>
          </a:bodyPr>
          <a:lstStyle/>
          <a:p>
            <a:endParaRPr lang="vi-VN" dirty="0"/>
          </a:p>
          <a:p>
            <a:endParaRPr lang="vi-VN" dirty="0"/>
          </a:p>
          <a:p>
            <a:r>
              <a:rPr lang="vi-VN" sz="3600" dirty="0">
                <a:latin typeface="+mj-lt"/>
              </a:rPr>
              <a:t>- lung ......</a:t>
            </a:r>
          </a:p>
          <a:p>
            <a:r>
              <a:rPr lang="vi-VN" sz="3600" dirty="0">
                <a:latin typeface="+mj-lt"/>
              </a:rPr>
              <a:t>- giữ ......</a:t>
            </a:r>
          </a:p>
          <a:p>
            <a:r>
              <a:rPr lang="vi-VN" sz="3600" dirty="0">
                <a:latin typeface="+mj-lt"/>
              </a:rPr>
              <a:t>- bình .....</a:t>
            </a:r>
          </a:p>
          <a:p>
            <a:r>
              <a:rPr lang="vi-VN" sz="3600" dirty="0">
                <a:latin typeface="+mj-lt"/>
              </a:rPr>
              <a:t>- nhường .......</a:t>
            </a:r>
          </a:p>
          <a:p>
            <a:r>
              <a:rPr lang="vi-VN" sz="3600" dirty="0">
                <a:latin typeface="+mj-lt"/>
              </a:rPr>
              <a:t>- rung .......  </a:t>
            </a:r>
          </a:p>
          <a:p>
            <a:endParaRPr lang="vi-VN" dirty="0"/>
          </a:p>
          <a:p>
            <a:endParaRPr lang="en-US" dirty="0"/>
          </a:p>
        </p:txBody>
      </p:sp>
      <p:sp>
        <p:nvSpPr>
          <p:cNvPr id="12" name="Rectangle 11"/>
          <p:cNvSpPr/>
          <p:nvPr/>
        </p:nvSpPr>
        <p:spPr>
          <a:xfrm>
            <a:off x="6379436" y="2361908"/>
            <a:ext cx="3137619" cy="2862322"/>
          </a:xfrm>
          <a:prstGeom prst="rect">
            <a:avLst/>
          </a:prstGeom>
        </p:spPr>
        <p:txBody>
          <a:bodyPr wrap="square">
            <a:spAutoFit/>
          </a:bodyPr>
          <a:lstStyle/>
          <a:p>
            <a:r>
              <a:rPr lang="vi-VN" sz="3600" dirty="0">
                <a:latin typeface="+mj-lt"/>
              </a:rPr>
              <a:t>-  thầm .....</a:t>
            </a:r>
          </a:p>
          <a:p>
            <a:r>
              <a:rPr lang="vi-VN" sz="3600" dirty="0">
                <a:latin typeface="+mj-lt"/>
              </a:rPr>
              <a:t>- lặng ......</a:t>
            </a:r>
          </a:p>
          <a:p>
            <a:r>
              <a:rPr lang="vi-VN" sz="3600" dirty="0">
                <a:latin typeface="+mj-lt"/>
              </a:rPr>
              <a:t>- học .....</a:t>
            </a:r>
          </a:p>
          <a:p>
            <a:r>
              <a:rPr lang="vi-VN" sz="3600" dirty="0">
                <a:latin typeface="+mj-lt"/>
              </a:rPr>
              <a:t>- gia ..........</a:t>
            </a:r>
          </a:p>
          <a:p>
            <a:r>
              <a:rPr lang="vi-VN" sz="3600" dirty="0">
                <a:latin typeface="+mj-lt"/>
              </a:rPr>
              <a:t>- thông ......</a:t>
            </a:r>
          </a:p>
        </p:txBody>
      </p:sp>
      <p:sp>
        <p:nvSpPr>
          <p:cNvPr id="13" name="TextBox 12"/>
          <p:cNvSpPr txBox="1"/>
          <p:nvPr/>
        </p:nvSpPr>
        <p:spPr>
          <a:xfrm>
            <a:off x="1402308" y="1482985"/>
            <a:ext cx="3656049"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 </a:t>
            </a:r>
            <a:r>
              <a:rPr lang="en-US" sz="3600" b="1" dirty="0" err="1">
                <a:latin typeface="Times New Roman" panose="02020603050405020304" pitchFamily="18" charset="0"/>
                <a:cs typeface="Times New Roman" panose="02020603050405020304" pitchFamily="18" charset="0"/>
              </a:rPr>
              <a:t>Tiếng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vần</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763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5111"/>
            <a:ext cx="12192000" cy="6857532"/>
          </a:xfrm>
          <a:prstGeom prst="rect">
            <a:avLst/>
          </a:prstGeom>
        </p:spPr>
      </p:pic>
      <p:sp>
        <p:nvSpPr>
          <p:cNvPr id="3" name="Rounded Rectangle 2"/>
          <p:cNvSpPr/>
          <p:nvPr/>
        </p:nvSpPr>
        <p:spPr>
          <a:xfrm>
            <a:off x="1135871" y="214188"/>
            <a:ext cx="5243565" cy="105507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2: </a:t>
            </a:r>
            <a:r>
              <a:rPr lang="en-US" sz="3200" b="1" dirty="0" err="1">
                <a:solidFill>
                  <a:prstClr val="black"/>
                </a:solidFill>
                <a:latin typeface="Times New Roman" panose="02020603050405020304" pitchFamily="18" charset="0"/>
                <a:cs typeface="Times New Roman" panose="02020603050405020304" pitchFamily="18" charset="0"/>
              </a:rPr>
              <a:t>Điền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vào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chỗ</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trống</a:t>
            </a:r>
            <a:r>
              <a:rPr lang="en-US" sz="3200" b="1" dirty="0">
                <a:solidFill>
                  <a:prstClr val="black"/>
                </a:solidFill>
                <a:latin typeface="Times New Roman" panose="02020603050405020304" pitchFamily="18" charset="0"/>
                <a:cs typeface="Times New Roman" panose="02020603050405020304" pitchFamily="18" charset="0"/>
              </a:rPr>
              <a:t>:</a:t>
            </a:r>
          </a:p>
        </p:txBody>
      </p:sp>
      <p:sp>
        <p:nvSpPr>
          <p:cNvPr id="5" name="Oval 4"/>
          <p:cNvSpPr/>
          <p:nvPr/>
        </p:nvSpPr>
        <p:spPr>
          <a:xfrm>
            <a:off x="4712675" y="1344422"/>
            <a:ext cx="1014885" cy="88828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solidFill>
                  <a:prstClr val="black"/>
                </a:solidFill>
                <a:latin typeface="Times New Roman" panose="02020603050405020304" pitchFamily="18" charset="0"/>
                <a:cs typeface="Times New Roman" panose="02020603050405020304" pitchFamily="18" charset="0"/>
              </a:rPr>
              <a:t>in</a:t>
            </a:r>
          </a:p>
        </p:txBody>
      </p:sp>
      <p:sp>
        <p:nvSpPr>
          <p:cNvPr id="10" name="Oval 9"/>
          <p:cNvSpPr/>
          <p:nvPr/>
        </p:nvSpPr>
        <p:spPr>
          <a:xfrm>
            <a:off x="6685500" y="1344421"/>
            <a:ext cx="1262746" cy="88828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err="1">
                <a:solidFill>
                  <a:prstClr val="black"/>
                </a:solidFill>
                <a:latin typeface="Times New Roman" panose="02020603050405020304" pitchFamily="18" charset="0"/>
                <a:cs typeface="Times New Roman" panose="02020603050405020304" pitchFamily="18" charset="0"/>
              </a:rPr>
              <a:t>inh</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817996" y="1516832"/>
            <a:ext cx="867503"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hay</a:t>
            </a:r>
          </a:p>
        </p:txBody>
      </p:sp>
      <p:sp>
        <p:nvSpPr>
          <p:cNvPr id="9" name="Rectangle 8"/>
          <p:cNvSpPr/>
          <p:nvPr/>
        </p:nvSpPr>
        <p:spPr>
          <a:xfrm>
            <a:off x="2769436" y="1768311"/>
            <a:ext cx="2778020" cy="923330"/>
          </a:xfrm>
          <a:prstGeom prst="rect">
            <a:avLst/>
          </a:prstGeom>
        </p:spPr>
        <p:txBody>
          <a:bodyPr wrap="square">
            <a:spAutoFit/>
          </a:bodyPr>
          <a:lstStyle/>
          <a:p>
            <a:endParaRPr lang="vi-VN" dirty="0">
              <a:solidFill>
                <a:prstClr val="black"/>
              </a:solidFill>
            </a:endParaRPr>
          </a:p>
          <a:p>
            <a:endParaRPr lang="vi-VN" dirty="0">
              <a:solidFill>
                <a:prstClr val="black"/>
              </a:solidFill>
            </a:endParaRPr>
          </a:p>
          <a:p>
            <a:endParaRPr lang="en-US" dirty="0">
              <a:solidFill>
                <a:prstClr val="black"/>
              </a:solidFill>
            </a:endParaRPr>
          </a:p>
        </p:txBody>
      </p:sp>
      <p:sp>
        <p:nvSpPr>
          <p:cNvPr id="13" name="TextBox 12"/>
          <p:cNvSpPr txBox="1"/>
          <p:nvPr/>
        </p:nvSpPr>
        <p:spPr>
          <a:xfrm>
            <a:off x="1402308" y="1482985"/>
            <a:ext cx="3656049" cy="646331"/>
          </a:xfrm>
          <a:prstGeom prst="rect">
            <a:avLst/>
          </a:prstGeom>
          <a:noFill/>
        </p:spPr>
        <p:txBody>
          <a:bodyPr wrap="square" rtlCol="0">
            <a:spAutoFit/>
          </a:bodyPr>
          <a:lstStyle/>
          <a:p>
            <a:r>
              <a:rPr lang="en-US" sz="3600" b="1" dirty="0">
                <a:solidFill>
                  <a:prstClr val="black"/>
                </a:solidFill>
                <a:latin typeface="Times New Roman" panose="02020603050405020304" pitchFamily="18" charset="0"/>
                <a:cs typeface="Times New Roman" panose="02020603050405020304" pitchFamily="18" charset="0"/>
              </a:rPr>
              <a:t>b) </a:t>
            </a:r>
            <a:r>
              <a:rPr lang="en-US" sz="3600" b="1" dirty="0" err="1">
                <a:solidFill>
                  <a:prstClr val="black"/>
                </a:solidFill>
                <a:latin typeface="Times New Roman" panose="02020603050405020304" pitchFamily="18" charset="0"/>
                <a:cs typeface="Times New Roman" panose="02020603050405020304" pitchFamily="18" charset="0"/>
              </a:rPr>
              <a:t>Tiếng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có</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vần</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2522763" y="2419622"/>
            <a:ext cx="3610000" cy="3693319"/>
          </a:xfrm>
          <a:prstGeom prst="rect">
            <a:avLst/>
          </a:prstGeom>
        </p:spPr>
        <p:txBody>
          <a:bodyPr wrap="square">
            <a:spAutoFit/>
          </a:bodyPr>
          <a:lstStyle/>
          <a:p>
            <a:r>
              <a:rPr lang="vi-VN" sz="3600" dirty="0">
                <a:latin typeface="Times New Roman" panose="02020603050405020304" pitchFamily="18" charset="0"/>
                <a:cs typeface="Times New Roman" panose="02020603050405020304" pitchFamily="18" charset="0"/>
              </a:rPr>
              <a:t>- lung </a:t>
            </a:r>
            <a:r>
              <a:rPr lang="vi-VN" sz="3600" dirty="0">
                <a:solidFill>
                  <a:srgbClr val="FF0000"/>
                </a:solidFill>
                <a:latin typeface="Times New Roman" panose="02020603050405020304" pitchFamily="18" charset="0"/>
                <a:cs typeface="Times New Roman" panose="02020603050405020304" pitchFamily="18" charset="0"/>
              </a:rPr>
              <a:t>linh</a:t>
            </a:r>
          </a:p>
          <a:p>
            <a:r>
              <a:rPr lang="vi-VN" sz="3600" dirty="0">
                <a:latin typeface="Times New Roman" panose="02020603050405020304" pitchFamily="18" charset="0"/>
                <a:cs typeface="Times New Roman" panose="02020603050405020304" pitchFamily="18" charset="0"/>
              </a:rPr>
              <a:t>- giữ </a:t>
            </a:r>
            <a:r>
              <a:rPr lang="vi-VN" sz="3600" dirty="0">
                <a:solidFill>
                  <a:srgbClr val="FF0000"/>
                </a:solidFill>
                <a:latin typeface="Times New Roman" panose="02020603050405020304" pitchFamily="18" charset="0"/>
                <a:cs typeface="Times New Roman" panose="02020603050405020304" pitchFamily="18" charset="0"/>
              </a:rPr>
              <a:t>gìn</a:t>
            </a:r>
          </a:p>
          <a:p>
            <a:r>
              <a:rPr lang="vi-VN" sz="3600" dirty="0">
                <a:latin typeface="Times New Roman" panose="02020603050405020304" pitchFamily="18" charset="0"/>
                <a:cs typeface="Times New Roman" panose="02020603050405020304" pitchFamily="18" charset="0"/>
              </a:rPr>
              <a:t>- bình </a:t>
            </a:r>
            <a:r>
              <a:rPr lang="vi-VN" sz="3600" dirty="0">
                <a:solidFill>
                  <a:srgbClr val="FF0000"/>
                </a:solidFill>
                <a:latin typeface="Times New Roman" panose="02020603050405020304" pitchFamily="18" charset="0"/>
                <a:cs typeface="Times New Roman" panose="02020603050405020304" pitchFamily="18" charset="0"/>
              </a:rPr>
              <a:t>minh</a:t>
            </a:r>
          </a:p>
          <a:p>
            <a:r>
              <a:rPr lang="vi-VN" sz="3600" dirty="0">
                <a:latin typeface="Times New Roman" panose="02020603050405020304" pitchFamily="18" charset="0"/>
                <a:cs typeface="Times New Roman" panose="02020603050405020304" pitchFamily="18" charset="0"/>
              </a:rPr>
              <a:t>- nhường </a:t>
            </a:r>
            <a:r>
              <a:rPr lang="vi-VN" sz="3600" dirty="0">
                <a:solidFill>
                  <a:srgbClr val="FF0000"/>
                </a:solidFill>
                <a:latin typeface="Times New Roman" panose="02020603050405020304" pitchFamily="18" charset="0"/>
                <a:cs typeface="Times New Roman" panose="02020603050405020304" pitchFamily="18" charset="0"/>
              </a:rPr>
              <a:t>nhịn</a:t>
            </a:r>
          </a:p>
          <a:p>
            <a:r>
              <a:rPr lang="vi-VN" sz="3600" dirty="0">
                <a:latin typeface="Times New Roman" panose="02020603050405020304" pitchFamily="18" charset="0"/>
                <a:cs typeface="Times New Roman" panose="02020603050405020304" pitchFamily="18" charset="0"/>
              </a:rPr>
              <a:t>- rung </a:t>
            </a:r>
            <a:r>
              <a:rPr lang="vi-VN" sz="3600" dirty="0">
                <a:solidFill>
                  <a:srgbClr val="FF0000"/>
                </a:solidFill>
                <a:latin typeface="Times New Roman" panose="02020603050405020304" pitchFamily="18" charset="0"/>
                <a:cs typeface="Times New Roman" panose="02020603050405020304" pitchFamily="18" charset="0"/>
              </a:rPr>
              <a:t>rinh </a:t>
            </a:r>
          </a:p>
          <a:p>
            <a:endParaRPr lang="vi-VN" dirty="0"/>
          </a:p>
          <a:p>
            <a:endParaRPr lang="vi-VN" dirty="0"/>
          </a:p>
          <a:p>
            <a:endParaRPr lang="vi-VN" dirty="0"/>
          </a:p>
        </p:txBody>
      </p:sp>
      <p:sp>
        <p:nvSpPr>
          <p:cNvPr id="8" name="Rectangle 7"/>
          <p:cNvSpPr/>
          <p:nvPr/>
        </p:nvSpPr>
        <p:spPr>
          <a:xfrm>
            <a:off x="5817996" y="2489809"/>
            <a:ext cx="6096000" cy="3693319"/>
          </a:xfrm>
          <a:prstGeom prst="rect">
            <a:avLst/>
          </a:prstGeom>
        </p:spPr>
        <p:txBody>
          <a:bodyPr>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kín</a:t>
            </a:r>
            <a:endParaRPr lang="en-US" sz="3600" dirty="0">
              <a:solidFill>
                <a:srgbClr val="FF000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lặng</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thinh</a:t>
            </a:r>
            <a:endParaRPr lang="en-US" sz="3600" dirty="0">
              <a:solidFill>
                <a:srgbClr val="FF000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sinh</a:t>
            </a:r>
            <a:endParaRPr lang="en-US" sz="3600" dirty="0">
              <a:solidFill>
                <a:srgbClr val="FF000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đình</a:t>
            </a:r>
            <a:endParaRPr lang="en-US" sz="3600" dirty="0">
              <a:solidFill>
                <a:srgbClr val="FF000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minh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tin</a:t>
            </a:r>
          </a:p>
          <a:p>
            <a:endParaRPr lang="en-US" dirty="0"/>
          </a:p>
          <a:p>
            <a:endParaRPr lang="en-US" dirty="0"/>
          </a:p>
          <a:p>
            <a:endParaRPr lang="en-US" dirty="0"/>
          </a:p>
        </p:txBody>
      </p:sp>
    </p:spTree>
    <p:extLst>
      <p:ext uri="{BB962C8B-B14F-4D97-AF65-F5344CB8AC3E}">
        <p14:creationId xmlns:p14="http://schemas.microsoft.com/office/powerpoint/2010/main" val="70657561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235948" y="156077"/>
            <a:ext cx="10148834" cy="6164336"/>
          </a:xfrm>
          <a:prstGeom prst="rect">
            <a:avLst/>
          </a:prstGeom>
        </p:spPr>
      </p:pic>
    </p:spTree>
    <p:extLst>
      <p:ext uri="{BB962C8B-B14F-4D97-AF65-F5344CB8AC3E}">
        <p14:creationId xmlns:p14="http://schemas.microsoft.com/office/powerpoint/2010/main" val="287697481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sp>
        <p:nvSpPr>
          <p:cNvPr id="2" name="矩形 1">
            <a:extLst>
              <a:ext uri="{FF2B5EF4-FFF2-40B4-BE49-F238E27FC236}">
                <a16:creationId xmlns:a16="http://schemas.microsoft.com/office/drawing/2014/main" id="{81B20B87-4BF5-42D0-A91F-FBCD8FD2F52E}"/>
              </a:ext>
            </a:extLst>
          </p:cNvPr>
          <p:cNvSpPr/>
          <p:nvPr/>
        </p:nvSpPr>
        <p:spPr>
          <a:xfrm>
            <a:off x="3166608" y="963381"/>
            <a:ext cx="5333512" cy="1015663"/>
          </a:xfrm>
          <a:prstGeom prst="rect">
            <a:avLst/>
          </a:prstGeom>
        </p:spPr>
        <p:txBody>
          <a:bodyPr wrap="none">
            <a:spAutoFit/>
          </a:bodyPr>
          <a:lstStyle/>
          <a:p>
            <a:pPr algn="ctr">
              <a:defRPr/>
            </a:pPr>
            <a:r>
              <a:rPr lang="en-US" altLang="zh-CN" sz="6000" b="1" dirty="0" err="1">
                <a:solidFill>
                  <a:srgbClr val="C00000"/>
                </a:solidFill>
                <a:latin typeface="Times New Roman" pitchFamily="18" charset="0"/>
                <a:ea typeface="汉仪润圆-75W" panose="00020600040101010101" pitchFamily="18" charset="-122"/>
                <a:cs typeface="Times New Roman" pitchFamily="18" charset="0"/>
              </a:rPr>
              <a:t>Kiểm</a:t>
            </a:r>
            <a:r>
              <a:rPr lang="en-US" altLang="zh-CN" sz="6000" b="1" dirty="0">
                <a:solidFill>
                  <a:srgbClr val="C00000"/>
                </a:solidFill>
                <a:latin typeface="Times New Roman" pitchFamily="18" charset="0"/>
                <a:ea typeface="汉仪润圆-75W" panose="00020600040101010101" pitchFamily="18" charset="-122"/>
                <a:cs typeface="Times New Roman" pitchFamily="18" charset="0"/>
              </a:rPr>
              <a:t> </a:t>
            </a:r>
            <a:r>
              <a:rPr lang="en-US" altLang="zh-CN" sz="6000" b="1" dirty="0" err="1">
                <a:solidFill>
                  <a:srgbClr val="C00000"/>
                </a:solidFill>
                <a:latin typeface="Times New Roman" pitchFamily="18" charset="0"/>
                <a:ea typeface="汉仪润圆-75W" panose="00020600040101010101" pitchFamily="18" charset="-122"/>
                <a:cs typeface="Times New Roman" pitchFamily="18" charset="0"/>
              </a:rPr>
              <a:t>tra</a:t>
            </a:r>
            <a:r>
              <a:rPr lang="en-US" altLang="zh-CN" sz="6000" b="1" dirty="0">
                <a:solidFill>
                  <a:srgbClr val="C00000"/>
                </a:solidFill>
                <a:latin typeface="Times New Roman" pitchFamily="18" charset="0"/>
                <a:ea typeface="汉仪润圆-75W" panose="00020600040101010101" pitchFamily="18" charset="-122"/>
                <a:cs typeface="Times New Roman" pitchFamily="18" charset="0"/>
              </a:rPr>
              <a:t> </a:t>
            </a:r>
            <a:r>
              <a:rPr lang="en-US" altLang="zh-CN" sz="6000" b="1" dirty="0" err="1">
                <a:solidFill>
                  <a:srgbClr val="C00000"/>
                </a:solidFill>
                <a:latin typeface="Times New Roman" pitchFamily="18" charset="0"/>
                <a:ea typeface="汉仪润圆-75W" panose="00020600040101010101" pitchFamily="18" charset="-122"/>
                <a:cs typeface="Times New Roman" pitchFamily="18" charset="0"/>
              </a:rPr>
              <a:t>bài</a:t>
            </a:r>
            <a:r>
              <a:rPr lang="en-US" altLang="zh-CN" sz="6000" b="1" dirty="0">
                <a:solidFill>
                  <a:srgbClr val="C00000"/>
                </a:solidFill>
                <a:latin typeface="Times New Roman" pitchFamily="18" charset="0"/>
                <a:ea typeface="汉仪润圆-75W" panose="00020600040101010101" pitchFamily="18" charset="-122"/>
                <a:cs typeface="Times New Roman" pitchFamily="18" charset="0"/>
              </a:rPr>
              <a:t> </a:t>
            </a:r>
            <a:r>
              <a:rPr lang="en-US" altLang="zh-CN" sz="6000" b="1" dirty="0" err="1">
                <a:solidFill>
                  <a:srgbClr val="C00000"/>
                </a:solidFill>
                <a:latin typeface="Times New Roman" pitchFamily="18" charset="0"/>
                <a:ea typeface="汉仪润圆-75W" panose="00020600040101010101" pitchFamily="18" charset="-122"/>
                <a:cs typeface="Times New Roman" pitchFamily="18" charset="0"/>
              </a:rPr>
              <a:t>cũ</a:t>
            </a:r>
            <a:endParaRPr lang="zh-CN" altLang="en-US" sz="6000" b="1" dirty="0">
              <a:solidFill>
                <a:srgbClr val="C00000"/>
              </a:solidFill>
              <a:latin typeface="Times New Roman" pitchFamily="18" charset="0"/>
              <a:ea typeface="汉仪润圆-75W" panose="00020600040101010101" pitchFamily="18" charset="-122"/>
              <a:cs typeface="Times New Roman" pitchFamily="18" charset="0"/>
            </a:endParaRPr>
          </a:p>
        </p:txBody>
      </p:sp>
      <p:pic>
        <p:nvPicPr>
          <p:cNvPr id="3" name="Picture 2"/>
          <p:cNvPicPr>
            <a:picLocks noChangeAspect="1"/>
          </p:cNvPicPr>
          <p:nvPr/>
        </p:nvPicPr>
        <p:blipFill>
          <a:blip r:embed="rId7"/>
          <a:stretch>
            <a:fillRect/>
          </a:stretch>
        </p:blipFill>
        <p:spPr>
          <a:xfrm>
            <a:off x="403599" y="2953875"/>
            <a:ext cx="3573446" cy="3573446"/>
          </a:xfrm>
          <a:prstGeom prst="rect">
            <a:avLst/>
          </a:prstGeom>
        </p:spPr>
      </p:pic>
      <p:sp>
        <p:nvSpPr>
          <p:cNvPr id="6" name="TextBox 5"/>
          <p:cNvSpPr txBox="1"/>
          <p:nvPr/>
        </p:nvSpPr>
        <p:spPr>
          <a:xfrm>
            <a:off x="4821126" y="2152054"/>
            <a:ext cx="3165231" cy="1446550"/>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soạt</a:t>
            </a:r>
            <a:r>
              <a:rPr lang="en-US" sz="4400" dirty="0">
                <a:latin typeface="Times New Roman" panose="02020603050405020304" pitchFamily="18" charset="0"/>
                <a:cs typeface="Times New Roman" panose="02020603050405020304" pitchFamily="18" charset="0"/>
              </a:rPr>
              <a:t> </a:t>
            </a:r>
          </a:p>
          <a:p>
            <a:r>
              <a:rPr lang="en-US" sz="4400" dirty="0" err="1">
                <a:latin typeface="Times New Roman" panose="02020603050405020304" pitchFamily="18" charset="0"/>
                <a:cs typeface="Times New Roman" panose="02020603050405020304" pitchFamily="18" charset="0"/>
              </a:rPr>
              <a:t>nanh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2342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7532"/>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5524" y="4734769"/>
            <a:ext cx="3536477" cy="2073504"/>
          </a:xfrm>
          <a:prstGeom prst="rect">
            <a:avLst/>
          </a:prstGeom>
        </p:spPr>
      </p:pic>
      <p:sp>
        <p:nvSpPr>
          <p:cNvPr id="8" name="文本框 7">
            <a:extLst>
              <a:ext uri="{FF2B5EF4-FFF2-40B4-BE49-F238E27FC236}">
                <a16:creationId xmlns:a16="http://schemas.microsoft.com/office/drawing/2014/main" id="{AE2D1232-D92F-46F2-8C65-FA0251ED8667}"/>
              </a:ext>
            </a:extLst>
          </p:cNvPr>
          <p:cNvSpPr txBox="1"/>
          <p:nvPr/>
        </p:nvSpPr>
        <p:spPr>
          <a:xfrm>
            <a:off x="4756531" y="161895"/>
            <a:ext cx="2678938" cy="707886"/>
          </a:xfrm>
          <a:prstGeom prst="rect">
            <a:avLst/>
          </a:prstGeom>
          <a:noFill/>
        </p:spPr>
        <p:txBody>
          <a:bodyPr wrap="none" rtlCol="0">
            <a:spAutoFit/>
          </a:bodyPr>
          <a:lstStyle/>
          <a:p>
            <a:pPr>
              <a:defRPr/>
            </a:pPr>
            <a:r>
              <a:rPr lang="en-US" altLang="zh-CN" sz="4000" b="1" dirty="0" err="1">
                <a:solidFill>
                  <a:srgbClr val="C00000"/>
                </a:solidFill>
                <a:latin typeface="Times New Roman" pitchFamily="18" charset="0"/>
                <a:ea typeface="汉仪跳跳体简" panose="00020600040101010101" pitchFamily="18" charset="-122"/>
                <a:cs typeface="Times New Roman" pitchFamily="18" charset="0"/>
              </a:rPr>
              <a:t>Thắng</a:t>
            </a:r>
            <a:r>
              <a:rPr lang="en-US" altLang="zh-CN" sz="4000" b="1" dirty="0">
                <a:solidFill>
                  <a:srgbClr val="C00000"/>
                </a:solidFill>
                <a:latin typeface="Times New Roman" pitchFamily="18" charset="0"/>
                <a:ea typeface="汉仪跳跳体简" panose="00020600040101010101" pitchFamily="18" charset="-122"/>
                <a:cs typeface="Times New Roman" pitchFamily="18" charset="0"/>
              </a:rPr>
              <a:t> </a:t>
            </a:r>
            <a:r>
              <a:rPr lang="en-US" altLang="zh-CN" sz="4000" b="1" dirty="0" err="1">
                <a:solidFill>
                  <a:srgbClr val="C00000"/>
                </a:solidFill>
                <a:latin typeface="Times New Roman" pitchFamily="18" charset="0"/>
                <a:ea typeface="汉仪跳跳体简" panose="00020600040101010101" pitchFamily="18" charset="-122"/>
                <a:cs typeface="Times New Roman" pitchFamily="18" charset="0"/>
              </a:rPr>
              <a:t>biển</a:t>
            </a:r>
            <a:endParaRPr lang="zh-CN" altLang="en-US" sz="4000" b="1" dirty="0">
              <a:solidFill>
                <a:srgbClr val="C00000"/>
              </a:solidFill>
              <a:latin typeface="Times New Roman" pitchFamily="18" charset="0"/>
              <a:ea typeface="汉仪跳跳体简" panose="00020600040101010101" pitchFamily="18" charset="-122"/>
              <a:cs typeface="Times New Roman" pitchFamily="18" charset="0"/>
            </a:endParaRPr>
          </a:p>
        </p:txBody>
      </p:sp>
      <p:sp>
        <p:nvSpPr>
          <p:cNvPr id="2" name="Rectangle 1"/>
          <p:cNvSpPr/>
          <p:nvPr/>
        </p:nvSpPr>
        <p:spPr>
          <a:xfrm>
            <a:off x="329920" y="869781"/>
            <a:ext cx="11306070" cy="4524315"/>
          </a:xfrm>
          <a:prstGeom prst="rect">
            <a:avLst/>
          </a:prstGeom>
        </p:spPr>
        <p:txBody>
          <a:bodyPr wrap="square">
            <a:spAutoFit/>
          </a:bodyPr>
          <a:lstStyle/>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Mặt trời lên cao dần. Gió đã bắt đầu mạnh. Gió lên, nước biển càng dữ. Khoảng mênh mông ầm ĩ càng lan rộng mãi vào. Biển cả muốn nuốt tươi </a:t>
            </a:r>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con đê mỏng manh như con mập đớp con cá chim nhỏ bé.</a:t>
            </a: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Một tiếng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chống giữ.</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07485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587"/>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pic>
        <p:nvPicPr>
          <p:cNvPr id="13" name="图片 12">
            <a:extLst>
              <a:ext uri="{FF2B5EF4-FFF2-40B4-BE49-F238E27FC236}">
                <a16:creationId xmlns:a16="http://schemas.microsoft.com/office/drawing/2014/main" id="{37A7A021-B942-4826-8E86-0E1DA4522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38" y="385610"/>
            <a:ext cx="1560921" cy="1560921"/>
          </a:xfrm>
          <a:prstGeom prst="rect">
            <a:avLst/>
          </a:prstGeom>
        </p:spPr>
      </p:pic>
      <p:pic>
        <p:nvPicPr>
          <p:cNvPr id="2" name="Picture 1"/>
          <p:cNvPicPr>
            <a:picLocks noChangeAspect="1"/>
          </p:cNvPicPr>
          <p:nvPr/>
        </p:nvPicPr>
        <p:blipFill rotWithShape="1">
          <a:blip r:embed="rId6">
            <a:clrChange>
              <a:clrFrom>
                <a:srgbClr val="F5F5F5"/>
              </a:clrFrom>
              <a:clrTo>
                <a:srgbClr val="F5F5F5">
                  <a:alpha val="0"/>
                </a:srgbClr>
              </a:clrTo>
            </a:clrChange>
          </a:blip>
          <a:srcRect l="27143" r="19450" b="7514"/>
          <a:stretch/>
        </p:blipFill>
        <p:spPr>
          <a:xfrm>
            <a:off x="1104649" y="1219947"/>
            <a:ext cx="3255667" cy="5637963"/>
          </a:xfrm>
          <a:prstGeom prst="rect">
            <a:avLst/>
          </a:prstGeom>
        </p:spPr>
      </p:pic>
      <p:sp>
        <p:nvSpPr>
          <p:cNvPr id="5" name="Oval Callout 4"/>
          <p:cNvSpPr/>
          <p:nvPr/>
        </p:nvSpPr>
        <p:spPr>
          <a:xfrm>
            <a:off x="3768131" y="385610"/>
            <a:ext cx="6621865" cy="1946153"/>
          </a:xfrm>
          <a:prstGeom prst="wedgeEllipseCallout">
            <a:avLst>
              <a:gd name="adj1" fmla="val -57334"/>
              <a:gd name="adj2" fmla="val 6198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ectangle 6"/>
          <p:cNvSpPr/>
          <p:nvPr/>
        </p:nvSpPr>
        <p:spPr>
          <a:xfrm>
            <a:off x="4330841" y="820077"/>
            <a:ext cx="5841441"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Qua đoạn văn, em thấy hình ảnh cơn bão biển hiện ra như thế nào? </a:t>
            </a:r>
            <a:endParaRPr lang="en-US" sz="3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156669" y="2884998"/>
            <a:ext cx="6621864" cy="1569660"/>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Qua đoạn văn, hình ảnh cơn bão biển hiện ra rất hung dữ, nó tấn công dữ dội vào khúc đê mỏng manh.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170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Lớp 4 Tập đọc Thắng biển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Tree>
    <p:extLst>
      <p:ext uri="{BB962C8B-B14F-4D97-AF65-F5344CB8AC3E}">
        <p14:creationId xmlns:p14="http://schemas.microsoft.com/office/powerpoint/2010/main" val="30649656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299" y="0"/>
            <a:ext cx="9701711" cy="6399113"/>
          </a:xfrm>
          <a:prstGeom prst="rect">
            <a:avLst/>
          </a:prstGeom>
        </p:spPr>
      </p:pic>
      <p:pic>
        <p:nvPicPr>
          <p:cNvPr id="7" name="Picture 6"/>
          <p:cNvPicPr>
            <a:picLocks noChangeAspect="1"/>
          </p:cNvPicPr>
          <p:nvPr/>
        </p:nvPicPr>
        <p:blipFill>
          <a:blip r:embed="rId8"/>
          <a:stretch>
            <a:fillRect/>
          </a:stretch>
        </p:blipFill>
        <p:spPr>
          <a:xfrm>
            <a:off x="2769153" y="1803278"/>
            <a:ext cx="6214905" cy="4143270"/>
          </a:xfrm>
          <a:prstGeom prst="rect">
            <a:avLst/>
          </a:prstGeom>
        </p:spPr>
      </p:pic>
      <p:pic>
        <p:nvPicPr>
          <p:cNvPr id="8" name="Picture 7"/>
          <p:cNvPicPr>
            <a:picLocks noChangeAspect="1"/>
          </p:cNvPicPr>
          <p:nvPr/>
        </p:nvPicPr>
        <p:blipFill>
          <a:blip r:embed="rId9"/>
          <a:stretch>
            <a:fillRect/>
          </a:stretch>
        </p:blipFill>
        <p:spPr>
          <a:xfrm>
            <a:off x="2769153" y="1803278"/>
            <a:ext cx="6239622" cy="3948511"/>
          </a:xfrm>
          <a:prstGeom prst="rect">
            <a:avLst/>
          </a:prstGeom>
        </p:spPr>
      </p:pic>
      <p:pic>
        <p:nvPicPr>
          <p:cNvPr id="9" name="Picture 8"/>
          <p:cNvPicPr>
            <a:picLocks noChangeAspect="1"/>
          </p:cNvPicPr>
          <p:nvPr/>
        </p:nvPicPr>
        <p:blipFill>
          <a:blip r:embed="rId10"/>
          <a:stretch>
            <a:fillRect/>
          </a:stretch>
        </p:blipFill>
        <p:spPr>
          <a:xfrm>
            <a:off x="2769153" y="1803278"/>
            <a:ext cx="6983983" cy="4105818"/>
          </a:xfrm>
          <a:prstGeom prst="rect">
            <a:avLst/>
          </a:prstGeom>
        </p:spPr>
      </p:pic>
    </p:spTree>
    <p:extLst>
      <p:ext uri="{BB962C8B-B14F-4D97-AF65-F5344CB8AC3E}">
        <p14:creationId xmlns:p14="http://schemas.microsoft.com/office/powerpoint/2010/main" val="413105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pic>
        <p:nvPicPr>
          <p:cNvPr id="5" name="Picture 4"/>
          <p:cNvPicPr>
            <a:picLocks noChangeAspect="1"/>
          </p:cNvPicPr>
          <p:nvPr/>
        </p:nvPicPr>
        <p:blipFill rotWithShape="1">
          <a:blip r:embed="rId5">
            <a:clrChange>
              <a:clrFrom>
                <a:srgbClr val="FFFFFF"/>
              </a:clrFrom>
              <a:clrTo>
                <a:srgbClr val="FFFFFF">
                  <a:alpha val="0"/>
                </a:srgbClr>
              </a:clrTo>
            </a:clrChange>
          </a:blip>
          <a:srcRect t="17083"/>
          <a:stretch/>
        </p:blipFill>
        <p:spPr>
          <a:xfrm>
            <a:off x="3337261" y="2236039"/>
            <a:ext cx="6042199" cy="3140898"/>
          </a:xfrm>
          <a:prstGeom prst="rect">
            <a:avLst/>
          </a:prstGeom>
        </p:spPr>
      </p:pic>
      <p:sp>
        <p:nvSpPr>
          <p:cNvPr id="7" name="Rectangle 6"/>
          <p:cNvSpPr/>
          <p:nvPr/>
        </p:nvSpPr>
        <p:spPr>
          <a:xfrm>
            <a:off x="2087631" y="394954"/>
            <a:ext cx="8016746" cy="1569660"/>
          </a:xfrm>
          <a:prstGeom prst="rect">
            <a:avLst/>
          </a:prstGeom>
          <a:noFill/>
        </p:spPr>
        <p:txBody>
          <a:bodyPr wrap="none" lIns="91440" tIns="45720" rIns="91440" bIns="45720">
            <a:spAutoFit/>
          </a:bodyPr>
          <a:lstStyle/>
          <a:p>
            <a:pPr algn="ctr"/>
            <a:r>
              <a:rPr lang="en-US" sz="9600" b="1" dirty="0" err="1">
                <a:ln w="9525">
                  <a:solidFill>
                    <a:schemeClr val="bg1"/>
                  </a:solidFill>
                  <a:prstDash val="solid"/>
                </a:ln>
                <a:effectLst>
                  <a:outerShdw blurRad="12700" dist="38100" dir="2700000" algn="tl" rotWithShape="0">
                    <a:schemeClr val="bg1">
                      <a:lumMod val="50000"/>
                    </a:schemeClr>
                  </a:outerShdw>
                </a:effectLst>
              </a:rPr>
              <a:t>Tìm</a:t>
            </a:r>
            <a:r>
              <a:rPr lang="en-US" sz="9600" b="1" dirty="0">
                <a:ln w="9525">
                  <a:solidFill>
                    <a:schemeClr val="bg1"/>
                  </a:solidFill>
                  <a:prstDash val="solid"/>
                </a:ln>
                <a:effectLst>
                  <a:outerShdw blurRad="12700" dist="38100" dir="2700000" algn="tl" rotWithShape="0">
                    <a:schemeClr val="bg1">
                      <a:lumMod val="50000"/>
                    </a:schemeClr>
                  </a:outerShdw>
                </a:effectLst>
              </a:rPr>
              <a:t> </a:t>
            </a:r>
            <a:r>
              <a:rPr lang="en-US" sz="9600" b="1" dirty="0" err="1">
                <a:ln w="9525">
                  <a:solidFill>
                    <a:schemeClr val="bg1"/>
                  </a:solidFill>
                  <a:prstDash val="solid"/>
                </a:ln>
                <a:effectLst>
                  <a:outerShdw blurRad="12700" dist="38100" dir="2700000" algn="tl" rotWithShape="0">
                    <a:schemeClr val="bg1">
                      <a:lumMod val="50000"/>
                    </a:schemeClr>
                  </a:outerShdw>
                </a:effectLst>
              </a:rPr>
              <a:t>từ</a:t>
            </a:r>
            <a:r>
              <a:rPr lang="en-US" sz="9600" b="1" dirty="0">
                <a:ln w="9525">
                  <a:solidFill>
                    <a:schemeClr val="bg1"/>
                  </a:solidFill>
                  <a:prstDash val="solid"/>
                </a:ln>
                <a:effectLst>
                  <a:outerShdw blurRad="12700" dist="38100" dir="2700000" algn="tl" rotWithShape="0">
                    <a:schemeClr val="bg1">
                      <a:lumMod val="50000"/>
                    </a:schemeClr>
                  </a:outerShdw>
                </a:effectLst>
              </a:rPr>
              <a:t> </a:t>
            </a:r>
            <a:r>
              <a:rPr lang="en-US" sz="9600" b="1" dirty="0" err="1">
                <a:ln w="9525">
                  <a:solidFill>
                    <a:schemeClr val="bg1"/>
                  </a:solidFill>
                  <a:prstDash val="solid"/>
                </a:ln>
                <a:effectLst>
                  <a:outerShdw blurRad="12700" dist="38100" dir="2700000" algn="tl" rotWithShape="0">
                    <a:schemeClr val="bg1">
                      <a:lumMod val="50000"/>
                    </a:schemeClr>
                  </a:outerShdw>
                </a:effectLst>
              </a:rPr>
              <a:t>khó</a:t>
            </a:r>
            <a:r>
              <a:rPr lang="en-US" sz="9600" b="1" dirty="0">
                <a:ln w="9525">
                  <a:solidFill>
                    <a:schemeClr val="bg1"/>
                  </a:solidFill>
                  <a:prstDash val="solid"/>
                </a:ln>
                <a:effectLst>
                  <a:outerShdw blurRad="12700" dist="38100" dir="2700000" algn="tl" rotWithShape="0">
                    <a:schemeClr val="bg1">
                      <a:lumMod val="50000"/>
                    </a:schemeClr>
                  </a:outerShdw>
                </a:effectLst>
              </a:rPr>
              <a:t> </a:t>
            </a:r>
            <a:r>
              <a:rPr lang="en-US" sz="9600" b="1" dirty="0" err="1">
                <a:ln w="9525">
                  <a:solidFill>
                    <a:schemeClr val="bg1"/>
                  </a:solidFill>
                  <a:prstDash val="solid"/>
                </a:ln>
                <a:effectLst>
                  <a:outerShdw blurRad="12700" dist="38100" dir="2700000" algn="tl" rotWithShape="0">
                    <a:schemeClr val="bg1">
                      <a:lumMod val="50000"/>
                    </a:schemeClr>
                  </a:outerShdw>
                </a:effectLst>
              </a:rPr>
              <a:t>viết</a:t>
            </a:r>
            <a:endPar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828516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7" name="Rectangle 6"/>
          <p:cNvSpPr/>
          <p:nvPr/>
        </p:nvSpPr>
        <p:spPr>
          <a:xfrm>
            <a:off x="3134776" y="394954"/>
            <a:ext cx="5922455" cy="1569660"/>
          </a:xfrm>
          <a:prstGeom prst="rect">
            <a:avLst/>
          </a:prstGeom>
          <a:noFill/>
        </p:spPr>
        <p:txBody>
          <a:bodyPr wrap="none" lIns="91440" tIns="45720" rIns="91440" bIns="45720">
            <a:spAutoFit/>
          </a:bodyPr>
          <a:lstStyle/>
          <a:p>
            <a:pPr algn="ctr"/>
            <a:r>
              <a:rPr lang="en-US" sz="9600" b="1" dirty="0" err="1">
                <a:ln w="9525">
                  <a:solidFill>
                    <a:schemeClr val="bg1"/>
                  </a:solidFill>
                  <a:prstDash val="solid"/>
                </a:ln>
                <a:solidFill>
                  <a:srgbClr val="7030A0"/>
                </a:solidFill>
                <a:effectLst>
                  <a:outerShdw blurRad="12700" dist="38100" dir="2700000" algn="tl" rotWithShape="0">
                    <a:schemeClr val="bg1">
                      <a:lumMod val="50000"/>
                    </a:schemeClr>
                  </a:outerShdw>
                </a:effectLst>
              </a:rPr>
              <a:t>Từ</a:t>
            </a:r>
            <a:r>
              <a:rPr lang="en-US" sz="9600" b="1" dirty="0">
                <a:ln w="9525">
                  <a:solidFill>
                    <a:schemeClr val="bg1"/>
                  </a:solidFill>
                  <a:prstDash val="solid"/>
                </a:ln>
                <a:solidFill>
                  <a:srgbClr val="7030A0"/>
                </a:solidFill>
                <a:effectLst>
                  <a:outerShdw blurRad="12700" dist="38100" dir="2700000" algn="tl" rotWithShape="0">
                    <a:schemeClr val="bg1">
                      <a:lumMod val="50000"/>
                    </a:schemeClr>
                  </a:outerShdw>
                </a:effectLst>
              </a:rPr>
              <a:t> </a:t>
            </a:r>
            <a:r>
              <a:rPr lang="en-US" sz="9600" b="1" dirty="0" err="1">
                <a:ln w="9525">
                  <a:solidFill>
                    <a:schemeClr val="bg1"/>
                  </a:solidFill>
                  <a:prstDash val="solid"/>
                </a:ln>
                <a:solidFill>
                  <a:srgbClr val="7030A0"/>
                </a:solidFill>
                <a:effectLst>
                  <a:outerShdw blurRad="12700" dist="38100" dir="2700000" algn="tl" rotWithShape="0">
                    <a:schemeClr val="bg1">
                      <a:lumMod val="50000"/>
                    </a:schemeClr>
                  </a:outerShdw>
                </a:effectLst>
              </a:rPr>
              <a:t>khó</a:t>
            </a:r>
            <a:r>
              <a:rPr lang="en-US" sz="9600" b="1" dirty="0">
                <a:ln w="9525">
                  <a:solidFill>
                    <a:schemeClr val="bg1"/>
                  </a:solidFill>
                  <a:prstDash val="solid"/>
                </a:ln>
                <a:solidFill>
                  <a:srgbClr val="7030A0"/>
                </a:solidFill>
                <a:effectLst>
                  <a:outerShdw blurRad="12700" dist="38100" dir="2700000" algn="tl" rotWithShape="0">
                    <a:schemeClr val="bg1">
                      <a:lumMod val="50000"/>
                    </a:schemeClr>
                  </a:outerShdw>
                </a:effectLst>
              </a:rPr>
              <a:t> </a:t>
            </a:r>
            <a:r>
              <a:rPr lang="en-US" sz="9600" b="1" dirty="0" err="1">
                <a:ln w="9525">
                  <a:solidFill>
                    <a:schemeClr val="bg1"/>
                  </a:solidFill>
                  <a:prstDash val="solid"/>
                </a:ln>
                <a:solidFill>
                  <a:srgbClr val="7030A0"/>
                </a:solidFill>
                <a:effectLst>
                  <a:outerShdw blurRad="12700" dist="38100" dir="2700000" algn="tl" rotWithShape="0">
                    <a:schemeClr val="bg1">
                      <a:lumMod val="50000"/>
                    </a:schemeClr>
                  </a:outerShdw>
                </a:effectLst>
              </a:rPr>
              <a:t>viết</a:t>
            </a:r>
            <a:endParaRPr lang="en-US" sz="96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endParaRPr>
          </a:p>
        </p:txBody>
      </p:sp>
      <p:sp>
        <p:nvSpPr>
          <p:cNvPr id="2" name="TextBox 1"/>
          <p:cNvSpPr txBox="1"/>
          <p:nvPr/>
        </p:nvSpPr>
        <p:spPr>
          <a:xfrm>
            <a:off x="4411227" y="2028760"/>
            <a:ext cx="4531806" cy="2800767"/>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lan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rộng</a:t>
            </a:r>
            <a:endParaRPr lang="en-US" sz="4400" dirty="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cây </a:t>
            </a:r>
            <a:r>
              <a:rPr lang="en-US" sz="4400" dirty="0" err="1">
                <a:latin typeface="Times New Roman" panose="02020603050405020304" pitchFamily="18" charset="0"/>
                <a:cs typeface="Times New Roman" panose="02020603050405020304" pitchFamily="18" charset="0"/>
              </a:rPr>
              <a:t>vẹt</a:t>
            </a:r>
            <a:endParaRPr lang="en-US" sz="4400" dirty="0">
              <a:latin typeface="Times New Roman" panose="02020603050405020304" pitchFamily="18" charset="0"/>
              <a:cs typeface="Times New Roman" panose="02020603050405020304" pitchFamily="18" charset="0"/>
            </a:endParaRPr>
          </a:p>
          <a:p>
            <a:r>
              <a:rPr lang="en-US" sz="4400" dirty="0" err="1">
                <a:latin typeface="Times New Roman" panose="02020603050405020304" pitchFamily="18" charset="0"/>
                <a:cs typeface="Times New Roman" panose="02020603050405020304" pitchFamily="18" charset="0"/>
              </a:rPr>
              <a:t>ầm</a:t>
            </a:r>
            <a:r>
              <a:rPr lang="en-US" sz="4400" dirty="0">
                <a:latin typeface="Times New Roman" panose="02020603050405020304" pitchFamily="18" charset="0"/>
                <a:cs typeface="Times New Roman" panose="02020603050405020304" pitchFamily="18" charset="0"/>
              </a:rPr>
              <a:t> ĩ</a:t>
            </a:r>
          </a:p>
          <a:p>
            <a:r>
              <a:rPr lang="en-US" sz="4400" dirty="0" err="1">
                <a:latin typeface="Times New Roman" panose="02020603050405020304" pitchFamily="18" charset="0"/>
                <a:cs typeface="Times New Roman" panose="02020603050405020304" pitchFamily="18" charset="0"/>
              </a:rPr>
              <a:t>điên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cuồng</a:t>
            </a:r>
            <a:endParaRPr lang="en-US" sz="4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419331" y="2006913"/>
            <a:ext cx="3572566" cy="3572566"/>
          </a:xfrm>
          <a:prstGeom prst="rect">
            <a:avLst/>
          </a:prstGeom>
        </p:spPr>
      </p:pic>
    </p:spTree>
    <p:extLst>
      <p:ext uri="{BB962C8B-B14F-4D97-AF65-F5344CB8AC3E}">
        <p14:creationId xmlns:p14="http://schemas.microsoft.com/office/powerpoint/2010/main" val="37030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7" name="Rectangle 6"/>
          <p:cNvSpPr/>
          <p:nvPr/>
        </p:nvSpPr>
        <p:spPr>
          <a:xfrm>
            <a:off x="2779836" y="204035"/>
            <a:ext cx="6632328" cy="1569660"/>
          </a:xfrm>
          <a:prstGeom prst="rect">
            <a:avLst/>
          </a:prstGeom>
          <a:noFill/>
        </p:spPr>
        <p:txBody>
          <a:bodyPr wrap="none" lIns="91440" tIns="45720" rIns="91440" bIns="45720">
            <a:spAutoFit/>
          </a:bodyPr>
          <a:lstStyle/>
          <a:p>
            <a:pPr algn="ctr"/>
            <a:r>
              <a:rPr lang="en-US" sz="9600" b="1" dirty="0" err="1">
                <a:ln w="9525">
                  <a:solidFill>
                    <a:prstClr val="white"/>
                  </a:solidFill>
                  <a:prstDash val="solid"/>
                </a:ln>
                <a:solidFill>
                  <a:prstClr val="black"/>
                </a:solidFill>
                <a:effectLst>
                  <a:outerShdw blurRad="12700" dist="38100" dir="2700000" algn="tl" rotWithShape="0">
                    <a:prstClr val="white">
                      <a:lumMod val="50000"/>
                    </a:prstClr>
                  </a:outerShdw>
                </a:effectLst>
              </a:rPr>
              <a:t>Viết</a:t>
            </a:r>
            <a:r>
              <a:rPr lang="en-US" sz="9600" b="1" dirty="0">
                <a:ln w="9525">
                  <a:solidFill>
                    <a:prstClr val="white"/>
                  </a:solidFill>
                  <a:prstDash val="solid"/>
                </a:ln>
                <a:solidFill>
                  <a:prstClr val="black"/>
                </a:solidFill>
                <a:effectLst>
                  <a:outerShdw blurRad="12700" dist="38100" dir="2700000" algn="tl" rotWithShape="0">
                    <a:prstClr val="white">
                      <a:lumMod val="50000"/>
                    </a:prstClr>
                  </a:outerShdw>
                </a:effectLst>
              </a:rPr>
              <a:t> </a:t>
            </a:r>
            <a:r>
              <a:rPr lang="en-US" sz="9600" b="1" dirty="0" err="1">
                <a:ln w="9525">
                  <a:solidFill>
                    <a:prstClr val="white"/>
                  </a:solidFill>
                  <a:prstDash val="solid"/>
                </a:ln>
                <a:solidFill>
                  <a:prstClr val="black"/>
                </a:solidFill>
                <a:effectLst>
                  <a:outerShdw blurRad="12700" dist="38100" dir="2700000" algn="tl" rotWithShape="0">
                    <a:prstClr val="white">
                      <a:lumMod val="50000"/>
                    </a:prstClr>
                  </a:outerShdw>
                </a:effectLst>
              </a:rPr>
              <a:t>chính</a:t>
            </a:r>
            <a:r>
              <a:rPr lang="en-US" sz="9600" b="1" dirty="0">
                <a:ln w="9525">
                  <a:solidFill>
                    <a:prstClr val="white"/>
                  </a:solidFill>
                  <a:prstDash val="solid"/>
                </a:ln>
                <a:solidFill>
                  <a:prstClr val="black"/>
                </a:solidFill>
                <a:effectLst>
                  <a:outerShdw blurRad="12700" dist="38100" dir="2700000" algn="tl" rotWithShape="0">
                    <a:prstClr val="white">
                      <a:lumMod val="50000"/>
                    </a:prstClr>
                  </a:outerShdw>
                </a:effectLst>
              </a:rPr>
              <a:t> </a:t>
            </a:r>
            <a:r>
              <a:rPr lang="en-US" sz="9600" b="1" dirty="0" err="1">
                <a:ln w="9525">
                  <a:solidFill>
                    <a:prstClr val="white"/>
                  </a:solidFill>
                  <a:prstDash val="solid"/>
                </a:ln>
                <a:solidFill>
                  <a:prstClr val="black"/>
                </a:solidFill>
                <a:effectLst>
                  <a:outerShdw blurRad="12700" dist="38100" dir="2700000" algn="tl" rotWithShape="0">
                    <a:prstClr val="white">
                      <a:lumMod val="50000"/>
                    </a:prstClr>
                  </a:outerShdw>
                </a:effectLst>
              </a:rPr>
              <a:t>tả</a:t>
            </a:r>
            <a:endParaRPr lang="en-US" sz="9600" b="1" dirty="0">
              <a:ln w="9525">
                <a:solidFill>
                  <a:prstClr val="white"/>
                </a:solidFill>
                <a:prstDash val="solid"/>
              </a:ln>
              <a:solidFill>
                <a:prstClr val="black"/>
              </a:solidFill>
              <a:effectLst>
                <a:outerShdw blurRad="12700" dist="38100" dir="2700000" algn="tl" rotWithShape="0">
                  <a:prstClr val="white">
                    <a:lumMod val="50000"/>
                  </a:prstClr>
                </a:outerShdw>
              </a:effectLst>
            </a:endParaRPr>
          </a:p>
        </p:txBody>
      </p:sp>
      <p:pic>
        <p:nvPicPr>
          <p:cNvPr id="2" name="Picture 1"/>
          <p:cNvPicPr>
            <a:picLocks noChangeAspect="1"/>
          </p:cNvPicPr>
          <p:nvPr/>
        </p:nvPicPr>
        <p:blipFill rotWithShape="1">
          <a:blip r:embed="rId5">
            <a:clrChange>
              <a:clrFrom>
                <a:srgbClr val="FFFFFF"/>
              </a:clrFrom>
              <a:clrTo>
                <a:srgbClr val="FFFFFF">
                  <a:alpha val="0"/>
                </a:srgbClr>
              </a:clrTo>
            </a:clrChange>
          </a:blip>
          <a:srcRect l="223" t="3520" r="-1"/>
          <a:stretch/>
        </p:blipFill>
        <p:spPr>
          <a:xfrm>
            <a:off x="4251395" y="1773695"/>
            <a:ext cx="3689210" cy="4520920"/>
          </a:xfrm>
          <a:prstGeom prst="flowChartPunchedCard">
            <a:avLst/>
          </a:prstGeom>
        </p:spPr>
      </p:pic>
    </p:spTree>
    <p:extLst>
      <p:ext uri="{BB962C8B-B14F-4D97-AF65-F5344CB8AC3E}">
        <p14:creationId xmlns:p14="http://schemas.microsoft.com/office/powerpoint/2010/main" val="989626873"/>
      </p:ext>
    </p:extLst>
  </p:cSld>
  <p:clrMapOvr>
    <a:masterClrMapping/>
  </p:clrMapOvr>
  <p:transition spd="slow">
    <p:push dir="u"/>
  </p:transition>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481</Words>
  <Application>Microsoft Office PowerPoint</Application>
  <PresentationFormat>Widescreen</PresentationFormat>
  <Paragraphs>82</Paragraphs>
  <Slides>14</Slides>
  <Notes>10</Notes>
  <HiddenSlides>0</HiddenSlides>
  <MMClips>1</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14</vt:i4>
      </vt:variant>
    </vt:vector>
  </HeadingPairs>
  <TitlesOfParts>
    <vt:vector size="28" baseType="lpstr">
      <vt:lpstr>宋体</vt:lpstr>
      <vt:lpstr>Arial</vt:lpstr>
      <vt:lpstr>Calibri</vt:lpstr>
      <vt:lpstr>Calibri Light</vt:lpstr>
      <vt:lpstr>Times New Roman</vt:lpstr>
      <vt:lpstr>汉仪润圆-75W</vt:lpstr>
      <vt:lpstr>汉仪跳跳体简</vt:lpstr>
      <vt:lpstr>Office 主题</vt:lpstr>
      <vt:lpstr>1_Office 主题</vt:lpstr>
      <vt:lpstr>2_Office 主题</vt:lpstr>
      <vt:lpstr>3_Office 主题</vt:lpstr>
      <vt:lpstr>4_Office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Điền vào chỗ trống l hay n?          Từ xa nhìn …ại, cây gạo sừng sững như một tháp đèn khổng …ồ. Hàng ngàn bông hoa là hàng ngàn ngọn …ửa hồng tươi. Hàng ngàn búp ...õn là hàng ngàn ánh …ến trong xanh. Tất cả đều …óng …ánh, …ung …inh trong …ắng. Chào mào, sáo sậu, sáo đen, đàn đàn …ũ …ũ bay đi bay về, lượn …ên …ượn xuống.                                                 Theo VŨ TÚ NAM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Tâm Như</dc:creator>
  <cp:lastModifiedBy>HP</cp:lastModifiedBy>
  <cp:revision>26</cp:revision>
  <dcterms:created xsi:type="dcterms:W3CDTF">2021-03-13T03:21:21Z</dcterms:created>
  <dcterms:modified xsi:type="dcterms:W3CDTF">2023-03-10T22:16:56Z</dcterms:modified>
</cp:coreProperties>
</file>