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  <p:sldMasterId id="2147483685" r:id="rId3"/>
    <p:sldMasterId id="2147483698" r:id="rId4"/>
    <p:sldMasterId id="2147483711" r:id="rId5"/>
    <p:sldMasterId id="2147483724" r:id="rId6"/>
    <p:sldMasterId id="2147483737" r:id="rId7"/>
    <p:sldMasterId id="2147483750" r:id="rId8"/>
    <p:sldMasterId id="2147483763" r:id="rId9"/>
  </p:sldMasterIdLst>
  <p:notesMasterIdLst>
    <p:notesMasterId r:id="rId26"/>
  </p:notesMasterIdLst>
  <p:sldIdLst>
    <p:sldId id="260" r:id="rId10"/>
    <p:sldId id="262" r:id="rId11"/>
    <p:sldId id="265" r:id="rId12"/>
    <p:sldId id="264" r:id="rId13"/>
    <p:sldId id="256" r:id="rId14"/>
    <p:sldId id="267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61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D9F"/>
    <a:srgbClr val="2A9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6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1162050"/>
            <a:ext cx="4181475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028A62-D626-4D2D-AD23-E303DBFAE2C3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57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1162050"/>
            <a:ext cx="4181475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028A62-D626-4D2D-AD23-E303DBFAE2C3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57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47C69F0-B762-435D-B6E2-F7CFEB5E16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14A54B-AB01-4B9C-9598-D86EED2C1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AB0AB5-6543-4692-8AD0-7BDBDA99D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1BB58-D6E8-4125-9053-47522096F7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983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A468B7-3A08-4E64-AA9D-858333449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47EA416-0C40-4410-8449-EFFC9EE86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368A4C-1F3A-4D4C-AFDB-9A1AD27C3E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0B435-38D2-48EE-9418-FE7D7BE1346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898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0507AC-4DBB-4BB3-BD69-56B1CA1348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196957-BBA3-433A-BC38-5C36129A29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571960-5DB9-41B8-9F14-B256897D07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F594E-E34E-4EFD-BCC0-FEBAC088DA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889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4045D6-C692-49A8-967A-F5BC10162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4B7C2-922E-4BB6-A1D4-11383396C4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A7D745-6CB6-4B71-A0E9-2F599245C5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A786F-136F-4DB3-866A-7A07C7F3BD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198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289041-98C3-4FAB-A4CC-396C56E45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0D9202-8AC4-4C01-AC79-2F40C2A86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4C4B67-2A53-42CA-AC60-0F1280719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4E28A-23FE-42FE-9FD0-9692C93398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885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105F98-A84B-432F-BFA7-A998A48DC7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528FAC-A366-4359-85B5-6F52B3E991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C73E79-BF72-47FC-81AE-3780454EED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F467E-AC26-4945-91E2-454C8D95B2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804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67ED85-1729-4A9B-A6DF-64A6C790F2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4EC550-9466-4236-89A2-E4E2E0573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367C98-B417-437C-BCE2-888EE24F53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29FCF-90E3-48C1-8737-14AD7368778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9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2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8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84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D5AE4-A4BE-4DF0-895A-DA359D9AF80A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C3D39-A905-460D-8E9B-F457C817DD6F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9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C8ACC-0B17-41B0-BE2A-870C0523F8D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A599-FBC6-409A-B892-5CE1D819B46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2F37B-5DBE-461D-9D84-E355F7499C5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1BB58-D6E8-4125-9053-47522096F7D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0B435-38D2-48EE-9418-FE7D7BE1346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9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F594E-E34E-4EFD-BCC0-FEBAC088DA6F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A786F-136F-4DB3-866A-7A07C7F3BDB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4E28A-23FE-42FE-9FD0-9692C933986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F467E-AC26-4945-91E2-454C8D95B226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97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29FCF-90E3-48C1-8737-14AD7368778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F7B8E0-D61A-44AF-A40B-DD91CCC599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09928C-BB1C-41F0-B9EF-893EF46573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722698-13F4-4AF3-AFE0-5B4C9BF40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5AE4-A4BE-4DF0-895A-DA359D9AF8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447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3FCF26-A131-4499-AF7C-1A9BFE3F9F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B4A5DD-CDFC-4F5A-A625-B84129871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48F7BC-3B6C-46C0-A411-48F2E315AB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C3D39-A905-460D-8E9B-F457C817DD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37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6C4171-F248-4C4E-91F6-40E8CBEF1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9A3D52-AA82-4B19-A9A5-D012F32D65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1A6CFD-818C-4EB9-9BF1-A364C43CB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C8ACC-0B17-41B0-BE2A-870C0523F8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994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1C3D67-15B8-4619-A531-6EAD3FC110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00425-DA87-4F17-8FE1-D853C2DD0F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1A2CA-1763-409F-8C32-68F3EF636D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6A599-FBC6-409A-B892-5CE1D819B4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41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D48166E-785E-4D94-8E62-A62B0ED9C7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653533C-1CFF-47CA-9A89-9A1AE8DC9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C30AF3-1CCD-4520-952F-09A93E072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2F37B-5DBE-461D-9D84-E355F7499C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8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47C69F0-B762-435D-B6E2-F7CFEB5E16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14A54B-AB01-4B9C-9598-D86EED2C1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AB0AB5-6543-4692-8AD0-7BDBDA99D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1BB58-D6E8-4125-9053-47522096F7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2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A468B7-3A08-4E64-AA9D-858333449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47EA416-0C40-4410-8449-EFFC9EE86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368A4C-1F3A-4D4C-AFDB-9A1AD27C3E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0B435-38D2-48EE-9418-FE7D7BE1346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847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0507AC-4DBB-4BB3-BD69-56B1CA1348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196957-BBA3-433A-BC38-5C36129A29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571960-5DB9-41B8-9F14-B256897D07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F594E-E34E-4EFD-BCC0-FEBAC088DA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566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4045D6-C692-49A8-967A-F5BC10162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4B7C2-922E-4BB6-A1D4-11383396C4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A7D745-6CB6-4B71-A0E9-2F599245C5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A786F-136F-4DB3-866A-7A07C7F3BD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93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289041-98C3-4FAB-A4CC-396C56E45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0D9202-8AC4-4C01-AC79-2F40C2A86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4C4B67-2A53-42CA-AC60-0F1280719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4E28A-23FE-42FE-9FD0-9692C93398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849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105F98-A84B-432F-BFA7-A998A48DC7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528FAC-A366-4359-85B5-6F52B3E991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C73E79-BF72-47FC-81AE-3780454EED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F467E-AC26-4945-91E2-454C8D95B2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543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94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67ED85-1729-4A9B-A6DF-64A6C790F2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4EC550-9466-4236-89A2-E4E2E0573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367C98-B417-437C-BCE2-888EE24F53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29FCF-90E3-48C1-8737-14AD7368778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03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F7B8E0-D61A-44AF-A40B-DD91CCC599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09928C-BB1C-41F0-B9EF-893EF46573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722698-13F4-4AF3-AFE0-5B4C9BF40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5AE4-A4BE-4DF0-895A-DA359D9AF8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35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3FCF26-A131-4499-AF7C-1A9BFE3F9F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B4A5DD-CDFC-4F5A-A625-B84129871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48F7BC-3B6C-46C0-A411-48F2E315AB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C3D39-A905-460D-8E9B-F457C817DD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309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6C4171-F248-4C4E-91F6-40E8CBEF1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9A3D52-AA82-4B19-A9A5-D012F32D65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1A6CFD-818C-4EB9-9BF1-A364C43CB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C8ACC-0B17-41B0-BE2A-870C0523F8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4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1C3D67-15B8-4619-A531-6EAD3FC110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00425-DA87-4F17-8FE1-D853C2DD0F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1A2CA-1763-409F-8C32-68F3EF636D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6A599-FBC6-409A-B892-5CE1D819B4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025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D48166E-785E-4D94-8E62-A62B0ED9C7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653533C-1CFF-47CA-9A89-9A1AE8DC9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C30AF3-1CCD-4520-952F-09A93E072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2F37B-5DBE-461D-9D84-E355F7499C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636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47C69F0-B762-435D-B6E2-F7CFEB5E16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14A54B-AB01-4B9C-9598-D86EED2C1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AB0AB5-6543-4692-8AD0-7BDBDA99D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1BB58-D6E8-4125-9053-47522096F7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295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A468B7-3A08-4E64-AA9D-858333449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47EA416-0C40-4410-8449-EFFC9EE86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368A4C-1F3A-4D4C-AFDB-9A1AD27C3E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0B435-38D2-48EE-9418-FE7D7BE1346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714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0507AC-4DBB-4BB3-BD69-56B1CA1348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196957-BBA3-433A-BC38-5C36129A29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571960-5DB9-41B8-9F14-B256897D07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F594E-E34E-4EFD-BCC0-FEBAC088DA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353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4045D6-C692-49A8-967A-F5BC10162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4B7C2-922E-4BB6-A1D4-11383396C4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A7D745-6CB6-4B71-A0E9-2F599245C5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A786F-136F-4DB3-866A-7A07C7F3BD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963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289041-98C3-4FAB-A4CC-396C56E45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0D9202-8AC4-4C01-AC79-2F40C2A86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4C4B67-2A53-42CA-AC60-0F1280719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4E28A-23FE-42FE-9FD0-9692C93398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550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105F98-A84B-432F-BFA7-A998A48DC7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528FAC-A366-4359-85B5-6F52B3E991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C73E79-BF72-47FC-81AE-3780454EED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F467E-AC26-4945-91E2-454C8D95B2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285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8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67ED85-1729-4A9B-A6DF-64A6C790F2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4EC550-9466-4236-89A2-E4E2E0573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367C98-B417-437C-BCE2-888EE24F53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29FCF-90E3-48C1-8737-14AD7368778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162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F7B8E0-D61A-44AF-A40B-DD91CCC599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09928C-BB1C-41F0-B9EF-893EF46573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722698-13F4-4AF3-AFE0-5B4C9BF40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5AE4-A4BE-4DF0-895A-DA359D9AF8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3FCF26-A131-4499-AF7C-1A9BFE3F9F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B4A5DD-CDFC-4F5A-A625-B84129871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48F7BC-3B6C-46C0-A411-48F2E315AB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C3D39-A905-460D-8E9B-F457C817DD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937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6C4171-F248-4C4E-91F6-40E8CBEF1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9A3D52-AA82-4B19-A9A5-D012F32D65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1A6CFD-818C-4EB9-9BF1-A364C43CB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C8ACC-0B17-41B0-BE2A-870C0523F8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678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1C3D67-15B8-4619-A531-6EAD3FC110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00425-DA87-4F17-8FE1-D853C2DD0F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1A2CA-1763-409F-8C32-68F3EF636D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6A599-FBC6-409A-B892-5CE1D819B4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273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D48166E-785E-4D94-8E62-A62B0ED9C7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653533C-1CFF-47CA-9A89-9A1AE8DC9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C30AF3-1CCD-4520-952F-09A93E072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2F37B-5DBE-461D-9D84-E355F7499C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061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47C69F0-B762-435D-B6E2-F7CFEB5E16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14A54B-AB01-4B9C-9598-D86EED2C1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AB0AB5-6543-4692-8AD0-7BDBDA99D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1BB58-D6E8-4125-9053-47522096F7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010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A468B7-3A08-4E64-AA9D-858333449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47EA416-0C40-4410-8449-EFFC9EE86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368A4C-1F3A-4D4C-AFDB-9A1AD27C3E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0B435-38D2-48EE-9418-FE7D7BE1346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37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0507AC-4DBB-4BB3-BD69-56B1CA1348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196957-BBA3-433A-BC38-5C36129A29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571960-5DB9-41B8-9F14-B256897D07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F594E-E34E-4EFD-BCC0-FEBAC088DA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667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4045D6-C692-49A8-967A-F5BC10162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4B7C2-922E-4BB6-A1D4-11383396C4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A7D745-6CB6-4B71-A0E9-2F599245C5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A786F-136F-4DB3-866A-7A07C7F3BD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505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289041-98C3-4FAB-A4CC-396C56E45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0D9202-8AC4-4C01-AC79-2F40C2A86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4C4B67-2A53-42CA-AC60-0F1280719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4E28A-23FE-42FE-9FD0-9692C93398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13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105F98-A84B-432F-BFA7-A998A48DC7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528FAC-A366-4359-85B5-6F52B3E991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C73E79-BF72-47FC-81AE-3780454EED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F467E-AC26-4945-91E2-454C8D95B2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1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7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67ED85-1729-4A9B-A6DF-64A6C790F2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4EC550-9466-4236-89A2-E4E2E0573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367C98-B417-437C-BCE2-888EE24F53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29FCF-90E3-48C1-8737-14AD7368778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017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F7B8E0-D61A-44AF-A40B-DD91CCC599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09928C-BB1C-41F0-B9EF-893EF46573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722698-13F4-4AF3-AFE0-5B4C9BF40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5AE4-A4BE-4DF0-895A-DA359D9AF8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391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3FCF26-A131-4499-AF7C-1A9BFE3F9F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B4A5DD-CDFC-4F5A-A625-B84129871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48F7BC-3B6C-46C0-A411-48F2E315AB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C3D39-A905-460D-8E9B-F457C817DD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64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6C4171-F248-4C4E-91F6-40E8CBEF1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9A3D52-AA82-4B19-A9A5-D012F32D65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1A6CFD-818C-4EB9-9BF1-A364C43CB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C8ACC-0B17-41B0-BE2A-870C0523F8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784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1C3D67-15B8-4619-A531-6EAD3FC110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00425-DA87-4F17-8FE1-D853C2DD0F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1A2CA-1763-409F-8C32-68F3EF636D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6A599-FBC6-409A-B892-5CE1D819B4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106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D48166E-785E-4D94-8E62-A62B0ED9C7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653533C-1CFF-47CA-9A89-9A1AE8DC9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C30AF3-1CCD-4520-952F-09A93E072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2F37B-5DBE-461D-9D84-E355F7499C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414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47C69F0-B762-435D-B6E2-F7CFEB5E16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14A54B-AB01-4B9C-9598-D86EED2C1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AB0AB5-6543-4692-8AD0-7BDBDA99D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1BB58-D6E8-4125-9053-47522096F7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797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A468B7-3A08-4E64-AA9D-858333449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47EA416-0C40-4410-8449-EFFC9EE86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368A4C-1F3A-4D4C-AFDB-9A1AD27C3E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0B435-38D2-48EE-9418-FE7D7BE1346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691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0507AC-4DBB-4BB3-BD69-56B1CA1348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196957-BBA3-433A-BC38-5C36129A29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571960-5DB9-41B8-9F14-B256897D07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F594E-E34E-4EFD-BCC0-FEBAC088DA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203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4045D6-C692-49A8-967A-F5BC10162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4B7C2-922E-4BB6-A1D4-11383396C4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A7D745-6CB6-4B71-A0E9-2F599245C5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A786F-136F-4DB3-866A-7A07C7F3BD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5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289041-98C3-4FAB-A4CC-396C56E45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0D9202-8AC4-4C01-AC79-2F40C2A86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4C4B67-2A53-42CA-AC60-0F1280719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4E28A-23FE-42FE-9FD0-9692C93398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734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105F98-A84B-432F-BFA7-A998A48DC7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528FAC-A366-4359-85B5-6F52B3E991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C73E79-BF72-47FC-81AE-3780454EED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F467E-AC26-4945-91E2-454C8D95B2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709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6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67ED85-1729-4A9B-A6DF-64A6C790F2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4EC550-9466-4236-89A2-E4E2E0573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367C98-B417-437C-BCE2-888EE24F53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29FCF-90E3-48C1-8737-14AD7368778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065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F7B8E0-D61A-44AF-A40B-DD91CCC599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09928C-BB1C-41F0-B9EF-893EF46573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722698-13F4-4AF3-AFE0-5B4C9BF40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5AE4-A4BE-4DF0-895A-DA359D9AF8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104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3FCF26-A131-4499-AF7C-1A9BFE3F9F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B4A5DD-CDFC-4F5A-A625-B84129871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48F7BC-3B6C-46C0-A411-48F2E315AB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C3D39-A905-460D-8E9B-F457C817DD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738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6C4171-F248-4C4E-91F6-40E8CBEF1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9A3D52-AA82-4B19-A9A5-D012F32D65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1A6CFD-818C-4EB9-9BF1-A364C43CB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C8ACC-0B17-41B0-BE2A-870C0523F8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247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1C3D67-15B8-4619-A531-6EAD3FC110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00425-DA87-4F17-8FE1-D853C2DD0F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1A2CA-1763-409F-8C32-68F3EF636D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6A599-FBC6-409A-B892-5CE1D819B4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212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D48166E-785E-4D94-8E62-A62B0ED9C7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653533C-1CFF-47CA-9A89-9A1AE8DC9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C30AF3-1CCD-4520-952F-09A93E072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2F37B-5DBE-461D-9D84-E355F7499C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705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47C69F0-B762-435D-B6E2-F7CFEB5E16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14A54B-AB01-4B9C-9598-D86EED2C1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AB0AB5-6543-4692-8AD0-7BDBDA99D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1BB58-D6E8-4125-9053-47522096F7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060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A468B7-3A08-4E64-AA9D-858333449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47EA416-0C40-4410-8449-EFFC9EE86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368A4C-1F3A-4D4C-AFDB-9A1AD27C3E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0B435-38D2-48EE-9418-FE7D7BE1346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2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0507AC-4DBB-4BB3-BD69-56B1CA1348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196957-BBA3-433A-BC38-5C36129A29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571960-5DB9-41B8-9F14-B256897D07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F594E-E34E-4EFD-BCC0-FEBAC088DA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782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4045D6-C692-49A8-967A-F5BC10162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4B7C2-922E-4BB6-A1D4-11383396C4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A7D745-6CB6-4B71-A0E9-2F599245C5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A786F-136F-4DB3-866A-7A07C7F3BD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284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289041-98C3-4FAB-A4CC-396C56E45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0D9202-8AC4-4C01-AC79-2F40C2A86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4C4B67-2A53-42CA-AC60-0F1280719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4E28A-23FE-42FE-9FD0-9692C93398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558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105F98-A84B-432F-BFA7-A998A48DC7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528FAC-A366-4359-85B5-6F52B3E991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C73E79-BF72-47FC-81AE-3780454EED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F467E-AC26-4945-91E2-454C8D95B2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288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54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67ED85-1729-4A9B-A6DF-64A6C790F2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4EC550-9466-4236-89A2-E4E2E0573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367C98-B417-437C-BCE2-888EE24F53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29FCF-90E3-48C1-8737-14AD7368778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191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F7B8E0-D61A-44AF-A40B-DD91CCC599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09928C-BB1C-41F0-B9EF-893EF46573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722698-13F4-4AF3-AFE0-5B4C9BF40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5AE4-A4BE-4DF0-895A-DA359D9AF8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798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3FCF26-A131-4499-AF7C-1A9BFE3F9F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B4A5DD-CDFC-4F5A-A625-B84129871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48F7BC-3B6C-46C0-A411-48F2E315AB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C3D39-A905-460D-8E9B-F457C817DD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322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6C4171-F248-4C4E-91F6-40E8CBEF1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9A3D52-AA82-4B19-A9A5-D012F32D65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1A6CFD-818C-4EB9-9BF1-A364C43CB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C8ACC-0B17-41B0-BE2A-870C0523F8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797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1C3D67-15B8-4619-A531-6EAD3FC110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00425-DA87-4F17-8FE1-D853C2DD0F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1A2CA-1763-409F-8C32-68F3EF636D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6A599-FBC6-409A-B892-5CE1D819B4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784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D48166E-785E-4D94-8E62-A62B0ED9C7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653533C-1CFF-47CA-9A89-9A1AE8DC9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C30AF3-1CCD-4520-952F-09A93E072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2F37B-5DBE-461D-9D84-E355F7499C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4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0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5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50" smtClean="0"/>
            </a:lvl1pPr>
          </a:lstStyle>
          <a:p>
            <a:pPr>
              <a:defRPr/>
            </a:pPr>
            <a:fld id="{8E31A45B-5F9F-48E8-B901-F95E3EA56B4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eaLnBrk="0" fontAlgn="base" hangingPunct="0">
        <a:spcBef>
          <a:spcPct val="15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15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22EC57-6B14-4734-BAE2-C55C092FE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7A218ED-5C42-4A56-BB8C-DF14C6D0C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9944130C-BB0E-4613-B1BA-CA3619B165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BAF10C0A-940B-42C4-95CD-0FC7875432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B6917A2B-24A5-47E2-9C5A-F1AD841967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31A45B-5F9F-48E8-B901-F95E3EA56B4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22EC57-6B14-4734-BAE2-C55C092FE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7A218ED-5C42-4A56-BB8C-DF14C6D0C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9944130C-BB0E-4613-B1BA-CA3619B165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BAF10C0A-940B-42C4-95CD-0FC7875432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B6917A2B-24A5-47E2-9C5A-F1AD841967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31A45B-5F9F-48E8-B901-F95E3EA56B4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22EC57-6B14-4734-BAE2-C55C092FE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7A218ED-5C42-4A56-BB8C-DF14C6D0C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9944130C-BB0E-4613-B1BA-CA3619B165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BAF10C0A-940B-42C4-95CD-0FC7875432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B6917A2B-24A5-47E2-9C5A-F1AD841967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31A45B-5F9F-48E8-B901-F95E3EA56B4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22EC57-6B14-4734-BAE2-C55C092FE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7A218ED-5C42-4A56-BB8C-DF14C6D0C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9944130C-BB0E-4613-B1BA-CA3619B165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BAF10C0A-940B-42C4-95CD-0FC7875432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B6917A2B-24A5-47E2-9C5A-F1AD841967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31A45B-5F9F-48E8-B901-F95E3EA56B4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5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22EC57-6B14-4734-BAE2-C55C092FE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7A218ED-5C42-4A56-BB8C-DF14C6D0C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9944130C-BB0E-4613-B1BA-CA3619B165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BAF10C0A-940B-42C4-95CD-0FC7875432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B6917A2B-24A5-47E2-9C5A-F1AD841967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31A45B-5F9F-48E8-B901-F95E3EA56B4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3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22EC57-6B14-4734-BAE2-C55C092FE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7A218ED-5C42-4A56-BB8C-DF14C6D0C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9944130C-BB0E-4613-B1BA-CA3619B165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BAF10C0A-940B-42C4-95CD-0FC7875432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B6917A2B-24A5-47E2-9C5A-F1AD841967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31A45B-5F9F-48E8-B901-F95E3EA56B4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6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.jpeg"/><Relationship Id="rId5" Type="http://schemas.openxmlformats.org/officeDocument/2006/relationships/image" Target="../media/image29.png"/><Relationship Id="rId4" Type="http://schemas.openxmlformats.org/officeDocument/2006/relationships/image" Target="../media/image2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32.png"/><Relationship Id="rId5" Type="http://schemas.openxmlformats.org/officeDocument/2006/relationships/image" Target="../media/image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2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2.jpeg"/><Relationship Id="rId4" Type="http://schemas.openxmlformats.org/officeDocument/2006/relationships/image" Target="../media/image3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4.xml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9.gif"/><Relationship Id="rId18" Type="http://schemas.openxmlformats.org/officeDocument/2006/relationships/image" Target="../media/image2.jpeg"/><Relationship Id="rId3" Type="http://schemas.microsoft.com/office/2007/relationships/media" Target="../media/media1.mp3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6.png"/><Relationship Id="rId2" Type="http://schemas.openxmlformats.org/officeDocument/2006/relationships/audio" Target="../media/media2.mp3"/><Relationship Id="rId16" Type="http://schemas.openxmlformats.org/officeDocument/2006/relationships/image" Target="../media/image14.gif"/><Relationship Id="rId1" Type="http://schemas.microsoft.com/office/2007/relationships/media" Target="../media/media2.mp3"/><Relationship Id="rId6" Type="http://schemas.openxmlformats.org/officeDocument/2006/relationships/image" Target="../media/image7.jp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38.xml"/><Relationship Id="rId15" Type="http://schemas.microsoft.com/office/2007/relationships/hdphoto" Target="../media/hdphoto2.wdp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audio" Target="../media/media1.mp3"/><Relationship Id="rId9" Type="http://schemas.openxmlformats.org/officeDocument/2006/relationships/image" Target="../media/image90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.png"/><Relationship Id="rId3" Type="http://schemas.microsoft.com/office/2007/relationships/media" Target="../media/media1.mp3"/><Relationship Id="rId7" Type="http://schemas.openxmlformats.org/officeDocument/2006/relationships/image" Target="../media/image8.png"/><Relationship Id="rId12" Type="http://schemas.openxmlformats.org/officeDocument/2006/relationships/image" Target="../media/image14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jpeg"/><Relationship Id="rId11" Type="http://schemas.microsoft.com/office/2007/relationships/hdphoto" Target="../media/hdphoto2.wdp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23.png"/><Relationship Id="rId10" Type="http://schemas.openxmlformats.org/officeDocument/2006/relationships/image" Target="../media/image13.png"/><Relationship Id="rId4" Type="http://schemas.openxmlformats.org/officeDocument/2006/relationships/audio" Target="../media/media1.mp3"/><Relationship Id="rId9" Type="http://schemas.openxmlformats.org/officeDocument/2006/relationships/image" Target="../media/image9.gif"/><Relationship Id="rId1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0.png"/><Relationship Id="rId5" Type="http://schemas.openxmlformats.org/officeDocument/2006/relationships/image" Target="../media/image2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54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Ciel Cadena" panose="02000503000000020004" charset="0"/>
              </a:rPr>
              <a:t>CHÀO MỪNG CÁC EM</a:t>
            </a:r>
            <a:br>
              <a:rPr lang="en-US" sz="54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Ciel Cadena" panose="02000503000000020004" charset="0"/>
              </a:rPr>
            </a:br>
            <a:r>
              <a:rPr lang="en-US" sz="54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Ciel Cadena" panose="02000503000000020004" charset="0"/>
              </a:rPr>
              <a:t> ĐẾN VỚI GIỜ HỌC</a:t>
            </a:r>
            <a:br>
              <a:rPr lang="en-US" sz="54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Ciel Cadena" panose="02000503000000020004" charset="0"/>
              </a:rPr>
            </a:br>
            <a:endParaRPr lang="en-US" sz="5400" b="1" dirty="0" smtClean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iCiel Cadena" panose="020005030000000200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820"/>
            <a:ext cx="6400800" cy="1752600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r>
              <a:rPr lang="en-US" sz="6600" spc="5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rocante" panose="02000000000000000000" charset="0"/>
              </a:rPr>
              <a:t>TOÁN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ounded Rectangle 79"/>
          <p:cNvSpPr/>
          <p:nvPr/>
        </p:nvSpPr>
        <p:spPr bwMode="auto">
          <a:xfrm>
            <a:off x="211162" y="5791200"/>
            <a:ext cx="8704238" cy="733724"/>
          </a:xfrm>
          <a:prstGeom prst="roundRect">
            <a:avLst/>
          </a:prstGeom>
          <a:solidFill>
            <a:srgbClr val="FFCC66"/>
          </a:solidFill>
          <a:ln w="57150" cap="flat" cmpd="thinThick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2200" b="1" dirty="0" err="1">
                <a:solidFill>
                  <a:srgbClr val="990000"/>
                </a:solidFill>
                <a:latin typeface="+mj-lt"/>
              </a:rPr>
              <a:t>Muốn</a:t>
            </a:r>
            <a:r>
              <a:rPr lang="en-US" altLang="en-US" sz="22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200" b="1" dirty="0" err="1">
                <a:solidFill>
                  <a:srgbClr val="990000"/>
                </a:solidFill>
                <a:latin typeface="+mj-lt"/>
              </a:rPr>
              <a:t>tìm</a:t>
            </a:r>
            <a:r>
              <a:rPr lang="en-US" altLang="en-US" sz="22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200" b="1" dirty="0" err="1">
                <a:solidFill>
                  <a:srgbClr val="990000"/>
                </a:solidFill>
                <a:latin typeface="+mj-lt"/>
              </a:rPr>
              <a:t>phân</a:t>
            </a:r>
            <a:r>
              <a:rPr lang="en-US" altLang="en-US" sz="22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200" b="1" dirty="0" err="1">
                <a:solidFill>
                  <a:srgbClr val="990000"/>
                </a:solidFill>
                <a:latin typeface="+mj-lt"/>
              </a:rPr>
              <a:t>số</a:t>
            </a:r>
            <a:r>
              <a:rPr lang="en-US" altLang="en-US" sz="22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200" b="1" dirty="0" err="1">
                <a:solidFill>
                  <a:srgbClr val="990000"/>
                </a:solidFill>
                <a:latin typeface="+mj-lt"/>
              </a:rPr>
              <a:t>của</a:t>
            </a:r>
            <a:r>
              <a:rPr lang="en-US" altLang="en-US" sz="22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200" b="1" dirty="0" err="1">
                <a:solidFill>
                  <a:srgbClr val="990000"/>
                </a:solidFill>
                <a:latin typeface="+mj-lt"/>
              </a:rPr>
              <a:t>một</a:t>
            </a:r>
            <a:r>
              <a:rPr lang="en-US" altLang="en-US" sz="22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200" b="1" dirty="0" err="1">
                <a:solidFill>
                  <a:srgbClr val="990000"/>
                </a:solidFill>
                <a:latin typeface="+mj-lt"/>
              </a:rPr>
              <a:t>số</a:t>
            </a:r>
            <a:r>
              <a:rPr lang="en-US" altLang="en-US" sz="2200" b="1" dirty="0">
                <a:solidFill>
                  <a:srgbClr val="990000"/>
                </a:solidFill>
                <a:latin typeface="+mj-lt"/>
              </a:rPr>
              <a:t> ta </a:t>
            </a:r>
            <a:r>
              <a:rPr lang="en-US" altLang="en-US" sz="2200" b="1" dirty="0" err="1">
                <a:solidFill>
                  <a:srgbClr val="990000"/>
                </a:solidFill>
                <a:latin typeface="+mj-lt"/>
              </a:rPr>
              <a:t>lấy</a:t>
            </a:r>
            <a:r>
              <a:rPr lang="en-US" altLang="en-US" sz="22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200" b="1" dirty="0" err="1">
                <a:solidFill>
                  <a:srgbClr val="990000"/>
                </a:solidFill>
                <a:latin typeface="+mj-lt"/>
              </a:rPr>
              <a:t>số</a:t>
            </a:r>
            <a:r>
              <a:rPr lang="en-US" altLang="en-US" sz="22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200" b="1" dirty="0" err="1">
                <a:solidFill>
                  <a:srgbClr val="990000"/>
                </a:solidFill>
                <a:latin typeface="+mj-lt"/>
              </a:rPr>
              <a:t>đó</a:t>
            </a:r>
            <a:r>
              <a:rPr lang="en-US" altLang="en-US" sz="22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200" b="1" dirty="0" err="1">
                <a:solidFill>
                  <a:srgbClr val="990000"/>
                </a:solidFill>
                <a:latin typeface="+mj-lt"/>
              </a:rPr>
              <a:t>nhân</a:t>
            </a:r>
            <a:r>
              <a:rPr lang="en-US" altLang="en-US" sz="22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200" b="1" dirty="0" err="1">
                <a:solidFill>
                  <a:srgbClr val="990000"/>
                </a:solidFill>
                <a:latin typeface="+mj-lt"/>
              </a:rPr>
              <a:t>với</a:t>
            </a:r>
            <a:r>
              <a:rPr lang="en-US" altLang="en-US" sz="22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200" b="1" dirty="0" err="1">
                <a:solidFill>
                  <a:srgbClr val="990000"/>
                </a:solidFill>
                <a:latin typeface="+mj-lt"/>
              </a:rPr>
              <a:t>phân</a:t>
            </a:r>
            <a:r>
              <a:rPr lang="en-US" altLang="en-US" sz="22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200" b="1" dirty="0" err="1">
                <a:solidFill>
                  <a:srgbClr val="990000"/>
                </a:solidFill>
                <a:latin typeface="+mj-lt"/>
              </a:rPr>
              <a:t>số</a:t>
            </a:r>
            <a:r>
              <a:rPr lang="en-US" altLang="en-US" sz="2200" b="1" dirty="0">
                <a:solidFill>
                  <a:srgbClr val="990000"/>
                </a:solidFill>
                <a:latin typeface="+mj-lt"/>
              </a:rPr>
              <a:t>.</a:t>
            </a:r>
            <a:endParaRPr lang="en-US" sz="2200" b="1" dirty="0">
              <a:solidFill>
                <a:srgbClr val="0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381038"/>
                <a:ext cx="8610600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  <a:defRPr/>
                </a:pPr>
                <a:r>
                  <a:rPr lang="en-US" sz="2800" b="1" u="sng" dirty="0">
                    <a:solidFill>
                      <a:srgbClr val="FFFF00"/>
                    </a:solidFill>
                    <a:latin typeface="+mj-lt"/>
                  </a:rPr>
                  <a:t>Bài 1</a:t>
                </a:r>
                <a:r>
                  <a:rPr lang="en-US" sz="2800" b="1" dirty="0">
                    <a:solidFill>
                      <a:srgbClr val="FFFF00"/>
                    </a:solidFill>
                    <a:latin typeface="+mj-lt"/>
                  </a:rPr>
                  <a:t>: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+mj-lt"/>
                  </a:rPr>
                  <a:t>Một</a:t>
                </a:r>
                <a:r>
                  <a:rPr lang="en-US" sz="2800" b="1" dirty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+mj-lt"/>
                  </a:rPr>
                  <a:t>lớp</a:t>
                </a:r>
                <a:r>
                  <a:rPr lang="en-US" sz="2800" b="1" dirty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+mj-lt"/>
                  </a:rPr>
                  <a:t>học</a:t>
                </a:r>
                <a:r>
                  <a:rPr lang="en-US" sz="2800" b="1" dirty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+mj-lt"/>
                  </a:rPr>
                  <a:t>có</a:t>
                </a:r>
                <a:r>
                  <a:rPr lang="en-US" sz="2800" b="1" dirty="0">
                    <a:solidFill>
                      <a:srgbClr val="FFFF00"/>
                    </a:solidFill>
                    <a:latin typeface="+mj-lt"/>
                  </a:rPr>
                  <a:t> 35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+mj-lt"/>
                  </a:rPr>
                  <a:t>học</a:t>
                </a:r>
                <a:r>
                  <a:rPr lang="en-US" sz="2800" b="1" dirty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+mj-lt"/>
                  </a:rPr>
                  <a:t>sinh</a:t>
                </a:r>
                <a:r>
                  <a:rPr lang="en-US" sz="2800" b="1" dirty="0">
                    <a:solidFill>
                      <a:srgbClr val="FFFF00"/>
                    </a:solidFill>
                    <a:latin typeface="+mj-lt"/>
                  </a:rPr>
                  <a:t>,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+mj-lt"/>
                  </a:rPr>
                  <a:t>trong</a:t>
                </a:r>
                <a:r>
                  <a:rPr lang="en-US" sz="2800" b="1" dirty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+mj-lt"/>
                  </a:rPr>
                  <a:t>đó</a:t>
                </a:r>
                <a:r>
                  <a:rPr lang="en-US" sz="2800" b="1" dirty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 err="1" smtClean="0">
                    <a:solidFill>
                      <a:srgbClr val="FFFF00"/>
                    </a:solidFill>
                    <a:latin typeface="+mj-lt"/>
                  </a:rPr>
                  <a:t>số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+mj-lt"/>
                  </a:rPr>
                  <a:t>học</a:t>
                </a:r>
                <a:r>
                  <a:rPr lang="en-US" sz="2800" b="1" dirty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+mj-lt"/>
                  </a:rPr>
                  <a:t>sinh</a:t>
                </a:r>
                <a:r>
                  <a:rPr lang="en-US" sz="2800" b="1" dirty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  <a:latin typeface="+mj-lt"/>
                  </a:rPr>
                  <a:t>xếp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  <a:latin typeface="+mj-lt"/>
                  </a:rPr>
                  <a:t>loại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  <a:latin typeface="+mj-lt"/>
                  </a:rPr>
                  <a:t>khá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+mj-lt"/>
                  </a:rPr>
                  <a:t>. </a:t>
                </a:r>
                <a:r>
                  <a:rPr lang="vi-VN" sz="2800" b="1" dirty="0">
                    <a:solidFill>
                      <a:srgbClr val="FFFF00"/>
                    </a:solidFill>
                    <a:latin typeface="+mj-lt"/>
                  </a:rPr>
                  <a:t>Tính số học sinh </a:t>
                </a:r>
                <a:r>
                  <a:rPr lang="vi-VN" sz="2800" b="1" dirty="0" smtClean="0">
                    <a:solidFill>
                      <a:srgbClr val="FFFF00"/>
                    </a:solidFill>
                    <a:latin typeface="+mj-lt"/>
                  </a:rPr>
                  <a:t>xếp loại</a:t>
                </a:r>
                <a:endParaRPr lang="en-US" sz="2800" b="1" dirty="0" smtClean="0">
                  <a:solidFill>
                    <a:srgbClr val="FFFF00"/>
                  </a:solidFill>
                  <a:latin typeface="+mj-lt"/>
                </a:endParaRPr>
              </a:p>
              <a:p>
                <a:pPr>
                  <a:defRPr/>
                </a:pPr>
                <a:r>
                  <a:rPr lang="vi-VN" sz="2800" b="1" dirty="0" smtClean="0">
                    <a:solidFill>
                      <a:srgbClr val="FFFF00"/>
                    </a:solidFill>
                    <a:latin typeface="+mj-lt"/>
                  </a:rPr>
                  <a:t>khá </a:t>
                </a:r>
                <a:r>
                  <a:rPr lang="vi-VN" sz="2800" b="1" dirty="0">
                    <a:solidFill>
                      <a:srgbClr val="FFFF00"/>
                    </a:solidFill>
                    <a:latin typeface="+mj-lt"/>
                  </a:rPr>
                  <a:t>của lớp học đó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+mj-lt"/>
                  </a:rPr>
                  <a:t>.   </a:t>
                </a:r>
                <a:endParaRPr lang="en-US" sz="2800" b="1" dirty="0">
                  <a:solidFill>
                    <a:srgbClr val="FFFF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1000"/>
                <a:ext cx="8610600" cy="1908215"/>
              </a:xfrm>
              <a:prstGeom prst="rect">
                <a:avLst/>
              </a:prstGeom>
              <a:blipFill rotWithShape="1">
                <a:blip r:embed="rId3"/>
                <a:stretch>
                  <a:fillRect l="-1415" r="-142" b="-7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018155" y="587298"/>
            <a:ext cx="2162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35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7807729" y="381000"/>
                <a:ext cx="907621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số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710" y="381000"/>
                <a:ext cx="907621" cy="892552"/>
              </a:xfrm>
              <a:prstGeom prst="rect">
                <a:avLst/>
              </a:prstGeom>
              <a:blipFill rotWithShape="1">
                <a:blip r:embed="rId4"/>
                <a:stretch>
                  <a:fillRect r="-22148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314108" y="1166273"/>
            <a:ext cx="3820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xếp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loại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khá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964151" y="117452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vi-VN" sz="2800" b="1" dirty="0">
                <a:solidFill>
                  <a:schemeClr val="bg1"/>
                </a:solidFill>
              </a:rPr>
              <a:t>số học sinh xếp </a:t>
            </a:r>
            <a:r>
              <a:rPr lang="vi-VN" sz="2800" b="1" dirty="0" smtClean="0">
                <a:solidFill>
                  <a:schemeClr val="bg1"/>
                </a:solidFill>
              </a:rPr>
              <a:t>loại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14094" y="1754401"/>
            <a:ext cx="3773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srgbClr val="FFFFFF"/>
                </a:solidFill>
              </a:rPr>
              <a:t>khá của lớp học </a:t>
            </a:r>
            <a:r>
              <a:rPr lang="vi-VN" sz="2800" b="1" dirty="0" smtClean="0">
                <a:solidFill>
                  <a:srgbClr val="FFFFFF"/>
                </a:solidFill>
              </a:rPr>
              <a:t>đó</a:t>
            </a:r>
            <a:r>
              <a:rPr lang="en-US" sz="2800" b="1" dirty="0" smtClean="0">
                <a:solidFill>
                  <a:srgbClr val="FFFFFF"/>
                </a:solidFill>
              </a:rPr>
              <a:t>   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DC6BA5-860E-48C2-803D-C99BBAEA8158}"/>
              </a:ext>
            </a:extLst>
          </p:cNvPr>
          <p:cNvSpPr txBox="1"/>
          <p:nvPr/>
        </p:nvSpPr>
        <p:spPr>
          <a:xfrm>
            <a:off x="3689394" y="2667000"/>
            <a:ext cx="2242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FFFF00"/>
                </a:solidFill>
                <a:latin typeface="Arial (Headings)"/>
              </a:rPr>
              <a:t>Bài</a:t>
            </a:r>
            <a:r>
              <a:rPr lang="en-US" sz="2800" b="1" i="1" u="sng" dirty="0">
                <a:solidFill>
                  <a:srgbClr val="FFFF00"/>
                </a:solidFill>
                <a:latin typeface="Arial (Headings)"/>
              </a:rPr>
              <a:t> </a:t>
            </a:r>
            <a:r>
              <a:rPr lang="en-US" sz="2800" b="1" i="1" u="sng" dirty="0" err="1">
                <a:solidFill>
                  <a:srgbClr val="FFFF00"/>
                </a:solidFill>
                <a:latin typeface="Arial (Headings)"/>
              </a:rPr>
              <a:t>giải</a:t>
            </a:r>
            <a:r>
              <a:rPr lang="en-US" sz="2800" b="1" i="1" dirty="0">
                <a:solidFill>
                  <a:srgbClr val="FFFF00"/>
                </a:solidFill>
                <a:latin typeface="Arial (Headings)"/>
              </a:rPr>
              <a:t> :</a:t>
            </a:r>
          </a:p>
          <a:p>
            <a:endParaRPr lang="en-US" sz="2800" dirty="0">
              <a:solidFill>
                <a:schemeClr val="bg1"/>
              </a:solidFill>
              <a:latin typeface="Arial (Headings)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1B854D0-1468-4AF3-89CC-DD16E4928D1C}"/>
              </a:ext>
            </a:extLst>
          </p:cNvPr>
          <p:cNvSpPr txBox="1"/>
          <p:nvPr/>
        </p:nvSpPr>
        <p:spPr>
          <a:xfrm>
            <a:off x="998764" y="3370632"/>
            <a:ext cx="771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Arial (Headings)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Arial (Headings)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(Headings)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Arial (Headings)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(Headings)"/>
              </a:rPr>
              <a:t>sinh</a:t>
            </a:r>
            <a:r>
              <a:rPr lang="en-US" sz="2800" b="1" dirty="0">
                <a:solidFill>
                  <a:srgbClr val="FFFF00"/>
                </a:solidFill>
                <a:latin typeface="Arial (Headings)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(Headings)"/>
              </a:rPr>
              <a:t>xếp</a:t>
            </a:r>
            <a:r>
              <a:rPr lang="en-US" sz="2800" b="1" dirty="0">
                <a:solidFill>
                  <a:srgbClr val="FFFF00"/>
                </a:solidFill>
                <a:latin typeface="Arial (Headings)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(Headings)"/>
              </a:rPr>
              <a:t>loại</a:t>
            </a:r>
            <a:r>
              <a:rPr lang="en-US" sz="2800" b="1" dirty="0">
                <a:solidFill>
                  <a:srgbClr val="FFFF00"/>
                </a:solidFill>
                <a:latin typeface="Arial (Headings)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(Headings)"/>
              </a:rPr>
              <a:t>khá</a:t>
            </a:r>
            <a:r>
              <a:rPr lang="en-US" sz="2800" b="1" dirty="0">
                <a:solidFill>
                  <a:srgbClr val="FFFF00"/>
                </a:solidFill>
                <a:latin typeface="Arial (Headings)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(Headings)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Arial (Headings)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(Headings)"/>
              </a:rPr>
              <a:t>lớp</a:t>
            </a:r>
            <a:r>
              <a:rPr lang="en-US" sz="2800" b="1" dirty="0">
                <a:solidFill>
                  <a:srgbClr val="FFFF00"/>
                </a:solidFill>
                <a:latin typeface="Arial (Headings)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(Headings)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Arial (Headings)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(Headings)"/>
              </a:rPr>
              <a:t>đó</a:t>
            </a:r>
            <a:r>
              <a:rPr lang="en-US" sz="2800" b="1" dirty="0">
                <a:solidFill>
                  <a:srgbClr val="FFFF00"/>
                </a:solidFill>
                <a:latin typeface="Arial (Headings)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(Headings)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Arial (Headings)"/>
              </a:rPr>
              <a:t>: </a:t>
            </a:r>
            <a:endParaRPr lang="en-US" sz="2800" dirty="0">
              <a:solidFill>
                <a:srgbClr val="FFFF00"/>
              </a:solidFill>
              <a:latin typeface="Arial (Headings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C03C315-7CCC-4FDC-AEF0-E3013D76041C}"/>
                  </a:ext>
                </a:extLst>
              </p:cNvPr>
              <p:cNvSpPr txBox="1"/>
              <p:nvPr/>
            </p:nvSpPr>
            <p:spPr>
              <a:xfrm>
                <a:off x="2479783" y="3925380"/>
                <a:ext cx="515060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Arial (Headings)"/>
                  </a:rPr>
                  <a:t>35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FF00"/>
                    </a:solidFill>
                    <a:latin typeface="Arial (Headings)"/>
                  </a:rPr>
                  <a:t>  =  21 (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Arial (Headings)"/>
                  </a:rPr>
                  <a:t>học</a:t>
                </a:r>
                <a:r>
                  <a:rPr lang="en-US" sz="2800" b="1" dirty="0">
                    <a:solidFill>
                      <a:srgbClr val="FFFF00"/>
                    </a:solidFill>
                    <a:latin typeface="Arial (Headings)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Arial (Headings)"/>
                  </a:rPr>
                  <a:t>sinh</a:t>
                </a:r>
                <a:r>
                  <a:rPr lang="en-US" sz="2800" b="1" dirty="0">
                    <a:solidFill>
                      <a:srgbClr val="FFFF00"/>
                    </a:solidFill>
                    <a:latin typeface="Arial (Headings)"/>
                  </a:rPr>
                  <a:t>)</a:t>
                </a:r>
              </a:p>
              <a:p>
                <a:endParaRPr lang="en-US" sz="2800" dirty="0">
                  <a:solidFill>
                    <a:srgbClr val="FFFF00"/>
                  </a:solidFill>
                  <a:latin typeface="Arial (Headings)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C03C315-7CCC-4FDC-AEF0-E3013D760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783" y="3925380"/>
                <a:ext cx="5150609" cy="1323439"/>
              </a:xfrm>
              <a:prstGeom prst="rect">
                <a:avLst/>
              </a:prstGeom>
              <a:blipFill rotWithShape="1">
                <a:blip r:embed="rId5"/>
                <a:stretch>
                  <a:fillRect l="-2485" b="-12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DCF5C69A-EDAC-427A-9676-C973A29086C9}"/>
              </a:ext>
            </a:extLst>
          </p:cNvPr>
          <p:cNvSpPr txBox="1"/>
          <p:nvPr/>
        </p:nvSpPr>
        <p:spPr>
          <a:xfrm>
            <a:off x="3805918" y="4899493"/>
            <a:ext cx="4804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Arial (Headings)"/>
              </a:rPr>
              <a:t>Đáp</a:t>
            </a:r>
            <a:r>
              <a:rPr lang="en-US" sz="2800" b="1" dirty="0">
                <a:solidFill>
                  <a:srgbClr val="FFFF00"/>
                </a:solidFill>
                <a:latin typeface="Arial (Headings)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(Headings)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Arial (Headings)"/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: </a:t>
            </a:r>
            <a:r>
              <a:rPr lang="en-US" sz="2800" b="1" dirty="0">
                <a:solidFill>
                  <a:srgbClr val="FFFF00"/>
                </a:solidFill>
                <a:latin typeface="Arial (Headings)"/>
              </a:rPr>
              <a:t>21 </a:t>
            </a:r>
            <a:r>
              <a:rPr lang="en-US" sz="2800" b="1" dirty="0" err="1">
                <a:solidFill>
                  <a:srgbClr val="FFFF00"/>
                </a:solidFill>
                <a:latin typeface="Arial (Headings)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Arial (Headings)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 (Headings)"/>
              </a:rPr>
              <a:t>sinh</a:t>
            </a:r>
            <a:r>
              <a:rPr lang="en-US" sz="2800" b="1" dirty="0">
                <a:solidFill>
                  <a:srgbClr val="FFFF00"/>
                </a:solidFill>
                <a:latin typeface="Arial (Headings)"/>
              </a:rPr>
              <a:t>.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905000" y="5638838"/>
            <a:ext cx="5111494" cy="1073381"/>
            <a:chOff x="2866138" y="2517104"/>
            <a:chExt cx="5111494" cy="1073381"/>
          </a:xfrm>
        </p:grpSpPr>
        <p:sp>
          <p:nvSpPr>
            <p:cNvPr id="54" name="AutoShape 83"/>
            <p:cNvSpPr>
              <a:spLocks noChangeArrowheads="1"/>
            </p:cNvSpPr>
            <p:nvPr/>
          </p:nvSpPr>
          <p:spPr bwMode="gray">
            <a:xfrm>
              <a:off x="2866138" y="2517104"/>
              <a:ext cx="5111494" cy="1073381"/>
            </a:xfrm>
            <a:prstGeom prst="roundRect">
              <a:avLst>
                <a:gd name="adj" fmla="val 10889"/>
              </a:avLst>
            </a:prstGeom>
            <a:solidFill>
              <a:srgbClr val="FFFFFF"/>
            </a:solidFill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2400" b="1" u="sng" dirty="0">
                <a:solidFill>
                  <a:srgbClr val="CC3300"/>
                </a:solidFill>
                <a:latin typeface="Times New Roman" pitchFamily="18" charset="0"/>
              </a:endParaRPr>
            </a:p>
            <a:p>
              <a:pPr>
                <a:defRPr/>
              </a:pPr>
              <a:r>
                <a:rPr lang="en-US" sz="2400" b="1" dirty="0">
                  <a:solidFill>
                    <a:srgbClr val="800000"/>
                  </a:solidFill>
                  <a:latin typeface="Times New Roman" pitchFamily="18" charset="0"/>
                </a:rPr>
                <a:t> </a:t>
              </a:r>
            </a:p>
            <a:p>
              <a:pPr>
                <a:defRPr/>
              </a:pPr>
              <a:r>
                <a:rPr lang="en-US" sz="2400" b="1" dirty="0">
                  <a:solidFill>
                    <a:srgbClr val="800000"/>
                  </a:solidFill>
                  <a:latin typeface="Times New Roman" pitchFamily="18" charset="0"/>
                </a:rPr>
                <a:t>      </a:t>
              </a:r>
            </a:p>
          </p:txBody>
        </p:sp>
        <p:grpSp>
          <p:nvGrpSpPr>
            <p:cNvPr id="55" name="Group 52"/>
            <p:cNvGrpSpPr>
              <a:grpSpLocks/>
            </p:cNvGrpSpPr>
            <p:nvPr/>
          </p:nvGrpSpPr>
          <p:grpSpPr bwMode="auto">
            <a:xfrm>
              <a:off x="2905826" y="2666576"/>
              <a:ext cx="1270000" cy="854073"/>
              <a:chOff x="2612" y="2093"/>
              <a:chExt cx="800" cy="538"/>
            </a:xfrm>
          </p:grpSpPr>
          <p:sp>
            <p:nvSpPr>
              <p:cNvPr id="56" name="Text Box 36"/>
              <p:cNvSpPr txBox="1">
                <a:spLocks noChangeArrowheads="1"/>
              </p:cNvSpPr>
              <p:nvPr/>
            </p:nvSpPr>
            <p:spPr bwMode="auto">
              <a:xfrm>
                <a:off x="2612" y="2202"/>
                <a:ext cx="45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C00000"/>
                    </a:solidFill>
                    <a:latin typeface="Arial Rounded MT Bold" charset="0"/>
                  </a:rPr>
                  <a:t>35</a:t>
                </a:r>
              </a:p>
            </p:txBody>
          </p:sp>
          <p:grpSp>
            <p:nvGrpSpPr>
              <p:cNvPr id="57" name="Group 41"/>
              <p:cNvGrpSpPr>
                <a:grpSpLocks/>
              </p:cNvGrpSpPr>
              <p:nvPr/>
            </p:nvGrpSpPr>
            <p:grpSpPr bwMode="auto">
              <a:xfrm>
                <a:off x="3163" y="2093"/>
                <a:ext cx="249" cy="538"/>
                <a:chOff x="1867" y="2141"/>
                <a:chExt cx="249" cy="538"/>
              </a:xfrm>
            </p:grpSpPr>
            <p:sp>
              <p:nvSpPr>
                <p:cNvPr id="59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872" y="2141"/>
                  <a:ext cx="19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rgbClr val="C00000"/>
                      </a:solidFill>
                      <a:latin typeface="Arial Rounded MT Bold" charset="0"/>
                    </a:rPr>
                    <a:t>3</a:t>
                  </a:r>
                </a:p>
              </p:txBody>
            </p:sp>
            <p:sp>
              <p:nvSpPr>
                <p:cNvPr id="60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867" y="238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rgbClr val="C00000"/>
                      </a:solidFill>
                      <a:latin typeface="Arial Rounded MT Bold" charset="0"/>
                    </a:rPr>
                    <a:t>5</a:t>
                  </a:r>
                </a:p>
              </p:txBody>
            </p:sp>
            <p:sp>
              <p:nvSpPr>
                <p:cNvPr id="61" name="Line 44"/>
                <p:cNvSpPr>
                  <a:spLocks noChangeShapeType="1"/>
                </p:cNvSpPr>
                <p:nvPr/>
              </p:nvSpPr>
              <p:spPr bwMode="auto">
                <a:xfrm>
                  <a:off x="1882" y="2409"/>
                  <a:ext cx="234" cy="0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>
                    <a:solidFill>
                      <a:srgbClr val="FFFF00"/>
                    </a:solidFill>
                    <a:latin typeface="Arial Rounded MT Bold" charset="0"/>
                  </a:endParaRPr>
                </a:p>
              </p:txBody>
            </p:sp>
          </p:grpSp>
          <p:sp>
            <p:nvSpPr>
              <p:cNvPr id="58" name="Text Box 50"/>
              <p:cNvSpPr txBox="1">
                <a:spLocks noChangeArrowheads="1"/>
              </p:cNvSpPr>
              <p:nvPr/>
            </p:nvSpPr>
            <p:spPr bwMode="auto">
              <a:xfrm>
                <a:off x="2922" y="2193"/>
                <a:ext cx="24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solidFill>
                      <a:srgbClr val="C00000"/>
                    </a:solidFill>
                    <a:latin typeface="#9Slide03 Kaleko 105 Round Bold" pitchFamily="2" charset="0"/>
                  </a:rPr>
                  <a:t>x</a:t>
                </a:r>
              </a:p>
              <a:p>
                <a:pPr eaLnBrk="1" hangingPunct="1"/>
                <a:r>
                  <a:rPr lang="en-US" altLang="en-US" sz="2400" dirty="0">
                    <a:solidFill>
                      <a:srgbClr val="FFFF00"/>
                    </a:solidFill>
                    <a:latin typeface="#9Slide03 Kaleko 105 Round Bold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b="1" dirty="0">
                    <a:solidFill>
                      <a:srgbClr val="FFFF00"/>
                    </a:solidFill>
                    <a:latin typeface="Arial Rounded MT Bold" charset="0"/>
                    <a:sym typeface="Symbol" panose="05050102010706020507" pitchFamily="18" charset="2"/>
                  </a:rPr>
                  <a:t>      </a:t>
                </a:r>
              </a:p>
              <a:p>
                <a:pPr eaLnBrk="1" hangingPunct="1"/>
                <a:endParaRPr lang="en-US" altLang="en-US" sz="2400" b="1" dirty="0">
                  <a:solidFill>
                    <a:srgbClr val="FFFF00"/>
                  </a:solidFill>
                  <a:latin typeface="Arial Rounded MT Bold" charset="0"/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4941907" y="5793130"/>
            <a:ext cx="1211203" cy="842050"/>
            <a:chOff x="8464442" y="3113486"/>
            <a:chExt cx="1007940" cy="842050"/>
          </a:xfrm>
        </p:grpSpPr>
        <p:sp>
          <p:nvSpPr>
            <p:cNvPr id="63" name="Text Box 42"/>
            <p:cNvSpPr txBox="1">
              <a:spLocks noChangeArrowheads="1"/>
            </p:cNvSpPr>
            <p:nvPr/>
          </p:nvSpPr>
          <p:spPr bwMode="auto">
            <a:xfrm>
              <a:off x="8698327" y="3113486"/>
              <a:ext cx="7740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C00000"/>
                  </a:solidFill>
                  <a:latin typeface="Arial Rounded MT Bold" charset="0"/>
                </a:rPr>
                <a:t>105</a:t>
              </a:r>
            </a:p>
          </p:txBody>
        </p:sp>
        <p:sp>
          <p:nvSpPr>
            <p:cNvPr id="64" name="Text Box 43"/>
            <p:cNvSpPr txBox="1">
              <a:spLocks noChangeArrowheads="1"/>
            </p:cNvSpPr>
            <p:nvPr/>
          </p:nvSpPr>
          <p:spPr bwMode="auto">
            <a:xfrm>
              <a:off x="8865416" y="3493871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C00000"/>
                  </a:solidFill>
                  <a:latin typeface="Arial Rounded MT Bold" charset="0"/>
                </a:rPr>
                <a:t>5</a:t>
              </a:r>
            </a:p>
          </p:txBody>
        </p:sp>
        <p:sp>
          <p:nvSpPr>
            <p:cNvPr id="65" name="Line 44"/>
            <p:cNvSpPr>
              <a:spLocks noChangeShapeType="1"/>
            </p:cNvSpPr>
            <p:nvPr/>
          </p:nvSpPr>
          <p:spPr bwMode="auto">
            <a:xfrm>
              <a:off x="8790752" y="3524652"/>
              <a:ext cx="447217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bg1"/>
                </a:solidFill>
                <a:latin typeface="Arial Rounded MT Bold" charset="0"/>
              </a:endParaRPr>
            </a:p>
          </p:txBody>
        </p:sp>
        <p:sp>
          <p:nvSpPr>
            <p:cNvPr id="66" name="Text Box 36">
              <a:extLst>
                <a:ext uri="{FF2B5EF4-FFF2-40B4-BE49-F238E27FC236}">
                  <a16:creationId xmlns:a16="http://schemas.microsoft.com/office/drawing/2014/main" id="{8F070DA7-7BDF-4F72-BD32-25D63B39E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4442" y="3290651"/>
              <a:ext cx="4873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C00000"/>
                  </a:solidFill>
                  <a:latin typeface="Arial Rounded MT Bold" charset="0"/>
                </a:rPr>
                <a:t>=</a:t>
              </a:r>
              <a:r>
                <a:rPr lang="en-US" altLang="en-US" sz="2400" b="1" dirty="0">
                  <a:solidFill>
                    <a:schemeClr val="bg1"/>
                  </a:solidFill>
                  <a:latin typeface="Arial Rounded MT Bold" charset="0"/>
                </a:rPr>
                <a:t>    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228976" y="5789791"/>
            <a:ext cx="1613012" cy="847364"/>
            <a:chOff x="6751529" y="3110147"/>
            <a:chExt cx="1613012" cy="847364"/>
          </a:xfrm>
        </p:grpSpPr>
        <p:sp>
          <p:nvSpPr>
            <p:cNvPr id="68" name="Text Box 36">
              <a:extLst>
                <a:ext uri="{FF2B5EF4-FFF2-40B4-BE49-F238E27FC236}">
                  <a16:creationId xmlns:a16="http://schemas.microsoft.com/office/drawing/2014/main" id="{8F070DA7-7BDF-4F72-BD32-25D63B39E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1529" y="3312629"/>
              <a:ext cx="4873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C00000"/>
                  </a:solidFill>
                  <a:latin typeface="Arial Rounded MT Bold" charset="0"/>
                </a:rPr>
                <a:t>=</a:t>
              </a:r>
              <a:r>
                <a:rPr lang="en-US" altLang="en-US" sz="2400" b="1" dirty="0">
                  <a:solidFill>
                    <a:schemeClr val="bg1"/>
                  </a:solidFill>
                  <a:latin typeface="Arial Rounded MT Bold" charset="0"/>
                </a:rPr>
                <a:t>    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7030537" y="3110147"/>
              <a:ext cx="1334004" cy="847364"/>
              <a:chOff x="7030537" y="3110147"/>
              <a:chExt cx="1334004" cy="847364"/>
            </a:xfrm>
          </p:grpSpPr>
          <p:sp>
            <p:nvSpPr>
              <p:cNvPr id="70" name="Text Box 42"/>
              <p:cNvSpPr txBox="1">
                <a:spLocks noChangeArrowheads="1"/>
              </p:cNvSpPr>
              <p:nvPr/>
            </p:nvSpPr>
            <p:spPr bwMode="auto">
              <a:xfrm>
                <a:off x="7030537" y="3110147"/>
                <a:ext cx="83265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FFFF00"/>
                    </a:solidFill>
                    <a:latin typeface="Arial Rounded MT Bold" charset="0"/>
                  </a:rPr>
                  <a:t> 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Arial Rounded MT Bold" charset="0"/>
                  </a:rPr>
                  <a:t>35</a:t>
                </a:r>
              </a:p>
            </p:txBody>
          </p:sp>
          <p:sp>
            <p:nvSpPr>
              <p:cNvPr id="71" name="Text Box 43"/>
              <p:cNvSpPr txBox="1">
                <a:spLocks noChangeArrowheads="1"/>
              </p:cNvSpPr>
              <p:nvPr/>
            </p:nvSpPr>
            <p:spPr bwMode="auto">
              <a:xfrm>
                <a:off x="7182127" y="3483956"/>
                <a:ext cx="381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C00000"/>
                    </a:solidFill>
                    <a:latin typeface="Arial Rounded MT Bold" charset="0"/>
                  </a:rPr>
                  <a:t>1</a:t>
                </a:r>
              </a:p>
            </p:txBody>
          </p:sp>
          <p:sp>
            <p:nvSpPr>
              <p:cNvPr id="72" name="Line 44"/>
              <p:cNvSpPr>
                <a:spLocks noChangeShapeType="1"/>
              </p:cNvSpPr>
              <p:nvPr/>
            </p:nvSpPr>
            <p:spPr bwMode="auto">
              <a:xfrm>
                <a:off x="7198100" y="3533654"/>
                <a:ext cx="371475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chemeClr val="bg1"/>
                  </a:solidFill>
                  <a:latin typeface="Arial Rounded MT Bold" charset="0"/>
                </a:endParaRPr>
              </a:p>
            </p:txBody>
          </p:sp>
          <p:sp>
            <p:nvSpPr>
              <p:cNvPr id="73" name="Text Box 42"/>
              <p:cNvSpPr txBox="1">
                <a:spLocks noChangeArrowheads="1"/>
              </p:cNvSpPr>
              <p:nvPr/>
            </p:nvSpPr>
            <p:spPr bwMode="auto">
              <a:xfrm>
                <a:off x="7978778" y="3114150"/>
                <a:ext cx="304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C00000"/>
                    </a:solidFill>
                    <a:latin typeface="Arial Rounded MT Bold" charset="0"/>
                  </a:rPr>
                  <a:t>3</a:t>
                </a:r>
              </a:p>
            </p:txBody>
          </p:sp>
          <p:sp>
            <p:nvSpPr>
              <p:cNvPr id="74" name="Text Box 43"/>
              <p:cNvSpPr txBox="1">
                <a:spLocks noChangeArrowheads="1"/>
              </p:cNvSpPr>
              <p:nvPr/>
            </p:nvSpPr>
            <p:spPr bwMode="auto">
              <a:xfrm>
                <a:off x="7983541" y="3495846"/>
                <a:ext cx="381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C00000"/>
                    </a:solidFill>
                    <a:latin typeface="Arial Rounded MT Bold" charset="0"/>
                  </a:rPr>
                  <a:t>5</a:t>
                </a:r>
              </a:p>
            </p:txBody>
          </p:sp>
          <p:sp>
            <p:nvSpPr>
              <p:cNvPr id="75" name="Line 44"/>
              <p:cNvSpPr>
                <a:spLocks noChangeShapeType="1"/>
              </p:cNvSpPr>
              <p:nvPr/>
            </p:nvSpPr>
            <p:spPr bwMode="auto">
              <a:xfrm>
                <a:off x="7983541" y="3533654"/>
                <a:ext cx="371475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chemeClr val="bg1"/>
                  </a:solidFill>
                  <a:latin typeface="Arial Rounded MT Bold" charset="0"/>
                </a:endParaRPr>
              </a:p>
            </p:txBody>
          </p:sp>
          <p:sp>
            <p:nvSpPr>
              <p:cNvPr id="76" name="Text Box 50"/>
              <p:cNvSpPr txBox="1">
                <a:spLocks noChangeArrowheads="1"/>
              </p:cNvSpPr>
              <p:nvPr/>
            </p:nvSpPr>
            <p:spPr bwMode="auto">
              <a:xfrm>
                <a:off x="7637352" y="3286113"/>
                <a:ext cx="381000" cy="533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solidFill>
                      <a:srgbClr val="C00000"/>
                    </a:solidFill>
                    <a:latin typeface="#9Slide03 Kaleko 105 Round Bold" pitchFamily="2" charset="0"/>
                  </a:rPr>
                  <a:t>x</a:t>
                </a:r>
              </a:p>
              <a:p>
                <a:pPr eaLnBrk="1" hangingPunct="1"/>
                <a:r>
                  <a:rPr lang="en-US" altLang="en-US" sz="2400" dirty="0">
                    <a:solidFill>
                      <a:schemeClr val="bg1"/>
                    </a:solidFill>
                    <a:latin typeface="#9Slide03 Kaleko 105 Round Bold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 Rounded MT Bold" charset="0"/>
                    <a:sym typeface="Symbol" panose="05050102010706020507" pitchFamily="18" charset="2"/>
                  </a:rPr>
                  <a:t>      </a:t>
                </a:r>
              </a:p>
              <a:p>
                <a:pPr eaLnBrk="1" hangingPunct="1"/>
                <a:endParaRPr lang="en-US" altLang="en-US" sz="2400" b="1" dirty="0">
                  <a:solidFill>
                    <a:schemeClr val="bg1"/>
                  </a:solidFill>
                  <a:latin typeface="Arial Rounded MT Bold" charset="0"/>
                </a:endParaRPr>
              </a:p>
            </p:txBody>
          </p:sp>
        </p:grpSp>
      </p:grpSp>
      <p:sp>
        <p:nvSpPr>
          <p:cNvPr id="77" name="Text Box 36">
            <a:extLst>
              <a:ext uri="{FF2B5EF4-FFF2-40B4-BE49-F238E27FC236}">
                <a16:creationId xmlns:a16="http://schemas.microsoft.com/office/drawing/2014/main" id="{8F070DA7-7BDF-4F72-BD32-25D63B39E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502" y="5970333"/>
            <a:ext cx="487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00000"/>
                </a:solidFill>
                <a:latin typeface="Arial Rounded MT Bold" charset="0"/>
              </a:rPr>
              <a:t>= </a:t>
            </a:r>
            <a:r>
              <a:rPr lang="en-US" altLang="en-US" sz="2400" b="1" dirty="0">
                <a:solidFill>
                  <a:schemeClr val="bg1"/>
                </a:solidFill>
                <a:latin typeface="Arial Rounded MT Bold" charset="0"/>
              </a:rPr>
              <a:t>   </a:t>
            </a:r>
          </a:p>
        </p:txBody>
      </p:sp>
      <p:sp>
        <p:nvSpPr>
          <p:cNvPr id="78" name="Text Box 36">
            <a:extLst>
              <a:ext uri="{FF2B5EF4-FFF2-40B4-BE49-F238E27FC236}">
                <a16:creationId xmlns:a16="http://schemas.microsoft.com/office/drawing/2014/main" id="{8F070DA7-7BDF-4F72-BD32-25D63B39E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0926" y="5947060"/>
            <a:ext cx="631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00000"/>
                </a:solidFill>
                <a:latin typeface="Arial Rounded MT Bold" charset="0"/>
              </a:rPr>
              <a:t>21</a:t>
            </a:r>
            <a:r>
              <a:rPr lang="en-US" altLang="en-US" sz="2400" b="1" dirty="0">
                <a:solidFill>
                  <a:schemeClr val="bg1"/>
                </a:solidFill>
                <a:latin typeface="Arial Rounded MT Bold" charset="0"/>
              </a:rPr>
              <a:t>    </a:t>
            </a:r>
          </a:p>
        </p:txBody>
      </p:sp>
      <p:sp>
        <p:nvSpPr>
          <p:cNvPr id="79" name="Curved Down Arrow 78"/>
          <p:cNvSpPr/>
          <p:nvPr/>
        </p:nvSpPr>
        <p:spPr bwMode="auto">
          <a:xfrm>
            <a:off x="2382707" y="5719868"/>
            <a:ext cx="1245955" cy="259555"/>
          </a:xfrm>
          <a:prstGeom prst="curvedDownArrow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57150" cap="flat" cmpd="thinThick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0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2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8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1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4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7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49" grpId="0"/>
      <p:bldP spid="50" grpId="0"/>
      <p:bldP spid="51" grpId="0"/>
      <p:bldP spid="52" grpId="0"/>
      <p:bldP spid="77" grpId="0"/>
      <p:bldP spid="77" grpId="1"/>
      <p:bldP spid="78" grpId="0"/>
      <p:bldP spid="78" grpId="1"/>
      <p:bldP spid="79" grpId="0" animBg="1"/>
      <p:bldP spid="7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4D052D-A52D-4C21-963C-91251F064ABE}"/>
                  </a:ext>
                </a:extLst>
              </p:cNvPr>
              <p:cNvSpPr txBox="1"/>
              <p:nvPr/>
            </p:nvSpPr>
            <p:spPr>
              <a:xfrm>
                <a:off x="291615" y="381000"/>
                <a:ext cx="8535994" cy="1582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u="sng" dirty="0" smtClean="0">
                    <a:solidFill>
                      <a:srgbClr val="FFFF00"/>
                    </a:solidFill>
                  </a:rPr>
                  <a:t>Bài</a:t>
                </a:r>
                <a:r>
                  <a:rPr lang="en-US" sz="2800" b="1" u="sng" dirty="0">
                    <a:solidFill>
                      <a:srgbClr val="FFFF00"/>
                    </a:solidFill>
                  </a:rPr>
                  <a:t> 2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: Một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sân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trường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hình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chữ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nhật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có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chiều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</a:rPr>
                  <a:t>dài</a:t>
                </a:r>
                <a:r>
                  <a:rPr lang="en-US" sz="2800" b="1" dirty="0" smtClean="0">
                    <a:solidFill>
                      <a:srgbClr val="FFFF00"/>
                    </a:solidFill>
                  </a:rPr>
                  <a:t> 120m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,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chiều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rộng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bằng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FF00"/>
                    </a:solidFill>
                  </a:rPr>
                  <a:t> chiều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dài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.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Tính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chiều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</a:rPr>
                  <a:t>rộng</a:t>
                </a:r>
                <a:r>
                  <a:rPr lang="en-US" sz="28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</a:rPr>
                  <a:t>của</a:t>
                </a:r>
                <a:r>
                  <a:rPr lang="en-US" sz="28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sân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trường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E4D052D-A52D-4C21-963C-91251F064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15" y="381000"/>
                <a:ext cx="8535994" cy="1582806"/>
              </a:xfrm>
              <a:prstGeom prst="rect">
                <a:avLst/>
              </a:prstGeom>
              <a:blipFill rotWithShape="1">
                <a:blip r:embed="rId2"/>
                <a:stretch>
                  <a:fillRect l="-1500" t="-3861" r="-2500" b="-9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D15E498-4BB0-4B8B-ACCD-A672B336992B}"/>
              </a:ext>
            </a:extLst>
          </p:cNvPr>
          <p:cNvSpPr txBox="1"/>
          <p:nvPr/>
        </p:nvSpPr>
        <p:spPr>
          <a:xfrm>
            <a:off x="343588" y="2194357"/>
            <a:ext cx="843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FF00"/>
                </a:solidFill>
              </a:rPr>
              <a:t>Đánh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dấu</a:t>
            </a:r>
            <a:r>
              <a:rPr lang="en-US" sz="2400" b="1" dirty="0">
                <a:solidFill>
                  <a:srgbClr val="FFFF00"/>
                </a:solidFill>
              </a:rPr>
              <a:t> x </a:t>
            </a:r>
            <a:r>
              <a:rPr lang="en-US" sz="2400" b="1" dirty="0" err="1">
                <a:solidFill>
                  <a:srgbClr val="FFFF00"/>
                </a:solidFill>
              </a:rPr>
              <a:t>vào</a:t>
            </a:r>
            <a:r>
              <a:rPr lang="en-US" sz="2400" b="1" dirty="0">
                <a:solidFill>
                  <a:srgbClr val="FFFF00"/>
                </a:solidFill>
              </a:rPr>
              <a:t> ô </a:t>
            </a:r>
            <a:r>
              <a:rPr lang="en-US" sz="2400" b="1" dirty="0" err="1">
                <a:solidFill>
                  <a:srgbClr val="FFFF00"/>
                </a:solidFill>
              </a:rPr>
              <a:t>trống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tr</a:t>
            </a:r>
            <a:r>
              <a:rPr lang="vi-VN" sz="2400" b="1" dirty="0">
                <a:solidFill>
                  <a:srgbClr val="FFFF00"/>
                </a:solidFill>
              </a:rPr>
              <a:t>ư</a:t>
            </a:r>
            <a:r>
              <a:rPr lang="en-US" sz="2400" b="1" dirty="0" err="1">
                <a:solidFill>
                  <a:srgbClr val="FFFF00"/>
                </a:solidFill>
              </a:rPr>
              <a:t>ớc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phần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bài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làm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chính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xác</a:t>
            </a:r>
            <a:r>
              <a:rPr lang="en-US" sz="2400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49B8BF-8877-47EB-8955-6A24D620350B}"/>
              </a:ext>
            </a:extLst>
          </p:cNvPr>
          <p:cNvSpPr txBox="1"/>
          <p:nvPr/>
        </p:nvSpPr>
        <p:spPr>
          <a:xfrm>
            <a:off x="864339" y="3400508"/>
            <a:ext cx="843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</a:rPr>
              <a:t>A. </a:t>
            </a:r>
            <a:r>
              <a:rPr lang="en-US" sz="2400" b="1" dirty="0" err="1">
                <a:solidFill>
                  <a:srgbClr val="FFFFFF"/>
                </a:solidFill>
              </a:rPr>
              <a:t>Chiều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rộng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của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sân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tr</a:t>
            </a:r>
            <a:r>
              <a:rPr lang="vi-VN" sz="2400" b="1" dirty="0">
                <a:solidFill>
                  <a:srgbClr val="FFFFFF"/>
                </a:solidFill>
              </a:rPr>
              <a:t>ư</a:t>
            </a:r>
            <a:r>
              <a:rPr lang="en-US" sz="2400" b="1" dirty="0" err="1">
                <a:solidFill>
                  <a:srgbClr val="FFFFFF"/>
                </a:solidFill>
              </a:rPr>
              <a:t>ờng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là</a:t>
            </a:r>
            <a:r>
              <a:rPr lang="en-US" sz="2400" b="1" dirty="0" smtClean="0">
                <a:solidFill>
                  <a:srgbClr val="FFFFFF"/>
                </a:solidFill>
              </a:rPr>
              <a:t>:    120 </a:t>
            </a:r>
            <a:r>
              <a:rPr lang="en-US" sz="2400" b="1" dirty="0">
                <a:solidFill>
                  <a:srgbClr val="FFFFFF"/>
                </a:solidFill>
              </a:rPr>
              <a:t>: 5 x 6 = 144 (m)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BE72FA-792E-479B-A9AD-7FDBC9E84053}"/>
                  </a:ext>
                </a:extLst>
              </p:cNvPr>
              <p:cNvSpPr txBox="1"/>
              <p:nvPr/>
            </p:nvSpPr>
            <p:spPr>
              <a:xfrm>
                <a:off x="864338" y="4208525"/>
                <a:ext cx="8432075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 dirty="0" smtClean="0">
                    <a:solidFill>
                      <a:srgbClr val="FFFFFF"/>
                    </a:solidFill>
                  </a:rPr>
                  <a:t>B. </a:t>
                </a:r>
                <a:r>
                  <a:rPr lang="en-US" sz="2400" b="1" dirty="0" err="1">
                    <a:solidFill>
                      <a:srgbClr val="FFFFFF"/>
                    </a:solidFill>
                  </a:rPr>
                  <a:t>Chiều</a:t>
                </a:r>
                <a:r>
                  <a:rPr lang="en-US" sz="2400" b="1" dirty="0">
                    <a:solidFill>
                      <a:srgbClr val="FFFFFF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FF"/>
                    </a:solidFill>
                  </a:rPr>
                  <a:t>rộng</a:t>
                </a:r>
                <a:r>
                  <a:rPr lang="en-US" sz="2400" b="1" dirty="0">
                    <a:solidFill>
                      <a:srgbClr val="FFFFFF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FF"/>
                    </a:solidFill>
                  </a:rPr>
                  <a:t>của</a:t>
                </a:r>
                <a:r>
                  <a:rPr lang="en-US" sz="2400" b="1" dirty="0">
                    <a:solidFill>
                      <a:srgbClr val="FFFFFF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FF"/>
                    </a:solidFill>
                  </a:rPr>
                  <a:t>sân</a:t>
                </a:r>
                <a:r>
                  <a:rPr lang="en-US" sz="2400" b="1" dirty="0">
                    <a:solidFill>
                      <a:srgbClr val="FFFFFF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FF"/>
                    </a:solidFill>
                  </a:rPr>
                  <a:t>tr</a:t>
                </a:r>
                <a:r>
                  <a:rPr lang="vi-VN" sz="2400" b="1" dirty="0">
                    <a:solidFill>
                      <a:srgbClr val="FFFFFF"/>
                    </a:solidFill>
                  </a:rPr>
                  <a:t>ư</a:t>
                </a:r>
                <a:r>
                  <a:rPr lang="en-US" sz="2400" b="1" dirty="0" err="1">
                    <a:solidFill>
                      <a:srgbClr val="FFFFFF"/>
                    </a:solidFill>
                  </a:rPr>
                  <a:t>ờng</a:t>
                </a:r>
                <a:r>
                  <a:rPr lang="en-US" sz="2400" b="1" dirty="0">
                    <a:solidFill>
                      <a:srgbClr val="FFFFFF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FF"/>
                    </a:solidFill>
                  </a:rPr>
                  <a:t>là</a:t>
                </a:r>
                <a:r>
                  <a:rPr lang="en-US" sz="2400" b="1" dirty="0">
                    <a:solidFill>
                      <a:srgbClr val="FFFFFF"/>
                    </a:solidFill>
                  </a:rPr>
                  <a:t>: </a:t>
                </a:r>
                <a:r>
                  <a:rPr lang="en-US" sz="2400" b="1" dirty="0" smtClean="0">
                    <a:solidFill>
                      <a:srgbClr val="FFFFFF"/>
                    </a:solidFill>
                  </a:rPr>
                  <a:t>   120 </a:t>
                </a:r>
                <a:r>
                  <a:rPr lang="en-US" sz="2400" b="1" dirty="0">
                    <a:solidFill>
                      <a:srgbClr val="FFFFFF"/>
                    </a:solidFill>
                  </a:rPr>
                  <a:t>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FFFF"/>
                    </a:solidFill>
                  </a:rPr>
                  <a:t>  = 100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CBE72FA-792E-479B-A9AD-7FDBC9E84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38" y="4208525"/>
                <a:ext cx="8432075" cy="810991"/>
              </a:xfrm>
              <a:prstGeom prst="rect">
                <a:avLst/>
              </a:prstGeom>
              <a:blipFill rotWithShape="1">
                <a:blip r:embed="rId3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DE44DD-AFEB-47DD-A3D7-BCBA0E19EF86}"/>
                  </a:ext>
                </a:extLst>
              </p:cNvPr>
              <p:cNvSpPr txBox="1"/>
              <p:nvPr/>
            </p:nvSpPr>
            <p:spPr>
              <a:xfrm>
                <a:off x="864338" y="5169382"/>
                <a:ext cx="8432075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 dirty="0" smtClean="0">
                    <a:solidFill>
                      <a:srgbClr val="FFFFFF"/>
                    </a:solidFill>
                  </a:rPr>
                  <a:t>C. </a:t>
                </a:r>
                <a:r>
                  <a:rPr lang="en-US" sz="2400" b="1" dirty="0" err="1">
                    <a:solidFill>
                      <a:srgbClr val="FFFFFF"/>
                    </a:solidFill>
                  </a:rPr>
                  <a:t>Chiều</a:t>
                </a:r>
                <a:r>
                  <a:rPr lang="en-US" sz="2400" b="1" dirty="0">
                    <a:solidFill>
                      <a:srgbClr val="FFFFFF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FF"/>
                    </a:solidFill>
                  </a:rPr>
                  <a:t>rộng</a:t>
                </a:r>
                <a:r>
                  <a:rPr lang="en-US" sz="2400" b="1" dirty="0">
                    <a:solidFill>
                      <a:srgbClr val="FFFFFF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FF"/>
                    </a:solidFill>
                  </a:rPr>
                  <a:t>của</a:t>
                </a:r>
                <a:r>
                  <a:rPr lang="en-US" sz="2400" b="1" dirty="0">
                    <a:solidFill>
                      <a:srgbClr val="FFFFFF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FF"/>
                    </a:solidFill>
                  </a:rPr>
                  <a:t>sân</a:t>
                </a:r>
                <a:r>
                  <a:rPr lang="en-US" sz="2400" b="1" dirty="0">
                    <a:solidFill>
                      <a:srgbClr val="FFFFFF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FF"/>
                    </a:solidFill>
                  </a:rPr>
                  <a:t>tr</a:t>
                </a:r>
                <a:r>
                  <a:rPr lang="vi-VN" sz="2400" b="1" dirty="0">
                    <a:solidFill>
                      <a:srgbClr val="FFFFFF"/>
                    </a:solidFill>
                  </a:rPr>
                  <a:t>ư</a:t>
                </a:r>
                <a:r>
                  <a:rPr lang="en-US" sz="2400" b="1" dirty="0" err="1">
                    <a:solidFill>
                      <a:srgbClr val="FFFFFF"/>
                    </a:solidFill>
                  </a:rPr>
                  <a:t>ờng</a:t>
                </a:r>
                <a:r>
                  <a:rPr lang="en-US" sz="2400" b="1" dirty="0">
                    <a:solidFill>
                      <a:srgbClr val="FFFFFF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FF"/>
                    </a:solidFill>
                  </a:rPr>
                  <a:t>là</a:t>
                </a:r>
                <a:r>
                  <a:rPr lang="en-US" sz="2400" b="1" dirty="0">
                    <a:solidFill>
                      <a:srgbClr val="FFFFFF"/>
                    </a:solidFill>
                  </a:rPr>
                  <a:t>: </a:t>
                </a:r>
                <a:r>
                  <a:rPr lang="en-US" sz="2400" b="1" dirty="0" smtClean="0">
                    <a:solidFill>
                      <a:srgbClr val="FFFFFF"/>
                    </a:solidFill>
                  </a:rPr>
                  <a:t>   120 </a:t>
                </a:r>
                <a:r>
                  <a:rPr lang="en-US" sz="2400" b="1" dirty="0">
                    <a:solidFill>
                      <a:srgbClr val="FFFFFF"/>
                    </a:solidFill>
                  </a:rPr>
                  <a:t>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FFFF"/>
                    </a:solidFill>
                  </a:rPr>
                  <a:t>  = 100 (m)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8DE44DD-AFEB-47DD-A3D7-BCBA0E19E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38" y="5169382"/>
                <a:ext cx="8432075" cy="810991"/>
              </a:xfrm>
              <a:prstGeom prst="rect">
                <a:avLst/>
              </a:prstGeom>
              <a:blipFill rotWithShape="1">
                <a:blip r:embed="rId4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60F6CD68-5A70-4F61-A121-632B5729555B}"/>
              </a:ext>
            </a:extLst>
          </p:cNvPr>
          <p:cNvSpPr/>
          <p:nvPr/>
        </p:nvSpPr>
        <p:spPr bwMode="auto">
          <a:xfrm>
            <a:off x="220392" y="3352803"/>
            <a:ext cx="541697" cy="557075"/>
          </a:xfrm>
          <a:prstGeom prst="rect">
            <a:avLst/>
          </a:prstGeom>
          <a:blipFill dpi="0" rotWithShape="1">
            <a:blip r:embed="rId5">
              <a:alphaModFix amt="89000"/>
            </a:blip>
            <a:srcRect/>
            <a:tile tx="0" ty="0" sx="100000" sy="100000" flip="none" algn="tl"/>
          </a:blip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glow>
              <a:schemeClr val="accent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BA14EA-04FE-418C-9837-2C0BE56CAACE}"/>
              </a:ext>
            </a:extLst>
          </p:cNvPr>
          <p:cNvSpPr/>
          <p:nvPr/>
        </p:nvSpPr>
        <p:spPr bwMode="auto">
          <a:xfrm>
            <a:off x="232158" y="4349083"/>
            <a:ext cx="541697" cy="557075"/>
          </a:xfrm>
          <a:prstGeom prst="rect">
            <a:avLst/>
          </a:prstGeom>
          <a:blipFill dpi="0" rotWithShape="1">
            <a:blip r:embed="rId5">
              <a:alphaModFix amt="89000"/>
            </a:blip>
            <a:srcRect/>
            <a:tile tx="0" ty="0" sx="100000" sy="100000" flip="none" algn="tl"/>
          </a:blip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glow>
              <a:schemeClr val="accent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F1B8C5-4449-4A3A-905B-6DED121778AD}"/>
              </a:ext>
            </a:extLst>
          </p:cNvPr>
          <p:cNvSpPr/>
          <p:nvPr/>
        </p:nvSpPr>
        <p:spPr bwMode="auto">
          <a:xfrm>
            <a:off x="232158" y="5305772"/>
            <a:ext cx="541697" cy="557075"/>
          </a:xfrm>
          <a:prstGeom prst="rect">
            <a:avLst/>
          </a:prstGeom>
          <a:blipFill dpi="0" rotWithShape="1">
            <a:blip r:embed="rId5">
              <a:alphaModFix amt="89000"/>
            </a:blip>
            <a:srcRect/>
            <a:tile tx="0" ty="0" sx="100000" sy="100000" flip="none" algn="tl"/>
          </a:blip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glow>
              <a:schemeClr val="accent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03B26-33B0-4536-B420-2F175FB31553}"/>
              </a:ext>
            </a:extLst>
          </p:cNvPr>
          <p:cNvSpPr txBox="1"/>
          <p:nvPr/>
        </p:nvSpPr>
        <p:spPr>
          <a:xfrm>
            <a:off x="222399" y="5169382"/>
            <a:ext cx="541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5741378" y="2743228"/>
            <a:ext cx="3326421" cy="476249"/>
          </a:xfrm>
          <a:prstGeom prst="roundRect">
            <a:avLst/>
          </a:prstGeom>
          <a:solidFill>
            <a:srgbClr val="FFCC66"/>
          </a:solidFill>
          <a:ln w="57150" cap="flat" cmpd="thinThick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</a:rPr>
              <a:t>120 : 6 x 5 = 100 (m)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8229600" y="4299695"/>
            <a:ext cx="782514" cy="628649"/>
          </a:xfrm>
          <a:prstGeom prst="roundRect">
            <a:avLst/>
          </a:prstGeom>
          <a:solidFill>
            <a:srgbClr val="FFCC66"/>
          </a:solidFill>
          <a:ln w="57150" cap="flat" cmpd="thinThick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(</a:t>
            </a:r>
            <a:r>
              <a:rPr lang="en-US" sz="2400" b="1" dirty="0">
                <a:solidFill>
                  <a:srgbClr val="000000"/>
                </a:solidFill>
              </a:rPr>
              <a:t>m)</a:t>
            </a:r>
          </a:p>
        </p:txBody>
      </p:sp>
      <p:pic>
        <p:nvPicPr>
          <p:cNvPr id="10242" name="Picture 2" descr="C:\Users\HP\Documents\ảnh nền powerpoint\Picture2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651" y="5994928"/>
            <a:ext cx="1005465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0449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2" grpId="0" animBg="1"/>
      <p:bldP spid="18" grpId="0" animBg="1"/>
      <p:bldP spid="19" grpId="0" animBg="1"/>
      <p:bldP spid="3" grpId="0"/>
      <p:bldP spid="16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4D052D-A52D-4C21-963C-91251F064ABE}"/>
                  </a:ext>
                </a:extLst>
              </p:cNvPr>
              <p:cNvSpPr txBox="1"/>
              <p:nvPr/>
            </p:nvSpPr>
            <p:spPr>
              <a:xfrm>
                <a:off x="291615" y="1705895"/>
                <a:ext cx="8535994" cy="1369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 u="sng" dirty="0" smtClean="0">
                    <a:solidFill>
                      <a:srgbClr val="FFFF00"/>
                    </a:solidFill>
                  </a:rPr>
                  <a:t>Bài</a:t>
                </a:r>
                <a:r>
                  <a:rPr lang="en-US" sz="2400" b="1" u="sng" dirty="0">
                    <a:solidFill>
                      <a:srgbClr val="FFFF00"/>
                    </a:solidFill>
                  </a:rPr>
                  <a:t> 2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: Một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sân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trường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hình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chữ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nhật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có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chiều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FF00"/>
                    </a:solidFill>
                  </a:rPr>
                  <a:t>dài</a:t>
                </a:r>
                <a:r>
                  <a:rPr lang="en-US" sz="2400" b="1" dirty="0" smtClean="0">
                    <a:solidFill>
                      <a:srgbClr val="FFFF00"/>
                    </a:solidFill>
                  </a:rPr>
                  <a:t> 120m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,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chiều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rộng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bằng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FF00"/>
                    </a:solidFill>
                  </a:rPr>
                  <a:t> chiều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dài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.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Tính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chiều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FF00"/>
                    </a:solidFill>
                  </a:rPr>
                  <a:t>rộng</a:t>
                </a:r>
                <a:r>
                  <a:rPr lang="en-US" sz="24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FF00"/>
                    </a:solidFill>
                  </a:rPr>
                  <a:t>của</a:t>
                </a:r>
                <a:r>
                  <a:rPr lang="en-US" sz="24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sân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trường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E4D052D-A52D-4C21-963C-91251F064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15" y="1705895"/>
                <a:ext cx="8535994" cy="1369927"/>
              </a:xfrm>
              <a:prstGeom prst="rect">
                <a:avLst/>
              </a:prstGeom>
              <a:blipFill rotWithShape="1">
                <a:blip r:embed="rId2"/>
                <a:stretch>
                  <a:fillRect l="-1143" t="-3111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C:\Users\HP\Documents\ảnh nền powerpoint\Picture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5567306"/>
            <a:ext cx="1468314" cy="108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523655" y="3365918"/>
            <a:ext cx="1918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>
                <a:solidFill>
                  <a:srgbClr val="FFFF00"/>
                </a:solidFill>
                <a:latin typeface="+mn-lt"/>
              </a:rPr>
              <a:t>Bài</a:t>
            </a:r>
            <a:r>
              <a:rPr lang="en-US" sz="2400" b="1" i="1" u="sng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400" b="1" i="1" u="sng" dirty="0" err="1">
                <a:solidFill>
                  <a:srgbClr val="FFFF00"/>
                </a:solidFill>
                <a:latin typeface="+mn-lt"/>
              </a:rPr>
              <a:t>giải</a:t>
            </a:r>
            <a:r>
              <a:rPr lang="en-US" sz="2400" b="1" i="1" dirty="0">
                <a:solidFill>
                  <a:srgbClr val="FFFF00"/>
                </a:solidFill>
                <a:latin typeface="+mn-lt"/>
              </a:rPr>
              <a:t> :</a:t>
            </a:r>
          </a:p>
          <a:p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56219" y="3898318"/>
            <a:ext cx="6706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+mn-lt"/>
              </a:rPr>
              <a:t>Chiều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n-lt"/>
              </a:rPr>
              <a:t>rộng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n-lt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n-lt"/>
              </a:rPr>
              <a:t>sân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n-lt"/>
              </a:rPr>
              <a:t>trường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n-lt"/>
              </a:rPr>
              <a:t>là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  :</a:t>
            </a:r>
          </a:p>
          <a:p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866413" y="4319837"/>
                <a:ext cx="5150609" cy="1090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  <a:latin typeface="+mn-lt"/>
                  </a:rPr>
                  <a:t>120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FF00"/>
                    </a:solidFill>
                  </a:rPr>
                  <a:t>  </a:t>
                </a:r>
                <a:r>
                  <a:rPr lang="en-US" sz="2400" b="1" dirty="0">
                    <a:solidFill>
                      <a:srgbClr val="FFFF00"/>
                    </a:solidFill>
                    <a:latin typeface="+mn-lt"/>
                  </a:rPr>
                  <a:t>=  100 (m)</a:t>
                </a:r>
              </a:p>
              <a:p>
                <a:endParaRPr lang="en-US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413" y="4319837"/>
                <a:ext cx="5150609" cy="1090363"/>
              </a:xfrm>
              <a:prstGeom prst="rect">
                <a:avLst/>
              </a:prstGeom>
              <a:blipFill rotWithShape="1">
                <a:blip r:embed="rId4"/>
                <a:stretch>
                  <a:fillRect l="-1775" b="-1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148737" y="5044407"/>
            <a:ext cx="3395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+mn-lt"/>
              </a:rPr>
              <a:t>Đáp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n-lt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 : 100m.</a:t>
            </a:r>
          </a:p>
          <a:p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651753" y="-152400"/>
            <a:ext cx="7886700" cy="1819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69F92E-029D-49A4-BEBF-39B8EB82E5BE}"/>
                  </a:ext>
                </a:extLst>
              </p:cNvPr>
              <p:cNvSpPr txBox="1"/>
              <p:nvPr/>
            </p:nvSpPr>
            <p:spPr>
              <a:xfrm>
                <a:off x="355965" y="1676407"/>
                <a:ext cx="8483236" cy="175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dirty="0" smtClean="0">
                    <a:solidFill>
                      <a:srgbClr val="FFFF00"/>
                    </a:solidFill>
                  </a:rPr>
                  <a:t>Bài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3: Lớp 4A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có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16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học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sinh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nam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và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số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học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sinh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nữ</a:t>
                </a:r>
                <a:r>
                  <a:rPr lang="en-US" sz="28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FF00"/>
                    </a:solidFill>
                  </a:rPr>
                  <a:t> số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học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sinh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nam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.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Hỏi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lớp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4A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có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bao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nhiêu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</a:rPr>
                  <a:t>học</a:t>
                </a:r>
                <a:r>
                  <a:rPr lang="en-US" sz="28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sinh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nữ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69F92E-029D-49A4-BEBF-39B8EB82E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65" y="1676407"/>
                <a:ext cx="8483236" cy="1754519"/>
              </a:xfrm>
              <a:prstGeom prst="rect">
                <a:avLst/>
              </a:prstGeom>
              <a:blipFill rotWithShape="1">
                <a:blip r:embed="rId2"/>
                <a:stretch>
                  <a:fillRect l="-1437" t="-3472" r="-2299" b="-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4371875"/>
            <a:ext cx="1066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Nam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5014862"/>
            <a:ext cx="8382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Nữ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657557"/>
            <a:ext cx="1676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u="sng" dirty="0" err="1">
                <a:solidFill>
                  <a:schemeClr val="bg1"/>
                </a:solidFill>
                <a:latin typeface="Arial" panose="020B0604020202020204" pitchFamily="34" charset="0"/>
              </a:rPr>
              <a:t>Tóm</a:t>
            </a:r>
            <a:r>
              <a:rPr lang="en-US" sz="2400" i="1" u="sng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i="1" u="sng" dirty="0" err="1">
                <a:solidFill>
                  <a:schemeClr val="bg1"/>
                </a:solidFill>
                <a:latin typeface="Arial" panose="020B0604020202020204" pitchFamily="34" charset="0"/>
              </a:rPr>
              <a:t>tắt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</a:rPr>
              <a:t> :</a:t>
            </a:r>
            <a:r>
              <a:rPr lang="en-US" sz="2400" i="1" u="sng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 bwMode="auto">
          <a:xfrm>
            <a:off x="1660527" y="4562477"/>
            <a:ext cx="402034" cy="166688"/>
            <a:chOff x="1488" y="2976"/>
            <a:chExt cx="528" cy="96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488" y="3024"/>
              <a:ext cx="528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488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016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11" name="AutoShape 37"/>
          <p:cNvSpPr/>
          <p:nvPr/>
        </p:nvSpPr>
        <p:spPr bwMode="auto">
          <a:xfrm rot="5400000">
            <a:off x="3040063" y="2740035"/>
            <a:ext cx="457200" cy="3216274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2702075" y="3719098"/>
            <a:ext cx="117580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  16 HS</a:t>
            </a:r>
          </a:p>
        </p:txBody>
      </p:sp>
      <p:grpSp>
        <p:nvGrpSpPr>
          <p:cNvPr id="13" name="Group 56"/>
          <p:cNvGrpSpPr/>
          <p:nvPr/>
        </p:nvGrpSpPr>
        <p:grpSpPr bwMode="auto">
          <a:xfrm>
            <a:off x="2062215" y="4562807"/>
            <a:ext cx="402034" cy="166688"/>
            <a:chOff x="1488" y="2976"/>
            <a:chExt cx="528" cy="96"/>
          </a:xfrm>
        </p:grpSpPr>
        <p:sp>
          <p:nvSpPr>
            <p:cNvPr id="14" name="Line 57"/>
            <p:cNvSpPr>
              <a:spLocks noChangeShapeType="1"/>
            </p:cNvSpPr>
            <p:nvPr/>
          </p:nvSpPr>
          <p:spPr bwMode="auto">
            <a:xfrm>
              <a:off x="1488" y="3024"/>
              <a:ext cx="528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5" name="Line 58"/>
            <p:cNvSpPr>
              <a:spLocks noChangeShapeType="1"/>
            </p:cNvSpPr>
            <p:nvPr/>
          </p:nvSpPr>
          <p:spPr bwMode="auto">
            <a:xfrm>
              <a:off x="1488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6" name="Line 59"/>
            <p:cNvSpPr>
              <a:spLocks noChangeShapeType="1"/>
            </p:cNvSpPr>
            <p:nvPr/>
          </p:nvSpPr>
          <p:spPr bwMode="auto">
            <a:xfrm>
              <a:off x="2016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60"/>
          <p:cNvGrpSpPr/>
          <p:nvPr/>
        </p:nvGrpSpPr>
        <p:grpSpPr bwMode="auto">
          <a:xfrm>
            <a:off x="2462466" y="4562477"/>
            <a:ext cx="402034" cy="166688"/>
            <a:chOff x="1488" y="2976"/>
            <a:chExt cx="528" cy="96"/>
          </a:xfrm>
        </p:grpSpPr>
        <p:sp>
          <p:nvSpPr>
            <p:cNvPr id="18" name="Line 61"/>
            <p:cNvSpPr>
              <a:spLocks noChangeShapeType="1"/>
            </p:cNvSpPr>
            <p:nvPr/>
          </p:nvSpPr>
          <p:spPr bwMode="auto">
            <a:xfrm>
              <a:off x="1488" y="3024"/>
              <a:ext cx="528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9" name="Line 62"/>
            <p:cNvSpPr>
              <a:spLocks noChangeShapeType="1"/>
            </p:cNvSpPr>
            <p:nvPr/>
          </p:nvSpPr>
          <p:spPr bwMode="auto">
            <a:xfrm>
              <a:off x="1488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20" name="Line 63"/>
            <p:cNvSpPr>
              <a:spLocks noChangeShapeType="1"/>
            </p:cNvSpPr>
            <p:nvPr/>
          </p:nvSpPr>
          <p:spPr bwMode="auto">
            <a:xfrm>
              <a:off x="2016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64"/>
          <p:cNvGrpSpPr/>
          <p:nvPr/>
        </p:nvGrpSpPr>
        <p:grpSpPr bwMode="auto">
          <a:xfrm>
            <a:off x="2861910" y="4562477"/>
            <a:ext cx="402034" cy="166688"/>
            <a:chOff x="1488" y="2976"/>
            <a:chExt cx="528" cy="96"/>
          </a:xfrm>
        </p:grpSpPr>
        <p:sp>
          <p:nvSpPr>
            <p:cNvPr id="22" name="Line 65"/>
            <p:cNvSpPr>
              <a:spLocks noChangeShapeType="1"/>
            </p:cNvSpPr>
            <p:nvPr/>
          </p:nvSpPr>
          <p:spPr bwMode="auto">
            <a:xfrm>
              <a:off x="1488" y="3024"/>
              <a:ext cx="528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23" name="Line 66"/>
            <p:cNvSpPr>
              <a:spLocks noChangeShapeType="1"/>
            </p:cNvSpPr>
            <p:nvPr/>
          </p:nvSpPr>
          <p:spPr bwMode="auto">
            <a:xfrm>
              <a:off x="1488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24" name="Line 67"/>
            <p:cNvSpPr>
              <a:spLocks noChangeShapeType="1"/>
            </p:cNvSpPr>
            <p:nvPr/>
          </p:nvSpPr>
          <p:spPr bwMode="auto">
            <a:xfrm>
              <a:off x="2016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68"/>
          <p:cNvGrpSpPr/>
          <p:nvPr/>
        </p:nvGrpSpPr>
        <p:grpSpPr bwMode="auto">
          <a:xfrm>
            <a:off x="3265194" y="4562477"/>
            <a:ext cx="402034" cy="166688"/>
            <a:chOff x="1488" y="2976"/>
            <a:chExt cx="528" cy="96"/>
          </a:xfrm>
        </p:grpSpPr>
        <p:sp>
          <p:nvSpPr>
            <p:cNvPr id="26" name="Line 69"/>
            <p:cNvSpPr>
              <a:spLocks noChangeShapeType="1"/>
            </p:cNvSpPr>
            <p:nvPr/>
          </p:nvSpPr>
          <p:spPr bwMode="auto">
            <a:xfrm>
              <a:off x="1488" y="3024"/>
              <a:ext cx="528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27" name="Line 70"/>
            <p:cNvSpPr>
              <a:spLocks noChangeShapeType="1"/>
            </p:cNvSpPr>
            <p:nvPr/>
          </p:nvSpPr>
          <p:spPr bwMode="auto">
            <a:xfrm>
              <a:off x="1488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28" name="Line 71"/>
            <p:cNvSpPr>
              <a:spLocks noChangeShapeType="1"/>
            </p:cNvSpPr>
            <p:nvPr/>
          </p:nvSpPr>
          <p:spPr bwMode="auto">
            <a:xfrm>
              <a:off x="2016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72"/>
          <p:cNvGrpSpPr/>
          <p:nvPr/>
        </p:nvGrpSpPr>
        <p:grpSpPr bwMode="auto">
          <a:xfrm>
            <a:off x="3667227" y="4562477"/>
            <a:ext cx="402034" cy="166688"/>
            <a:chOff x="1488" y="2976"/>
            <a:chExt cx="528" cy="96"/>
          </a:xfrm>
        </p:grpSpPr>
        <p:sp>
          <p:nvSpPr>
            <p:cNvPr id="30" name="Line 73"/>
            <p:cNvSpPr>
              <a:spLocks noChangeShapeType="1"/>
            </p:cNvSpPr>
            <p:nvPr/>
          </p:nvSpPr>
          <p:spPr bwMode="auto">
            <a:xfrm>
              <a:off x="1488" y="3024"/>
              <a:ext cx="528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1" name="Line 74"/>
            <p:cNvSpPr>
              <a:spLocks noChangeShapeType="1"/>
            </p:cNvSpPr>
            <p:nvPr/>
          </p:nvSpPr>
          <p:spPr bwMode="auto">
            <a:xfrm>
              <a:off x="1488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2" name="Line 75"/>
            <p:cNvSpPr>
              <a:spLocks noChangeShapeType="1"/>
            </p:cNvSpPr>
            <p:nvPr/>
          </p:nvSpPr>
          <p:spPr bwMode="auto">
            <a:xfrm>
              <a:off x="2016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76"/>
          <p:cNvGrpSpPr/>
          <p:nvPr/>
        </p:nvGrpSpPr>
        <p:grpSpPr bwMode="auto">
          <a:xfrm>
            <a:off x="4072293" y="4562477"/>
            <a:ext cx="402034" cy="166688"/>
            <a:chOff x="1488" y="2976"/>
            <a:chExt cx="528" cy="96"/>
          </a:xfrm>
        </p:grpSpPr>
        <p:sp>
          <p:nvSpPr>
            <p:cNvPr id="34" name="Line 77"/>
            <p:cNvSpPr>
              <a:spLocks noChangeShapeType="1"/>
            </p:cNvSpPr>
            <p:nvPr/>
          </p:nvSpPr>
          <p:spPr bwMode="auto">
            <a:xfrm>
              <a:off x="1488" y="3024"/>
              <a:ext cx="528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5" name="Line 78"/>
            <p:cNvSpPr>
              <a:spLocks noChangeShapeType="1"/>
            </p:cNvSpPr>
            <p:nvPr/>
          </p:nvSpPr>
          <p:spPr bwMode="auto">
            <a:xfrm>
              <a:off x="1488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6" name="Line 79"/>
            <p:cNvSpPr>
              <a:spLocks noChangeShapeType="1"/>
            </p:cNvSpPr>
            <p:nvPr/>
          </p:nvSpPr>
          <p:spPr bwMode="auto">
            <a:xfrm>
              <a:off x="2016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80"/>
          <p:cNvGrpSpPr/>
          <p:nvPr/>
        </p:nvGrpSpPr>
        <p:grpSpPr bwMode="auto">
          <a:xfrm>
            <a:off x="1676400" y="5234041"/>
            <a:ext cx="402034" cy="166687"/>
            <a:chOff x="1488" y="2976"/>
            <a:chExt cx="528" cy="96"/>
          </a:xfrm>
        </p:grpSpPr>
        <p:sp>
          <p:nvSpPr>
            <p:cNvPr id="38" name="Line 81"/>
            <p:cNvSpPr>
              <a:spLocks noChangeShapeType="1"/>
            </p:cNvSpPr>
            <p:nvPr/>
          </p:nvSpPr>
          <p:spPr bwMode="auto">
            <a:xfrm>
              <a:off x="1488" y="3024"/>
              <a:ext cx="528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9" name="Line 82"/>
            <p:cNvSpPr>
              <a:spLocks noChangeShapeType="1"/>
            </p:cNvSpPr>
            <p:nvPr/>
          </p:nvSpPr>
          <p:spPr bwMode="auto">
            <a:xfrm>
              <a:off x="1488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0" name="Line 83"/>
            <p:cNvSpPr>
              <a:spLocks noChangeShapeType="1"/>
            </p:cNvSpPr>
            <p:nvPr/>
          </p:nvSpPr>
          <p:spPr bwMode="auto">
            <a:xfrm>
              <a:off x="2016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84"/>
          <p:cNvGrpSpPr/>
          <p:nvPr/>
        </p:nvGrpSpPr>
        <p:grpSpPr bwMode="auto">
          <a:xfrm>
            <a:off x="2076654" y="5234041"/>
            <a:ext cx="402034" cy="166687"/>
            <a:chOff x="1488" y="2976"/>
            <a:chExt cx="528" cy="96"/>
          </a:xfrm>
        </p:grpSpPr>
        <p:sp>
          <p:nvSpPr>
            <p:cNvPr id="42" name="Line 85"/>
            <p:cNvSpPr>
              <a:spLocks noChangeShapeType="1"/>
            </p:cNvSpPr>
            <p:nvPr/>
          </p:nvSpPr>
          <p:spPr bwMode="auto">
            <a:xfrm>
              <a:off x="1488" y="3024"/>
              <a:ext cx="528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3" name="Line 86"/>
            <p:cNvSpPr>
              <a:spLocks noChangeShapeType="1"/>
            </p:cNvSpPr>
            <p:nvPr/>
          </p:nvSpPr>
          <p:spPr bwMode="auto">
            <a:xfrm>
              <a:off x="1488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4" name="Line 87"/>
            <p:cNvSpPr>
              <a:spLocks noChangeShapeType="1"/>
            </p:cNvSpPr>
            <p:nvPr/>
          </p:nvSpPr>
          <p:spPr bwMode="auto">
            <a:xfrm>
              <a:off x="2016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88"/>
          <p:cNvGrpSpPr/>
          <p:nvPr/>
        </p:nvGrpSpPr>
        <p:grpSpPr bwMode="auto">
          <a:xfrm>
            <a:off x="2479128" y="5234041"/>
            <a:ext cx="402034" cy="166687"/>
            <a:chOff x="1488" y="2976"/>
            <a:chExt cx="528" cy="96"/>
          </a:xfrm>
        </p:grpSpPr>
        <p:sp>
          <p:nvSpPr>
            <p:cNvPr id="46" name="Line 89"/>
            <p:cNvSpPr>
              <a:spLocks noChangeShapeType="1"/>
            </p:cNvSpPr>
            <p:nvPr/>
          </p:nvSpPr>
          <p:spPr bwMode="auto">
            <a:xfrm>
              <a:off x="1488" y="3024"/>
              <a:ext cx="528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7" name="Line 90"/>
            <p:cNvSpPr>
              <a:spLocks noChangeShapeType="1"/>
            </p:cNvSpPr>
            <p:nvPr/>
          </p:nvSpPr>
          <p:spPr bwMode="auto">
            <a:xfrm>
              <a:off x="1488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8" name="Line 91"/>
            <p:cNvSpPr>
              <a:spLocks noChangeShapeType="1"/>
            </p:cNvSpPr>
            <p:nvPr/>
          </p:nvSpPr>
          <p:spPr bwMode="auto">
            <a:xfrm>
              <a:off x="2016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92"/>
          <p:cNvGrpSpPr/>
          <p:nvPr/>
        </p:nvGrpSpPr>
        <p:grpSpPr bwMode="auto">
          <a:xfrm>
            <a:off x="2881161" y="5234041"/>
            <a:ext cx="402034" cy="166687"/>
            <a:chOff x="1488" y="2976"/>
            <a:chExt cx="528" cy="96"/>
          </a:xfrm>
        </p:grpSpPr>
        <p:sp>
          <p:nvSpPr>
            <p:cNvPr id="50" name="Line 93"/>
            <p:cNvSpPr>
              <a:spLocks noChangeShapeType="1"/>
            </p:cNvSpPr>
            <p:nvPr/>
          </p:nvSpPr>
          <p:spPr bwMode="auto">
            <a:xfrm>
              <a:off x="1488" y="3024"/>
              <a:ext cx="528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51" name="Line 94"/>
            <p:cNvSpPr>
              <a:spLocks noChangeShapeType="1"/>
            </p:cNvSpPr>
            <p:nvPr/>
          </p:nvSpPr>
          <p:spPr bwMode="auto">
            <a:xfrm>
              <a:off x="1488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52" name="Line 95"/>
            <p:cNvSpPr>
              <a:spLocks noChangeShapeType="1"/>
            </p:cNvSpPr>
            <p:nvPr/>
          </p:nvSpPr>
          <p:spPr bwMode="auto">
            <a:xfrm>
              <a:off x="2016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96"/>
          <p:cNvGrpSpPr/>
          <p:nvPr/>
        </p:nvGrpSpPr>
        <p:grpSpPr bwMode="auto">
          <a:xfrm>
            <a:off x="3276600" y="5234041"/>
            <a:ext cx="402034" cy="166687"/>
            <a:chOff x="1488" y="2976"/>
            <a:chExt cx="528" cy="96"/>
          </a:xfrm>
        </p:grpSpPr>
        <p:sp>
          <p:nvSpPr>
            <p:cNvPr id="54" name="Line 97"/>
            <p:cNvSpPr>
              <a:spLocks noChangeShapeType="1"/>
            </p:cNvSpPr>
            <p:nvPr/>
          </p:nvSpPr>
          <p:spPr bwMode="auto">
            <a:xfrm>
              <a:off x="1488" y="3024"/>
              <a:ext cx="528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55" name="Line 98"/>
            <p:cNvSpPr>
              <a:spLocks noChangeShapeType="1"/>
            </p:cNvSpPr>
            <p:nvPr/>
          </p:nvSpPr>
          <p:spPr bwMode="auto">
            <a:xfrm>
              <a:off x="1488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56" name="Line 99"/>
            <p:cNvSpPr>
              <a:spLocks noChangeShapeType="1"/>
            </p:cNvSpPr>
            <p:nvPr/>
          </p:nvSpPr>
          <p:spPr bwMode="auto">
            <a:xfrm>
              <a:off x="2016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100"/>
          <p:cNvGrpSpPr/>
          <p:nvPr/>
        </p:nvGrpSpPr>
        <p:grpSpPr bwMode="auto">
          <a:xfrm>
            <a:off x="3676854" y="5234041"/>
            <a:ext cx="402034" cy="166687"/>
            <a:chOff x="1488" y="2976"/>
            <a:chExt cx="528" cy="96"/>
          </a:xfrm>
        </p:grpSpPr>
        <p:sp>
          <p:nvSpPr>
            <p:cNvPr id="58" name="Line 101"/>
            <p:cNvSpPr>
              <a:spLocks noChangeShapeType="1"/>
            </p:cNvSpPr>
            <p:nvPr/>
          </p:nvSpPr>
          <p:spPr bwMode="auto">
            <a:xfrm>
              <a:off x="1488" y="3024"/>
              <a:ext cx="528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59" name="Line 102"/>
            <p:cNvSpPr>
              <a:spLocks noChangeShapeType="1"/>
            </p:cNvSpPr>
            <p:nvPr/>
          </p:nvSpPr>
          <p:spPr bwMode="auto">
            <a:xfrm>
              <a:off x="1488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60" name="Line 103"/>
            <p:cNvSpPr>
              <a:spLocks noChangeShapeType="1"/>
            </p:cNvSpPr>
            <p:nvPr/>
          </p:nvSpPr>
          <p:spPr bwMode="auto">
            <a:xfrm>
              <a:off x="2016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104"/>
          <p:cNvGrpSpPr/>
          <p:nvPr/>
        </p:nvGrpSpPr>
        <p:grpSpPr bwMode="auto">
          <a:xfrm>
            <a:off x="4081110" y="5234041"/>
            <a:ext cx="402034" cy="166687"/>
            <a:chOff x="1488" y="2976"/>
            <a:chExt cx="528" cy="96"/>
          </a:xfrm>
        </p:grpSpPr>
        <p:sp>
          <p:nvSpPr>
            <p:cNvPr id="62" name="Line 105"/>
            <p:cNvSpPr>
              <a:spLocks noChangeShapeType="1"/>
            </p:cNvSpPr>
            <p:nvPr/>
          </p:nvSpPr>
          <p:spPr bwMode="auto">
            <a:xfrm>
              <a:off x="1488" y="3024"/>
              <a:ext cx="528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63" name="Line 106"/>
            <p:cNvSpPr>
              <a:spLocks noChangeShapeType="1"/>
            </p:cNvSpPr>
            <p:nvPr/>
          </p:nvSpPr>
          <p:spPr bwMode="auto">
            <a:xfrm>
              <a:off x="1488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64" name="Line 107"/>
            <p:cNvSpPr>
              <a:spLocks noChangeShapeType="1"/>
            </p:cNvSpPr>
            <p:nvPr/>
          </p:nvSpPr>
          <p:spPr bwMode="auto">
            <a:xfrm>
              <a:off x="2016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108"/>
          <p:cNvGrpSpPr/>
          <p:nvPr/>
        </p:nvGrpSpPr>
        <p:grpSpPr bwMode="auto">
          <a:xfrm>
            <a:off x="4486176" y="5232402"/>
            <a:ext cx="402034" cy="166688"/>
            <a:chOff x="1488" y="2976"/>
            <a:chExt cx="528" cy="96"/>
          </a:xfrm>
        </p:grpSpPr>
        <p:sp>
          <p:nvSpPr>
            <p:cNvPr id="66" name="Line 109"/>
            <p:cNvSpPr>
              <a:spLocks noChangeShapeType="1"/>
            </p:cNvSpPr>
            <p:nvPr/>
          </p:nvSpPr>
          <p:spPr bwMode="auto">
            <a:xfrm>
              <a:off x="1488" y="3024"/>
              <a:ext cx="528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67" name="Line 110"/>
            <p:cNvSpPr>
              <a:spLocks noChangeShapeType="1"/>
            </p:cNvSpPr>
            <p:nvPr/>
          </p:nvSpPr>
          <p:spPr bwMode="auto">
            <a:xfrm>
              <a:off x="1488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68" name="Line 111"/>
            <p:cNvSpPr>
              <a:spLocks noChangeShapeType="1"/>
            </p:cNvSpPr>
            <p:nvPr/>
          </p:nvSpPr>
          <p:spPr bwMode="auto">
            <a:xfrm>
              <a:off x="2016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112"/>
          <p:cNvGrpSpPr/>
          <p:nvPr/>
        </p:nvGrpSpPr>
        <p:grpSpPr bwMode="auto">
          <a:xfrm>
            <a:off x="4476549" y="4562477"/>
            <a:ext cx="402034" cy="166688"/>
            <a:chOff x="1488" y="2976"/>
            <a:chExt cx="528" cy="96"/>
          </a:xfrm>
        </p:grpSpPr>
        <p:sp>
          <p:nvSpPr>
            <p:cNvPr id="70" name="Line 113"/>
            <p:cNvSpPr>
              <a:spLocks noChangeShapeType="1"/>
            </p:cNvSpPr>
            <p:nvPr/>
          </p:nvSpPr>
          <p:spPr bwMode="auto">
            <a:xfrm>
              <a:off x="1488" y="3024"/>
              <a:ext cx="528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71" name="Line 114"/>
            <p:cNvSpPr>
              <a:spLocks noChangeShapeType="1"/>
            </p:cNvSpPr>
            <p:nvPr/>
          </p:nvSpPr>
          <p:spPr bwMode="auto">
            <a:xfrm>
              <a:off x="1488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72" name="Line 115"/>
            <p:cNvSpPr>
              <a:spLocks noChangeShapeType="1"/>
            </p:cNvSpPr>
            <p:nvPr/>
          </p:nvSpPr>
          <p:spPr bwMode="auto">
            <a:xfrm>
              <a:off x="2016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Group 116"/>
          <p:cNvGrpSpPr/>
          <p:nvPr/>
        </p:nvGrpSpPr>
        <p:grpSpPr bwMode="auto">
          <a:xfrm>
            <a:off x="4891239" y="5231251"/>
            <a:ext cx="402034" cy="166688"/>
            <a:chOff x="1488" y="2976"/>
            <a:chExt cx="528" cy="96"/>
          </a:xfrm>
        </p:grpSpPr>
        <p:sp>
          <p:nvSpPr>
            <p:cNvPr id="74" name="Line 117"/>
            <p:cNvSpPr>
              <a:spLocks noChangeShapeType="1"/>
            </p:cNvSpPr>
            <p:nvPr/>
          </p:nvSpPr>
          <p:spPr bwMode="auto">
            <a:xfrm>
              <a:off x="1488" y="3024"/>
              <a:ext cx="528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75" name="Line 118"/>
            <p:cNvSpPr>
              <a:spLocks noChangeShapeType="1"/>
            </p:cNvSpPr>
            <p:nvPr/>
          </p:nvSpPr>
          <p:spPr bwMode="auto">
            <a:xfrm>
              <a:off x="1488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76" name="Line 119"/>
            <p:cNvSpPr>
              <a:spLocks noChangeShapeType="1"/>
            </p:cNvSpPr>
            <p:nvPr/>
          </p:nvSpPr>
          <p:spPr bwMode="auto">
            <a:xfrm>
              <a:off x="2016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81" name="AutoShape 124"/>
          <p:cNvSpPr/>
          <p:nvPr/>
        </p:nvSpPr>
        <p:spPr bwMode="auto">
          <a:xfrm rot="5400000">
            <a:off x="3279180" y="3713177"/>
            <a:ext cx="381000" cy="3618308"/>
          </a:xfrm>
          <a:prstGeom prst="rightBrace">
            <a:avLst>
              <a:gd name="adj1" fmla="val 90000"/>
              <a:gd name="adj2" fmla="val 50000"/>
            </a:avLst>
          </a:prstGeom>
          <a:noFill/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2" name="Text Box 125"/>
          <p:cNvSpPr txBox="1">
            <a:spLocks noChangeArrowheads="1"/>
          </p:cNvSpPr>
          <p:nvPr/>
        </p:nvSpPr>
        <p:spPr bwMode="auto">
          <a:xfrm>
            <a:off x="3124207" y="5769557"/>
            <a:ext cx="85407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? HS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271092" y="1676400"/>
            <a:ext cx="3100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16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nam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651838" y="1676400"/>
            <a:ext cx="2281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số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351816" y="2095992"/>
                <a:ext cx="5029200" cy="892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</a:rPr>
                  <a:t>nữ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bg1"/>
                    </a:solidFill>
                  </a:rPr>
                  <a:t> số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học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sinh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nam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16" y="2095992"/>
                <a:ext cx="5029200" cy="892745"/>
              </a:xfrm>
              <a:prstGeom prst="rect">
                <a:avLst/>
              </a:prstGeom>
              <a:blipFill rotWithShape="1">
                <a:blip r:embed="rId3"/>
                <a:stretch>
                  <a:fillRect l="-2545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 108"/>
          <p:cNvSpPr/>
          <p:nvPr/>
        </p:nvSpPr>
        <p:spPr>
          <a:xfrm>
            <a:off x="5856180" y="2311505"/>
            <a:ext cx="2662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4A </a:t>
            </a:r>
            <a:r>
              <a:rPr lang="en-US" sz="2800" b="1" dirty="0" err="1">
                <a:solidFill>
                  <a:schemeClr val="bg1"/>
                </a:solidFill>
              </a:rPr>
              <a:t>có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60061" y="2897971"/>
            <a:ext cx="3299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nhiêu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339" name="Picture 3" descr="C:\Users\HP\Documents\ảnh nền powerpoint\Picture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1839" y="5018196"/>
            <a:ext cx="2156037" cy="154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itle 1"/>
          <p:cNvSpPr>
            <a:spLocks noGrp="1"/>
          </p:cNvSpPr>
          <p:nvPr/>
        </p:nvSpPr>
        <p:spPr>
          <a:xfrm>
            <a:off x="651753" y="-152400"/>
            <a:ext cx="7886700" cy="1819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336" name="Straight Connector 14335"/>
          <p:cNvCxnSpPr/>
          <p:nvPr/>
        </p:nvCxnSpPr>
        <p:spPr bwMode="auto">
          <a:xfrm>
            <a:off x="457200" y="1524000"/>
            <a:ext cx="8350676" cy="0"/>
          </a:xfrm>
          <a:prstGeom prst="lin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57150" cap="flat" cmpd="thinThick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7263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 bldLvl="0" animBg="1"/>
      <p:bldP spid="12" grpId="0"/>
      <p:bldP spid="81" grpId="0" bldLvl="0" animBg="1"/>
      <p:bldP spid="82" grpId="0"/>
      <p:bldP spid="83" grpId="0"/>
      <p:bldP spid="85" grpId="0"/>
      <p:bldP spid="107" grpId="0"/>
      <p:bldP spid="109" grpId="0"/>
      <p:bldP spid="1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ounded Rectangle 119"/>
          <p:cNvSpPr/>
          <p:nvPr/>
        </p:nvSpPr>
        <p:spPr bwMode="auto">
          <a:xfrm>
            <a:off x="321076" y="5581465"/>
            <a:ext cx="8525879" cy="733724"/>
          </a:xfrm>
          <a:prstGeom prst="roundRect">
            <a:avLst/>
          </a:prstGeom>
          <a:solidFill>
            <a:srgbClr val="FFCC66"/>
          </a:solidFill>
          <a:ln w="57150" cap="flat" cmpd="thinThick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2200" b="1" dirty="0" err="1">
                <a:solidFill>
                  <a:srgbClr val="990000"/>
                </a:solidFill>
                <a:latin typeface="+mj-lt"/>
              </a:rPr>
              <a:t>Muốn</a:t>
            </a:r>
            <a:r>
              <a:rPr lang="en-US" altLang="en-US" sz="22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200" b="1" dirty="0" err="1">
                <a:solidFill>
                  <a:srgbClr val="990000"/>
                </a:solidFill>
                <a:latin typeface="+mj-lt"/>
              </a:rPr>
              <a:t>tìm</a:t>
            </a:r>
            <a:r>
              <a:rPr lang="en-US" altLang="en-US" sz="22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200" b="1" dirty="0" err="1">
                <a:solidFill>
                  <a:srgbClr val="990000"/>
                </a:solidFill>
                <a:latin typeface="+mj-lt"/>
              </a:rPr>
              <a:t>phân</a:t>
            </a:r>
            <a:r>
              <a:rPr lang="en-US" altLang="en-US" sz="22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200" b="1" dirty="0" err="1">
                <a:solidFill>
                  <a:srgbClr val="990000"/>
                </a:solidFill>
                <a:latin typeface="+mj-lt"/>
              </a:rPr>
              <a:t>số</a:t>
            </a:r>
            <a:r>
              <a:rPr lang="en-US" altLang="en-US" sz="22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200" b="1" dirty="0" err="1">
                <a:solidFill>
                  <a:srgbClr val="990000"/>
                </a:solidFill>
                <a:latin typeface="+mj-lt"/>
              </a:rPr>
              <a:t>của</a:t>
            </a:r>
            <a:r>
              <a:rPr lang="en-US" altLang="en-US" sz="22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200" b="1" dirty="0" err="1">
                <a:solidFill>
                  <a:srgbClr val="990000"/>
                </a:solidFill>
                <a:latin typeface="+mj-lt"/>
              </a:rPr>
              <a:t>một</a:t>
            </a:r>
            <a:r>
              <a:rPr lang="en-US" altLang="en-US" sz="22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200" b="1" dirty="0" err="1">
                <a:solidFill>
                  <a:srgbClr val="990000"/>
                </a:solidFill>
                <a:latin typeface="+mj-lt"/>
              </a:rPr>
              <a:t>số</a:t>
            </a:r>
            <a:r>
              <a:rPr lang="en-US" altLang="en-US" sz="2200" b="1" dirty="0">
                <a:solidFill>
                  <a:srgbClr val="990000"/>
                </a:solidFill>
                <a:latin typeface="+mj-lt"/>
              </a:rPr>
              <a:t> ta </a:t>
            </a:r>
            <a:r>
              <a:rPr lang="en-US" altLang="en-US" sz="2200" b="1" dirty="0" err="1">
                <a:solidFill>
                  <a:srgbClr val="990000"/>
                </a:solidFill>
                <a:latin typeface="+mj-lt"/>
              </a:rPr>
              <a:t>lấy</a:t>
            </a:r>
            <a:r>
              <a:rPr lang="en-US" altLang="en-US" sz="22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200" b="1" dirty="0" err="1">
                <a:solidFill>
                  <a:srgbClr val="990000"/>
                </a:solidFill>
                <a:latin typeface="+mj-lt"/>
              </a:rPr>
              <a:t>số</a:t>
            </a:r>
            <a:r>
              <a:rPr lang="en-US" altLang="en-US" sz="22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200" b="1" dirty="0" err="1">
                <a:solidFill>
                  <a:srgbClr val="990000"/>
                </a:solidFill>
                <a:latin typeface="+mj-lt"/>
              </a:rPr>
              <a:t>đó</a:t>
            </a:r>
            <a:r>
              <a:rPr lang="en-US" altLang="en-US" sz="22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200" b="1" dirty="0" err="1">
                <a:solidFill>
                  <a:srgbClr val="990000"/>
                </a:solidFill>
                <a:latin typeface="+mj-lt"/>
              </a:rPr>
              <a:t>nhân</a:t>
            </a:r>
            <a:r>
              <a:rPr lang="en-US" altLang="en-US" sz="22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200" b="1" dirty="0" err="1">
                <a:solidFill>
                  <a:srgbClr val="990000"/>
                </a:solidFill>
                <a:latin typeface="+mj-lt"/>
              </a:rPr>
              <a:t>với</a:t>
            </a:r>
            <a:r>
              <a:rPr lang="en-US" altLang="en-US" sz="22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200" b="1" dirty="0" err="1">
                <a:solidFill>
                  <a:srgbClr val="990000"/>
                </a:solidFill>
                <a:latin typeface="+mj-lt"/>
              </a:rPr>
              <a:t>phân</a:t>
            </a:r>
            <a:r>
              <a:rPr lang="en-US" altLang="en-US" sz="22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200" b="1" dirty="0" err="1">
                <a:solidFill>
                  <a:srgbClr val="990000"/>
                </a:solidFill>
                <a:latin typeface="+mj-lt"/>
              </a:rPr>
              <a:t>số</a:t>
            </a:r>
            <a:r>
              <a:rPr lang="en-US" altLang="en-US" sz="2200" b="1" dirty="0">
                <a:solidFill>
                  <a:srgbClr val="990000"/>
                </a:solidFill>
                <a:latin typeface="+mj-lt"/>
              </a:rPr>
              <a:t>.</a:t>
            </a:r>
            <a:endParaRPr lang="en-US" sz="2200" b="1" dirty="0">
              <a:solidFill>
                <a:srgbClr val="0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69F92E-029D-49A4-BEBF-39B8EB82E5BE}"/>
                  </a:ext>
                </a:extLst>
              </p:cNvPr>
              <p:cNvSpPr txBox="1"/>
              <p:nvPr/>
            </p:nvSpPr>
            <p:spPr>
              <a:xfrm>
                <a:off x="355965" y="535940"/>
                <a:ext cx="8483236" cy="175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dirty="0" smtClean="0">
                    <a:solidFill>
                      <a:srgbClr val="FFFF00"/>
                    </a:solidFill>
                  </a:rPr>
                  <a:t>Bài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3: Lớp 4A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có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16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học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sinh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nam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và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số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học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sinh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nữ</a:t>
                </a:r>
                <a:r>
                  <a:rPr lang="en-US" sz="28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FF00"/>
                    </a:solidFill>
                  </a:rPr>
                  <a:t> số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học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sinh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nam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.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Hỏi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lớp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4A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có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bao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nhiêu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</a:rPr>
                  <a:t>học</a:t>
                </a:r>
                <a:r>
                  <a:rPr lang="en-US" sz="28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sinh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nữ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169F92E-029D-49A4-BEBF-39B8EB82E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65" y="535940"/>
                <a:ext cx="8483236" cy="1754519"/>
              </a:xfrm>
              <a:prstGeom prst="rect">
                <a:avLst/>
              </a:prstGeom>
              <a:blipFill rotWithShape="1">
                <a:blip r:embed="rId2"/>
                <a:stretch>
                  <a:fillRect l="-1437" t="-3472" r="-2299" b="-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/>
          <p:cNvSpPr/>
          <p:nvPr/>
        </p:nvSpPr>
        <p:spPr>
          <a:xfrm>
            <a:off x="3271092" y="535933"/>
            <a:ext cx="3100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16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nam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651838" y="535933"/>
            <a:ext cx="2281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số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351816" y="955525"/>
                <a:ext cx="5029200" cy="892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</a:rPr>
                  <a:t>nữ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bg1"/>
                    </a:solidFill>
                  </a:rPr>
                  <a:t> số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học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sinh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nam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16" y="955525"/>
                <a:ext cx="5029200" cy="892745"/>
              </a:xfrm>
              <a:prstGeom prst="rect">
                <a:avLst/>
              </a:prstGeom>
              <a:blipFill rotWithShape="1">
                <a:blip r:embed="rId3"/>
                <a:stretch>
                  <a:fillRect l="-2545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 108"/>
          <p:cNvSpPr/>
          <p:nvPr/>
        </p:nvSpPr>
        <p:spPr>
          <a:xfrm>
            <a:off x="5856180" y="1171038"/>
            <a:ext cx="2662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4A </a:t>
            </a:r>
            <a:r>
              <a:rPr lang="en-US" sz="2800" b="1" dirty="0" err="1">
                <a:solidFill>
                  <a:schemeClr val="bg1"/>
                </a:solidFill>
              </a:rPr>
              <a:t>có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60061" y="1757504"/>
            <a:ext cx="3299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nhiêu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nữ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090673" y="2579380"/>
            <a:ext cx="318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i="1" u="sng" dirty="0" err="1">
                <a:solidFill>
                  <a:srgbClr val="FFFF00"/>
                </a:solidFill>
                <a:latin typeface="+mj-lt"/>
              </a:rPr>
              <a:t>Bài</a:t>
            </a:r>
            <a:r>
              <a:rPr lang="en-US" sz="2800" b="1" i="1" u="sng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b="1" i="1" u="sng" dirty="0" err="1">
                <a:solidFill>
                  <a:srgbClr val="FFFF00"/>
                </a:solidFill>
                <a:latin typeface="+mj-lt"/>
              </a:rPr>
              <a:t>giải</a:t>
            </a:r>
            <a:r>
              <a:rPr lang="en-US" sz="2800" b="1" i="1" dirty="0">
                <a:solidFill>
                  <a:srgbClr val="FFFF00"/>
                </a:solidFill>
                <a:latin typeface="+mj-lt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2529323" y="3679262"/>
                <a:ext cx="2264025" cy="89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FFFF00"/>
                    </a:solidFill>
                    <a:latin typeface="+mj-lt"/>
                  </a:rPr>
                  <a:t>16 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FF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323" y="3679262"/>
                <a:ext cx="2264025" cy="892745"/>
              </a:xfrm>
              <a:prstGeom prst="rect">
                <a:avLst/>
              </a:prstGeom>
              <a:blipFill rotWithShape="1">
                <a:blip r:embed="rId4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1752605" y="3200400"/>
            <a:ext cx="6316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FF00"/>
                </a:solidFill>
                <a:latin typeface="+mj-lt"/>
              </a:rPr>
              <a:t>Lớp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4A </a:t>
            </a:r>
            <a:r>
              <a:rPr lang="en-US" sz="2800" b="1" dirty="0" err="1">
                <a:solidFill>
                  <a:srgbClr val="FFFF00"/>
                </a:solidFill>
                <a:latin typeface="+mj-lt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+mj-lt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+mj-lt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+mj-lt"/>
              </a:rPr>
              <a:t>sinh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+mj-lt"/>
              </a:rPr>
              <a:t>nữ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+mj-lt"/>
              </a:rPr>
              <a:t>là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:</a:t>
            </a:r>
            <a:endParaRPr lang="en-US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106959" y="4572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FF00"/>
                </a:solidFill>
                <a:latin typeface="+mj-lt"/>
              </a:rPr>
              <a:t>Đáp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+mj-lt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 : 18 </a:t>
            </a:r>
            <a:r>
              <a:rPr lang="en-US" sz="2800" b="1" dirty="0" err="1">
                <a:solidFill>
                  <a:srgbClr val="FFFF00"/>
                </a:solidFill>
                <a:latin typeface="+mj-lt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+mj-lt"/>
              </a:rPr>
              <a:t>sinh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.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49593" y="3896380"/>
            <a:ext cx="3660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+mj-lt"/>
              </a:rPr>
              <a:t>=  18 (</a:t>
            </a:r>
            <a:r>
              <a:rPr lang="en-US" sz="2800" b="1" dirty="0" err="1">
                <a:solidFill>
                  <a:srgbClr val="FFFF00"/>
                </a:solidFill>
                <a:latin typeface="+mj-lt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+mj-lt"/>
              </a:rPr>
              <a:t>sinh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)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1970859" y="5337173"/>
            <a:ext cx="5111494" cy="1072019"/>
            <a:chOff x="2866138" y="2437745"/>
            <a:chExt cx="5111494" cy="1151277"/>
          </a:xfrm>
        </p:grpSpPr>
        <p:sp>
          <p:nvSpPr>
            <p:cNvPr id="91" name="AutoShape 83"/>
            <p:cNvSpPr>
              <a:spLocks noChangeArrowheads="1"/>
            </p:cNvSpPr>
            <p:nvPr/>
          </p:nvSpPr>
          <p:spPr bwMode="gray">
            <a:xfrm>
              <a:off x="2866138" y="2437745"/>
              <a:ext cx="5111494" cy="1151277"/>
            </a:xfrm>
            <a:prstGeom prst="roundRect">
              <a:avLst>
                <a:gd name="adj" fmla="val 10889"/>
              </a:avLst>
            </a:prstGeom>
            <a:solidFill>
              <a:srgbClr val="FFFFFF"/>
            </a:solidFill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2400" b="1" u="sng" dirty="0">
                <a:solidFill>
                  <a:srgbClr val="CC3300"/>
                </a:solidFill>
                <a:latin typeface="Times New Roman" pitchFamily="18" charset="0"/>
              </a:endParaRPr>
            </a:p>
            <a:p>
              <a:pPr>
                <a:defRPr/>
              </a:pPr>
              <a:r>
                <a:rPr lang="en-US" sz="2400" b="1" dirty="0">
                  <a:solidFill>
                    <a:srgbClr val="800000"/>
                  </a:solidFill>
                  <a:latin typeface="Times New Roman" pitchFamily="18" charset="0"/>
                </a:rPr>
                <a:t> </a:t>
              </a:r>
            </a:p>
            <a:p>
              <a:pPr>
                <a:defRPr/>
              </a:pPr>
              <a:r>
                <a:rPr lang="en-US" sz="2400" b="1" dirty="0">
                  <a:solidFill>
                    <a:srgbClr val="800000"/>
                  </a:solidFill>
                  <a:latin typeface="Times New Roman" pitchFamily="18" charset="0"/>
                </a:rPr>
                <a:t>      </a:t>
              </a:r>
            </a:p>
          </p:txBody>
        </p:sp>
        <p:grpSp>
          <p:nvGrpSpPr>
            <p:cNvPr id="92" name="Group 52"/>
            <p:cNvGrpSpPr>
              <a:grpSpLocks/>
            </p:cNvGrpSpPr>
            <p:nvPr/>
          </p:nvGrpSpPr>
          <p:grpSpPr bwMode="auto">
            <a:xfrm>
              <a:off x="2880426" y="2598300"/>
              <a:ext cx="2590800" cy="958844"/>
              <a:chOff x="2596" y="2050"/>
              <a:chExt cx="1632" cy="604"/>
            </a:xfrm>
          </p:grpSpPr>
          <p:sp>
            <p:nvSpPr>
              <p:cNvPr id="93" name="Text Box 36"/>
              <p:cNvSpPr txBox="1">
                <a:spLocks noChangeArrowheads="1"/>
              </p:cNvSpPr>
              <p:nvPr/>
            </p:nvSpPr>
            <p:spPr bwMode="auto">
              <a:xfrm>
                <a:off x="2596" y="2173"/>
                <a:ext cx="1632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C00000"/>
                    </a:solidFill>
                    <a:latin typeface="Arial Rounded MT Bold" charset="0"/>
                  </a:rPr>
                  <a:t>16</a:t>
                </a:r>
              </a:p>
            </p:txBody>
          </p:sp>
          <p:grpSp>
            <p:nvGrpSpPr>
              <p:cNvPr id="94" name="Group 41"/>
              <p:cNvGrpSpPr>
                <a:grpSpLocks/>
              </p:cNvGrpSpPr>
              <p:nvPr/>
            </p:nvGrpSpPr>
            <p:grpSpPr bwMode="auto">
              <a:xfrm>
                <a:off x="3146" y="2050"/>
                <a:ext cx="244" cy="604"/>
                <a:chOff x="1850" y="2098"/>
                <a:chExt cx="244" cy="604"/>
              </a:xfrm>
            </p:grpSpPr>
            <p:sp>
              <p:nvSpPr>
                <p:cNvPr id="96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850" y="2098"/>
                  <a:ext cx="192" cy="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rgbClr val="C00000"/>
                      </a:solidFill>
                      <a:latin typeface="Arial Rounded MT Bold" charset="0"/>
                    </a:rPr>
                    <a:t>9</a:t>
                  </a:r>
                </a:p>
              </p:txBody>
            </p:sp>
            <p:sp>
              <p:nvSpPr>
                <p:cNvPr id="97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854" y="2390"/>
                  <a:ext cx="240" cy="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rgbClr val="C00000"/>
                      </a:solidFill>
                      <a:latin typeface="Arial Rounded MT Bold" charset="0"/>
                    </a:rPr>
                    <a:t>8</a:t>
                  </a:r>
                </a:p>
              </p:txBody>
            </p:sp>
            <p:sp>
              <p:nvSpPr>
                <p:cNvPr id="98" name="Line 44"/>
                <p:cNvSpPr>
                  <a:spLocks noChangeShapeType="1"/>
                </p:cNvSpPr>
                <p:nvPr/>
              </p:nvSpPr>
              <p:spPr bwMode="auto">
                <a:xfrm>
                  <a:off x="1850" y="2407"/>
                  <a:ext cx="234" cy="0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>
                    <a:solidFill>
                      <a:srgbClr val="FFFF00"/>
                    </a:solidFill>
                    <a:latin typeface="Arial Rounded MT Bold" charset="0"/>
                  </a:endParaRPr>
                </a:p>
              </p:txBody>
            </p:sp>
          </p:grpSp>
          <p:sp>
            <p:nvSpPr>
              <p:cNvPr id="95" name="Text Box 50"/>
              <p:cNvSpPr txBox="1">
                <a:spLocks noChangeArrowheads="1"/>
              </p:cNvSpPr>
              <p:nvPr/>
            </p:nvSpPr>
            <p:spPr bwMode="auto">
              <a:xfrm>
                <a:off x="2920" y="2171"/>
                <a:ext cx="24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solidFill>
                      <a:srgbClr val="C00000"/>
                    </a:solidFill>
                    <a:latin typeface="#9Slide03 Kaleko 105 Round Bold" pitchFamily="2" charset="0"/>
                  </a:rPr>
                  <a:t>x</a:t>
                </a:r>
              </a:p>
              <a:p>
                <a:pPr eaLnBrk="1" hangingPunct="1"/>
                <a:r>
                  <a:rPr lang="en-US" altLang="en-US" sz="2400" dirty="0">
                    <a:solidFill>
                      <a:srgbClr val="FFFF00"/>
                    </a:solidFill>
                    <a:latin typeface="#9Slide03 Kaleko 105 Round Bold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b="1" dirty="0">
                    <a:solidFill>
                      <a:srgbClr val="FFFF00"/>
                    </a:solidFill>
                    <a:latin typeface="Arial Rounded MT Bold" charset="0"/>
                    <a:sym typeface="Symbol" panose="05050102010706020507" pitchFamily="18" charset="2"/>
                  </a:rPr>
                  <a:t>      </a:t>
                </a:r>
              </a:p>
              <a:p>
                <a:pPr eaLnBrk="1" hangingPunct="1"/>
                <a:endParaRPr lang="en-US" altLang="en-US" sz="2400" b="1" dirty="0">
                  <a:solidFill>
                    <a:srgbClr val="FFFF00"/>
                  </a:solidFill>
                  <a:latin typeface="Arial Rounded MT Bold" charset="0"/>
                </a:endParaRP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5007751" y="5486676"/>
            <a:ext cx="1172648" cy="896467"/>
            <a:chOff x="8464442" y="3108659"/>
            <a:chExt cx="975855" cy="896467"/>
          </a:xfrm>
        </p:grpSpPr>
        <p:sp>
          <p:nvSpPr>
            <p:cNvPr id="100" name="Text Box 42"/>
            <p:cNvSpPr txBox="1">
              <a:spLocks noChangeArrowheads="1"/>
            </p:cNvSpPr>
            <p:nvPr/>
          </p:nvSpPr>
          <p:spPr bwMode="auto">
            <a:xfrm>
              <a:off x="8666242" y="3108659"/>
              <a:ext cx="7740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C00000"/>
                  </a:solidFill>
                  <a:latin typeface="Arial Rounded MT Bold" charset="0"/>
                </a:rPr>
                <a:t>144</a:t>
              </a:r>
            </a:p>
          </p:txBody>
        </p:sp>
        <p:sp>
          <p:nvSpPr>
            <p:cNvPr id="101" name="Text Box 43"/>
            <p:cNvSpPr txBox="1">
              <a:spLocks noChangeArrowheads="1"/>
            </p:cNvSpPr>
            <p:nvPr/>
          </p:nvSpPr>
          <p:spPr bwMode="auto">
            <a:xfrm>
              <a:off x="8862770" y="3543461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C00000"/>
                  </a:solidFill>
                  <a:latin typeface="Arial Rounded MT Bold" charset="0"/>
                </a:rPr>
                <a:t>8</a:t>
              </a:r>
            </a:p>
          </p:txBody>
        </p:sp>
        <p:sp>
          <p:nvSpPr>
            <p:cNvPr id="102" name="Line 44"/>
            <p:cNvSpPr>
              <a:spLocks noChangeShapeType="1"/>
            </p:cNvSpPr>
            <p:nvPr/>
          </p:nvSpPr>
          <p:spPr bwMode="auto">
            <a:xfrm>
              <a:off x="8816896" y="3555189"/>
              <a:ext cx="3714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bg1"/>
                </a:solidFill>
                <a:latin typeface="Arial Rounded MT Bold" charset="0"/>
              </a:endParaRPr>
            </a:p>
          </p:txBody>
        </p:sp>
        <p:sp>
          <p:nvSpPr>
            <p:cNvPr id="103" name="Text Box 36">
              <a:extLst>
                <a:ext uri="{FF2B5EF4-FFF2-40B4-BE49-F238E27FC236}">
                  <a16:creationId xmlns:a16="http://schemas.microsoft.com/office/drawing/2014/main" id="{8F070DA7-7BDF-4F72-BD32-25D63B39E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4442" y="3305555"/>
              <a:ext cx="4873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C00000"/>
                  </a:solidFill>
                  <a:latin typeface="Arial Rounded MT Bold" charset="0"/>
                </a:rPr>
                <a:t>=</a:t>
              </a:r>
              <a:r>
                <a:rPr lang="en-US" altLang="en-US" sz="2400" b="1" dirty="0">
                  <a:solidFill>
                    <a:schemeClr val="bg1"/>
                  </a:solidFill>
                  <a:latin typeface="Arial Rounded MT Bold" charset="0"/>
                </a:rPr>
                <a:t>    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294835" y="5481949"/>
            <a:ext cx="1613012" cy="897407"/>
            <a:chOff x="6751529" y="3103932"/>
            <a:chExt cx="1613012" cy="897407"/>
          </a:xfrm>
        </p:grpSpPr>
        <p:sp>
          <p:nvSpPr>
            <p:cNvPr id="105" name="Text Box 36">
              <a:extLst>
                <a:ext uri="{FF2B5EF4-FFF2-40B4-BE49-F238E27FC236}">
                  <a16:creationId xmlns:a16="http://schemas.microsoft.com/office/drawing/2014/main" id="{8F070DA7-7BDF-4F72-BD32-25D63B39E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1529" y="3312629"/>
              <a:ext cx="4873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C00000"/>
                  </a:solidFill>
                  <a:latin typeface="Arial Rounded MT Bold" charset="0"/>
                </a:rPr>
                <a:t>=</a:t>
              </a:r>
              <a:r>
                <a:rPr lang="en-US" altLang="en-US" sz="2400" b="1" dirty="0">
                  <a:solidFill>
                    <a:schemeClr val="bg1"/>
                  </a:solidFill>
                  <a:latin typeface="Arial Rounded MT Bold" charset="0"/>
                </a:rPr>
                <a:t>    </a:t>
              </a: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6972821" y="3103932"/>
              <a:ext cx="1391720" cy="897407"/>
              <a:chOff x="6972821" y="3103932"/>
              <a:chExt cx="1391720" cy="897407"/>
            </a:xfrm>
          </p:grpSpPr>
          <p:sp>
            <p:nvSpPr>
              <p:cNvPr id="108" name="Text Box 42"/>
              <p:cNvSpPr txBox="1">
                <a:spLocks noChangeArrowheads="1"/>
              </p:cNvSpPr>
              <p:nvPr/>
            </p:nvSpPr>
            <p:spPr bwMode="auto">
              <a:xfrm>
                <a:off x="6972821" y="3108397"/>
                <a:ext cx="83265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FFFF00"/>
                    </a:solidFill>
                    <a:latin typeface="Arial Rounded MT Bold" charset="0"/>
                  </a:rPr>
                  <a:t> 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Arial Rounded MT Bold" charset="0"/>
                  </a:rPr>
                  <a:t>16</a:t>
                </a:r>
              </a:p>
            </p:txBody>
          </p:sp>
          <p:sp>
            <p:nvSpPr>
              <p:cNvPr id="110" name="Text Box 43"/>
              <p:cNvSpPr txBox="1">
                <a:spLocks noChangeArrowheads="1"/>
              </p:cNvSpPr>
              <p:nvPr/>
            </p:nvSpPr>
            <p:spPr bwMode="auto">
              <a:xfrm>
                <a:off x="7151208" y="3539674"/>
                <a:ext cx="381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C00000"/>
                    </a:solidFill>
                    <a:latin typeface="Arial Rounded MT Bold" charset="0"/>
                  </a:rPr>
                  <a:t>1</a:t>
                </a:r>
              </a:p>
            </p:txBody>
          </p:sp>
          <p:sp>
            <p:nvSpPr>
              <p:cNvPr id="112" name="Line 44"/>
              <p:cNvSpPr>
                <a:spLocks noChangeShapeType="1"/>
              </p:cNvSpPr>
              <p:nvPr/>
            </p:nvSpPr>
            <p:spPr bwMode="auto">
              <a:xfrm>
                <a:off x="7192178" y="3562098"/>
                <a:ext cx="371475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chemeClr val="bg1"/>
                  </a:solidFill>
                  <a:latin typeface="Arial Rounded MT Bold" charset="0"/>
                </a:endParaRPr>
              </a:p>
            </p:txBody>
          </p:sp>
          <p:sp>
            <p:nvSpPr>
              <p:cNvPr id="113" name="Text Box 42"/>
              <p:cNvSpPr txBox="1">
                <a:spLocks noChangeArrowheads="1"/>
              </p:cNvSpPr>
              <p:nvPr/>
            </p:nvSpPr>
            <p:spPr bwMode="auto">
              <a:xfrm>
                <a:off x="7973245" y="3103932"/>
                <a:ext cx="304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C00000"/>
                    </a:solidFill>
                    <a:latin typeface="Arial Rounded MT Bold" charset="0"/>
                  </a:rPr>
                  <a:t>9</a:t>
                </a:r>
              </a:p>
            </p:txBody>
          </p:sp>
          <p:sp>
            <p:nvSpPr>
              <p:cNvPr id="114" name="Text Box 43"/>
              <p:cNvSpPr txBox="1">
                <a:spLocks noChangeArrowheads="1"/>
              </p:cNvSpPr>
              <p:nvPr/>
            </p:nvSpPr>
            <p:spPr bwMode="auto">
              <a:xfrm>
                <a:off x="7983541" y="3535410"/>
                <a:ext cx="381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C00000"/>
                    </a:solidFill>
                    <a:latin typeface="Arial Rounded MT Bold" charset="0"/>
                  </a:rPr>
                  <a:t>8</a:t>
                </a:r>
              </a:p>
            </p:txBody>
          </p:sp>
          <p:sp>
            <p:nvSpPr>
              <p:cNvPr id="115" name="Line 44"/>
              <p:cNvSpPr>
                <a:spLocks noChangeShapeType="1"/>
              </p:cNvSpPr>
              <p:nvPr/>
            </p:nvSpPr>
            <p:spPr bwMode="auto">
              <a:xfrm>
                <a:off x="7983541" y="3563985"/>
                <a:ext cx="371475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chemeClr val="bg1"/>
                  </a:solidFill>
                  <a:latin typeface="Arial Rounded MT Bold" charset="0"/>
                </a:endParaRPr>
              </a:p>
            </p:txBody>
          </p:sp>
          <p:sp>
            <p:nvSpPr>
              <p:cNvPr id="116" name="Text Box 50"/>
              <p:cNvSpPr txBox="1">
                <a:spLocks noChangeArrowheads="1"/>
              </p:cNvSpPr>
              <p:nvPr/>
            </p:nvSpPr>
            <p:spPr bwMode="auto">
              <a:xfrm>
                <a:off x="7571494" y="3286113"/>
                <a:ext cx="381000" cy="533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solidFill>
                      <a:srgbClr val="C00000"/>
                    </a:solidFill>
                    <a:latin typeface="#9Slide03 Kaleko 105 Round Bold" pitchFamily="2" charset="0"/>
                  </a:rPr>
                  <a:t>x</a:t>
                </a:r>
              </a:p>
              <a:p>
                <a:pPr eaLnBrk="1" hangingPunct="1"/>
                <a:r>
                  <a:rPr lang="en-US" altLang="en-US" sz="2400" dirty="0">
                    <a:solidFill>
                      <a:schemeClr val="bg1"/>
                    </a:solidFill>
                    <a:latin typeface="#9Slide03 Kaleko 105 Round Bold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 Rounded MT Bold" charset="0"/>
                    <a:sym typeface="Symbol" panose="05050102010706020507" pitchFamily="18" charset="2"/>
                  </a:rPr>
                  <a:t>      </a:t>
                </a:r>
              </a:p>
              <a:p>
                <a:pPr eaLnBrk="1" hangingPunct="1"/>
                <a:endParaRPr lang="en-US" altLang="en-US" sz="2400" b="1" dirty="0">
                  <a:solidFill>
                    <a:schemeClr val="bg1"/>
                  </a:solidFill>
                  <a:latin typeface="Arial Rounded MT Bold" charset="0"/>
                </a:endParaRPr>
              </a:p>
            </p:txBody>
          </p:sp>
        </p:grpSp>
      </p:grpSp>
      <p:sp>
        <p:nvSpPr>
          <p:cNvPr id="117" name="Text Box 36">
            <a:extLst>
              <a:ext uri="{FF2B5EF4-FFF2-40B4-BE49-F238E27FC236}">
                <a16:creationId xmlns:a16="http://schemas.microsoft.com/office/drawing/2014/main" id="{8F070DA7-7BDF-4F72-BD32-25D63B39E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3598" y="5673994"/>
            <a:ext cx="487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00000"/>
                </a:solidFill>
                <a:latin typeface="Arial Rounded MT Bold" charset="0"/>
              </a:rPr>
              <a:t>= </a:t>
            </a:r>
            <a:r>
              <a:rPr lang="en-US" altLang="en-US" sz="2400" b="1" dirty="0">
                <a:solidFill>
                  <a:schemeClr val="bg1"/>
                </a:solidFill>
                <a:latin typeface="Arial Rounded MT Bold" charset="0"/>
              </a:rPr>
              <a:t>   </a:t>
            </a:r>
          </a:p>
        </p:txBody>
      </p:sp>
      <p:sp>
        <p:nvSpPr>
          <p:cNvPr id="118" name="Text Box 36">
            <a:extLst>
              <a:ext uri="{FF2B5EF4-FFF2-40B4-BE49-F238E27FC236}">
                <a16:creationId xmlns:a16="http://schemas.microsoft.com/office/drawing/2014/main" id="{8F070DA7-7BDF-4F72-BD32-25D63B39E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133" y="5664130"/>
            <a:ext cx="631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00000"/>
                </a:solidFill>
                <a:latin typeface="Arial Rounded MT Bold" charset="0"/>
              </a:rPr>
              <a:t>18</a:t>
            </a:r>
            <a:r>
              <a:rPr lang="en-US" altLang="en-US" sz="2400" b="1" dirty="0">
                <a:solidFill>
                  <a:schemeClr val="bg1"/>
                </a:solidFill>
                <a:latin typeface="Arial Rounded MT Bold" charset="0"/>
              </a:rPr>
              <a:t>    </a:t>
            </a:r>
          </a:p>
        </p:txBody>
      </p:sp>
      <p:sp>
        <p:nvSpPr>
          <p:cNvPr id="119" name="Curved Down Arrow 118"/>
          <p:cNvSpPr/>
          <p:nvPr/>
        </p:nvSpPr>
        <p:spPr bwMode="auto">
          <a:xfrm>
            <a:off x="2448560" y="5451467"/>
            <a:ext cx="1212774" cy="259555"/>
          </a:xfrm>
          <a:prstGeom prst="curvedDownArrow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57150" cap="flat" cmpd="thinThick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8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0" dur="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3" dur="1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6" dur="1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9" dur="1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84" grpId="0"/>
      <p:bldP spid="86" grpId="0"/>
      <p:bldP spid="87" grpId="0"/>
      <p:bldP spid="88" grpId="0"/>
      <p:bldP spid="89" grpId="0"/>
      <p:bldP spid="117" grpId="0"/>
      <p:bldP spid="117" grpId="1"/>
      <p:bldP spid="118" grpId="0"/>
      <p:bldP spid="118" grpId="1"/>
      <p:bldP spid="119" grpId="0" animBg="1"/>
      <p:bldP spid="1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5425CF-ED9C-46CF-826E-0E07952DA316}"/>
              </a:ext>
            </a:extLst>
          </p:cNvPr>
          <p:cNvGrpSpPr/>
          <p:nvPr/>
        </p:nvGrpSpPr>
        <p:grpSpPr>
          <a:xfrm>
            <a:off x="381000" y="1845050"/>
            <a:ext cx="6879607" cy="4881145"/>
            <a:chOff x="1761625" y="876300"/>
            <a:chExt cx="8199963" cy="564432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447F4B9-8F15-48E7-922D-B738819A267B}"/>
                </a:ext>
              </a:extLst>
            </p:cNvPr>
            <p:cNvGrpSpPr/>
            <p:nvPr/>
          </p:nvGrpSpPr>
          <p:grpSpPr>
            <a:xfrm>
              <a:off x="1761625" y="876300"/>
              <a:ext cx="8199963" cy="5644322"/>
              <a:chOff x="1698125" y="378740"/>
              <a:chExt cx="8199963" cy="661813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AD65606-9089-4429-91BD-A6ABD428C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3737">
                <a:off x="1698125" y="378740"/>
                <a:ext cx="8199963" cy="6618132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82DD0CC-FED8-41F5-A9DF-865207408701}"/>
                  </a:ext>
                </a:extLst>
              </p:cNvPr>
              <p:cNvSpPr/>
              <p:nvPr/>
            </p:nvSpPr>
            <p:spPr bwMode="auto">
              <a:xfrm rot="225180">
                <a:off x="5193839" y="733530"/>
                <a:ext cx="1879991" cy="1362203"/>
              </a:xfrm>
              <a:prstGeom prst="rect">
                <a:avLst/>
              </a:prstGeom>
              <a:solidFill>
                <a:srgbClr val="F9E341"/>
              </a:solidFill>
              <a:ln w="57150" cap="flat" cmpd="thinThick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6901F1-66CA-4287-AE92-2E3F2FBC7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9482" y="946079"/>
              <a:ext cx="1544247" cy="1199415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723320" y="3059810"/>
            <a:ext cx="4782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990000"/>
                </a:solidFill>
                <a:latin typeface="Arial Rounded MT Bold" charset="0"/>
              </a:rPr>
              <a:t>Muốn</a:t>
            </a:r>
            <a:r>
              <a:rPr lang="en-US" altLang="en-US" sz="3600" b="1" dirty="0">
                <a:solidFill>
                  <a:srgbClr val="990000"/>
                </a:solidFill>
                <a:latin typeface="Arial Rounded MT Bold" charset="0"/>
              </a:rPr>
              <a:t> </a:t>
            </a:r>
            <a:r>
              <a:rPr lang="en-US" altLang="en-US" sz="3600" b="1" dirty="0" err="1">
                <a:solidFill>
                  <a:srgbClr val="990000"/>
                </a:solidFill>
                <a:latin typeface="Arial Rounded MT Bold" charset="0"/>
              </a:rPr>
              <a:t>tìm</a:t>
            </a:r>
            <a:r>
              <a:rPr lang="en-US" altLang="en-US" sz="3600" b="1" dirty="0">
                <a:solidFill>
                  <a:srgbClr val="990000"/>
                </a:solidFill>
                <a:latin typeface="Arial Rounded MT Bold" charset="0"/>
              </a:rPr>
              <a:t> </a:t>
            </a:r>
            <a:r>
              <a:rPr lang="en-US" altLang="en-US" sz="3600" b="1" dirty="0" err="1">
                <a:solidFill>
                  <a:srgbClr val="990000"/>
                </a:solidFill>
                <a:latin typeface="Arial Rounded MT Bold" charset="0"/>
              </a:rPr>
              <a:t>phân</a:t>
            </a:r>
            <a:r>
              <a:rPr lang="en-US" altLang="en-US" sz="3600" b="1" dirty="0">
                <a:solidFill>
                  <a:srgbClr val="990000"/>
                </a:solidFill>
                <a:latin typeface="Arial Rounded MT Bold" charset="0"/>
              </a:rPr>
              <a:t> </a:t>
            </a:r>
            <a:r>
              <a:rPr lang="en-US" altLang="en-US" sz="3600" b="1" dirty="0" err="1">
                <a:solidFill>
                  <a:srgbClr val="990000"/>
                </a:solidFill>
                <a:latin typeface="Arial Rounded MT Bold" charset="0"/>
              </a:rPr>
              <a:t>số</a:t>
            </a:r>
            <a:r>
              <a:rPr lang="en-US" altLang="en-US" sz="3600" b="1" dirty="0">
                <a:solidFill>
                  <a:srgbClr val="990000"/>
                </a:solidFill>
                <a:latin typeface="Arial Rounded MT Bold" charset="0"/>
              </a:rPr>
              <a:t> </a:t>
            </a:r>
            <a:r>
              <a:rPr lang="en-US" altLang="en-US" sz="3600" b="1" dirty="0" err="1">
                <a:solidFill>
                  <a:srgbClr val="990000"/>
                </a:solidFill>
                <a:latin typeface="Arial Rounded MT Bold" charset="0"/>
              </a:rPr>
              <a:t>của</a:t>
            </a:r>
            <a:r>
              <a:rPr lang="en-US" altLang="en-US" sz="3600" b="1" dirty="0">
                <a:solidFill>
                  <a:srgbClr val="990000"/>
                </a:solidFill>
                <a:latin typeface="Arial Rounded MT Bold" charset="0"/>
              </a:rPr>
              <a:t> </a:t>
            </a:r>
            <a:r>
              <a:rPr lang="en-US" altLang="en-US" sz="3600" b="1" dirty="0" err="1">
                <a:solidFill>
                  <a:srgbClr val="990000"/>
                </a:solidFill>
                <a:latin typeface="Arial Rounded MT Bold" charset="0"/>
              </a:rPr>
              <a:t>một</a:t>
            </a:r>
            <a:r>
              <a:rPr lang="en-US" altLang="en-US" sz="3600" b="1" dirty="0">
                <a:solidFill>
                  <a:srgbClr val="990000"/>
                </a:solidFill>
                <a:latin typeface="Arial Rounded MT Bold" charset="0"/>
              </a:rPr>
              <a:t> </a:t>
            </a:r>
            <a:r>
              <a:rPr lang="en-US" altLang="en-US" sz="3600" b="1" dirty="0" err="1">
                <a:solidFill>
                  <a:srgbClr val="990000"/>
                </a:solidFill>
                <a:latin typeface="Arial Rounded MT Bold" charset="0"/>
              </a:rPr>
              <a:t>số</a:t>
            </a:r>
            <a:r>
              <a:rPr lang="en-US" altLang="en-US" sz="3600" b="1" dirty="0">
                <a:solidFill>
                  <a:srgbClr val="990000"/>
                </a:solidFill>
                <a:latin typeface="Arial Rounded MT Bold" charset="0"/>
              </a:rPr>
              <a:t> ta </a:t>
            </a:r>
            <a:r>
              <a:rPr lang="en-US" altLang="en-US" sz="3600" b="1" dirty="0" err="1">
                <a:solidFill>
                  <a:srgbClr val="990000"/>
                </a:solidFill>
                <a:latin typeface="Arial Rounded MT Bold" charset="0"/>
              </a:rPr>
              <a:t>lấy</a:t>
            </a:r>
            <a:r>
              <a:rPr lang="en-US" altLang="en-US" sz="3600" b="1" dirty="0">
                <a:solidFill>
                  <a:srgbClr val="990000"/>
                </a:solidFill>
                <a:latin typeface="Arial Rounded MT Bold" charset="0"/>
              </a:rPr>
              <a:t> </a:t>
            </a:r>
            <a:r>
              <a:rPr lang="en-US" altLang="en-US" sz="3600" b="1" dirty="0" err="1">
                <a:solidFill>
                  <a:srgbClr val="990000"/>
                </a:solidFill>
                <a:latin typeface="Arial Rounded MT Bold" charset="0"/>
              </a:rPr>
              <a:t>số</a:t>
            </a:r>
            <a:r>
              <a:rPr lang="en-US" altLang="en-US" sz="3600" b="1" dirty="0">
                <a:solidFill>
                  <a:srgbClr val="990000"/>
                </a:solidFill>
                <a:latin typeface="Arial Rounded MT Bold" charset="0"/>
              </a:rPr>
              <a:t> </a:t>
            </a:r>
            <a:r>
              <a:rPr lang="en-US" altLang="en-US" sz="3600" b="1" dirty="0" err="1">
                <a:solidFill>
                  <a:srgbClr val="990000"/>
                </a:solidFill>
                <a:latin typeface="Arial Rounded MT Bold" charset="0"/>
              </a:rPr>
              <a:t>đó</a:t>
            </a:r>
            <a:r>
              <a:rPr lang="en-US" altLang="en-US" sz="3600" b="1" dirty="0">
                <a:solidFill>
                  <a:srgbClr val="990000"/>
                </a:solidFill>
                <a:latin typeface="Arial Rounded MT Bold" charset="0"/>
              </a:rPr>
              <a:t> </a:t>
            </a:r>
            <a:r>
              <a:rPr lang="en-US" altLang="en-US" sz="3600" b="1" dirty="0" err="1">
                <a:solidFill>
                  <a:srgbClr val="990000"/>
                </a:solidFill>
                <a:latin typeface="Arial Rounded MT Bold" charset="0"/>
              </a:rPr>
              <a:t>nhân</a:t>
            </a:r>
            <a:r>
              <a:rPr lang="en-US" altLang="en-US" sz="3600" b="1" dirty="0">
                <a:solidFill>
                  <a:srgbClr val="990000"/>
                </a:solidFill>
                <a:latin typeface="Arial Rounded MT Bold" charset="0"/>
              </a:rPr>
              <a:t> </a:t>
            </a:r>
            <a:r>
              <a:rPr lang="en-US" altLang="en-US" sz="3600" b="1" dirty="0" err="1">
                <a:solidFill>
                  <a:srgbClr val="990000"/>
                </a:solidFill>
                <a:latin typeface="Arial Rounded MT Bold" charset="0"/>
              </a:rPr>
              <a:t>với</a:t>
            </a:r>
            <a:r>
              <a:rPr lang="en-US" altLang="en-US" sz="3600" b="1" dirty="0">
                <a:solidFill>
                  <a:srgbClr val="990000"/>
                </a:solidFill>
                <a:latin typeface="Arial Rounded MT Bold" charset="0"/>
              </a:rPr>
              <a:t> </a:t>
            </a:r>
            <a:r>
              <a:rPr lang="en-US" altLang="en-US" sz="3600" b="1" dirty="0" err="1">
                <a:solidFill>
                  <a:srgbClr val="990000"/>
                </a:solidFill>
                <a:latin typeface="Arial Rounded MT Bold" charset="0"/>
              </a:rPr>
              <a:t>phân</a:t>
            </a:r>
            <a:r>
              <a:rPr lang="en-US" altLang="en-US" sz="3600" b="1" dirty="0">
                <a:solidFill>
                  <a:srgbClr val="990000"/>
                </a:solidFill>
                <a:latin typeface="Arial Rounded MT Bold" charset="0"/>
              </a:rPr>
              <a:t> </a:t>
            </a:r>
            <a:r>
              <a:rPr lang="en-US" altLang="en-US" sz="3600" b="1" dirty="0" err="1">
                <a:solidFill>
                  <a:srgbClr val="990000"/>
                </a:solidFill>
                <a:latin typeface="Arial Rounded MT Bold" charset="0"/>
              </a:rPr>
              <a:t>số</a:t>
            </a:r>
            <a:r>
              <a:rPr lang="en-US" altLang="en-US" sz="3600" b="1" dirty="0">
                <a:solidFill>
                  <a:srgbClr val="990000"/>
                </a:solidFill>
                <a:latin typeface="Arial Rounded MT Bold" charset="0"/>
              </a:rPr>
              <a:t>.</a:t>
            </a:r>
          </a:p>
        </p:txBody>
      </p:sp>
      <p:sp>
        <p:nvSpPr>
          <p:cNvPr id="12" name="Title 1"/>
          <p:cNvSpPr>
            <a:spLocks noGrp="1"/>
          </p:cNvSpPr>
          <p:nvPr/>
        </p:nvSpPr>
        <p:spPr>
          <a:xfrm>
            <a:off x="651753" y="-152400"/>
            <a:ext cx="7886700" cy="1923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2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1" y="2286058"/>
            <a:ext cx="7943215" cy="1504315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algn="ctr"/>
            <a:r>
              <a:rPr lang="en-US" sz="6600" b="1">
                <a:latin typeface="HP001 4 hàng" panose="020B0603050302020204" charset="0"/>
                <a:cs typeface="HP001 4 hàng" panose="020B0603050302020204" charset="0"/>
              </a:rPr>
              <a:t>Chúc các em học tốt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4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8600" y1="2800" x2="4000" y2="16400"/>
                        <a14:foregroundMark x1="14800" y1="2800" x2="3800" y2="12600"/>
                        <a14:foregroundMark x1="4200" y1="12600" x2="2400" y2="73400"/>
                        <a14:foregroundMark x1="2600" y1="73800" x2="6000" y2="88200"/>
                        <a14:foregroundMark x1="6000" y1="88200" x2="21600" y2="97200"/>
                        <a14:foregroundMark x1="22600" y1="97000" x2="62600" y2="96800"/>
                        <a14:foregroundMark x1="67400" y1="97800" x2="68800" y2="97200"/>
                        <a14:foregroundMark x1="70400" y1="98400" x2="90800" y2="92400"/>
                        <a14:foregroundMark x1="90600" y1="92400" x2="95600" y2="84000"/>
                        <a14:foregroundMark x1="95600" y1="84000" x2="96800" y2="17400"/>
                        <a14:foregroundMark x1="96800" y1="17400" x2="88600" y2="5600"/>
                        <a14:foregroundMark x1="88600" y1="5600" x2="43800" y2="2000"/>
                        <a14:foregroundMark x1="15800" y1="3600" x2="44400" y2="1600"/>
                        <a14:foregroundMark x1="52600" y1="7400" x2="4000" y2="32400"/>
                        <a14:foregroundMark x1="8000" y1="28800" x2="25400" y2="8000"/>
                        <a14:foregroundMark x1="25400" y1="7800" x2="11200" y2="12600"/>
                        <a14:foregroundMark x1="31000" y1="13200" x2="70800" y2="21000"/>
                        <a14:foregroundMark x1="68000" y1="8400" x2="72400" y2="32800"/>
                        <a14:foregroundMark x1="79400" y1="25200" x2="71800" y2="6000"/>
                        <a14:foregroundMark x1="88000" y1="21000" x2="91600" y2="60800"/>
                        <a14:foregroundMark x1="93400" y1="23800" x2="92600" y2="44400"/>
                        <a14:foregroundMark x1="92600" y1="44400" x2="84600" y2="69600"/>
                        <a14:foregroundMark x1="84200" y1="70000" x2="80000" y2="84000"/>
                        <a14:foregroundMark x1="88000" y1="71000" x2="91400" y2="60800"/>
                        <a14:foregroundMark x1="91000" y1="60800" x2="87000" y2="78800"/>
                        <a14:foregroundMark x1="87000" y1="78800" x2="86000" y2="85400"/>
                        <a14:foregroundMark x1="86000" y1="85800" x2="77000" y2="89800"/>
                        <a14:foregroundMark x1="77000" y1="89800" x2="57800" y2="89400"/>
                        <a14:foregroundMark x1="57800" y1="89400" x2="27400" y2="89400"/>
                        <a14:foregroundMark x1="31000" y1="89600" x2="7400" y2="73800"/>
                        <a14:foregroundMark x1="7400" y1="73800" x2="14000" y2="28800"/>
                        <a14:foregroundMark x1="6400" y1="75200" x2="17600" y2="9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6" y="1148954"/>
            <a:ext cx="3394472" cy="3394472"/>
          </a:xfrm>
        </p:spPr>
      </p:pic>
      <p:grpSp>
        <p:nvGrpSpPr>
          <p:cNvPr id="9" name="Group 8"/>
          <p:cNvGrpSpPr/>
          <p:nvPr/>
        </p:nvGrpSpPr>
        <p:grpSpPr>
          <a:xfrm>
            <a:off x="3819049" y="4301253"/>
            <a:ext cx="1443038" cy="655796"/>
            <a:chOff x="5059680" y="4646296"/>
            <a:chExt cx="1924050" cy="874394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5059680" y="4646296"/>
              <a:ext cx="1924050" cy="874394"/>
            </a:xfrm>
            <a:prstGeom prst="roundRect">
              <a:avLst/>
            </a:prstGeom>
            <a:solidFill>
              <a:srgbClr val="FFFF00"/>
            </a:solidFill>
            <a:ln w="57150" cap="flat" cmpd="thinThick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/>
            <a:lstStyle/>
            <a:p>
              <a:pPr eaLnBrk="1" hangingPunct="1"/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5164455" y="4729163"/>
              <a:ext cx="1714500" cy="697230"/>
            </a:xfrm>
            <a:prstGeom prst="roundRect">
              <a:avLst/>
            </a:prstGeom>
            <a:solidFill>
              <a:srgbClr val="FF9900"/>
            </a:solidFill>
            <a:ln w="57150" cap="flat" cmpd="thinThick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eaLnBrk="1" hangingPunct="1"/>
              <a:r>
                <a:rPr lang="en-US" sz="2400" dirty="0">
                  <a:solidFill>
                    <a:srgbClr val="000000"/>
                  </a:solidFill>
                  <a:latin typeface="Snap ITC" panose="04040A07060A02020202" pitchFamily="82" charset="0"/>
                </a:rPr>
                <a:t>PLAY</a:t>
              </a:r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394337" y="4886328"/>
            <a:ext cx="8292465" cy="1371600"/>
          </a:xfrm>
          <a:prstGeom prst="rect">
            <a:avLst/>
          </a:prstGeom>
          <a:solidFill>
            <a:srgbClr val="FEFD9F"/>
          </a:solidFill>
          <a:ln w="57150" cap="flat" cmpd="thinThick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/>
          <a:lstStyle/>
          <a:p>
            <a:pPr algn="ctr" eaLnBrk="1" hangingPunct="1"/>
            <a:endParaRPr lang="en-US" sz="900" dirty="0">
              <a:solidFill>
                <a:srgbClr val="000000"/>
              </a:solidFill>
              <a:latin typeface="Arial" panose="020B0604020202020204"/>
            </a:endParaRPr>
          </a:p>
          <a:p>
            <a:pPr algn="ctr" eaLnBrk="1" hangingPunct="1"/>
            <a:r>
              <a:rPr lang="en-US" sz="5400" dirty="0">
                <a:solidFill>
                  <a:srgbClr val="2A9A03"/>
                </a:solidFill>
                <a:latin typeface="iCiel Crocante" panose="02000000000000000000" charset="0"/>
                <a:cs typeface="iCiel Crocante" panose="02000000000000000000" charset="0"/>
              </a:rPr>
              <a:t>LẤY KẸO CHO ẾCH CON</a:t>
            </a:r>
          </a:p>
        </p:txBody>
      </p:sp>
      <p:pic>
        <p:nvPicPr>
          <p:cNvPr id="11" name="dung-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86800" y="5566648"/>
            <a:ext cx="0" cy="0"/>
          </a:xfrm>
          <a:prstGeom prst="rect">
            <a:avLst/>
          </a:prstGeom>
        </p:spPr>
      </p:pic>
      <p:pic>
        <p:nvPicPr>
          <p:cNvPr id="13" name="LittleGirlBeatInstrumental-V.A-291858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77938" y="4301253"/>
            <a:ext cx="0" cy="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863" y="4540902"/>
            <a:ext cx="1714891" cy="178952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545152" y="162811"/>
            <a:ext cx="6426679" cy="2240420"/>
            <a:chOff x="720090" y="400050"/>
            <a:chExt cx="8846820" cy="250317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720090" y="400050"/>
              <a:ext cx="8846820" cy="2503170"/>
            </a:xfrm>
            <a:prstGeom prst="roundRect">
              <a:avLst/>
            </a:prstGeom>
            <a:gradFill flip="none" rotWithShape="1">
              <a:gsLst>
                <a:gs pos="0">
                  <a:srgbClr val="FF9900">
                    <a:shade val="30000"/>
                    <a:satMod val="115000"/>
                  </a:srgbClr>
                </a:gs>
                <a:gs pos="50000">
                  <a:srgbClr val="FF9900">
                    <a:shade val="67500"/>
                    <a:satMod val="115000"/>
                  </a:srgbClr>
                </a:gs>
                <a:gs pos="100000">
                  <a:srgbClr val="FF99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rgbClr val="FF99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/>
                <p:cNvSpPr/>
                <p:nvPr/>
              </p:nvSpPr>
              <p:spPr bwMode="auto">
                <a:xfrm>
                  <a:off x="1092406" y="668653"/>
                  <a:ext cx="8196813" cy="1920216"/>
                </a:xfrm>
                <a:prstGeom prst="roundRect">
                  <a:avLst/>
                </a:prstGeom>
                <a:solidFill>
                  <a:srgbClr val="FFCC66"/>
                </a:solidFill>
                <a:ln>
                  <a:solidFill>
                    <a:srgbClr val="FFCC66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Câu 1: </a:t>
                  </a:r>
                  <a:r>
                    <a:rPr lang="en-US" sz="3600" b="1" dirty="0" err="1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Tính</a:t>
                  </a:r>
                  <a:endParaRPr lang="en-US" sz="3600" b="1" dirty="0">
                    <a:solidFill>
                      <a:srgbClr val="000000"/>
                    </a:solidFill>
                    <a:latin typeface="Arial Rounded MT Bold" panose="020F0704030504030204" pitchFamily="34" charset="0"/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𝟓</m:t>
                            </m:r>
                          </m:den>
                        </m:f>
                        <m:r>
                          <a:rPr lang="en-US" sz="32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sz="32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= ?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ounded 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92406" y="668653"/>
                  <a:ext cx="8196813" cy="1920216"/>
                </a:xfrm>
                <a:prstGeom prst="roundRect">
                  <a:avLst/>
                </a:prstGeom>
                <a:blipFill rotWithShape="1">
                  <a:blip r:embed="rId8"/>
                  <a:stretch>
                    <a:fillRect l="-1071"/>
                  </a:stretch>
                </a:blipFill>
                <a:ln>
                  <a:solidFill>
                    <a:srgbClr val="FFCC66"/>
                  </a:solidFill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720092" y="2771772"/>
                <a:ext cx="2588895" cy="1062990"/>
              </a:xfrm>
              <a:prstGeom prst="roundRect">
                <a:avLst/>
              </a:prstGeom>
              <a:solidFill>
                <a:srgbClr val="FFCC66"/>
              </a:solidFill>
              <a:ln w="57150" cap="flat" cmpd="thinThick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0000"/>
                  </a:solidFill>
                  <a:latin typeface="Arial (Headings)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0120" y="2771772"/>
                <a:ext cx="3451860" cy="1062990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57150" cap="flat" cmpd="thinThick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 bwMode="auto">
              <a:xfrm>
                <a:off x="4364606" y="2771772"/>
                <a:ext cx="2588895" cy="1062990"/>
              </a:xfrm>
              <a:prstGeom prst="roundRect">
                <a:avLst/>
              </a:prstGeom>
              <a:solidFill>
                <a:srgbClr val="FFCC66"/>
              </a:solidFill>
              <a:ln w="57150" cap="flat" cmpd="thinThick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 dirty="0">
                    <a:solidFill>
                      <a:srgbClr val="000000"/>
                    </a:solidFill>
                  </a:rPr>
                  <a:t>B.</a:t>
                </a:r>
                <a:r>
                  <a:rPr lang="en-US" sz="36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9473" y="2771772"/>
                <a:ext cx="3451860" cy="1062990"/>
              </a:xfrm>
              <a:prstGeom prst="round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57150" cap="flat" cmpd="thinThick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 bwMode="auto">
              <a:xfrm>
                <a:off x="720092" y="4009353"/>
                <a:ext cx="2588895" cy="1062990"/>
              </a:xfrm>
              <a:prstGeom prst="roundRect">
                <a:avLst/>
              </a:prstGeom>
              <a:solidFill>
                <a:srgbClr val="FFCC66"/>
              </a:solidFill>
              <a:ln w="57150" cap="flat" cmpd="thinThick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 dirty="0">
                    <a:solidFill>
                      <a:srgbClr val="000000"/>
                    </a:solidFill>
                  </a:rPr>
                  <a:t>C.</a:t>
                </a:r>
                <a:r>
                  <a:rPr lang="en-US" sz="36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6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0120" y="4009353"/>
                <a:ext cx="3451860" cy="1062990"/>
              </a:xfrm>
              <a:prstGeom prst="round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57150" cap="flat" cmpd="thinThick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4382935" y="4009353"/>
                <a:ext cx="2570593" cy="1062990"/>
              </a:xfrm>
              <a:prstGeom prst="roundRect">
                <a:avLst/>
              </a:prstGeom>
              <a:solidFill>
                <a:srgbClr val="FFCC66"/>
              </a:solidFill>
              <a:ln w="57150" cap="flat" cmpd="thinThick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D.</a:t>
                </a:r>
                <a:r>
                  <a:rPr lang="en-US" sz="3600" b="1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0000"/>
                  </a:solidFill>
                  <a:latin typeface="Arial (Headings)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43876" y="4009353"/>
                <a:ext cx="3427457" cy="1062990"/>
              </a:xfrm>
              <a:prstGeom prst="round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57150" cap="flat" cmpd="thinThick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 21"/>
          <p:cNvSpPr/>
          <p:nvPr/>
        </p:nvSpPr>
        <p:spPr bwMode="auto">
          <a:xfrm rot="347773">
            <a:off x="8210537" y="-194016"/>
            <a:ext cx="235536" cy="2675131"/>
          </a:xfrm>
          <a:custGeom>
            <a:avLst/>
            <a:gdLst>
              <a:gd name="connsiteX0" fmla="*/ 0 w 378465"/>
              <a:gd name="connsiteY0" fmla="*/ 0 h 2514600"/>
              <a:gd name="connsiteX1" fmla="*/ 377190 w 378465"/>
              <a:gd name="connsiteY1" fmla="*/ 640080 h 2514600"/>
              <a:gd name="connsiteX2" fmla="*/ 125730 w 378465"/>
              <a:gd name="connsiteY2" fmla="*/ 2057400 h 2514600"/>
              <a:gd name="connsiteX3" fmla="*/ 205740 w 378465"/>
              <a:gd name="connsiteY3" fmla="*/ 2457450 h 2514600"/>
              <a:gd name="connsiteX4" fmla="*/ 217170 w 378465"/>
              <a:gd name="connsiteY4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465" h="2514600">
                <a:moveTo>
                  <a:pt x="0" y="0"/>
                </a:moveTo>
                <a:cubicBezTo>
                  <a:pt x="178117" y="148590"/>
                  <a:pt x="356235" y="297180"/>
                  <a:pt x="377190" y="640080"/>
                </a:cubicBezTo>
                <a:cubicBezTo>
                  <a:pt x="398145" y="982980"/>
                  <a:pt x="154305" y="1754505"/>
                  <a:pt x="125730" y="2057400"/>
                </a:cubicBezTo>
                <a:cubicBezTo>
                  <a:pt x="97155" y="2360295"/>
                  <a:pt x="205740" y="2457450"/>
                  <a:pt x="205740" y="2457450"/>
                </a:cubicBezTo>
                <a:lnTo>
                  <a:pt x="217170" y="2514600"/>
                </a:lnTo>
              </a:path>
            </a:pathLst>
          </a:custGeom>
          <a:noFill/>
          <a:ln w="57150" cap="flat" cmpd="thinThick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359" y="4074793"/>
            <a:ext cx="2057400" cy="2743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7167" b="82500" l="20610" r="380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688" y="57021"/>
            <a:ext cx="3796169" cy="370357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77" y="4075054"/>
            <a:ext cx="2057400" cy="2743200"/>
          </a:xfrm>
          <a:prstGeom prst="rect">
            <a:avLst/>
          </a:prstGeom>
        </p:spPr>
      </p:pic>
      <p:pic>
        <p:nvPicPr>
          <p:cNvPr id="2" name="LittleGirlBeatInstrumental-V.A-29185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 flipV="1">
            <a:off x="8618984" y="6346023"/>
            <a:ext cx="0" cy="45719"/>
          </a:xfrm>
          <a:prstGeom prst="rect">
            <a:avLst/>
          </a:prstGeom>
        </p:spPr>
      </p:pic>
      <p:pic>
        <p:nvPicPr>
          <p:cNvPr id="3" name="LittleGirlBeatInstrumental-V.A-29185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 flipV="1">
            <a:off x="8730992" y="6330422"/>
            <a:ext cx="0" cy="45719"/>
          </a:xfrm>
          <a:prstGeom prst="rect">
            <a:avLst/>
          </a:prstGeom>
        </p:spPr>
      </p:pic>
      <p:pic>
        <p:nvPicPr>
          <p:cNvPr id="16" name="dung-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 flipV="1">
            <a:off x="8796033" y="6330422"/>
            <a:ext cx="0" cy="45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>
                <a:off x="815590" y="5469336"/>
                <a:ext cx="6042410" cy="932329"/>
              </a:xfrm>
              <a:prstGeom prst="rect">
                <a:avLst/>
              </a:prstGeom>
              <a:blipFill dpi="0" rotWithShape="1">
                <a:blip r:embed="rId18"/>
                <a:srcRect/>
                <a:tile tx="0" ty="0" sx="100000" sy="100000" flip="none" algn="tl"/>
              </a:blipFill>
              <a:ln w="158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3600" b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smtClean="0">
                        <a:solidFill>
                          <a:srgbClr val="000000"/>
                        </a:solidFill>
                        <a:latin typeface="Cambria Math"/>
                      </a:rPr>
                      <m:t>x</m:t>
                    </m:r>
                    <m:r>
                      <a:rPr lang="en-US" sz="3600" b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3600" b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3600" b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600" b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600" b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600" b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3600" b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3600" b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600" b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600" b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600" b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3600" b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600" b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  <m:r>
                      <a:rPr lang="en-US" sz="3600" b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3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7452" y="5469279"/>
                <a:ext cx="8056547" cy="93232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 w="158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2502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00703 0.41852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32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 numSld="999"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animBg="1"/>
      <p:bldP spid="26" grpId="0" animBg="1"/>
      <p:bldP spid="26" grpId="1" animBg="1"/>
      <p:bldP spid="27" grpId="0" animBg="1"/>
      <p:bldP spid="28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864" y="4084658"/>
            <a:ext cx="1714891" cy="171489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420399" y="662363"/>
            <a:ext cx="7129145" cy="1854835"/>
            <a:chOff x="834614" y="160640"/>
            <a:chExt cx="9505140" cy="2279521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834614" y="160640"/>
              <a:ext cx="9505140" cy="2279521"/>
            </a:xfrm>
            <a:prstGeom prst="roundRect">
              <a:avLst/>
            </a:prstGeom>
            <a:gradFill flip="none" rotWithShape="1">
              <a:gsLst>
                <a:gs pos="0">
                  <a:srgbClr val="FF9900">
                    <a:shade val="30000"/>
                    <a:satMod val="115000"/>
                  </a:srgbClr>
                </a:gs>
                <a:gs pos="50000">
                  <a:srgbClr val="FF9900">
                    <a:shade val="67500"/>
                    <a:satMod val="115000"/>
                  </a:srgbClr>
                </a:gs>
                <a:gs pos="100000">
                  <a:srgbClr val="FF99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rgbClr val="FF99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rtlCol="0" anchor="t" anchorCtr="0" compatLnSpc="1"/>
            <a:lstStyle/>
            <a:p>
              <a:pPr eaLnBrk="1" hangingPunct="1"/>
              <a:endParaRPr lang="en-US" sz="135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/>
                <p:cNvSpPr/>
                <p:nvPr/>
              </p:nvSpPr>
              <p:spPr bwMode="auto">
                <a:xfrm>
                  <a:off x="1087452" y="422031"/>
                  <a:ext cx="8943244" cy="1789174"/>
                </a:xfrm>
                <a:prstGeom prst="roundRect">
                  <a:avLst/>
                </a:prstGeom>
                <a:solidFill>
                  <a:srgbClr val="FFCC66"/>
                </a:solidFill>
                <a:ln>
                  <a:solidFill>
                    <a:srgbClr val="FFCC66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/>
                <a:lstStyle/>
                <a:p>
                  <a:pPr eaLnBrk="1" hangingPunct="1"/>
                  <a:r>
                    <a:rPr lang="en-US" sz="2400" b="1" dirty="0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Câu 2: </a:t>
                  </a:r>
                  <a:r>
                    <a:rPr lang="en-US" sz="2400" b="1" dirty="0" err="1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Một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 </a:t>
                  </a:r>
                  <a:r>
                    <a:rPr lang="en-US" sz="2400" b="1" dirty="0" err="1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rổ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 cam </a:t>
                  </a:r>
                  <a:r>
                    <a:rPr lang="en-US" sz="2400" b="1" dirty="0" err="1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có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 12 </a:t>
                  </a:r>
                  <a:r>
                    <a:rPr lang="en-US" sz="2400" b="1" dirty="0" err="1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quả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. </a:t>
                  </a:r>
                  <a:r>
                    <a:rPr lang="en-US" sz="2400" b="1" dirty="0" err="1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Hỏi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/>
                            </a:rPr>
                            <m:t>𝟏</m:t>
                          </m:r>
                        </m:num>
                        <m:den>
                          <m:r>
                            <a:rPr lang="en-US" sz="3000" b="1">
                              <a:solidFill>
                                <a:srgbClr val="000000"/>
                              </a:solidFill>
                              <a:latin typeface="Cambria Math" panose="02040503050406030204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2400" b="1" dirty="0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  </a:t>
                  </a:r>
                  <a:r>
                    <a:rPr lang="en-US" sz="2400" b="1" dirty="0" err="1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số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 cam </a:t>
                  </a:r>
                  <a:r>
                    <a:rPr lang="en-US" sz="2400" b="1" dirty="0" err="1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trong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 </a:t>
                  </a:r>
                  <a:r>
                    <a:rPr lang="en-US" sz="2400" b="1" dirty="0" err="1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rổ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 </a:t>
                  </a:r>
                  <a:r>
                    <a:rPr lang="en-US" sz="2400" b="1" dirty="0" err="1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là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 </a:t>
                  </a:r>
                  <a:r>
                    <a:rPr lang="en-US" sz="2400" b="1" dirty="0" err="1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bao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 </a:t>
                  </a:r>
                  <a:r>
                    <a:rPr lang="en-US" sz="2400" b="1" dirty="0" err="1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nhiêu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 </a:t>
                  </a:r>
                  <a:r>
                    <a:rPr lang="en-US" sz="2400" b="1" dirty="0" err="1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quả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? </a:t>
                  </a:r>
                </a:p>
              </p:txBody>
            </p:sp>
          </mc:Choice>
          <mc:Fallback xmlns="">
            <p:sp>
              <p:nvSpPr>
                <p:cNvPr id="9" name="Rounded 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87452" y="422031"/>
                  <a:ext cx="8943244" cy="1789174"/>
                </a:xfrm>
                <a:prstGeom prst="roundRect">
                  <a:avLst/>
                </a:prstGeom>
                <a:blipFill rotWithShape="1">
                  <a:blip r:embed="rId8"/>
                </a:blipFill>
                <a:ln>
                  <a:solidFill>
                    <a:srgbClr val="FFCC66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/>
          <p:cNvSpPr/>
          <p:nvPr/>
        </p:nvSpPr>
        <p:spPr bwMode="auto">
          <a:xfrm>
            <a:off x="669319" y="2950845"/>
            <a:ext cx="3016885" cy="797560"/>
          </a:xfrm>
          <a:prstGeom prst="roundRect">
            <a:avLst/>
          </a:prstGeom>
          <a:solidFill>
            <a:srgbClr val="FFCC66"/>
          </a:solidFill>
          <a:ln w="57150" cap="flat" cmpd="thinThick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/>
          <a:lstStyle/>
          <a:p>
            <a:pPr algn="ctr" eaLnBrk="1" hangingPunct="1"/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A. 9 </a:t>
            </a:r>
            <a:r>
              <a:rPr lang="en-US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4244369" y="2960370"/>
            <a:ext cx="3016885" cy="797560"/>
          </a:xfrm>
          <a:prstGeom prst="roundRect">
            <a:avLst/>
          </a:prstGeom>
          <a:solidFill>
            <a:srgbClr val="FFCC66"/>
          </a:solidFill>
          <a:ln w="57150" cap="flat" cmpd="thinThick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/>
          <a:lstStyle/>
          <a:p>
            <a:pPr algn="ctr" eaLnBrk="1" hangingPunct="1"/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B. 4 </a:t>
            </a:r>
            <a:r>
              <a:rPr lang="en-US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endParaRPr lang="en-US" sz="27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669319" y="3964305"/>
            <a:ext cx="3016885" cy="797560"/>
          </a:xfrm>
          <a:prstGeom prst="roundRect">
            <a:avLst/>
          </a:prstGeom>
          <a:solidFill>
            <a:srgbClr val="FFCC66"/>
          </a:solidFill>
          <a:ln w="57150" cap="flat" cmpd="thinThick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/>
          <a:lstStyle/>
          <a:p>
            <a:pPr algn="ctr" eaLnBrk="1" hangingPunct="1"/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C. 15 </a:t>
            </a:r>
            <a:r>
              <a:rPr lang="en-US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endParaRPr lang="en-US" sz="27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4244369" y="3989705"/>
            <a:ext cx="3016885" cy="797560"/>
          </a:xfrm>
          <a:prstGeom prst="roundRect">
            <a:avLst/>
          </a:prstGeom>
          <a:solidFill>
            <a:srgbClr val="FFCC66"/>
          </a:solidFill>
          <a:ln w="57150" cap="flat" cmpd="thinThick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/>
          <a:lstStyle/>
          <a:p>
            <a:pPr algn="ctr" eaLnBrk="1" hangingPunct="1"/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D. 36 </a:t>
            </a:r>
            <a:r>
              <a:rPr lang="en-US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endParaRPr lang="en-US" sz="27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en-US" sz="3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 rot="347773">
            <a:off x="8210537" y="711738"/>
            <a:ext cx="235536" cy="2006348"/>
          </a:xfrm>
          <a:custGeom>
            <a:avLst/>
            <a:gdLst>
              <a:gd name="connsiteX0" fmla="*/ 0 w 378465"/>
              <a:gd name="connsiteY0" fmla="*/ 0 h 2514600"/>
              <a:gd name="connsiteX1" fmla="*/ 377190 w 378465"/>
              <a:gd name="connsiteY1" fmla="*/ 640080 h 2514600"/>
              <a:gd name="connsiteX2" fmla="*/ 125730 w 378465"/>
              <a:gd name="connsiteY2" fmla="*/ 2057400 h 2514600"/>
              <a:gd name="connsiteX3" fmla="*/ 205740 w 378465"/>
              <a:gd name="connsiteY3" fmla="*/ 2457450 h 2514600"/>
              <a:gd name="connsiteX4" fmla="*/ 217170 w 378465"/>
              <a:gd name="connsiteY4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465" h="2514600">
                <a:moveTo>
                  <a:pt x="0" y="0"/>
                </a:moveTo>
                <a:cubicBezTo>
                  <a:pt x="178117" y="148590"/>
                  <a:pt x="356235" y="297180"/>
                  <a:pt x="377190" y="640080"/>
                </a:cubicBezTo>
                <a:cubicBezTo>
                  <a:pt x="398145" y="982980"/>
                  <a:pt x="154305" y="1754505"/>
                  <a:pt x="125730" y="2057400"/>
                </a:cubicBezTo>
                <a:cubicBezTo>
                  <a:pt x="97155" y="2360295"/>
                  <a:pt x="205740" y="2457450"/>
                  <a:pt x="205740" y="2457450"/>
                </a:cubicBezTo>
                <a:lnTo>
                  <a:pt x="217170" y="2514600"/>
                </a:lnTo>
              </a:path>
            </a:pathLst>
          </a:custGeom>
          <a:noFill/>
          <a:ln w="57150" cap="flat" cmpd="thinThick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/>
          <a:lstStyle/>
          <a:p>
            <a:pPr eaLnBrk="1" hangingPunct="1"/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3359" y="3913345"/>
            <a:ext cx="2057400" cy="2057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167" b="82500" l="20610" r="380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689" y="900015"/>
            <a:ext cx="3796169" cy="277768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77" y="3913541"/>
            <a:ext cx="2057400" cy="2057400"/>
          </a:xfrm>
          <a:prstGeom prst="rect">
            <a:avLst/>
          </a:prstGeom>
        </p:spPr>
      </p:pic>
      <p:pic>
        <p:nvPicPr>
          <p:cNvPr id="14" name="LittleGirlBeatInstrumental-V.A-29185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730992" y="5605028"/>
            <a:ext cx="0" cy="0"/>
          </a:xfrm>
          <a:prstGeom prst="rect">
            <a:avLst/>
          </a:prstGeom>
        </p:spPr>
      </p:pic>
      <p:pic>
        <p:nvPicPr>
          <p:cNvPr id="2" name="dung-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796033" y="5605028"/>
            <a:ext cx="0" cy="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38200" y="5136573"/>
            <a:ext cx="5562600" cy="847725"/>
            <a:chOff x="1364342" y="5230638"/>
            <a:chExt cx="7416801" cy="10433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 bwMode="auto">
                <a:xfrm>
                  <a:off x="1364342" y="5341642"/>
                  <a:ext cx="7416801" cy="932329"/>
                </a:xfrm>
                <a:prstGeom prst="rect">
                  <a:avLst/>
                </a:prstGeom>
                <a:blipFill dpi="0" rotWithShape="1">
                  <a:blip r:embed="rId14"/>
                  <a:srcRect/>
                  <a:tile tx="0" ty="0" sx="100000" sy="100000" flip="none" algn="tl"/>
                </a:blipFill>
                <a:ln w="349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68580" tIns="34290" rIns="68580" bIns="34290" numCol="1" rtlCol="0" anchor="t" anchorCtr="0" compatLnSpc="1"/>
                <a:lstStyle/>
                <a:p>
                  <a:pPr algn="ctr" eaLnBrk="1" hangingPunct="1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100" b="1" dirty="0" err="1">
                          <a:solidFill>
                            <a:srgbClr val="000000"/>
                          </a:solidFill>
                          <a:latin typeface="+mj-lt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100" b="1" dirty="0" err="1">
                          <a:solidFill>
                            <a:srgbClr val="000000"/>
                          </a:solidFill>
                          <a:latin typeface="+mj-lt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2100" b="1" dirty="0">
                          <a:solidFill>
                            <a:srgbClr val="000000"/>
                          </a:solidFill>
                          <a:latin typeface="+mj-lt"/>
                        </a:rPr>
                        <m:t>cam</m:t>
                      </m:r>
                      <m:r>
                        <m:rPr>
                          <m:nor/>
                        </m:rPr>
                        <a:rPr lang="en-US" sz="2100" b="1" dirty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100" b="1" dirty="0" err="1">
                          <a:solidFill>
                            <a:srgbClr val="000000"/>
                          </a:solidFill>
                          <a:latin typeface="+mj-lt"/>
                        </a:rPr>
                        <m:t>trong</m:t>
                      </m:r>
                      <m:r>
                        <m:rPr>
                          <m:nor/>
                        </m:rPr>
                        <a:rPr lang="en-US" sz="2100" b="1" dirty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100" b="1" dirty="0" err="1">
                          <a:solidFill>
                            <a:srgbClr val="000000"/>
                          </a:solidFill>
                          <a:latin typeface="+mj-lt"/>
                        </a:rPr>
                        <m:t>r</m:t>
                      </m:r>
                      <m:r>
                        <m:rPr>
                          <m:nor/>
                        </m:rPr>
                        <a:rPr lang="en-US" sz="2100" b="1" dirty="0" err="1">
                          <a:solidFill>
                            <a:srgbClr val="000000"/>
                          </a:solidFill>
                          <a:latin typeface="+mj-lt"/>
                        </a:rPr>
                        <m:t>ổ </m:t>
                      </m:r>
                      <m:r>
                        <m:rPr>
                          <m:nor/>
                        </m:rPr>
                        <a:rPr lang="en-US" sz="2100" b="1" dirty="0" err="1">
                          <a:solidFill>
                            <a:srgbClr val="000000"/>
                          </a:solidFill>
                          <a:latin typeface="+mj-lt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100" b="1" dirty="0" err="1">
                          <a:solidFill>
                            <a:srgbClr val="000000"/>
                          </a:solidFill>
                          <a:latin typeface="+mj-lt"/>
                        </a:rPr>
                        <m:t>à</m:t>
                      </m:r>
                      <m:r>
                        <a:rPr lang="en-US" sz="2100" b="1" i="1" smtClean="0">
                          <a:solidFill>
                            <a:srgbClr val="000000"/>
                          </a:solidFill>
                          <a:latin typeface="Cambria Math" panose="02040503050406030204"/>
                        </a:rPr>
                        <m:t>:</m:t>
                      </m:r>
                      <m:r>
                        <a:rPr lang="en-US" sz="2100" b="1" i="1" smtClean="0">
                          <a:solidFill>
                            <a:srgbClr val="000000"/>
                          </a:solidFill>
                          <a:latin typeface="Cambria Math" panose="02040503050406030204"/>
                        </a:rPr>
                        <m:t>𝟏𝟐</m:t>
                      </m:r>
                      <m:r>
                        <a:rPr lang="en-US" sz="2100" b="1" i="1" smtClean="0">
                          <a:solidFill>
                            <a:srgbClr val="000000"/>
                          </a:solidFill>
                          <a:latin typeface="Cambria Math" panose="02040503050406030204"/>
                        </a:rPr>
                        <m:t> :</m:t>
                      </m:r>
                      <m:r>
                        <a:rPr lang="en-US" sz="2100" b="1" i="1" smtClean="0">
                          <a:solidFill>
                            <a:srgbClr val="000000"/>
                          </a:solidFill>
                          <a:latin typeface="Cambria Math" panose="02040503050406030204"/>
                        </a:rPr>
                        <m:t>𝟑</m:t>
                      </m:r>
                    </m:oMath>
                  </a14:m>
                  <a:r>
                    <a:rPr lang="en-US" sz="2100" b="1" dirty="0">
                      <a:solidFill>
                        <a:srgbClr val="000000"/>
                      </a:solidFill>
                      <a:latin typeface="+mj-lt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sz="2100" b="1" i="1" smtClean="0">
                          <a:solidFill>
                            <a:srgbClr val="000000"/>
                          </a:solidFill>
                          <a:latin typeface="Cambria Math" panose="02040503050406030204"/>
                        </a:rPr>
                        <m:t>𝟒</m:t>
                      </m:r>
                      <m:r>
                        <a:rPr lang="en-US" sz="2100" b="1" i="1" smtClean="0">
                          <a:solidFill>
                            <a:srgbClr val="000000"/>
                          </a:solidFill>
                          <a:latin typeface="Cambria Math" panose="02040503050406030204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100" b="1" dirty="0">
                          <a:solidFill>
                            <a:srgbClr val="000000"/>
                          </a:solidFill>
                          <a:latin typeface="+mj-lt"/>
                        </a:rPr>
                        <m:t>qu</m:t>
                      </m:r>
                      <m:r>
                        <m:rPr>
                          <m:nor/>
                        </m:rPr>
                        <a:rPr lang="en-US" sz="2100" b="1" dirty="0">
                          <a:solidFill>
                            <a:srgbClr val="000000"/>
                          </a:solidFill>
                          <a:latin typeface="+mj-lt"/>
                        </a:rPr>
                        <m:t>ả</m:t>
                      </m:r>
                      <m:r>
                        <a:rPr lang="en-US" sz="2100" b="1" i="1" smtClean="0">
                          <a:solidFill>
                            <a:srgbClr val="000000"/>
                          </a:solidFill>
                          <a:latin typeface="Cambria Math" panose="02040503050406030204"/>
                        </a:rPr>
                        <m:t>)</m:t>
                      </m:r>
                    </m:oMath>
                  </a14:m>
                  <a:endParaRPr lang="en-US" sz="2100" b="1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64342" y="5341642"/>
                  <a:ext cx="7416801" cy="932329"/>
                </a:xfrm>
                <a:prstGeom prst="rect">
                  <a:avLst/>
                </a:prstGeom>
                <a:blipFill rotWithShape="1">
                  <a:blip r:embed="rId15"/>
                </a:blipFill>
                <a:ln w="349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 Box 50"/>
            <p:cNvSpPr txBox="1">
              <a:spLocks noChangeArrowheads="1"/>
            </p:cNvSpPr>
            <p:nvPr/>
          </p:nvSpPr>
          <p:spPr bwMode="auto">
            <a:xfrm>
              <a:off x="1690957" y="5230638"/>
              <a:ext cx="339865" cy="509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latin typeface="Arial Rounded MT Bold" panose="020F0704030504030204" pitchFamily="34" charset="0"/>
                </a:rPr>
                <a:t>1</a:t>
              </a:r>
            </a:p>
          </p:txBody>
        </p:sp>
        <p:sp>
          <p:nvSpPr>
            <p:cNvPr id="18" name="Text Box 51"/>
            <p:cNvSpPr txBox="1">
              <a:spLocks noChangeArrowheads="1"/>
            </p:cNvSpPr>
            <p:nvPr/>
          </p:nvSpPr>
          <p:spPr bwMode="auto">
            <a:xfrm>
              <a:off x="1696267" y="5678314"/>
              <a:ext cx="424832" cy="509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latin typeface="Arial Rounded MT Bold" panose="020F0704030504030204" pitchFamily="34" charset="0"/>
                </a:rPr>
                <a:t>3</a:t>
              </a:r>
            </a:p>
          </p:txBody>
        </p:sp>
        <p:sp>
          <p:nvSpPr>
            <p:cNvPr id="19" name="Line 52"/>
            <p:cNvSpPr>
              <a:spLocks noChangeShapeType="1"/>
            </p:cNvSpPr>
            <p:nvPr/>
          </p:nvSpPr>
          <p:spPr bwMode="auto">
            <a:xfrm>
              <a:off x="1755759" y="5723513"/>
              <a:ext cx="2521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>
                <a:solidFill>
                  <a:srgbClr val="FFFF00"/>
                </a:solidFill>
                <a:latin typeface="Arial Rounded MT Bold" panose="020F0704030504030204" pitchFamily="34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00703 0.41852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2092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3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bldLvl="0" animBg="1"/>
      <p:bldP spid="26" grpId="0" bldLvl="0" animBg="1"/>
      <p:bldP spid="26" grpId="1" bldLvl="0" animBg="1"/>
      <p:bldP spid="27" grpId="0" bldLvl="0" animBg="1"/>
      <p:bldP spid="2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651753" y="447472"/>
            <a:ext cx="78867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b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HP\Documents\ảnh nền powerpoint\Picture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54"/>
            <a:ext cx="9144000" cy="171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9"/>
          <p:cNvSpPr>
            <a:spLocks noChangeArrowheads="1"/>
          </p:cNvSpPr>
          <p:nvPr/>
        </p:nvSpPr>
        <p:spPr bwMode="auto">
          <a:xfrm>
            <a:off x="1371600" y="3810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92367" y="153547"/>
            <a:ext cx="8970618" cy="1452565"/>
            <a:chOff x="-405" y="821"/>
            <a:chExt cx="6464" cy="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-405" y="821"/>
                  <a:ext cx="6464" cy="9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400" b="1" dirty="0" err="1">
                      <a:solidFill>
                        <a:srgbClr val="FFFF00"/>
                      </a:solidFill>
                      <a:latin typeface="Arial"/>
                    </a:rPr>
                    <a:t>Bài</a:t>
                  </a:r>
                  <a:r>
                    <a:rPr lang="en-US" altLang="en-US" sz="2400" b="1" dirty="0">
                      <a:solidFill>
                        <a:srgbClr val="FFFF00"/>
                      </a:solidFill>
                      <a:latin typeface="Arial"/>
                    </a:rPr>
                    <a:t> </a:t>
                  </a:r>
                  <a:r>
                    <a:rPr lang="en-US" altLang="en-US" sz="2400" b="1" dirty="0" err="1">
                      <a:solidFill>
                        <a:srgbClr val="FFFF00"/>
                      </a:solidFill>
                      <a:latin typeface="Arial"/>
                    </a:rPr>
                    <a:t>toán</a:t>
                  </a:r>
                  <a:r>
                    <a:rPr lang="en-US" altLang="en-US" sz="2400" b="1" dirty="0">
                      <a:solidFill>
                        <a:srgbClr val="FFFF00"/>
                      </a:solidFill>
                      <a:latin typeface="Arial"/>
                    </a:rPr>
                    <a:t>:</a:t>
                  </a:r>
                </a:p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400" b="1" dirty="0" err="1">
                      <a:solidFill>
                        <a:srgbClr val="FFFF00"/>
                      </a:solidFill>
                      <a:latin typeface="Arial"/>
                    </a:rPr>
                    <a:t>Một</a:t>
                  </a:r>
                  <a:r>
                    <a:rPr lang="en-US" altLang="en-US" sz="2400" b="1" dirty="0">
                      <a:solidFill>
                        <a:srgbClr val="FFFF00"/>
                      </a:solidFill>
                      <a:latin typeface="Arial"/>
                    </a:rPr>
                    <a:t> </a:t>
                  </a:r>
                  <a:r>
                    <a:rPr lang="en-US" altLang="en-US" sz="2400" b="1" dirty="0" err="1">
                      <a:solidFill>
                        <a:srgbClr val="FFFF00"/>
                      </a:solidFill>
                      <a:latin typeface="Arial"/>
                    </a:rPr>
                    <a:t>rổ</a:t>
                  </a:r>
                  <a:r>
                    <a:rPr lang="en-US" altLang="en-US" sz="2400" b="1" dirty="0">
                      <a:solidFill>
                        <a:srgbClr val="FFFF00"/>
                      </a:solidFill>
                      <a:latin typeface="Arial"/>
                    </a:rPr>
                    <a:t> cam </a:t>
                  </a:r>
                  <a:r>
                    <a:rPr lang="en-US" altLang="en-US" sz="2400" b="1" dirty="0" err="1">
                      <a:solidFill>
                        <a:srgbClr val="FFFF00"/>
                      </a:solidFill>
                      <a:latin typeface="Arial"/>
                    </a:rPr>
                    <a:t>có</a:t>
                  </a:r>
                  <a:r>
                    <a:rPr lang="en-US" altLang="en-US" sz="2400" b="1" dirty="0">
                      <a:solidFill>
                        <a:srgbClr val="FFFF00"/>
                      </a:solidFill>
                      <a:latin typeface="Arial"/>
                    </a:rPr>
                    <a:t> 12 </a:t>
                  </a:r>
                  <a:r>
                    <a:rPr lang="en-US" altLang="en-US" sz="2400" b="1" dirty="0" err="1">
                      <a:solidFill>
                        <a:srgbClr val="FFFF00"/>
                      </a:solidFill>
                      <a:latin typeface="Arial"/>
                    </a:rPr>
                    <a:t>quả</a:t>
                  </a:r>
                  <a:r>
                    <a:rPr lang="en-US" altLang="en-US" sz="2400" b="1" dirty="0">
                      <a:solidFill>
                        <a:srgbClr val="FFFF00"/>
                      </a:solidFill>
                      <a:latin typeface="Arial"/>
                    </a:rPr>
                    <a:t>. </a:t>
                  </a:r>
                  <a:r>
                    <a:rPr lang="en-US" altLang="en-US" sz="2400" b="1" dirty="0" err="1">
                      <a:solidFill>
                        <a:srgbClr val="FFFF00"/>
                      </a:solidFill>
                      <a:latin typeface="Arial"/>
                    </a:rPr>
                    <a:t>Hỏi</a:t>
                  </a:r>
                  <a14:m>
                    <m:oMath xmlns:m="http://schemas.openxmlformats.org/officeDocument/2006/math">
                      <m:r>
                        <a:rPr lang="en-US" altLang="en-US" sz="2800" b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altLang="en-US" sz="2400" b="1" dirty="0">
                      <a:solidFill>
                        <a:srgbClr val="FFFF00"/>
                      </a:solidFill>
                      <a:latin typeface="Arial"/>
                    </a:rPr>
                    <a:t> số cam </a:t>
                  </a:r>
                  <a:r>
                    <a:rPr lang="en-US" altLang="en-US" sz="2400" b="1" dirty="0" err="1">
                      <a:solidFill>
                        <a:srgbClr val="FFFF00"/>
                      </a:solidFill>
                      <a:latin typeface="Arial"/>
                    </a:rPr>
                    <a:t>trong</a:t>
                  </a:r>
                  <a:r>
                    <a:rPr lang="en-US" altLang="en-US" sz="2400" b="1" dirty="0">
                      <a:solidFill>
                        <a:srgbClr val="FFFF00"/>
                      </a:solidFill>
                      <a:latin typeface="Arial"/>
                    </a:rPr>
                    <a:t> </a:t>
                  </a:r>
                  <a:r>
                    <a:rPr lang="en-US" altLang="en-US" sz="2400" b="1" dirty="0" err="1">
                      <a:solidFill>
                        <a:srgbClr val="FFFF00"/>
                      </a:solidFill>
                      <a:latin typeface="Arial"/>
                    </a:rPr>
                    <a:t>rổ</a:t>
                  </a:r>
                  <a:r>
                    <a:rPr lang="en-US" altLang="en-US" sz="2400" b="1" dirty="0">
                      <a:solidFill>
                        <a:srgbClr val="FFFF00"/>
                      </a:solidFill>
                      <a:latin typeface="Arial"/>
                    </a:rPr>
                    <a:t> </a:t>
                  </a:r>
                  <a:r>
                    <a:rPr lang="en-US" altLang="en-US" sz="2400" b="1" dirty="0" err="1">
                      <a:solidFill>
                        <a:srgbClr val="FFFF00"/>
                      </a:solidFill>
                      <a:latin typeface="Arial"/>
                    </a:rPr>
                    <a:t>là</a:t>
                  </a:r>
                  <a:r>
                    <a:rPr lang="en-US" altLang="en-US" sz="2400" b="1" dirty="0">
                      <a:solidFill>
                        <a:srgbClr val="FFFF00"/>
                      </a:solidFill>
                      <a:latin typeface="Arial"/>
                    </a:rPr>
                    <a:t> </a:t>
                  </a:r>
                  <a:r>
                    <a:rPr lang="en-US" altLang="en-US" sz="2400" b="1" dirty="0" err="1">
                      <a:solidFill>
                        <a:srgbClr val="FFFF00"/>
                      </a:solidFill>
                      <a:latin typeface="Arial"/>
                    </a:rPr>
                    <a:t>bao</a:t>
                  </a:r>
                  <a:r>
                    <a:rPr lang="en-US" altLang="en-US" sz="2400" b="1" dirty="0">
                      <a:solidFill>
                        <a:srgbClr val="FFFF00"/>
                      </a:solidFill>
                      <a:latin typeface="Arial"/>
                    </a:rPr>
                    <a:t> </a:t>
                  </a:r>
                  <a:r>
                    <a:rPr lang="en-US" altLang="en-US" sz="2400" b="1" dirty="0" err="1">
                      <a:solidFill>
                        <a:srgbClr val="FFFF00"/>
                      </a:solidFill>
                      <a:latin typeface="Arial"/>
                    </a:rPr>
                    <a:t>nhiêu</a:t>
                  </a:r>
                  <a:r>
                    <a:rPr lang="en-US" altLang="en-US" sz="2400" b="1" dirty="0">
                      <a:solidFill>
                        <a:srgbClr val="FFFF00"/>
                      </a:solidFill>
                      <a:latin typeface="Arial"/>
                    </a:rPr>
                    <a:t> </a:t>
                  </a:r>
                  <a:r>
                    <a:rPr lang="en-US" altLang="en-US" sz="2400" b="1" dirty="0" err="1">
                      <a:solidFill>
                        <a:srgbClr val="FFFF00"/>
                      </a:solidFill>
                      <a:latin typeface="Arial"/>
                    </a:rPr>
                    <a:t>quả</a:t>
                  </a:r>
                  <a:r>
                    <a:rPr lang="en-US" altLang="en-US" sz="2400" b="1" dirty="0">
                      <a:solidFill>
                        <a:srgbClr val="FFFF00"/>
                      </a:solidFill>
                      <a:latin typeface="Arial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62" name="Text 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05" y="821"/>
                  <a:ext cx="6464" cy="91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087" t="-2941" b="-924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79" name="Text Box 25"/>
            <p:cNvSpPr txBox="1">
              <a:spLocks noChangeArrowheads="1"/>
            </p:cNvSpPr>
            <p:nvPr/>
          </p:nvSpPr>
          <p:spPr bwMode="auto">
            <a:xfrm>
              <a:off x="3648" y="993"/>
              <a:ext cx="19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en-US" altLang="en-US" sz="2400" b="1" dirty="0">
                <a:solidFill>
                  <a:srgbClr val="110365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8322" y="664644"/>
            <a:ext cx="314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FF"/>
                </a:solidFill>
              </a:rPr>
              <a:t>Một rổ cam có </a:t>
            </a:r>
            <a:r>
              <a:rPr lang="pt-BR" sz="2400" b="1" dirty="0" smtClean="0">
                <a:solidFill>
                  <a:srgbClr val="FFFFFF"/>
                </a:solidFill>
              </a:rPr>
              <a:t>12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22476" y="1709177"/>
            <a:ext cx="2816844" cy="881671"/>
            <a:chOff x="4975365" y="1745290"/>
            <a:chExt cx="3755792" cy="881671"/>
          </a:xfrm>
        </p:grpSpPr>
        <p:sp>
          <p:nvSpPr>
            <p:cNvPr id="85" name="AutoShape 83"/>
            <p:cNvSpPr>
              <a:spLocks noChangeArrowheads="1"/>
            </p:cNvSpPr>
            <p:nvPr/>
          </p:nvSpPr>
          <p:spPr bwMode="gray">
            <a:xfrm>
              <a:off x="4975365" y="1789724"/>
              <a:ext cx="3755792" cy="804862"/>
            </a:xfrm>
            <a:prstGeom prst="roundRect">
              <a:avLst>
                <a:gd name="adj" fmla="val 10889"/>
              </a:avLst>
            </a:prstGeom>
            <a:solidFill>
              <a:srgbClr val="FFFFFF"/>
            </a:solidFill>
            <a:ln w="38100">
              <a:solidFill>
                <a:srgbClr val="1A0597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u="sng" dirty="0">
                <a:solidFill>
                  <a:srgbClr val="CC3300"/>
                </a:solidFill>
                <a:latin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800000"/>
                  </a:solidFill>
                  <a:latin typeface="Times New Roman" pitchFamily="18" charset="0"/>
                </a:rPr>
                <a:t>      </a:t>
              </a:r>
              <a:r>
                <a:rPr lang="en-US" sz="2400" b="1" dirty="0" smtClean="0">
                  <a:solidFill>
                    <a:srgbClr val="80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800000"/>
                  </a:solidFill>
                  <a:latin typeface="Times New Roman" pitchFamily="18" charset="0"/>
                </a:rPr>
                <a:t>của</a:t>
              </a:r>
              <a:r>
                <a:rPr lang="en-US" sz="2400" b="1" dirty="0" smtClean="0">
                  <a:solidFill>
                    <a:srgbClr val="80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800000"/>
                  </a:solidFill>
                  <a:latin typeface="Times New Roman" pitchFamily="18" charset="0"/>
                </a:rPr>
                <a:t>12 </a:t>
              </a:r>
              <a:r>
                <a:rPr lang="en-US" sz="2400" b="1" dirty="0" err="1">
                  <a:solidFill>
                    <a:srgbClr val="800000"/>
                  </a:solidFill>
                  <a:latin typeface="Times New Roman" pitchFamily="18" charset="0"/>
                </a:rPr>
                <a:t>quả</a:t>
              </a:r>
              <a:r>
                <a:rPr lang="en-US" sz="2400" b="1" dirty="0">
                  <a:solidFill>
                    <a:srgbClr val="800000"/>
                  </a:solidFill>
                  <a:latin typeface="Times New Roman" pitchFamily="18" charset="0"/>
                </a:rPr>
                <a:t> cam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800000"/>
                  </a:solidFill>
                  <a:latin typeface="Times New Roman" pitchFamily="18" charset="0"/>
                </a:rPr>
                <a:t>      </a:t>
              </a:r>
            </a:p>
          </p:txBody>
        </p:sp>
        <p:sp>
          <p:nvSpPr>
            <p:cNvPr id="96" name="Text Box 89"/>
            <p:cNvSpPr txBox="1">
              <a:spLocks noChangeArrowheads="1"/>
            </p:cNvSpPr>
            <p:nvPr/>
          </p:nvSpPr>
          <p:spPr bwMode="auto">
            <a:xfrm>
              <a:off x="5310926" y="1745290"/>
              <a:ext cx="3352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dirty="0">
                  <a:solidFill>
                    <a:srgbClr val="99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7" name="Text Box 90"/>
            <p:cNvSpPr txBox="1">
              <a:spLocks noChangeArrowheads="1"/>
            </p:cNvSpPr>
            <p:nvPr/>
          </p:nvSpPr>
          <p:spPr bwMode="auto">
            <a:xfrm>
              <a:off x="5311879" y="2165296"/>
              <a:ext cx="419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dirty="0">
                  <a:solidFill>
                    <a:srgbClr val="99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8" name="Line 91"/>
            <p:cNvSpPr>
              <a:spLocks noChangeShapeType="1"/>
            </p:cNvSpPr>
            <p:nvPr/>
          </p:nvSpPr>
          <p:spPr bwMode="auto">
            <a:xfrm>
              <a:off x="5396350" y="2181657"/>
              <a:ext cx="251460" cy="0"/>
            </a:xfrm>
            <a:prstGeom prst="line">
              <a:avLst/>
            </a:prstGeom>
            <a:noFill/>
            <a:ln w="349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17" name="Down Arrow 16"/>
          <p:cNvSpPr/>
          <p:nvPr/>
        </p:nvSpPr>
        <p:spPr bwMode="auto">
          <a:xfrm>
            <a:off x="5420864" y="1366080"/>
            <a:ext cx="96745" cy="285175"/>
          </a:xfrm>
          <a:prstGeom prst="downArrow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57150" cap="flat" cmpd="thinThick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3" name="Rectangle: Rounded Corners 78">
            <a:extLst>
              <a:ext uri="{FF2B5EF4-FFF2-40B4-BE49-F238E27FC236}">
                <a16:creationId xmlns:a16="http://schemas.microsoft.com/office/drawing/2014/main" id="{E2ACF0BF-A92D-43E5-80BE-0F3C5C8A33F5}"/>
              </a:ext>
            </a:extLst>
          </p:cNvPr>
          <p:cNvSpPr/>
          <p:nvPr/>
        </p:nvSpPr>
        <p:spPr bwMode="auto">
          <a:xfrm>
            <a:off x="4081271" y="512463"/>
            <a:ext cx="2775897" cy="774479"/>
          </a:xfrm>
          <a:prstGeom prst="roundRect">
            <a:avLst/>
          </a:prstGeom>
          <a:noFill/>
          <a:ln w="57150" cap="flat" cmpd="thinThick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367" y="1144211"/>
            <a:ext cx="73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FF"/>
                </a:solidFill>
              </a:rPr>
              <a:t>quả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82450" y="664644"/>
            <a:ext cx="4471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 smtClean="0">
                <a:solidFill>
                  <a:schemeClr val="bg1"/>
                </a:solidFill>
              </a:rPr>
              <a:t>số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</a:rPr>
              <a:t>cam </a:t>
            </a:r>
            <a:r>
              <a:rPr lang="en-US" altLang="en-US" sz="2400" b="1" dirty="0" err="1">
                <a:solidFill>
                  <a:schemeClr val="bg1"/>
                </a:solidFill>
              </a:rPr>
              <a:t>trong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rổ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bao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nhiêu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134392" y="514560"/>
                <a:ext cx="44114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bg1"/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392" y="514560"/>
                <a:ext cx="441146" cy="714683"/>
              </a:xfrm>
              <a:prstGeom prst="rect">
                <a:avLst/>
              </a:prstGeom>
              <a:blipFill rotWithShape="1">
                <a:blip r:embed="rId4"/>
                <a:stretch>
                  <a:fillRect r="-49315" b="-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3213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7" grpId="1" animBg="1"/>
      <p:bldP spid="83" grpId="0" animBg="1"/>
      <p:bldP spid="83" grpId="1" animBg="1"/>
      <p:bldP spid="4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9"/>
          <p:cNvSpPr>
            <a:spLocks noChangeArrowheads="1"/>
          </p:cNvSpPr>
          <p:nvPr/>
        </p:nvSpPr>
        <p:spPr bwMode="auto">
          <a:xfrm>
            <a:off x="1371600" y="3810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92374" y="153547"/>
            <a:ext cx="8970617" cy="1452565"/>
            <a:chOff x="-405" y="821"/>
            <a:chExt cx="6464" cy="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-405" y="821"/>
                  <a:ext cx="6464" cy="9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400" b="1" dirty="0" err="1">
                      <a:solidFill>
                        <a:srgbClr val="FFFF00"/>
                      </a:solidFill>
                      <a:latin typeface="Arial"/>
                    </a:rPr>
                    <a:t>Bài</a:t>
                  </a:r>
                  <a:r>
                    <a:rPr lang="en-US" altLang="en-US" sz="2400" b="1" dirty="0">
                      <a:solidFill>
                        <a:srgbClr val="FFFF00"/>
                      </a:solidFill>
                      <a:latin typeface="Arial"/>
                    </a:rPr>
                    <a:t> </a:t>
                  </a:r>
                  <a:r>
                    <a:rPr lang="en-US" altLang="en-US" sz="2400" b="1" dirty="0" err="1">
                      <a:solidFill>
                        <a:srgbClr val="FFFF00"/>
                      </a:solidFill>
                      <a:latin typeface="Arial"/>
                    </a:rPr>
                    <a:t>toán</a:t>
                  </a:r>
                  <a:r>
                    <a:rPr lang="en-US" altLang="en-US" sz="2400" b="1" dirty="0">
                      <a:solidFill>
                        <a:srgbClr val="FFFF00"/>
                      </a:solidFill>
                      <a:latin typeface="Arial"/>
                    </a:rPr>
                    <a:t>:</a:t>
                  </a:r>
                </a:p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400" b="1" dirty="0" err="1">
                      <a:solidFill>
                        <a:srgbClr val="FFFF00"/>
                      </a:solidFill>
                      <a:latin typeface="Arial"/>
                    </a:rPr>
                    <a:t>Một</a:t>
                  </a:r>
                  <a:r>
                    <a:rPr lang="en-US" altLang="en-US" sz="2400" b="1" dirty="0">
                      <a:solidFill>
                        <a:srgbClr val="FFFF00"/>
                      </a:solidFill>
                      <a:latin typeface="Arial"/>
                    </a:rPr>
                    <a:t> </a:t>
                  </a:r>
                  <a:r>
                    <a:rPr lang="en-US" altLang="en-US" sz="2400" b="1" dirty="0" err="1">
                      <a:solidFill>
                        <a:srgbClr val="FFFF00"/>
                      </a:solidFill>
                      <a:latin typeface="Arial"/>
                    </a:rPr>
                    <a:t>rổ</a:t>
                  </a:r>
                  <a:r>
                    <a:rPr lang="en-US" altLang="en-US" sz="2400" b="1" dirty="0">
                      <a:solidFill>
                        <a:srgbClr val="FFFF00"/>
                      </a:solidFill>
                      <a:latin typeface="Arial"/>
                    </a:rPr>
                    <a:t> cam </a:t>
                  </a:r>
                  <a:r>
                    <a:rPr lang="en-US" altLang="en-US" sz="2400" b="1" dirty="0" err="1">
                      <a:solidFill>
                        <a:srgbClr val="FFFF00"/>
                      </a:solidFill>
                      <a:latin typeface="Arial"/>
                    </a:rPr>
                    <a:t>có</a:t>
                  </a:r>
                  <a:r>
                    <a:rPr lang="en-US" altLang="en-US" sz="2400" b="1" dirty="0">
                      <a:solidFill>
                        <a:srgbClr val="FFFF00"/>
                      </a:solidFill>
                      <a:latin typeface="Arial"/>
                    </a:rPr>
                    <a:t> 12 </a:t>
                  </a:r>
                  <a:r>
                    <a:rPr lang="en-US" altLang="en-US" sz="2400" b="1" dirty="0" err="1">
                      <a:solidFill>
                        <a:srgbClr val="FFFF00"/>
                      </a:solidFill>
                      <a:latin typeface="Arial"/>
                    </a:rPr>
                    <a:t>quả</a:t>
                  </a:r>
                  <a:r>
                    <a:rPr lang="en-US" altLang="en-US" sz="2400" b="1" dirty="0">
                      <a:solidFill>
                        <a:srgbClr val="FFFF00"/>
                      </a:solidFill>
                      <a:latin typeface="Arial"/>
                    </a:rPr>
                    <a:t>. </a:t>
                  </a:r>
                  <a:r>
                    <a:rPr lang="en-US" altLang="en-US" sz="2400" b="1" dirty="0" err="1">
                      <a:solidFill>
                        <a:srgbClr val="FFFF00"/>
                      </a:solidFill>
                      <a:latin typeface="Arial"/>
                    </a:rPr>
                    <a:t>Hỏi</a:t>
                  </a:r>
                  <a14:m>
                    <m:oMath xmlns:m="http://schemas.openxmlformats.org/officeDocument/2006/math">
                      <m:r>
                        <a:rPr lang="en-US" altLang="en-US" sz="2800" b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altLang="en-US" sz="2400" b="1" dirty="0">
                      <a:solidFill>
                        <a:srgbClr val="FFFF00"/>
                      </a:solidFill>
                      <a:latin typeface="Arial"/>
                    </a:rPr>
                    <a:t> số cam </a:t>
                  </a:r>
                  <a:r>
                    <a:rPr lang="en-US" altLang="en-US" sz="2400" b="1" dirty="0" err="1">
                      <a:solidFill>
                        <a:srgbClr val="FFFF00"/>
                      </a:solidFill>
                      <a:latin typeface="Arial"/>
                    </a:rPr>
                    <a:t>trong</a:t>
                  </a:r>
                  <a:r>
                    <a:rPr lang="en-US" altLang="en-US" sz="2400" b="1" dirty="0">
                      <a:solidFill>
                        <a:srgbClr val="FFFF00"/>
                      </a:solidFill>
                      <a:latin typeface="Arial"/>
                    </a:rPr>
                    <a:t> </a:t>
                  </a:r>
                  <a:r>
                    <a:rPr lang="en-US" altLang="en-US" sz="2400" b="1" dirty="0" err="1">
                      <a:solidFill>
                        <a:srgbClr val="FFFF00"/>
                      </a:solidFill>
                      <a:latin typeface="Arial"/>
                    </a:rPr>
                    <a:t>rổ</a:t>
                  </a:r>
                  <a:r>
                    <a:rPr lang="en-US" altLang="en-US" sz="2400" b="1" dirty="0">
                      <a:solidFill>
                        <a:srgbClr val="FFFF00"/>
                      </a:solidFill>
                      <a:latin typeface="Arial"/>
                    </a:rPr>
                    <a:t> </a:t>
                  </a:r>
                  <a:r>
                    <a:rPr lang="en-US" altLang="en-US" sz="2400" b="1" dirty="0" err="1">
                      <a:solidFill>
                        <a:srgbClr val="FFFF00"/>
                      </a:solidFill>
                      <a:latin typeface="Arial"/>
                    </a:rPr>
                    <a:t>là</a:t>
                  </a:r>
                  <a:r>
                    <a:rPr lang="en-US" altLang="en-US" sz="2400" b="1" dirty="0">
                      <a:solidFill>
                        <a:srgbClr val="FFFF00"/>
                      </a:solidFill>
                      <a:latin typeface="Arial"/>
                    </a:rPr>
                    <a:t> </a:t>
                  </a:r>
                  <a:r>
                    <a:rPr lang="en-US" altLang="en-US" sz="2400" b="1" dirty="0" err="1">
                      <a:solidFill>
                        <a:srgbClr val="FFFF00"/>
                      </a:solidFill>
                      <a:latin typeface="Arial"/>
                    </a:rPr>
                    <a:t>bao</a:t>
                  </a:r>
                  <a:r>
                    <a:rPr lang="en-US" altLang="en-US" sz="2400" b="1" dirty="0">
                      <a:solidFill>
                        <a:srgbClr val="FFFF00"/>
                      </a:solidFill>
                      <a:latin typeface="Arial"/>
                    </a:rPr>
                    <a:t> </a:t>
                  </a:r>
                  <a:r>
                    <a:rPr lang="en-US" altLang="en-US" sz="2400" b="1" dirty="0" err="1">
                      <a:solidFill>
                        <a:srgbClr val="FFFF00"/>
                      </a:solidFill>
                      <a:latin typeface="Arial"/>
                    </a:rPr>
                    <a:t>nhiêu</a:t>
                  </a:r>
                  <a:r>
                    <a:rPr lang="en-US" altLang="en-US" sz="2400" b="1" dirty="0">
                      <a:solidFill>
                        <a:srgbClr val="FFFF00"/>
                      </a:solidFill>
                      <a:latin typeface="Arial"/>
                    </a:rPr>
                    <a:t> </a:t>
                  </a:r>
                  <a:r>
                    <a:rPr lang="en-US" altLang="en-US" sz="2400" b="1" dirty="0" err="1">
                      <a:solidFill>
                        <a:srgbClr val="FFFF00"/>
                      </a:solidFill>
                      <a:latin typeface="Arial"/>
                    </a:rPr>
                    <a:t>quả</a:t>
                  </a:r>
                  <a:r>
                    <a:rPr lang="en-US" altLang="en-US" sz="2400" b="1" dirty="0">
                      <a:solidFill>
                        <a:srgbClr val="FFFF00"/>
                      </a:solidFill>
                      <a:latin typeface="Arial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62" name="Text 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05" y="821"/>
                  <a:ext cx="6464" cy="91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087" t="-2941" b="-924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79" name="Text Box 25"/>
            <p:cNvSpPr txBox="1">
              <a:spLocks noChangeArrowheads="1"/>
            </p:cNvSpPr>
            <p:nvPr/>
          </p:nvSpPr>
          <p:spPr bwMode="auto">
            <a:xfrm>
              <a:off x="3648" y="993"/>
              <a:ext cx="19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en-US" altLang="en-US" sz="2400" b="1" dirty="0">
                <a:solidFill>
                  <a:srgbClr val="110365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5086" name="AutoShape 30"/>
          <p:cNvSpPr>
            <a:spLocks noChangeArrowheads="1"/>
          </p:cNvSpPr>
          <p:nvPr/>
        </p:nvSpPr>
        <p:spPr bwMode="gray">
          <a:xfrm>
            <a:off x="4805744" y="1990941"/>
            <a:ext cx="4246531" cy="1419225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           </a:t>
            </a:r>
          </a:p>
        </p:txBody>
      </p:sp>
      <p:pic>
        <p:nvPicPr>
          <p:cNvPr id="5165" name="Picture 31" descr="0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6666" r="6667" b="25333"/>
          <a:stretch>
            <a:fillRect/>
          </a:stretch>
        </p:blipFill>
        <p:spPr bwMode="auto">
          <a:xfrm>
            <a:off x="4826902" y="2729340"/>
            <a:ext cx="740285" cy="54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6" name="Picture 32" descr="00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6666" r="6667" b="25333"/>
          <a:stretch>
            <a:fillRect/>
          </a:stretch>
        </p:blipFill>
        <p:spPr bwMode="auto">
          <a:xfrm>
            <a:off x="4827260" y="2130956"/>
            <a:ext cx="735165" cy="54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7" name="Picture 33" descr="0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6666" r="6667" b="25333"/>
          <a:stretch>
            <a:fillRect/>
          </a:stretch>
        </p:blipFill>
        <p:spPr bwMode="auto">
          <a:xfrm>
            <a:off x="5486400" y="2138984"/>
            <a:ext cx="740285" cy="54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8" name="Picture 34" descr="0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6666" r="6667" b="25333"/>
          <a:stretch>
            <a:fillRect/>
          </a:stretch>
        </p:blipFill>
        <p:spPr bwMode="auto">
          <a:xfrm>
            <a:off x="6172201" y="2155672"/>
            <a:ext cx="823173" cy="54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9" name="Picture 35" descr="0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6666" r="6667" b="25333"/>
          <a:stretch>
            <a:fillRect/>
          </a:stretch>
        </p:blipFill>
        <p:spPr bwMode="auto">
          <a:xfrm>
            <a:off x="6878243" y="2140185"/>
            <a:ext cx="823173" cy="54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0" name="Picture 36" descr="0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6666" r="6667" b="25333"/>
          <a:stretch>
            <a:fillRect/>
          </a:stretch>
        </p:blipFill>
        <p:spPr bwMode="auto">
          <a:xfrm>
            <a:off x="7536614" y="2168344"/>
            <a:ext cx="823173" cy="54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1" name="Picture 37" descr="0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6666" r="6667" b="25333"/>
          <a:stretch>
            <a:fillRect/>
          </a:stretch>
        </p:blipFill>
        <p:spPr bwMode="auto">
          <a:xfrm>
            <a:off x="8214780" y="2159896"/>
            <a:ext cx="815979" cy="54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2" name="Picture 38" descr="0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6666" r="6667" b="25333"/>
          <a:stretch>
            <a:fillRect/>
          </a:stretch>
        </p:blipFill>
        <p:spPr bwMode="auto">
          <a:xfrm>
            <a:off x="5491186" y="2740183"/>
            <a:ext cx="740285" cy="54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3" name="Picture 39" descr="0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6666" r="6667" b="25333"/>
          <a:stretch>
            <a:fillRect/>
          </a:stretch>
        </p:blipFill>
        <p:spPr bwMode="auto">
          <a:xfrm>
            <a:off x="6184106" y="2734345"/>
            <a:ext cx="823173" cy="54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4" name="Picture 40" descr="0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6666" r="6667" b="25333"/>
          <a:stretch>
            <a:fillRect/>
          </a:stretch>
        </p:blipFill>
        <p:spPr bwMode="auto">
          <a:xfrm>
            <a:off x="6858002" y="2744200"/>
            <a:ext cx="823173" cy="54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5" name="Picture 41" descr="0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6666" r="6667" b="25333"/>
          <a:stretch>
            <a:fillRect/>
          </a:stretch>
        </p:blipFill>
        <p:spPr bwMode="auto">
          <a:xfrm>
            <a:off x="7533044" y="2737160"/>
            <a:ext cx="823173" cy="54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6" name="Picture 42" descr="0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6666" r="6667" b="25333"/>
          <a:stretch>
            <a:fillRect/>
          </a:stretch>
        </p:blipFill>
        <p:spPr bwMode="auto">
          <a:xfrm>
            <a:off x="8223114" y="2737160"/>
            <a:ext cx="807646" cy="54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99" name="Line 43"/>
          <p:cNvSpPr>
            <a:spLocks noChangeShapeType="1"/>
          </p:cNvSpPr>
          <p:nvPr/>
        </p:nvSpPr>
        <p:spPr bwMode="auto">
          <a:xfrm>
            <a:off x="6241812" y="1978731"/>
            <a:ext cx="0" cy="143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5100" name="Line 44"/>
          <p:cNvSpPr>
            <a:spLocks noChangeShapeType="1"/>
          </p:cNvSpPr>
          <p:nvPr/>
        </p:nvSpPr>
        <p:spPr bwMode="auto">
          <a:xfrm flipH="1">
            <a:off x="7616600" y="2016747"/>
            <a:ext cx="10716" cy="143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5101" name="AutoShape 45"/>
          <p:cNvSpPr>
            <a:spLocks/>
          </p:cNvSpPr>
          <p:nvPr/>
        </p:nvSpPr>
        <p:spPr bwMode="auto">
          <a:xfrm rot="16200000">
            <a:off x="6814176" y="1513263"/>
            <a:ext cx="323850" cy="4183397"/>
          </a:xfrm>
          <a:prstGeom prst="leftBrace">
            <a:avLst>
              <a:gd name="adj1" fmla="val 125490"/>
              <a:gd name="adj2" fmla="val 50000"/>
            </a:avLst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FFFF00"/>
              </a:solidFill>
            </a:endParaRPr>
          </a:p>
        </p:txBody>
      </p:sp>
      <p:sp>
        <p:nvSpPr>
          <p:cNvPr id="45103" name="Text Box 47"/>
          <p:cNvSpPr txBox="1">
            <a:spLocks noChangeArrowheads="1"/>
          </p:cNvSpPr>
          <p:nvPr/>
        </p:nvSpPr>
        <p:spPr bwMode="auto">
          <a:xfrm>
            <a:off x="6477002" y="3759334"/>
            <a:ext cx="12455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FF00"/>
                </a:solidFill>
                <a:latin typeface="Arial Rounded MT Bold" charset="0"/>
              </a:rPr>
              <a:t>12 </a:t>
            </a:r>
            <a:r>
              <a:rPr lang="en-US" altLang="en-US" sz="2000" b="1" dirty="0" err="1">
                <a:solidFill>
                  <a:srgbClr val="FFFF00"/>
                </a:solidFill>
                <a:latin typeface="Arial Rounded MT Bold" charset="0"/>
              </a:rPr>
              <a:t>quả</a:t>
            </a:r>
            <a:endParaRPr lang="en-US" altLang="en-US" sz="2000" b="1" dirty="0">
              <a:solidFill>
                <a:srgbClr val="FFFF00"/>
              </a:solidFill>
              <a:latin typeface="Arial Rounded MT Bold" charset="0"/>
            </a:endParaRPr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-76200" y="2139693"/>
            <a:ext cx="3414587" cy="668338"/>
            <a:chOff x="164" y="3143"/>
            <a:chExt cx="2572" cy="421"/>
          </a:xfrm>
        </p:grpSpPr>
        <p:sp>
          <p:nvSpPr>
            <p:cNvPr id="5159" name="Text Box 48"/>
            <p:cNvSpPr txBox="1">
              <a:spLocks noChangeArrowheads="1"/>
            </p:cNvSpPr>
            <p:nvPr/>
          </p:nvSpPr>
          <p:spPr bwMode="auto">
            <a:xfrm>
              <a:off x="164" y="3225"/>
              <a:ext cx="25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FFFF00"/>
                  </a:solidFill>
                  <a:latin typeface="Arial Rounded MT Bold" charset="0"/>
                </a:rPr>
                <a:t> a)    </a:t>
              </a:r>
              <a:r>
                <a:rPr lang="en-US" altLang="en-US" b="1" dirty="0" smtClean="0">
                  <a:solidFill>
                    <a:srgbClr val="FFFF00"/>
                  </a:solidFill>
                  <a:latin typeface="Arial Rounded MT Bold" charset="0"/>
                </a:rPr>
                <a:t>  </a:t>
              </a:r>
              <a:r>
                <a:rPr lang="en-US" altLang="en-US" b="1" dirty="0" err="1" smtClean="0">
                  <a:solidFill>
                    <a:srgbClr val="FFFF00"/>
                  </a:solidFill>
                  <a:latin typeface="Arial Rounded MT Bold" charset="0"/>
                </a:rPr>
                <a:t>số</a:t>
              </a:r>
              <a:r>
                <a:rPr lang="en-US" altLang="en-US" b="1" dirty="0" smtClean="0">
                  <a:solidFill>
                    <a:srgbClr val="FFFF00"/>
                  </a:solidFill>
                  <a:latin typeface="Arial Rounded MT Bold" charset="0"/>
                </a:rPr>
                <a:t> </a:t>
              </a:r>
              <a:r>
                <a:rPr lang="en-US" altLang="en-US" b="1" dirty="0">
                  <a:solidFill>
                    <a:srgbClr val="FFFF00"/>
                  </a:solidFill>
                  <a:latin typeface="Arial Rounded MT Bold" charset="0"/>
                </a:rPr>
                <a:t>cam </a:t>
              </a:r>
              <a:r>
                <a:rPr lang="en-US" altLang="en-US" b="1" dirty="0" err="1">
                  <a:solidFill>
                    <a:srgbClr val="FFFF00"/>
                  </a:solidFill>
                  <a:latin typeface="Arial Rounded MT Bold" charset="0"/>
                </a:rPr>
                <a:t>trong</a:t>
              </a:r>
              <a:r>
                <a:rPr lang="en-US" altLang="en-US" b="1" dirty="0">
                  <a:solidFill>
                    <a:srgbClr val="FFFF00"/>
                  </a:solidFill>
                  <a:latin typeface="Arial Rounded MT Bold" charset="0"/>
                </a:rPr>
                <a:t> </a:t>
              </a:r>
              <a:r>
                <a:rPr lang="en-US" altLang="en-US" b="1" dirty="0" err="1">
                  <a:solidFill>
                    <a:srgbClr val="FFFF00"/>
                  </a:solidFill>
                  <a:latin typeface="Arial Rounded MT Bold" charset="0"/>
                </a:rPr>
                <a:t>rổ</a:t>
              </a:r>
              <a:r>
                <a:rPr lang="en-US" altLang="en-US" b="1" dirty="0">
                  <a:solidFill>
                    <a:srgbClr val="FFFF00"/>
                  </a:solidFill>
                  <a:latin typeface="Arial Rounded MT Bold" charset="0"/>
                </a:rPr>
                <a:t> </a:t>
              </a:r>
              <a:r>
                <a:rPr lang="en-US" altLang="en-US" b="1" dirty="0" err="1">
                  <a:solidFill>
                    <a:srgbClr val="FFFF00"/>
                  </a:solidFill>
                  <a:latin typeface="Arial Rounded MT Bold" charset="0"/>
                </a:rPr>
                <a:t>là</a:t>
              </a:r>
              <a:r>
                <a:rPr lang="en-US" altLang="en-US" b="1" dirty="0">
                  <a:solidFill>
                    <a:srgbClr val="FFFF00"/>
                  </a:solidFill>
                  <a:latin typeface="Arial Rounded MT Bold" charset="0"/>
                </a:rPr>
                <a:t>:   </a:t>
              </a:r>
            </a:p>
          </p:txBody>
        </p:sp>
        <p:grpSp>
          <p:nvGrpSpPr>
            <p:cNvPr id="5160" name="Group 49"/>
            <p:cNvGrpSpPr>
              <a:grpSpLocks/>
            </p:cNvGrpSpPr>
            <p:nvPr/>
          </p:nvGrpSpPr>
          <p:grpSpPr bwMode="auto">
            <a:xfrm>
              <a:off x="459" y="3143"/>
              <a:ext cx="248" cy="421"/>
              <a:chOff x="1710" y="2189"/>
              <a:chExt cx="248" cy="421"/>
            </a:xfrm>
          </p:grpSpPr>
          <p:sp>
            <p:nvSpPr>
              <p:cNvPr id="5161" name="Text Box 50"/>
              <p:cNvSpPr txBox="1">
                <a:spLocks noChangeArrowheads="1"/>
              </p:cNvSpPr>
              <p:nvPr/>
            </p:nvSpPr>
            <p:spPr bwMode="auto">
              <a:xfrm>
                <a:off x="1710" y="2189"/>
                <a:ext cx="19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b="1" dirty="0">
                    <a:solidFill>
                      <a:srgbClr val="FFFF00"/>
                    </a:solidFill>
                    <a:latin typeface="Arial Rounded MT Bold" charset="0"/>
                  </a:rPr>
                  <a:t>1</a:t>
                </a:r>
              </a:p>
            </p:txBody>
          </p:sp>
          <p:sp>
            <p:nvSpPr>
              <p:cNvPr id="5162" name="Text Box 51"/>
              <p:cNvSpPr txBox="1">
                <a:spLocks noChangeArrowheads="1"/>
              </p:cNvSpPr>
              <p:nvPr/>
            </p:nvSpPr>
            <p:spPr bwMode="auto">
              <a:xfrm>
                <a:off x="1718" y="2377"/>
                <a:ext cx="2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b="1" dirty="0">
                    <a:solidFill>
                      <a:srgbClr val="FFFF00"/>
                    </a:solidFill>
                    <a:latin typeface="Arial Rounded MT Bold" charset="0"/>
                  </a:rPr>
                  <a:t>3</a:t>
                </a:r>
              </a:p>
            </p:txBody>
          </p:sp>
          <p:sp>
            <p:nvSpPr>
              <p:cNvPr id="5163" name="Line 52"/>
              <p:cNvSpPr>
                <a:spLocks noChangeShapeType="1"/>
              </p:cNvSpPr>
              <p:nvPr/>
            </p:nvSpPr>
            <p:spPr bwMode="auto">
              <a:xfrm>
                <a:off x="1768" y="2397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00"/>
                  </a:solidFill>
                  <a:latin typeface="Arial Rounded MT Bold" charset="0"/>
                </a:endParaRPr>
              </a:p>
            </p:txBody>
          </p:sp>
        </p:grpSp>
      </p:grpSp>
      <p:sp>
        <p:nvSpPr>
          <p:cNvPr id="45109" name="Text Box 53"/>
          <p:cNvSpPr txBox="1">
            <a:spLocks noChangeArrowheads="1"/>
          </p:cNvSpPr>
          <p:nvPr/>
        </p:nvSpPr>
        <p:spPr bwMode="auto">
          <a:xfrm>
            <a:off x="2632057" y="2273847"/>
            <a:ext cx="225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FF00"/>
                </a:solidFill>
                <a:latin typeface="Arial Rounded MT Bold" charset="0"/>
              </a:rPr>
              <a:t>  12 : 3 = 4 (</a:t>
            </a:r>
            <a:r>
              <a:rPr lang="en-US" altLang="en-US" b="1" dirty="0" err="1">
                <a:solidFill>
                  <a:srgbClr val="FFFF00"/>
                </a:solidFill>
                <a:latin typeface="Arial Rounded MT Bold" charset="0"/>
              </a:rPr>
              <a:t>quả</a:t>
            </a:r>
            <a:r>
              <a:rPr lang="en-US" altLang="en-US" b="1" dirty="0">
                <a:solidFill>
                  <a:srgbClr val="FFFF00"/>
                </a:solidFill>
                <a:latin typeface="Arial Rounded MT Bold" charset="0"/>
              </a:rPr>
              <a:t>)   </a:t>
            </a:r>
          </a:p>
        </p:txBody>
      </p:sp>
      <p:sp>
        <p:nvSpPr>
          <p:cNvPr id="45110" name="AutoShape 54"/>
          <p:cNvSpPr>
            <a:spLocks/>
          </p:cNvSpPr>
          <p:nvPr/>
        </p:nvSpPr>
        <p:spPr bwMode="auto">
          <a:xfrm rot="5400000">
            <a:off x="6094104" y="480967"/>
            <a:ext cx="304800" cy="2705410"/>
          </a:xfrm>
          <a:prstGeom prst="leftBrace">
            <a:avLst>
              <a:gd name="adj1" fmla="val 88542"/>
              <a:gd name="adj2" fmla="val 49995"/>
            </a:avLst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45111" name="Text Box 55"/>
          <p:cNvSpPr txBox="1">
            <a:spLocks noChangeArrowheads="1"/>
          </p:cNvSpPr>
          <p:nvPr/>
        </p:nvSpPr>
        <p:spPr bwMode="auto">
          <a:xfrm>
            <a:off x="5723154" y="1209785"/>
            <a:ext cx="1241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FF00"/>
                </a:solidFill>
                <a:latin typeface="Arial Rounded MT Bold" charset="0"/>
              </a:rPr>
              <a:t>? </a:t>
            </a:r>
            <a:r>
              <a:rPr lang="en-US" altLang="en-US" sz="2000" b="1" dirty="0" err="1">
                <a:solidFill>
                  <a:srgbClr val="FFFF00"/>
                </a:solidFill>
                <a:latin typeface="Arial Rounded MT Bold" charset="0"/>
              </a:rPr>
              <a:t>quả</a:t>
            </a:r>
            <a:endParaRPr lang="en-US" altLang="en-US" sz="2000" b="1" dirty="0">
              <a:solidFill>
                <a:srgbClr val="FFFF00"/>
              </a:solidFill>
              <a:latin typeface="Arial Rounded MT Bold" charset="0"/>
            </a:endParaRPr>
          </a:p>
        </p:txBody>
      </p: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-28238" y="2908298"/>
            <a:ext cx="3140512" cy="673102"/>
            <a:chOff x="201" y="3138"/>
            <a:chExt cx="2620" cy="424"/>
          </a:xfrm>
        </p:grpSpPr>
        <p:sp>
          <p:nvSpPr>
            <p:cNvPr id="5154" name="Text Box 59"/>
            <p:cNvSpPr txBox="1">
              <a:spLocks noChangeArrowheads="1"/>
            </p:cNvSpPr>
            <p:nvPr/>
          </p:nvSpPr>
          <p:spPr bwMode="auto">
            <a:xfrm>
              <a:off x="201" y="3234"/>
              <a:ext cx="26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FFFF00"/>
                  </a:solidFill>
                  <a:latin typeface="Arial Rounded MT Bold" charset="0"/>
                </a:rPr>
                <a:t>        </a:t>
              </a:r>
              <a:r>
                <a:rPr lang="en-US" altLang="en-US" b="1" dirty="0" smtClean="0">
                  <a:solidFill>
                    <a:srgbClr val="FFFF00"/>
                  </a:solidFill>
                  <a:latin typeface="Arial Rounded MT Bold" charset="0"/>
                </a:rPr>
                <a:t>  </a:t>
              </a:r>
              <a:r>
                <a:rPr lang="en-US" altLang="en-US" b="1" dirty="0" err="1" smtClean="0">
                  <a:solidFill>
                    <a:srgbClr val="FFFF00"/>
                  </a:solidFill>
                  <a:latin typeface="Arial Rounded MT Bold" charset="0"/>
                </a:rPr>
                <a:t>số</a:t>
              </a:r>
              <a:r>
                <a:rPr lang="en-US" altLang="en-US" b="1" dirty="0" smtClean="0">
                  <a:solidFill>
                    <a:srgbClr val="FFFF00"/>
                  </a:solidFill>
                  <a:latin typeface="Arial Rounded MT Bold" charset="0"/>
                </a:rPr>
                <a:t> </a:t>
              </a:r>
              <a:r>
                <a:rPr lang="en-US" altLang="en-US" b="1" dirty="0">
                  <a:solidFill>
                    <a:srgbClr val="FFFF00"/>
                  </a:solidFill>
                  <a:latin typeface="Arial Rounded MT Bold" charset="0"/>
                </a:rPr>
                <a:t>cam </a:t>
              </a:r>
              <a:r>
                <a:rPr lang="en-US" altLang="en-US" b="1" dirty="0" err="1">
                  <a:solidFill>
                    <a:srgbClr val="FFFF00"/>
                  </a:solidFill>
                  <a:latin typeface="Arial Rounded MT Bold" charset="0"/>
                </a:rPr>
                <a:t>trong</a:t>
              </a:r>
              <a:r>
                <a:rPr lang="en-US" altLang="en-US" b="1" dirty="0">
                  <a:solidFill>
                    <a:srgbClr val="FFFF00"/>
                  </a:solidFill>
                  <a:latin typeface="Arial Rounded MT Bold" charset="0"/>
                </a:rPr>
                <a:t> </a:t>
              </a:r>
              <a:r>
                <a:rPr lang="en-US" altLang="en-US" b="1" dirty="0" err="1">
                  <a:solidFill>
                    <a:srgbClr val="FFFF00"/>
                  </a:solidFill>
                  <a:latin typeface="Arial Rounded MT Bold" charset="0"/>
                </a:rPr>
                <a:t>rổ</a:t>
              </a:r>
              <a:r>
                <a:rPr lang="en-US" altLang="en-US" b="1" dirty="0">
                  <a:solidFill>
                    <a:srgbClr val="FFFF00"/>
                  </a:solidFill>
                  <a:latin typeface="Arial Rounded MT Bold" charset="0"/>
                </a:rPr>
                <a:t> </a:t>
              </a:r>
              <a:r>
                <a:rPr lang="en-US" altLang="en-US" b="1" dirty="0" err="1">
                  <a:solidFill>
                    <a:srgbClr val="FFFF00"/>
                  </a:solidFill>
                  <a:latin typeface="Arial Rounded MT Bold" charset="0"/>
                </a:rPr>
                <a:t>là</a:t>
              </a:r>
              <a:r>
                <a:rPr lang="en-US" altLang="en-US" b="1" dirty="0">
                  <a:solidFill>
                    <a:srgbClr val="FFFF00"/>
                  </a:solidFill>
                  <a:latin typeface="Arial Rounded MT Bold" charset="0"/>
                </a:rPr>
                <a:t>:   </a:t>
              </a:r>
            </a:p>
          </p:txBody>
        </p:sp>
        <p:grpSp>
          <p:nvGrpSpPr>
            <p:cNvPr id="5155" name="Group 60"/>
            <p:cNvGrpSpPr>
              <a:grpSpLocks/>
            </p:cNvGrpSpPr>
            <p:nvPr/>
          </p:nvGrpSpPr>
          <p:grpSpPr bwMode="auto">
            <a:xfrm>
              <a:off x="497" y="3138"/>
              <a:ext cx="240" cy="424"/>
              <a:chOff x="1748" y="2184"/>
              <a:chExt cx="240" cy="424"/>
            </a:xfrm>
          </p:grpSpPr>
          <p:sp>
            <p:nvSpPr>
              <p:cNvPr id="5156" name="Text Box 61"/>
              <p:cNvSpPr txBox="1">
                <a:spLocks noChangeArrowheads="1"/>
              </p:cNvSpPr>
              <p:nvPr/>
            </p:nvSpPr>
            <p:spPr bwMode="auto">
              <a:xfrm>
                <a:off x="1748" y="2184"/>
                <a:ext cx="19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b="1" dirty="0">
                    <a:solidFill>
                      <a:srgbClr val="FFFF00"/>
                    </a:solidFill>
                    <a:latin typeface="Arial Rounded MT Bold" charset="0"/>
                  </a:rPr>
                  <a:t>2</a:t>
                </a:r>
              </a:p>
            </p:txBody>
          </p:sp>
          <p:sp>
            <p:nvSpPr>
              <p:cNvPr id="5157" name="Text Box 62"/>
              <p:cNvSpPr txBox="1">
                <a:spLocks noChangeArrowheads="1"/>
              </p:cNvSpPr>
              <p:nvPr/>
            </p:nvSpPr>
            <p:spPr bwMode="auto">
              <a:xfrm>
                <a:off x="1748" y="2375"/>
                <a:ext cx="2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b="1" dirty="0" smtClean="0">
                    <a:solidFill>
                      <a:srgbClr val="FFFF00"/>
                    </a:solidFill>
                    <a:latin typeface="Arial Rounded MT Bold" charset="0"/>
                  </a:rPr>
                  <a:t>3</a:t>
                </a:r>
                <a:endParaRPr lang="en-US" altLang="en-US" b="1" dirty="0">
                  <a:solidFill>
                    <a:srgbClr val="FFFF00"/>
                  </a:solidFill>
                  <a:latin typeface="Arial Rounded MT Bold" charset="0"/>
                </a:endParaRPr>
              </a:p>
            </p:txBody>
          </p:sp>
          <p:sp>
            <p:nvSpPr>
              <p:cNvPr id="5158" name="Line 63"/>
              <p:cNvSpPr>
                <a:spLocks noChangeShapeType="1"/>
              </p:cNvSpPr>
              <p:nvPr/>
            </p:nvSpPr>
            <p:spPr bwMode="auto">
              <a:xfrm>
                <a:off x="1803" y="2396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00"/>
                  </a:solidFill>
                  <a:latin typeface="Arial Rounded MT Bold" charset="0"/>
                </a:endParaRPr>
              </a:p>
            </p:txBody>
          </p:sp>
        </p:grp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2704534" y="3011487"/>
            <a:ext cx="2013764" cy="533400"/>
            <a:chOff x="2882" y="3656"/>
            <a:chExt cx="1680" cy="336"/>
          </a:xfrm>
        </p:grpSpPr>
        <p:sp>
          <p:nvSpPr>
            <p:cNvPr id="5152" name="Text Box 64"/>
            <p:cNvSpPr txBox="1">
              <a:spLocks noChangeArrowheads="1"/>
            </p:cNvSpPr>
            <p:nvPr/>
          </p:nvSpPr>
          <p:spPr bwMode="auto">
            <a:xfrm>
              <a:off x="2882" y="3696"/>
              <a:ext cx="16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FFFF00"/>
                  </a:solidFill>
                  <a:latin typeface="Arial Rounded MT Bold" charset="0"/>
                </a:rPr>
                <a:t> 4    2 = 8 (</a:t>
              </a:r>
              <a:r>
                <a:rPr lang="en-US" altLang="en-US" b="1" dirty="0" err="1">
                  <a:solidFill>
                    <a:srgbClr val="FFFF00"/>
                  </a:solidFill>
                  <a:latin typeface="Arial Rounded MT Bold" charset="0"/>
                </a:rPr>
                <a:t>quả</a:t>
              </a:r>
              <a:r>
                <a:rPr lang="en-US" altLang="en-US" b="1" dirty="0">
                  <a:solidFill>
                    <a:srgbClr val="FFFF00"/>
                  </a:solidFill>
                  <a:latin typeface="Arial Rounded MT Bold" charset="0"/>
                </a:rPr>
                <a:t>)   </a:t>
              </a:r>
            </a:p>
          </p:txBody>
        </p:sp>
        <p:sp>
          <p:nvSpPr>
            <p:cNvPr id="5153" name="Text Box 65"/>
            <p:cNvSpPr txBox="1">
              <a:spLocks noChangeArrowheads="1"/>
            </p:cNvSpPr>
            <p:nvPr/>
          </p:nvSpPr>
          <p:spPr bwMode="auto">
            <a:xfrm>
              <a:off x="3092" y="3656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>
                  <a:solidFill>
                    <a:srgbClr val="FFFF00"/>
                  </a:solidFill>
                  <a:latin typeface="Arial Rounded MT Bold" charset="0"/>
                  <a:sym typeface="Symbol" panose="05050102010706020507" pitchFamily="18" charset="2"/>
                </a:rPr>
                <a:t>    </a:t>
              </a:r>
              <a:r>
                <a:rPr lang="en-US" altLang="en-US" b="1" dirty="0">
                  <a:solidFill>
                    <a:srgbClr val="FFFF00"/>
                  </a:solidFill>
                  <a:latin typeface="Arial Rounded MT Bold" charset="0"/>
                  <a:sym typeface="Symbol" panose="05050102010706020507" pitchFamily="18" charset="2"/>
                </a:rPr>
                <a:t>  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b="1" dirty="0">
                <a:solidFill>
                  <a:srgbClr val="FFFF00"/>
                </a:solidFill>
                <a:latin typeface="Arial Rounded MT Bold" charset="0"/>
              </a:endParaRPr>
            </a:p>
          </p:txBody>
        </p:sp>
      </p:grpSp>
      <p:sp>
        <p:nvSpPr>
          <p:cNvPr id="45123" name="Text Box 67"/>
          <p:cNvSpPr txBox="1">
            <a:spLocks noChangeArrowheads="1"/>
          </p:cNvSpPr>
          <p:nvPr/>
        </p:nvSpPr>
        <p:spPr bwMode="auto">
          <a:xfrm>
            <a:off x="288321" y="1555084"/>
            <a:ext cx="1883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 err="1">
                <a:solidFill>
                  <a:srgbClr val="FFFF00"/>
                </a:solidFill>
                <a:latin typeface="Arial Rounded MT Bold" charset="0"/>
              </a:rPr>
              <a:t>Nhận</a:t>
            </a:r>
            <a:r>
              <a:rPr lang="en-US" altLang="en-US" sz="2400" b="1" u="sng" dirty="0">
                <a:solidFill>
                  <a:srgbClr val="FFFF00"/>
                </a:solidFill>
                <a:latin typeface="Arial Rounded MT Bold" charset="0"/>
              </a:rPr>
              <a:t> </a:t>
            </a:r>
            <a:r>
              <a:rPr lang="en-US" altLang="en-US" sz="2400" b="1" u="sng" dirty="0" err="1">
                <a:solidFill>
                  <a:srgbClr val="FFFF00"/>
                </a:solidFill>
                <a:latin typeface="Arial Rounded MT Bold" charset="0"/>
              </a:rPr>
              <a:t>xét</a:t>
            </a:r>
            <a:r>
              <a:rPr lang="en-US" altLang="en-US" sz="2400" b="1" u="sng" dirty="0">
                <a:solidFill>
                  <a:srgbClr val="FFFF00"/>
                </a:solidFill>
                <a:latin typeface="Arial Rounded MT Bold" charset="0"/>
              </a:rPr>
              <a:t>:</a:t>
            </a:r>
          </a:p>
        </p:txBody>
      </p:sp>
      <p:grpSp>
        <p:nvGrpSpPr>
          <p:cNvPr id="10" name="Group 91"/>
          <p:cNvGrpSpPr>
            <a:grpSpLocks/>
          </p:cNvGrpSpPr>
          <p:nvPr/>
        </p:nvGrpSpPr>
        <p:grpSpPr bwMode="auto">
          <a:xfrm>
            <a:off x="-35616" y="3786166"/>
            <a:ext cx="4753919" cy="747715"/>
            <a:chOff x="301" y="3487"/>
            <a:chExt cx="3966" cy="471"/>
          </a:xfrm>
        </p:grpSpPr>
        <p:sp>
          <p:nvSpPr>
            <p:cNvPr id="5147" name="Text Box 70"/>
            <p:cNvSpPr txBox="1">
              <a:spLocks noChangeArrowheads="1"/>
            </p:cNvSpPr>
            <p:nvPr/>
          </p:nvSpPr>
          <p:spPr bwMode="auto">
            <a:xfrm>
              <a:off x="301" y="3551"/>
              <a:ext cx="396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FFFF00"/>
                  </a:solidFill>
                  <a:latin typeface="Arial Rounded MT Bold" charset="0"/>
                </a:rPr>
                <a:t> b</a:t>
              </a:r>
              <a:r>
                <a:rPr lang="en-US" altLang="en-US" b="1" dirty="0" smtClean="0">
                  <a:solidFill>
                    <a:srgbClr val="FFFF00"/>
                  </a:solidFill>
                  <a:latin typeface="Arial Rounded MT Bold" charset="0"/>
                </a:rPr>
                <a:t>) Ta </a:t>
              </a:r>
              <a:r>
                <a:rPr lang="en-US" altLang="en-US" b="1" dirty="0" err="1">
                  <a:solidFill>
                    <a:srgbClr val="FFFF00"/>
                  </a:solidFill>
                  <a:latin typeface="Arial Rounded MT Bold" charset="0"/>
                </a:rPr>
                <a:t>có</a:t>
              </a:r>
              <a:r>
                <a:rPr lang="en-US" altLang="en-US" b="1" dirty="0">
                  <a:solidFill>
                    <a:srgbClr val="FFFF00"/>
                  </a:solidFill>
                  <a:latin typeface="Arial Rounded MT Bold" charset="0"/>
                </a:rPr>
                <a:t> </a:t>
              </a:r>
              <a:r>
                <a:rPr lang="en-US" altLang="en-US" b="1" dirty="0" err="1">
                  <a:solidFill>
                    <a:srgbClr val="FFFF00"/>
                  </a:solidFill>
                  <a:latin typeface="Arial Rounded MT Bold" charset="0"/>
                </a:rPr>
                <a:t>thể</a:t>
              </a:r>
              <a:r>
                <a:rPr lang="en-US" altLang="en-US" b="1" dirty="0">
                  <a:solidFill>
                    <a:srgbClr val="FFFF00"/>
                  </a:solidFill>
                  <a:latin typeface="Arial Rounded MT Bold" charset="0"/>
                </a:rPr>
                <a:t> </a:t>
              </a:r>
              <a:r>
                <a:rPr lang="en-US" altLang="en-US" b="1" dirty="0" err="1">
                  <a:solidFill>
                    <a:srgbClr val="FFFF00"/>
                  </a:solidFill>
                  <a:latin typeface="Arial Rounded MT Bold" charset="0"/>
                </a:rPr>
                <a:t>tìm</a:t>
              </a:r>
              <a:r>
                <a:rPr lang="en-US" altLang="en-US" b="1" dirty="0">
                  <a:solidFill>
                    <a:srgbClr val="FFFF00"/>
                  </a:solidFill>
                  <a:latin typeface="Arial Rounded MT Bold" charset="0"/>
                </a:rPr>
                <a:t>     </a:t>
              </a:r>
              <a:r>
                <a:rPr lang="en-US" altLang="en-US" b="1" dirty="0" err="1">
                  <a:solidFill>
                    <a:srgbClr val="FFFF00"/>
                  </a:solidFill>
                  <a:latin typeface="Arial Rounded MT Bold" charset="0"/>
                </a:rPr>
                <a:t>số</a:t>
              </a:r>
              <a:r>
                <a:rPr lang="en-US" altLang="en-US" b="1" dirty="0">
                  <a:solidFill>
                    <a:srgbClr val="FFFF00"/>
                  </a:solidFill>
                  <a:latin typeface="Arial Rounded MT Bold" charset="0"/>
                </a:rPr>
                <a:t> cam </a:t>
              </a:r>
              <a:r>
                <a:rPr lang="en-US" altLang="en-US" b="1" dirty="0" err="1">
                  <a:solidFill>
                    <a:srgbClr val="FFFF00"/>
                  </a:solidFill>
                  <a:latin typeface="Arial Rounded MT Bold" charset="0"/>
                </a:rPr>
                <a:t>trong</a:t>
              </a:r>
              <a:r>
                <a:rPr lang="en-US" altLang="en-US" b="1" dirty="0">
                  <a:solidFill>
                    <a:srgbClr val="FFFF00"/>
                  </a:solidFill>
                  <a:latin typeface="Arial Rounded MT Bold" charset="0"/>
                </a:rPr>
                <a:t> </a:t>
              </a:r>
              <a:r>
                <a:rPr lang="en-US" altLang="en-US" b="1" dirty="0" err="1">
                  <a:solidFill>
                    <a:srgbClr val="FFFF00"/>
                  </a:solidFill>
                  <a:latin typeface="Arial Rounded MT Bold" charset="0"/>
                </a:rPr>
                <a:t>rổ</a:t>
              </a:r>
              <a:r>
                <a:rPr lang="en-US" altLang="en-US" b="1" dirty="0">
                  <a:solidFill>
                    <a:srgbClr val="FFFF00"/>
                  </a:solidFill>
                  <a:latin typeface="Arial Rounded MT Bold" charset="0"/>
                </a:rPr>
                <a:t> </a:t>
              </a:r>
              <a:r>
                <a:rPr lang="en-US" altLang="en-US" b="1" dirty="0" err="1" smtClean="0">
                  <a:solidFill>
                    <a:srgbClr val="FFFF00"/>
                  </a:solidFill>
                  <a:latin typeface="Arial Rounded MT Bold" charset="0"/>
                </a:rPr>
                <a:t>như</a:t>
              </a:r>
              <a:r>
                <a:rPr lang="en-US" altLang="en-US" b="1" dirty="0" smtClean="0">
                  <a:solidFill>
                    <a:srgbClr val="FFFF00"/>
                  </a:solidFill>
                  <a:latin typeface="Arial Rounded MT Bold" charset="0"/>
                </a:rPr>
                <a:t> </a:t>
              </a:r>
              <a:r>
                <a:rPr lang="en-US" altLang="en-US" b="1" dirty="0" err="1">
                  <a:solidFill>
                    <a:srgbClr val="FFFF00"/>
                  </a:solidFill>
                  <a:latin typeface="Arial Rounded MT Bold" charset="0"/>
                </a:rPr>
                <a:t>sau</a:t>
              </a:r>
              <a:r>
                <a:rPr lang="en-US" altLang="en-US" b="1" dirty="0">
                  <a:solidFill>
                    <a:srgbClr val="FFFF00"/>
                  </a:solidFill>
                  <a:latin typeface="Arial Rounded MT Bold" charset="0"/>
                </a:rPr>
                <a:t>:   </a:t>
              </a:r>
            </a:p>
          </p:txBody>
        </p:sp>
        <p:grpSp>
          <p:nvGrpSpPr>
            <p:cNvPr id="5148" name="Group 71"/>
            <p:cNvGrpSpPr>
              <a:grpSpLocks/>
            </p:cNvGrpSpPr>
            <p:nvPr/>
          </p:nvGrpSpPr>
          <p:grpSpPr bwMode="auto">
            <a:xfrm>
              <a:off x="1821" y="3487"/>
              <a:ext cx="243" cy="413"/>
              <a:chOff x="1581" y="2207"/>
              <a:chExt cx="243" cy="413"/>
            </a:xfrm>
          </p:grpSpPr>
          <p:sp>
            <p:nvSpPr>
              <p:cNvPr id="5149" name="Text Box 72"/>
              <p:cNvSpPr txBox="1">
                <a:spLocks noChangeArrowheads="1"/>
              </p:cNvSpPr>
              <p:nvPr/>
            </p:nvSpPr>
            <p:spPr bwMode="auto">
              <a:xfrm>
                <a:off x="1581" y="2207"/>
                <a:ext cx="19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b="1" dirty="0">
                    <a:solidFill>
                      <a:srgbClr val="FFFF00"/>
                    </a:solidFill>
                    <a:latin typeface="Arial Rounded MT Bold" charset="0"/>
                  </a:rPr>
                  <a:t>2</a:t>
                </a:r>
              </a:p>
            </p:txBody>
          </p:sp>
          <p:sp>
            <p:nvSpPr>
              <p:cNvPr id="5150" name="Text Box 73"/>
              <p:cNvSpPr txBox="1">
                <a:spLocks noChangeArrowheads="1"/>
              </p:cNvSpPr>
              <p:nvPr/>
            </p:nvSpPr>
            <p:spPr bwMode="auto">
              <a:xfrm>
                <a:off x="1584" y="2387"/>
                <a:ext cx="2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b="1" dirty="0" smtClean="0">
                    <a:solidFill>
                      <a:srgbClr val="FFFF00"/>
                    </a:solidFill>
                    <a:latin typeface="Arial Rounded MT Bold" charset="0"/>
                  </a:rPr>
                  <a:t>3</a:t>
                </a:r>
                <a:endParaRPr lang="en-US" altLang="en-US" b="1" dirty="0">
                  <a:solidFill>
                    <a:srgbClr val="FFFF00"/>
                  </a:solidFill>
                  <a:latin typeface="Arial Rounded MT Bold" charset="0"/>
                </a:endParaRPr>
              </a:p>
            </p:txBody>
          </p:sp>
          <p:sp>
            <p:nvSpPr>
              <p:cNvPr id="5151" name="Line 74"/>
              <p:cNvSpPr>
                <a:spLocks noChangeShapeType="1"/>
              </p:cNvSpPr>
              <p:nvPr/>
            </p:nvSpPr>
            <p:spPr bwMode="auto">
              <a:xfrm>
                <a:off x="1644" y="241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00"/>
                  </a:solidFill>
                  <a:latin typeface="Arial Rounded MT Bold" charset="0"/>
                </a:endParaRPr>
              </a:p>
            </p:txBody>
          </p:sp>
        </p:grpSp>
      </p:grpSp>
      <p:grpSp>
        <p:nvGrpSpPr>
          <p:cNvPr id="12" name="Group 86"/>
          <p:cNvGrpSpPr>
            <a:grpSpLocks/>
          </p:cNvGrpSpPr>
          <p:nvPr/>
        </p:nvGrpSpPr>
        <p:grpSpPr bwMode="auto">
          <a:xfrm>
            <a:off x="760294" y="4545613"/>
            <a:ext cx="2634674" cy="1212846"/>
            <a:chOff x="768" y="3673"/>
            <a:chExt cx="2198" cy="764"/>
          </a:xfrm>
        </p:grpSpPr>
        <p:sp>
          <p:nvSpPr>
            <p:cNvPr id="5141" name="Text Box 76"/>
            <p:cNvSpPr txBox="1">
              <a:spLocks noChangeArrowheads="1"/>
            </p:cNvSpPr>
            <p:nvPr/>
          </p:nvSpPr>
          <p:spPr bwMode="auto">
            <a:xfrm>
              <a:off x="768" y="3798"/>
              <a:ext cx="219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b="1" dirty="0">
                  <a:solidFill>
                    <a:srgbClr val="FFFF00"/>
                  </a:solidFill>
                  <a:latin typeface="Arial Rounded MT Bold" charset="0"/>
                </a:rPr>
                <a:t>12         </a:t>
              </a:r>
              <a:r>
                <a:rPr lang="en-US" altLang="en-US" sz="2000" b="1" dirty="0" smtClean="0">
                  <a:solidFill>
                    <a:srgbClr val="FFFF00"/>
                  </a:solidFill>
                  <a:latin typeface="Arial Rounded MT Bold" charset="0"/>
                </a:rPr>
                <a:t> </a:t>
              </a:r>
              <a:r>
                <a:rPr lang="en-US" altLang="en-US" sz="2000" b="1" dirty="0">
                  <a:solidFill>
                    <a:srgbClr val="FFFF00"/>
                  </a:solidFill>
                  <a:latin typeface="Arial Rounded MT Bold" charset="0"/>
                </a:rPr>
                <a:t>=  8 (</a:t>
              </a:r>
              <a:r>
                <a:rPr lang="en-US" altLang="en-US" sz="2000" b="1" dirty="0" err="1">
                  <a:solidFill>
                    <a:srgbClr val="FFFF00"/>
                  </a:solidFill>
                  <a:latin typeface="Arial Rounded MT Bold" charset="0"/>
                </a:rPr>
                <a:t>quả</a:t>
              </a:r>
              <a:r>
                <a:rPr lang="en-US" altLang="en-US" sz="2000" b="1" dirty="0">
                  <a:solidFill>
                    <a:srgbClr val="FFFF00"/>
                  </a:solidFill>
                  <a:latin typeface="Arial Rounded MT Bold" charset="0"/>
                </a:rPr>
                <a:t>)   </a:t>
              </a:r>
            </a:p>
          </p:txBody>
        </p:sp>
        <p:grpSp>
          <p:nvGrpSpPr>
            <p:cNvPr id="5142" name="Group 85"/>
            <p:cNvGrpSpPr>
              <a:grpSpLocks/>
            </p:cNvGrpSpPr>
            <p:nvPr/>
          </p:nvGrpSpPr>
          <p:grpSpPr bwMode="auto">
            <a:xfrm>
              <a:off x="1312" y="3673"/>
              <a:ext cx="240" cy="764"/>
              <a:chOff x="1312" y="3673"/>
              <a:chExt cx="240" cy="764"/>
            </a:xfrm>
          </p:grpSpPr>
          <p:sp>
            <p:nvSpPr>
              <p:cNvPr id="5144" name="Text Box 78"/>
              <p:cNvSpPr txBox="1">
                <a:spLocks noChangeArrowheads="1"/>
              </p:cNvSpPr>
              <p:nvPr/>
            </p:nvSpPr>
            <p:spPr bwMode="auto">
              <a:xfrm>
                <a:off x="1312" y="3673"/>
                <a:ext cx="19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400" b="1" dirty="0">
                    <a:solidFill>
                      <a:srgbClr val="FFFF00"/>
                    </a:solidFill>
                    <a:latin typeface="Arial"/>
                  </a:rPr>
                  <a:t>2</a:t>
                </a:r>
              </a:p>
            </p:txBody>
          </p:sp>
          <p:sp>
            <p:nvSpPr>
              <p:cNvPr id="5145" name="Text Box 79"/>
              <p:cNvSpPr txBox="1">
                <a:spLocks noChangeArrowheads="1"/>
              </p:cNvSpPr>
              <p:nvPr/>
            </p:nvSpPr>
            <p:spPr bwMode="auto">
              <a:xfrm>
                <a:off x="1312" y="3914"/>
                <a:ext cx="240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400" b="1" dirty="0">
                    <a:solidFill>
                      <a:srgbClr val="FFFF00"/>
                    </a:solidFill>
                    <a:latin typeface="Arial"/>
                  </a:rPr>
                  <a:t>3</a:t>
                </a:r>
                <a:r>
                  <a:rPr lang="en-US" alt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5146" name="Line 80"/>
              <p:cNvSpPr>
                <a:spLocks noChangeShapeType="1"/>
              </p:cNvSpPr>
              <p:nvPr/>
            </p:nvSpPr>
            <p:spPr bwMode="auto">
              <a:xfrm>
                <a:off x="1381" y="3933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143" name="Text Box 84"/>
            <p:cNvSpPr txBox="1">
              <a:spLocks noChangeArrowheads="1"/>
            </p:cNvSpPr>
            <p:nvPr/>
          </p:nvSpPr>
          <p:spPr bwMode="auto">
            <a:xfrm>
              <a:off x="1056" y="3750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FF00"/>
                  </a:solidFill>
                  <a:latin typeface="VNtimes New Roman" pitchFamily="34" charset="0"/>
                  <a:sym typeface="Symbol" panose="05050102010706020507" pitchFamily="18" charset="2"/>
                </a:rPr>
                <a:t>    </a:t>
              </a:r>
              <a:r>
                <a:rPr lang="en-US" altLang="en-US" sz="2400" b="1" dirty="0">
                  <a:solidFill>
                    <a:srgbClr val="FFFF00"/>
                  </a:solidFill>
                  <a:latin typeface="VNtimes New Roman" pitchFamily="34" charset="0"/>
                  <a:sym typeface="Symbol" panose="05050102010706020507" pitchFamily="18" charset="2"/>
                </a:rPr>
                <a:t>  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8322" y="664644"/>
            <a:ext cx="314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FF"/>
                </a:solidFill>
              </a:rPr>
              <a:t>Một rổ cam có </a:t>
            </a:r>
            <a:r>
              <a:rPr lang="pt-BR" sz="2400" b="1" dirty="0" smtClean="0">
                <a:solidFill>
                  <a:srgbClr val="FFFFFF"/>
                </a:solidFill>
              </a:rPr>
              <a:t>12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76" name="AutoShape 70"/>
          <p:cNvSpPr>
            <a:spLocks noChangeArrowheads="1"/>
          </p:cNvSpPr>
          <p:nvPr/>
        </p:nvSpPr>
        <p:spPr bwMode="gray">
          <a:xfrm>
            <a:off x="5242333" y="4256860"/>
            <a:ext cx="3825491" cy="2134410"/>
          </a:xfrm>
          <a:prstGeom prst="roundRect">
            <a:avLst>
              <a:gd name="adj" fmla="val 10889"/>
            </a:avLst>
          </a:prstGeom>
          <a:solidFill>
            <a:srgbClr val="FFFFFF"/>
          </a:soli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u="sng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i="1" u="sng" dirty="0" err="1">
                <a:solidFill>
                  <a:srgbClr val="800000"/>
                </a:solidFill>
                <a:latin typeface="Times New Roman" pitchFamily="18" charset="0"/>
              </a:rPr>
              <a:t>Bài</a:t>
            </a:r>
            <a:r>
              <a:rPr lang="en-US" sz="2400" b="1" i="1" u="sng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800000"/>
                </a:solidFill>
                <a:latin typeface="Times New Roman" pitchFamily="18" charset="0"/>
              </a:rPr>
              <a:t>giải</a:t>
            </a:r>
            <a:r>
              <a:rPr lang="en-US" sz="2400" b="1" i="1" dirty="0">
                <a:solidFill>
                  <a:srgbClr val="800000"/>
                </a:solidFill>
                <a:latin typeface="Times New Roman" pitchFamily="18" charset="0"/>
              </a:rPr>
              <a:t> :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i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800000"/>
                </a:solidFill>
                <a:latin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800000"/>
                </a:solidFill>
                <a:latin typeface="Times New Roman" pitchFamily="18" charset="0"/>
              </a:rPr>
              <a:t>cam </a:t>
            </a:r>
            <a:r>
              <a:rPr lang="en-US" sz="2400" b="1" i="1" dirty="0" err="1">
                <a:solidFill>
                  <a:srgbClr val="800000"/>
                </a:solidFill>
                <a:latin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800000"/>
                </a:solidFill>
                <a:latin typeface="Times New Roman" pitchFamily="18" charset="0"/>
              </a:rPr>
              <a:t>rổ</a:t>
            </a:r>
            <a:r>
              <a:rPr lang="en-US" sz="2400" b="1" i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800000"/>
                </a:solidFill>
                <a:latin typeface="Times New Roman" pitchFamily="18" charset="0"/>
              </a:rPr>
              <a:t>là</a:t>
            </a:r>
            <a:r>
              <a:rPr lang="en-US" sz="2400" b="1" i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800000"/>
                </a:solidFill>
                <a:latin typeface="Times New Roman" pitchFamily="18" charset="0"/>
              </a:rPr>
              <a:t>:</a:t>
            </a:r>
            <a:endParaRPr lang="en-US" sz="2400" b="1" i="1" dirty="0">
              <a:solidFill>
                <a:srgbClr val="800000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12</a:t>
            </a:r>
            <a:r>
              <a:rPr lang="en-US" sz="2400" b="1" i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x</a:t>
            </a:r>
            <a:r>
              <a:rPr lang="en-US" sz="2400" b="1" i="1" dirty="0">
                <a:solidFill>
                  <a:srgbClr val="800000"/>
                </a:solidFill>
                <a:latin typeface="Times New Roman" pitchFamily="18" charset="0"/>
              </a:rPr>
              <a:t>       =  8 (</a:t>
            </a:r>
            <a:r>
              <a:rPr lang="en-US" sz="2400" b="1" i="1" dirty="0" err="1">
                <a:solidFill>
                  <a:srgbClr val="800000"/>
                </a:solidFill>
                <a:latin typeface="Times New Roman" pitchFamily="18" charset="0"/>
              </a:rPr>
              <a:t>quả</a:t>
            </a:r>
            <a:r>
              <a:rPr lang="en-US" sz="2400" b="1" i="1" dirty="0">
                <a:solidFill>
                  <a:srgbClr val="800000"/>
                </a:solidFill>
                <a:latin typeface="Times New Roman" pitchFamily="18" charset="0"/>
              </a:rPr>
              <a:t>)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i="1" dirty="0">
                <a:solidFill>
                  <a:srgbClr val="800000"/>
                </a:solidFill>
                <a:latin typeface="Times New Roman" pitchFamily="18" charset="0"/>
              </a:rPr>
              <a:t>             </a:t>
            </a:r>
            <a:r>
              <a:rPr lang="en-US" sz="2400" b="1" i="1" dirty="0" smtClean="0">
                <a:solidFill>
                  <a:srgbClr val="800000"/>
                </a:solidFill>
                <a:latin typeface="Times New Roman" pitchFamily="18" charset="0"/>
              </a:rPr>
              <a:t>   </a:t>
            </a:r>
            <a:r>
              <a:rPr lang="en-US" sz="2400" b="1" i="1" dirty="0" err="1" smtClean="0">
                <a:solidFill>
                  <a:srgbClr val="800000"/>
                </a:solidFill>
                <a:latin typeface="Times New Roman" pitchFamily="18" charset="0"/>
              </a:rPr>
              <a:t>Đáp</a:t>
            </a:r>
            <a:r>
              <a:rPr lang="en-US" sz="2400" b="1" i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800000"/>
                </a:solidFill>
                <a:latin typeface="Times New Roman" pitchFamily="18" charset="0"/>
              </a:rPr>
              <a:t>số</a:t>
            </a:r>
            <a:r>
              <a:rPr lang="en-US" sz="2400" b="1" i="1" dirty="0" smtClean="0">
                <a:solidFill>
                  <a:srgbClr val="800000"/>
                </a:solidFill>
                <a:latin typeface="Times New Roman" pitchFamily="18" charset="0"/>
              </a:rPr>
              <a:t>: </a:t>
            </a:r>
            <a:r>
              <a:rPr lang="en-US" sz="2400" b="1" i="1" dirty="0">
                <a:solidFill>
                  <a:srgbClr val="800000"/>
                </a:solidFill>
                <a:latin typeface="Times New Roman" pitchFamily="18" charset="0"/>
              </a:rPr>
              <a:t>8 </a:t>
            </a:r>
            <a:r>
              <a:rPr lang="en-US" sz="2400" b="1" i="1" dirty="0" err="1">
                <a:solidFill>
                  <a:srgbClr val="800000"/>
                </a:solidFill>
                <a:latin typeface="Times New Roman" pitchFamily="18" charset="0"/>
              </a:rPr>
              <a:t>quả</a:t>
            </a:r>
            <a:r>
              <a:rPr lang="en-US" sz="2400" b="1" i="1" dirty="0">
                <a:solidFill>
                  <a:srgbClr val="800000"/>
                </a:solidFill>
                <a:latin typeface="Times New Roman" pitchFamily="18" charset="0"/>
              </a:rPr>
              <a:t> cam.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i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77" name="Text Box 74"/>
          <p:cNvSpPr txBox="1">
            <a:spLocks noChangeArrowheads="1"/>
          </p:cNvSpPr>
          <p:nvPr/>
        </p:nvSpPr>
        <p:spPr bwMode="auto">
          <a:xfrm>
            <a:off x="5608852" y="4678204"/>
            <a:ext cx="22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8" name="Text Box 75"/>
          <p:cNvSpPr txBox="1">
            <a:spLocks noChangeArrowheads="1"/>
          </p:cNvSpPr>
          <p:nvPr/>
        </p:nvSpPr>
        <p:spPr bwMode="auto">
          <a:xfrm>
            <a:off x="5608852" y="5020546"/>
            <a:ext cx="285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9" name="Line 76"/>
          <p:cNvSpPr>
            <a:spLocks noChangeShapeType="1"/>
          </p:cNvSpPr>
          <p:nvPr/>
        </p:nvSpPr>
        <p:spPr bwMode="auto">
          <a:xfrm>
            <a:off x="5688522" y="5085008"/>
            <a:ext cx="17145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0" name="Text Box 79"/>
          <p:cNvSpPr txBox="1">
            <a:spLocks noChangeArrowheads="1"/>
          </p:cNvSpPr>
          <p:nvPr/>
        </p:nvSpPr>
        <p:spPr bwMode="auto">
          <a:xfrm>
            <a:off x="6607347" y="5127987"/>
            <a:ext cx="22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1" name="Text Box 80"/>
          <p:cNvSpPr txBox="1">
            <a:spLocks noChangeArrowheads="1"/>
          </p:cNvSpPr>
          <p:nvPr/>
        </p:nvSpPr>
        <p:spPr bwMode="auto">
          <a:xfrm>
            <a:off x="6604935" y="5448155"/>
            <a:ext cx="285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" name="Line 81"/>
          <p:cNvSpPr>
            <a:spLocks noChangeShapeType="1"/>
          </p:cNvSpPr>
          <p:nvPr/>
        </p:nvSpPr>
        <p:spPr bwMode="auto">
          <a:xfrm>
            <a:off x="6638957" y="5515080"/>
            <a:ext cx="254885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9" name="AutoShape 83"/>
          <p:cNvSpPr>
            <a:spLocks noChangeArrowheads="1"/>
          </p:cNvSpPr>
          <p:nvPr/>
        </p:nvSpPr>
        <p:spPr bwMode="gray">
          <a:xfrm>
            <a:off x="56867" y="5575165"/>
            <a:ext cx="4896139" cy="804862"/>
          </a:xfrm>
          <a:prstGeom prst="roundRect">
            <a:avLst>
              <a:gd name="adj" fmla="val 10889"/>
            </a:avLst>
          </a:prstGeom>
          <a:solidFill>
            <a:srgbClr val="FFFFFF"/>
          </a:soli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u="sng" dirty="0">
              <a:solidFill>
                <a:srgbClr val="CC33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</a:rPr>
              <a:t>Muốn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  <a:latin typeface="Times New Roman" pitchFamily="18" charset="0"/>
              </a:rPr>
              <a:t>tìm</a:t>
            </a:r>
            <a:r>
              <a:rPr lang="en-US" b="1" dirty="0" smtClean="0">
                <a:solidFill>
                  <a:srgbClr val="800000"/>
                </a:solidFill>
                <a:latin typeface="Times New Roman" pitchFamily="18" charset="0"/>
              </a:rPr>
              <a:t>    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</a:rPr>
              <a:t>của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</a:rPr>
              <a:t>số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</a:rPr>
              <a:t> 12 ta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</a:rPr>
              <a:t>lấy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</a:rPr>
              <a:t>số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</a:rPr>
              <a:t> 12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</a:rPr>
              <a:t>nhân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</a:rPr>
              <a:t>với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</a:rPr>
              <a:t>     </a:t>
            </a:r>
            <a:r>
              <a:rPr lang="en-US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endParaRPr lang="en-US" b="1" dirty="0">
              <a:solidFill>
                <a:srgbClr val="80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800000"/>
                </a:solidFill>
                <a:latin typeface="Times New Roman" pitchFamily="18" charset="0"/>
              </a:rPr>
              <a:t>      </a:t>
            </a:r>
          </a:p>
        </p:txBody>
      </p:sp>
      <p:sp>
        <p:nvSpPr>
          <p:cNvPr id="90" name="Text Box 85"/>
          <p:cNvSpPr txBox="1">
            <a:spLocks noChangeArrowheads="1"/>
          </p:cNvSpPr>
          <p:nvPr/>
        </p:nvSpPr>
        <p:spPr bwMode="auto">
          <a:xfrm>
            <a:off x="4449788" y="5685383"/>
            <a:ext cx="22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99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91" name="Text Box 86"/>
          <p:cNvSpPr txBox="1">
            <a:spLocks noChangeArrowheads="1"/>
          </p:cNvSpPr>
          <p:nvPr/>
        </p:nvSpPr>
        <p:spPr bwMode="auto">
          <a:xfrm>
            <a:off x="4453145" y="5977596"/>
            <a:ext cx="285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99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2" name="Line 87"/>
          <p:cNvSpPr>
            <a:spLocks noChangeShapeType="1"/>
          </p:cNvSpPr>
          <p:nvPr/>
        </p:nvSpPr>
        <p:spPr bwMode="auto">
          <a:xfrm>
            <a:off x="4506938" y="6032891"/>
            <a:ext cx="171450" cy="0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3" name="Text Box 89"/>
          <p:cNvSpPr txBox="1">
            <a:spLocks noChangeArrowheads="1"/>
          </p:cNvSpPr>
          <p:nvPr/>
        </p:nvSpPr>
        <p:spPr bwMode="auto">
          <a:xfrm>
            <a:off x="1155817" y="5678940"/>
            <a:ext cx="2514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99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94" name="Text Box 90"/>
          <p:cNvSpPr txBox="1">
            <a:spLocks noChangeArrowheads="1"/>
          </p:cNvSpPr>
          <p:nvPr/>
        </p:nvSpPr>
        <p:spPr bwMode="auto">
          <a:xfrm>
            <a:off x="1143002" y="6002109"/>
            <a:ext cx="314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99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5" name="Line 91"/>
          <p:cNvSpPr>
            <a:spLocks noChangeShapeType="1"/>
          </p:cNvSpPr>
          <p:nvPr/>
        </p:nvSpPr>
        <p:spPr bwMode="auto">
          <a:xfrm>
            <a:off x="1187252" y="6043818"/>
            <a:ext cx="188595" cy="0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1620580" y="5482163"/>
            <a:ext cx="4153691" cy="1152740"/>
            <a:chOff x="2866138" y="2437745"/>
            <a:chExt cx="5111494" cy="1152740"/>
          </a:xfrm>
        </p:grpSpPr>
        <p:sp>
          <p:nvSpPr>
            <p:cNvPr id="147" name="AutoShape 83"/>
            <p:cNvSpPr>
              <a:spLocks noChangeArrowheads="1"/>
            </p:cNvSpPr>
            <p:nvPr/>
          </p:nvSpPr>
          <p:spPr bwMode="gray">
            <a:xfrm>
              <a:off x="2866138" y="2437745"/>
              <a:ext cx="5111494" cy="1151277"/>
            </a:xfrm>
            <a:prstGeom prst="roundRect">
              <a:avLst>
                <a:gd name="adj" fmla="val 10889"/>
              </a:avLst>
            </a:prstGeom>
            <a:solidFill>
              <a:srgbClr val="FFFFFF"/>
            </a:solidFill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u="sng" dirty="0">
                <a:solidFill>
                  <a:srgbClr val="CC3300"/>
                </a:solidFill>
                <a:latin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800000"/>
                  </a:solidFill>
                  <a:latin typeface="Times New Roman" pitchFamily="18" charset="0"/>
                </a:rPr>
                <a:t>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800000"/>
                  </a:solidFill>
                  <a:latin typeface="Times New Roman" pitchFamily="18" charset="0"/>
                </a:rPr>
                <a:t>      </a:t>
              </a:r>
            </a:p>
          </p:txBody>
        </p:sp>
        <p:grpSp>
          <p:nvGrpSpPr>
            <p:cNvPr id="148" name="Group 52"/>
            <p:cNvGrpSpPr>
              <a:grpSpLocks/>
            </p:cNvGrpSpPr>
            <p:nvPr/>
          </p:nvGrpSpPr>
          <p:grpSpPr bwMode="auto">
            <a:xfrm>
              <a:off x="2866138" y="2666565"/>
              <a:ext cx="2590800" cy="923920"/>
              <a:chOff x="2587" y="2093"/>
              <a:chExt cx="1632" cy="582"/>
            </a:xfrm>
          </p:grpSpPr>
          <p:sp>
            <p:nvSpPr>
              <p:cNvPr id="149" name="Text Box 36"/>
              <p:cNvSpPr txBox="1">
                <a:spLocks noChangeArrowheads="1"/>
              </p:cNvSpPr>
              <p:nvPr/>
            </p:nvSpPr>
            <p:spPr bwMode="auto">
              <a:xfrm>
                <a:off x="2587" y="2214"/>
                <a:ext cx="163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400" b="1" dirty="0">
                    <a:solidFill>
                      <a:srgbClr val="C00000"/>
                    </a:solidFill>
                    <a:latin typeface="Arial Rounded MT Bold" charset="0"/>
                  </a:rPr>
                  <a:t>12</a:t>
                </a:r>
              </a:p>
            </p:txBody>
          </p:sp>
          <p:grpSp>
            <p:nvGrpSpPr>
              <p:cNvPr id="150" name="Group 41"/>
              <p:cNvGrpSpPr>
                <a:grpSpLocks/>
              </p:cNvGrpSpPr>
              <p:nvPr/>
            </p:nvGrpSpPr>
            <p:grpSpPr bwMode="auto">
              <a:xfrm>
                <a:off x="3175" y="2093"/>
                <a:ext cx="268" cy="582"/>
                <a:chOff x="1879" y="2141"/>
                <a:chExt cx="268" cy="582"/>
              </a:xfrm>
            </p:grpSpPr>
            <p:sp>
              <p:nvSpPr>
                <p:cNvPr id="15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879" y="2141"/>
                  <a:ext cx="19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2400" b="1" dirty="0">
                      <a:solidFill>
                        <a:srgbClr val="C00000"/>
                      </a:solidFill>
                      <a:latin typeface="Arial Rounded MT Bold" charset="0"/>
                    </a:rPr>
                    <a:t>2</a:t>
                  </a:r>
                </a:p>
              </p:txBody>
            </p:sp>
            <p:sp>
              <p:nvSpPr>
                <p:cNvPr id="15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882" y="2432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2400" b="1" dirty="0">
                      <a:solidFill>
                        <a:srgbClr val="C00000"/>
                      </a:solidFill>
                      <a:latin typeface="Arial Rounded MT Bold" charset="0"/>
                    </a:rPr>
                    <a:t>3</a:t>
                  </a:r>
                </a:p>
              </p:txBody>
            </p:sp>
            <p:sp>
              <p:nvSpPr>
                <p:cNvPr id="154" name="Line 44"/>
                <p:cNvSpPr>
                  <a:spLocks noChangeShapeType="1"/>
                </p:cNvSpPr>
                <p:nvPr/>
              </p:nvSpPr>
              <p:spPr bwMode="auto">
                <a:xfrm>
                  <a:off x="1913" y="2431"/>
                  <a:ext cx="234" cy="0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00"/>
                    </a:solidFill>
                    <a:latin typeface="Arial Rounded MT Bold" charset="0"/>
                  </a:endParaRPr>
                </a:p>
              </p:txBody>
            </p:sp>
          </p:grpSp>
          <p:sp>
            <p:nvSpPr>
              <p:cNvPr id="151" name="Text Box 50"/>
              <p:cNvSpPr txBox="1">
                <a:spLocks noChangeArrowheads="1"/>
              </p:cNvSpPr>
              <p:nvPr/>
            </p:nvSpPr>
            <p:spPr bwMode="auto">
              <a:xfrm>
                <a:off x="2922" y="2193"/>
                <a:ext cx="24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b="1" dirty="0">
                    <a:solidFill>
                      <a:srgbClr val="C00000"/>
                    </a:solidFill>
                    <a:latin typeface="+mj-lt"/>
                  </a:rPr>
                  <a:t>x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solidFill>
                      <a:srgbClr val="FFFF00"/>
                    </a:solidFill>
                    <a:latin typeface="+mj-lt"/>
                    <a:sym typeface="Symbol" panose="05050102010706020507" pitchFamily="18" charset="2"/>
                  </a:rPr>
                  <a:t> </a:t>
                </a:r>
                <a:r>
                  <a:rPr lang="en-US" altLang="en-US" sz="2400" b="1" dirty="0">
                    <a:solidFill>
                      <a:srgbClr val="FFFF00"/>
                    </a:solidFill>
                    <a:latin typeface="+mj-lt"/>
                    <a:sym typeface="Symbol" panose="05050102010706020507" pitchFamily="18" charset="2"/>
                  </a:rPr>
                  <a:t>      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b="1" dirty="0">
                  <a:solidFill>
                    <a:srgbClr val="FFFF00"/>
                  </a:solidFill>
                  <a:latin typeface="+mj-lt"/>
                </a:endParaRPr>
              </a:p>
            </p:txBody>
          </p:sp>
        </p:grpSp>
      </p:grpSp>
      <p:grpSp>
        <p:nvGrpSpPr>
          <p:cNvPr id="155" name="Group 154"/>
          <p:cNvGrpSpPr/>
          <p:nvPr/>
        </p:nvGrpSpPr>
        <p:grpSpPr>
          <a:xfrm>
            <a:off x="4200843" y="5728519"/>
            <a:ext cx="907624" cy="904073"/>
            <a:chOff x="8561604" y="3110399"/>
            <a:chExt cx="1116915" cy="904073"/>
          </a:xfrm>
        </p:grpSpPr>
        <p:sp>
          <p:nvSpPr>
            <p:cNvPr id="156" name="Text Box 42"/>
            <p:cNvSpPr txBox="1">
              <a:spLocks noChangeArrowheads="1"/>
            </p:cNvSpPr>
            <p:nvPr/>
          </p:nvSpPr>
          <p:spPr bwMode="auto">
            <a:xfrm>
              <a:off x="8904463" y="3110399"/>
              <a:ext cx="7740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dirty="0">
                  <a:solidFill>
                    <a:srgbClr val="C00000"/>
                  </a:solidFill>
                  <a:latin typeface="Arial Rounded MT Bold" charset="0"/>
                </a:rPr>
                <a:t>24</a:t>
              </a:r>
            </a:p>
          </p:txBody>
        </p:sp>
        <p:sp>
          <p:nvSpPr>
            <p:cNvPr id="157" name="Text Box 43"/>
            <p:cNvSpPr txBox="1">
              <a:spLocks noChangeArrowheads="1"/>
            </p:cNvSpPr>
            <p:nvPr/>
          </p:nvSpPr>
          <p:spPr bwMode="auto">
            <a:xfrm>
              <a:off x="9015164" y="3552807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dirty="0">
                  <a:solidFill>
                    <a:srgbClr val="C00000"/>
                  </a:solidFill>
                  <a:latin typeface="Arial Rounded MT Bold" charset="0"/>
                </a:rPr>
                <a:t>3</a:t>
              </a:r>
            </a:p>
          </p:txBody>
        </p:sp>
        <p:sp>
          <p:nvSpPr>
            <p:cNvPr id="158" name="Line 44"/>
            <p:cNvSpPr>
              <a:spLocks noChangeShapeType="1"/>
            </p:cNvSpPr>
            <p:nvPr/>
          </p:nvSpPr>
          <p:spPr bwMode="auto">
            <a:xfrm flipV="1">
              <a:off x="9003001" y="3563656"/>
              <a:ext cx="465991" cy="148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 Rounded MT Bold" charset="0"/>
              </a:endParaRPr>
            </a:p>
          </p:txBody>
        </p:sp>
        <p:sp>
          <p:nvSpPr>
            <p:cNvPr id="159" name="Text Box 36">
              <a:extLst>
                <a:ext uri="{FF2B5EF4-FFF2-40B4-BE49-F238E27FC236}">
                  <a16:creationId xmlns:a16="http://schemas.microsoft.com/office/drawing/2014/main" id="{8F070DA7-7BDF-4F72-BD32-25D63B39E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1604" y="3333005"/>
              <a:ext cx="4873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dirty="0" smtClean="0">
                  <a:solidFill>
                    <a:srgbClr val="C00000"/>
                  </a:solidFill>
                  <a:latin typeface="Arial Rounded MT Bold" charset="0"/>
                </a:rPr>
                <a:t>=</a:t>
              </a:r>
              <a:r>
                <a:rPr lang="en-US" altLang="en-US" sz="2400" b="1" dirty="0" smtClean="0">
                  <a:solidFill>
                    <a:srgbClr val="FFFFFF"/>
                  </a:solidFill>
                  <a:latin typeface="Arial Rounded MT Bold" charset="0"/>
                </a:rPr>
                <a:t>    </a:t>
              </a:r>
              <a:endParaRPr lang="en-US" altLang="en-US" sz="2400" b="1" dirty="0">
                <a:solidFill>
                  <a:srgbClr val="FFFFFF"/>
                </a:solidFill>
                <a:latin typeface="Arial Rounded MT Bold" charset="0"/>
              </a:endParaRP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2837817" y="5725397"/>
            <a:ext cx="1391945" cy="907148"/>
            <a:chOff x="6751529" y="3107328"/>
            <a:chExt cx="1712914" cy="907148"/>
          </a:xfrm>
        </p:grpSpPr>
        <p:sp>
          <p:nvSpPr>
            <p:cNvPr id="161" name="Text Box 36">
              <a:extLst>
                <a:ext uri="{FF2B5EF4-FFF2-40B4-BE49-F238E27FC236}">
                  <a16:creationId xmlns:a16="http://schemas.microsoft.com/office/drawing/2014/main" id="{8F070DA7-7BDF-4F72-BD32-25D63B39E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1529" y="3312629"/>
              <a:ext cx="4873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dirty="0">
                  <a:solidFill>
                    <a:srgbClr val="C00000"/>
                  </a:solidFill>
                  <a:latin typeface="Arial Rounded MT Bold" charset="0"/>
                </a:rPr>
                <a:t>=</a:t>
              </a:r>
              <a:r>
                <a:rPr lang="en-US" altLang="en-US" sz="2400" b="1" dirty="0">
                  <a:solidFill>
                    <a:srgbClr val="FFFFFF"/>
                  </a:solidFill>
                  <a:latin typeface="Arial Rounded MT Bold" charset="0"/>
                </a:rPr>
                <a:t>    </a:t>
              </a:r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6965058" y="3107328"/>
              <a:ext cx="1499385" cy="907148"/>
              <a:chOff x="6965058" y="3107328"/>
              <a:chExt cx="1499385" cy="907148"/>
            </a:xfrm>
          </p:grpSpPr>
          <p:sp>
            <p:nvSpPr>
              <p:cNvPr id="163" name="Text Box 42"/>
              <p:cNvSpPr txBox="1">
                <a:spLocks noChangeArrowheads="1"/>
              </p:cNvSpPr>
              <p:nvPr/>
            </p:nvSpPr>
            <p:spPr bwMode="auto">
              <a:xfrm>
                <a:off x="6965058" y="3107328"/>
                <a:ext cx="83265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400" b="1" dirty="0">
                    <a:solidFill>
                      <a:srgbClr val="FFFF00"/>
                    </a:solidFill>
                    <a:latin typeface="Arial Rounded MT Bold" charset="0"/>
                  </a:rPr>
                  <a:t> 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Arial Rounded MT Bold" charset="0"/>
                  </a:rPr>
                  <a:t>12</a:t>
                </a:r>
              </a:p>
            </p:txBody>
          </p:sp>
          <p:sp>
            <p:nvSpPr>
              <p:cNvPr id="164" name="Text Box 43"/>
              <p:cNvSpPr txBox="1">
                <a:spLocks noChangeArrowheads="1"/>
              </p:cNvSpPr>
              <p:nvPr/>
            </p:nvSpPr>
            <p:spPr bwMode="auto">
              <a:xfrm>
                <a:off x="7221026" y="3552811"/>
                <a:ext cx="381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400" b="1" dirty="0">
                    <a:solidFill>
                      <a:srgbClr val="C00000"/>
                    </a:solidFill>
                    <a:latin typeface="Arial Rounded MT Bold" charset="0"/>
                  </a:rPr>
                  <a:t>1</a:t>
                </a:r>
              </a:p>
            </p:txBody>
          </p:sp>
          <p:sp>
            <p:nvSpPr>
              <p:cNvPr id="165" name="Line 44"/>
              <p:cNvSpPr>
                <a:spLocks noChangeShapeType="1"/>
              </p:cNvSpPr>
              <p:nvPr/>
            </p:nvSpPr>
            <p:spPr bwMode="auto">
              <a:xfrm>
                <a:off x="7265877" y="3563988"/>
                <a:ext cx="371475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 Rounded MT Bold" charset="0"/>
                </a:endParaRPr>
              </a:p>
            </p:txBody>
          </p:sp>
          <p:sp>
            <p:nvSpPr>
              <p:cNvPr id="166" name="Text Box 42"/>
              <p:cNvSpPr txBox="1">
                <a:spLocks noChangeArrowheads="1"/>
              </p:cNvSpPr>
              <p:nvPr/>
            </p:nvSpPr>
            <p:spPr bwMode="auto">
              <a:xfrm>
                <a:off x="8018352" y="3108620"/>
                <a:ext cx="304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400" b="1" dirty="0">
                    <a:solidFill>
                      <a:srgbClr val="C00000"/>
                    </a:solidFill>
                    <a:latin typeface="Arial Rounded MT Bold" charset="0"/>
                  </a:rPr>
                  <a:t>2</a:t>
                </a:r>
              </a:p>
            </p:txBody>
          </p:sp>
          <p:sp>
            <p:nvSpPr>
              <p:cNvPr id="167" name="Text Box 43"/>
              <p:cNvSpPr txBox="1">
                <a:spLocks noChangeArrowheads="1"/>
              </p:cNvSpPr>
              <p:nvPr/>
            </p:nvSpPr>
            <p:spPr bwMode="auto">
              <a:xfrm>
                <a:off x="8018352" y="3546271"/>
                <a:ext cx="381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400" b="1" dirty="0">
                    <a:solidFill>
                      <a:srgbClr val="C00000"/>
                    </a:solidFill>
                    <a:latin typeface="Arial Rounded MT Bold" charset="0"/>
                  </a:rPr>
                  <a:t>3</a:t>
                </a:r>
              </a:p>
            </p:txBody>
          </p:sp>
          <p:sp>
            <p:nvSpPr>
              <p:cNvPr id="168" name="Line 44"/>
              <p:cNvSpPr>
                <a:spLocks noChangeShapeType="1"/>
              </p:cNvSpPr>
              <p:nvPr/>
            </p:nvSpPr>
            <p:spPr bwMode="auto">
              <a:xfrm>
                <a:off x="8092968" y="3563985"/>
                <a:ext cx="371475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 Rounded MT Bold" charset="0"/>
                </a:endParaRPr>
              </a:p>
            </p:txBody>
          </p:sp>
          <p:sp>
            <p:nvSpPr>
              <p:cNvPr id="169" name="Text Box 50"/>
              <p:cNvSpPr txBox="1">
                <a:spLocks noChangeArrowheads="1"/>
              </p:cNvSpPr>
              <p:nvPr/>
            </p:nvSpPr>
            <p:spPr bwMode="auto">
              <a:xfrm>
                <a:off x="7637352" y="3286113"/>
                <a:ext cx="381000" cy="533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b="1" dirty="0">
                    <a:solidFill>
                      <a:srgbClr val="C00000"/>
                    </a:solidFill>
                    <a:latin typeface="+mj-lt"/>
                  </a:rPr>
                  <a:t>x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solidFill>
                      <a:srgbClr val="FFFFFF"/>
                    </a:solidFill>
                    <a:latin typeface="+mj-lt"/>
                    <a:sym typeface="Symbol" panose="05050102010706020507" pitchFamily="18" charset="2"/>
                  </a:rPr>
                  <a:t> </a:t>
                </a:r>
                <a:r>
                  <a:rPr lang="en-US" altLang="en-US" sz="2400" b="1" dirty="0">
                    <a:solidFill>
                      <a:srgbClr val="FFFFFF"/>
                    </a:solidFill>
                    <a:latin typeface="+mj-lt"/>
                    <a:sym typeface="Symbol" panose="05050102010706020507" pitchFamily="18" charset="2"/>
                  </a:rPr>
                  <a:t>      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b="1" dirty="0">
                  <a:solidFill>
                    <a:srgbClr val="FFFFFF"/>
                  </a:solidFill>
                  <a:latin typeface="+mj-lt"/>
                </a:endParaRPr>
              </a:p>
            </p:txBody>
          </p:sp>
        </p:grpSp>
      </p:grpSp>
      <p:sp>
        <p:nvSpPr>
          <p:cNvPr id="170" name="Text Box 36">
            <a:extLst>
              <a:ext uri="{FF2B5EF4-FFF2-40B4-BE49-F238E27FC236}">
                <a16:creationId xmlns:a16="http://schemas.microsoft.com/office/drawing/2014/main" id="{8F070DA7-7BDF-4F72-BD32-25D63B39E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855" y="5942306"/>
            <a:ext cx="396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 Rounded MT Bold" charset="0"/>
              </a:rPr>
              <a:t>= </a:t>
            </a:r>
            <a:r>
              <a:rPr lang="en-US" altLang="en-US" sz="2400" b="1" dirty="0">
                <a:solidFill>
                  <a:srgbClr val="FFFFFF"/>
                </a:solidFill>
                <a:latin typeface="Arial Rounded MT Bold" charset="0"/>
              </a:rPr>
              <a:t>   </a:t>
            </a:r>
          </a:p>
        </p:txBody>
      </p:sp>
      <p:sp>
        <p:nvSpPr>
          <p:cNvPr id="171" name="Text Box 36">
            <a:extLst>
              <a:ext uri="{FF2B5EF4-FFF2-40B4-BE49-F238E27FC236}">
                <a16:creationId xmlns:a16="http://schemas.microsoft.com/office/drawing/2014/main" id="{8F070DA7-7BDF-4F72-BD32-25D63B39E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60" y="5933643"/>
            <a:ext cx="47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 Rounded MT Bold" charset="0"/>
              </a:rPr>
              <a:t>8</a:t>
            </a:r>
            <a:r>
              <a:rPr lang="en-US" altLang="en-US" sz="2400" b="1" dirty="0">
                <a:solidFill>
                  <a:srgbClr val="FFFFFF"/>
                </a:solidFill>
                <a:latin typeface="Arial Rounded MT Bold" charset="0"/>
              </a:rPr>
              <a:t>    </a:t>
            </a:r>
          </a:p>
        </p:txBody>
      </p:sp>
      <p:sp>
        <p:nvSpPr>
          <p:cNvPr id="8" name="Curved Down Arrow 7"/>
          <p:cNvSpPr/>
          <p:nvPr/>
        </p:nvSpPr>
        <p:spPr bwMode="auto">
          <a:xfrm>
            <a:off x="2203088" y="5577229"/>
            <a:ext cx="1016229" cy="353470"/>
          </a:xfrm>
          <a:prstGeom prst="curvedDownArrow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57150" cap="flat" cmpd="thinThick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367" y="1144211"/>
            <a:ext cx="73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FF"/>
                </a:solidFill>
              </a:rPr>
              <a:t>quả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82450" y="664644"/>
            <a:ext cx="4471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 smtClean="0">
                <a:solidFill>
                  <a:schemeClr val="bg1"/>
                </a:solidFill>
              </a:rPr>
              <a:t>số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</a:rPr>
              <a:t>cam </a:t>
            </a:r>
            <a:r>
              <a:rPr lang="en-US" altLang="en-US" sz="2400" b="1" dirty="0" err="1">
                <a:solidFill>
                  <a:schemeClr val="bg1"/>
                </a:solidFill>
              </a:rPr>
              <a:t>trong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rổ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bao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nhiêu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134392" y="514560"/>
                <a:ext cx="44114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bg1"/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392" y="514560"/>
                <a:ext cx="441146" cy="714683"/>
              </a:xfrm>
              <a:prstGeom prst="rect">
                <a:avLst/>
              </a:prstGeom>
              <a:blipFill rotWithShape="1">
                <a:blip r:embed="rId6"/>
                <a:stretch>
                  <a:fillRect r="-49315" b="-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63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1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5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5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5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51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5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5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5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"/>
                            </p:stCondLst>
                            <p:childTnLst>
                              <p:par>
                                <p:cTn id="1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8" dur="1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4" dur="1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7" dur="1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0" dur="1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3" dur="1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8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1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4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6" grpId="0" animBg="1"/>
      <p:bldP spid="45099" grpId="0" animBg="1"/>
      <p:bldP spid="45100" grpId="0" animBg="1"/>
      <p:bldP spid="45101" grpId="0" animBg="1"/>
      <p:bldP spid="45103" grpId="0"/>
      <p:bldP spid="45109" grpId="0"/>
      <p:bldP spid="45110" grpId="0" animBg="1"/>
      <p:bldP spid="45111" grpId="0"/>
      <p:bldP spid="45123" grpId="0"/>
      <p:bldP spid="76" grpId="0" animBg="1"/>
      <p:bldP spid="77" grpId="0"/>
      <p:bldP spid="78" grpId="0"/>
      <p:bldP spid="79" grpId="0" animBg="1"/>
      <p:bldP spid="80" grpId="0"/>
      <p:bldP spid="81" grpId="0"/>
      <p:bldP spid="82" grpId="0" animBg="1"/>
      <p:bldP spid="89" grpId="0" animBg="1"/>
      <p:bldP spid="90" grpId="0"/>
      <p:bldP spid="91" grpId="0"/>
      <p:bldP spid="92" grpId="0" animBg="1"/>
      <p:bldP spid="93" grpId="0"/>
      <p:bldP spid="94" grpId="0"/>
      <p:bldP spid="95" grpId="0" animBg="1"/>
      <p:bldP spid="170" grpId="0"/>
      <p:bldP spid="170" grpId="1"/>
      <p:bldP spid="171" grpId="0"/>
      <p:bldP spid="171" grpId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9"/>
          <p:cNvSpPr>
            <a:spLocks noChangeArrowheads="1"/>
          </p:cNvSpPr>
          <p:nvPr/>
        </p:nvSpPr>
        <p:spPr bwMode="auto">
          <a:xfrm>
            <a:off x="1371600" y="3810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0409" y="687236"/>
            <a:ext cx="8153400" cy="925674"/>
            <a:chOff x="2580376" y="398011"/>
            <a:chExt cx="8493882" cy="925674"/>
          </a:xfrm>
        </p:grpSpPr>
        <p:sp>
          <p:nvSpPr>
            <p:cNvPr id="48153" name="AutoShape 25"/>
            <p:cNvSpPr>
              <a:spLocks noChangeArrowheads="1"/>
            </p:cNvSpPr>
            <p:nvPr/>
          </p:nvSpPr>
          <p:spPr bwMode="gray">
            <a:xfrm>
              <a:off x="2580376" y="398011"/>
              <a:ext cx="8493882" cy="876460"/>
            </a:xfrm>
            <a:prstGeom prst="roundRect">
              <a:avLst>
                <a:gd name="adj" fmla="val 10889"/>
              </a:avLst>
            </a:prstGeom>
            <a:solidFill>
              <a:srgbClr val="FFFFFF"/>
            </a:solidFill>
            <a:ln w="38100">
              <a:solidFill>
                <a:srgbClr val="1A0597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u="sng" dirty="0">
                <a:solidFill>
                  <a:srgbClr val="CC3300"/>
                </a:solidFill>
                <a:latin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>
                  <a:solidFill>
                    <a:srgbClr val="800000"/>
                  </a:solidFill>
                  <a:latin typeface="#9Slide03 Kaleko 105 Round Bold" charset="0"/>
                </a:rPr>
                <a:t>   </a:t>
              </a:r>
              <a:r>
                <a:rPr lang="en-US" sz="2400" b="1" dirty="0" err="1">
                  <a:solidFill>
                    <a:srgbClr val="800000"/>
                  </a:solidFill>
                  <a:latin typeface="+mj-lt"/>
                </a:rPr>
                <a:t>Muốn</a:t>
              </a:r>
              <a:r>
                <a:rPr lang="en-US" sz="2400" b="1" dirty="0">
                  <a:solidFill>
                    <a:srgbClr val="800000"/>
                  </a:solidFill>
                  <a:latin typeface="+mj-lt"/>
                </a:rPr>
                <a:t> </a:t>
              </a:r>
              <a:r>
                <a:rPr lang="en-US" sz="2400" b="1" dirty="0" err="1" smtClean="0">
                  <a:solidFill>
                    <a:srgbClr val="800000"/>
                  </a:solidFill>
                  <a:latin typeface="+mj-lt"/>
                </a:rPr>
                <a:t>tìm</a:t>
              </a:r>
              <a:r>
                <a:rPr lang="en-US" sz="2400" b="1" dirty="0" smtClean="0">
                  <a:solidFill>
                    <a:srgbClr val="800000"/>
                  </a:solidFill>
                  <a:latin typeface="+mj-lt"/>
                </a:rPr>
                <a:t>      </a:t>
              </a:r>
              <a:r>
                <a:rPr lang="en-US" sz="2400" b="1" dirty="0" err="1">
                  <a:solidFill>
                    <a:srgbClr val="800000"/>
                  </a:solidFill>
                  <a:latin typeface="+mj-lt"/>
                </a:rPr>
                <a:t>của</a:t>
              </a:r>
              <a:r>
                <a:rPr lang="en-US" sz="2400" b="1" dirty="0">
                  <a:solidFill>
                    <a:srgbClr val="800000"/>
                  </a:solidFill>
                  <a:latin typeface="+mj-lt"/>
                </a:rPr>
                <a:t> </a:t>
              </a:r>
              <a:r>
                <a:rPr lang="en-US" sz="2400" b="1" dirty="0" err="1">
                  <a:solidFill>
                    <a:srgbClr val="800000"/>
                  </a:solidFill>
                  <a:latin typeface="+mj-lt"/>
                </a:rPr>
                <a:t>số</a:t>
              </a:r>
              <a:r>
                <a:rPr lang="en-US" sz="2400" b="1" dirty="0">
                  <a:solidFill>
                    <a:srgbClr val="800000"/>
                  </a:solidFill>
                  <a:latin typeface="+mj-lt"/>
                </a:rPr>
                <a:t> 12 ta </a:t>
              </a:r>
              <a:r>
                <a:rPr lang="en-US" sz="2400" b="1" dirty="0" err="1">
                  <a:solidFill>
                    <a:srgbClr val="800000"/>
                  </a:solidFill>
                  <a:latin typeface="+mj-lt"/>
                </a:rPr>
                <a:t>lấy</a:t>
              </a:r>
              <a:r>
                <a:rPr lang="en-US" sz="2400" b="1" dirty="0">
                  <a:solidFill>
                    <a:srgbClr val="800000"/>
                  </a:solidFill>
                  <a:latin typeface="+mj-lt"/>
                </a:rPr>
                <a:t> </a:t>
              </a:r>
              <a:r>
                <a:rPr lang="en-US" sz="2400" b="1" dirty="0" err="1">
                  <a:solidFill>
                    <a:srgbClr val="800000"/>
                  </a:solidFill>
                  <a:latin typeface="+mj-lt"/>
                </a:rPr>
                <a:t>số</a:t>
              </a:r>
              <a:r>
                <a:rPr lang="en-US" sz="2400" b="1" dirty="0">
                  <a:solidFill>
                    <a:srgbClr val="800000"/>
                  </a:solidFill>
                  <a:latin typeface="+mj-lt"/>
                </a:rPr>
                <a:t> 12 </a:t>
              </a:r>
              <a:r>
                <a:rPr lang="en-US" sz="2400" b="1" dirty="0" err="1">
                  <a:solidFill>
                    <a:srgbClr val="800000"/>
                  </a:solidFill>
                  <a:latin typeface="+mj-lt"/>
                </a:rPr>
                <a:t>nhân</a:t>
              </a:r>
              <a:r>
                <a:rPr lang="en-US" sz="2400" b="1" dirty="0">
                  <a:solidFill>
                    <a:srgbClr val="800000"/>
                  </a:solidFill>
                  <a:latin typeface="+mj-lt"/>
                </a:rPr>
                <a:t> </a:t>
              </a:r>
              <a:r>
                <a:rPr lang="en-US" sz="2400" b="1" dirty="0" err="1">
                  <a:solidFill>
                    <a:srgbClr val="800000"/>
                  </a:solidFill>
                  <a:latin typeface="+mj-lt"/>
                </a:rPr>
                <a:t>với</a:t>
              </a:r>
              <a:r>
                <a:rPr lang="en-US" sz="2400" b="1" dirty="0">
                  <a:solidFill>
                    <a:srgbClr val="800000"/>
                  </a:solidFill>
                  <a:latin typeface="+mj-lt"/>
                </a:rPr>
                <a:t>     </a:t>
              </a:r>
              <a:r>
                <a:rPr lang="en-US" sz="2400" b="1" dirty="0" smtClean="0">
                  <a:solidFill>
                    <a:srgbClr val="800000"/>
                  </a:solidFill>
                  <a:latin typeface="+mj-lt"/>
                </a:rPr>
                <a:t> </a:t>
              </a:r>
              <a:endParaRPr lang="en-US" sz="2400" b="1" dirty="0">
                <a:solidFill>
                  <a:srgbClr val="800000"/>
                </a:solidFill>
                <a:latin typeface="+mj-lt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800000"/>
                  </a:solidFill>
                  <a:latin typeface="Times New Roman" pitchFamily="18" charset="0"/>
                </a:rPr>
                <a:t>      </a:t>
              </a:r>
            </a:p>
          </p:txBody>
        </p:sp>
        <p:grpSp>
          <p:nvGrpSpPr>
            <p:cNvPr id="7207" name="Group 26"/>
            <p:cNvGrpSpPr>
              <a:grpSpLocks/>
            </p:cNvGrpSpPr>
            <p:nvPr/>
          </p:nvGrpSpPr>
          <p:grpSpPr bwMode="auto">
            <a:xfrm>
              <a:off x="10164667" y="423572"/>
              <a:ext cx="384199" cy="900113"/>
              <a:chOff x="2390" y="1999"/>
              <a:chExt cx="242" cy="567"/>
            </a:xfrm>
          </p:grpSpPr>
          <p:sp>
            <p:nvSpPr>
              <p:cNvPr id="7212" name="Text Box 27"/>
              <p:cNvSpPr txBox="1">
                <a:spLocks noChangeArrowheads="1"/>
              </p:cNvSpPr>
              <p:nvPr/>
            </p:nvSpPr>
            <p:spPr bwMode="auto">
              <a:xfrm>
                <a:off x="2390" y="1999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7213" name="Text Box 28"/>
              <p:cNvSpPr txBox="1">
                <a:spLocks noChangeArrowheads="1"/>
              </p:cNvSpPr>
              <p:nvPr/>
            </p:nvSpPr>
            <p:spPr bwMode="auto">
              <a:xfrm>
                <a:off x="2392" y="2236"/>
                <a:ext cx="24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7214" name="Line 29"/>
              <p:cNvSpPr>
                <a:spLocks noChangeShapeType="1"/>
              </p:cNvSpPr>
              <p:nvPr/>
            </p:nvSpPr>
            <p:spPr bwMode="auto">
              <a:xfrm>
                <a:off x="2399" y="2287"/>
                <a:ext cx="195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>
                  <a:solidFill>
                    <a:srgbClr val="000000"/>
                  </a:solidFill>
                  <a:latin typeface="Arial Rounded MT Bold" charset="0"/>
                </a:endParaRPr>
              </a:p>
            </p:txBody>
          </p:sp>
        </p:grpSp>
        <p:grpSp>
          <p:nvGrpSpPr>
            <p:cNvPr id="7208" name="Group 30"/>
            <p:cNvGrpSpPr>
              <a:grpSpLocks/>
            </p:cNvGrpSpPr>
            <p:nvPr/>
          </p:nvGrpSpPr>
          <p:grpSpPr bwMode="auto">
            <a:xfrm>
              <a:off x="4886796" y="399752"/>
              <a:ext cx="385763" cy="903285"/>
              <a:chOff x="2384" y="1984"/>
              <a:chExt cx="243" cy="569"/>
            </a:xfrm>
          </p:grpSpPr>
          <p:sp>
            <p:nvSpPr>
              <p:cNvPr id="7209" name="Text Box 31"/>
              <p:cNvSpPr txBox="1">
                <a:spLocks noChangeArrowheads="1"/>
              </p:cNvSpPr>
              <p:nvPr/>
            </p:nvSpPr>
            <p:spPr bwMode="auto">
              <a:xfrm>
                <a:off x="2384" y="1984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210" name="Text Box 32"/>
              <p:cNvSpPr txBox="1">
                <a:spLocks noChangeArrowheads="1"/>
              </p:cNvSpPr>
              <p:nvPr/>
            </p:nvSpPr>
            <p:spPr bwMode="auto">
              <a:xfrm>
                <a:off x="2387" y="2223"/>
                <a:ext cx="24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211" name="Line 33"/>
              <p:cNvSpPr>
                <a:spLocks noChangeShapeType="1"/>
              </p:cNvSpPr>
              <p:nvPr/>
            </p:nvSpPr>
            <p:spPr bwMode="auto">
              <a:xfrm>
                <a:off x="2406" y="2275"/>
                <a:ext cx="174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2285184" y="1807259"/>
            <a:ext cx="12200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FFFF"/>
                </a:solidFill>
                <a:latin typeface="Arial Rounded MT Bold" charset="0"/>
              </a:rPr>
              <a:t>Tìm</a:t>
            </a:r>
            <a:r>
              <a:rPr lang="en-US" altLang="en-US" sz="2800" b="1" dirty="0">
                <a:solidFill>
                  <a:srgbClr val="FFFFFF"/>
                </a:solidFill>
                <a:latin typeface="Arial Rounded MT Bold" charset="0"/>
              </a:rPr>
              <a:t> :       </a:t>
            </a:r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219200" y="2209800"/>
            <a:ext cx="2580460" cy="1023938"/>
            <a:chOff x="778" y="2069"/>
            <a:chExt cx="1574" cy="645"/>
          </a:xfrm>
        </p:grpSpPr>
        <p:sp>
          <p:nvSpPr>
            <p:cNvPr id="7201" name="Text Box 35"/>
            <p:cNvSpPr txBox="1">
              <a:spLocks noChangeArrowheads="1"/>
            </p:cNvSpPr>
            <p:nvPr/>
          </p:nvSpPr>
          <p:spPr bwMode="auto">
            <a:xfrm>
              <a:off x="778" y="2208"/>
              <a:ext cx="157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FFFF"/>
                  </a:solidFill>
                  <a:latin typeface="Arial Rounded MT Bold" charset="0"/>
                </a:rPr>
                <a:t>a)       </a:t>
              </a:r>
              <a:r>
                <a:rPr lang="en-US" altLang="en-US" sz="2800" b="1" dirty="0" err="1">
                  <a:solidFill>
                    <a:srgbClr val="FFFFFF"/>
                  </a:solidFill>
                  <a:latin typeface="Arial Rounded MT Bold" charset="0"/>
                </a:rPr>
                <a:t>của</a:t>
              </a:r>
              <a:r>
                <a:rPr lang="en-US" altLang="en-US" sz="2800" b="1" dirty="0">
                  <a:solidFill>
                    <a:srgbClr val="FFFFFF"/>
                  </a:solidFill>
                  <a:latin typeface="Arial Rounded MT Bold" charset="0"/>
                </a:rPr>
                <a:t> 20</a:t>
              </a:r>
            </a:p>
          </p:txBody>
        </p:sp>
        <p:grpSp>
          <p:nvGrpSpPr>
            <p:cNvPr id="7202" name="Group 37"/>
            <p:cNvGrpSpPr>
              <a:grpSpLocks/>
            </p:cNvGrpSpPr>
            <p:nvPr/>
          </p:nvGrpSpPr>
          <p:grpSpPr bwMode="auto">
            <a:xfrm>
              <a:off x="1109" y="2069"/>
              <a:ext cx="263" cy="645"/>
              <a:chOff x="1541" y="2132"/>
              <a:chExt cx="263" cy="645"/>
            </a:xfrm>
          </p:grpSpPr>
          <p:sp>
            <p:nvSpPr>
              <p:cNvPr id="7203" name="Text Box 38"/>
              <p:cNvSpPr txBox="1">
                <a:spLocks noChangeArrowheads="1"/>
              </p:cNvSpPr>
              <p:nvPr/>
            </p:nvSpPr>
            <p:spPr bwMode="auto">
              <a:xfrm>
                <a:off x="1559" y="2132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FFFFFF"/>
                    </a:solidFill>
                    <a:latin typeface="Arial Rounded MT Bold" charset="0"/>
                  </a:rPr>
                  <a:t>3</a:t>
                </a:r>
              </a:p>
            </p:txBody>
          </p:sp>
          <p:sp>
            <p:nvSpPr>
              <p:cNvPr id="7204" name="Text Box 39"/>
              <p:cNvSpPr txBox="1">
                <a:spLocks noChangeArrowheads="1"/>
              </p:cNvSpPr>
              <p:nvPr/>
            </p:nvSpPr>
            <p:spPr bwMode="auto">
              <a:xfrm>
                <a:off x="1541" y="2450"/>
                <a:ext cx="26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FFFFFF"/>
                    </a:solidFill>
                    <a:latin typeface="Arial Rounded MT Bold" charset="0"/>
                  </a:rPr>
                  <a:t>5</a:t>
                </a:r>
              </a:p>
            </p:txBody>
          </p:sp>
          <p:sp>
            <p:nvSpPr>
              <p:cNvPr id="7205" name="Line 40"/>
              <p:cNvSpPr>
                <a:spLocks noChangeShapeType="1"/>
              </p:cNvSpPr>
              <p:nvPr/>
            </p:nvSpPr>
            <p:spPr bwMode="auto">
              <a:xfrm>
                <a:off x="1541" y="2459"/>
                <a:ext cx="263" cy="0"/>
              </a:xfrm>
              <a:prstGeom prst="line">
                <a:avLst/>
              </a:prstGeom>
              <a:noFill/>
              <a:ln w="28575" cmpd="sng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Arial Rounded MT Bold" charset="0"/>
                </a:endParaRPr>
              </a:p>
            </p:txBody>
          </p:sp>
        </p:grp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1226753" y="4270383"/>
            <a:ext cx="2665453" cy="987423"/>
            <a:chOff x="1008" y="2083"/>
            <a:chExt cx="1344" cy="622"/>
          </a:xfrm>
        </p:grpSpPr>
        <p:sp>
          <p:nvSpPr>
            <p:cNvPr id="7190" name="Text Box 55"/>
            <p:cNvSpPr txBox="1">
              <a:spLocks noChangeArrowheads="1"/>
            </p:cNvSpPr>
            <p:nvPr/>
          </p:nvSpPr>
          <p:spPr bwMode="auto">
            <a:xfrm>
              <a:off x="1008" y="2208"/>
              <a:ext cx="134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FFFF"/>
                  </a:solidFill>
                  <a:latin typeface="Arial Rounded MT Bold" charset="0"/>
                </a:rPr>
                <a:t>b)       </a:t>
              </a:r>
              <a:r>
                <a:rPr lang="en-US" altLang="en-US" sz="2800" b="1" dirty="0" smtClean="0">
                  <a:solidFill>
                    <a:srgbClr val="FFFFFF"/>
                  </a:solidFill>
                  <a:latin typeface="Arial Rounded MT Bold" charset="0"/>
                </a:rPr>
                <a:t> </a:t>
              </a:r>
              <a:r>
                <a:rPr lang="en-US" altLang="en-US" sz="2800" b="1" dirty="0" err="1" smtClean="0">
                  <a:solidFill>
                    <a:srgbClr val="FFFFFF"/>
                  </a:solidFill>
                  <a:latin typeface="Arial Rounded MT Bold" charset="0"/>
                </a:rPr>
                <a:t>của</a:t>
              </a:r>
              <a:r>
                <a:rPr lang="en-US" altLang="en-US" sz="2800" b="1" dirty="0" smtClean="0">
                  <a:solidFill>
                    <a:srgbClr val="FFFFFF"/>
                  </a:solidFill>
                  <a:latin typeface="Arial Rounded MT Bold" charset="0"/>
                </a:rPr>
                <a:t> </a:t>
              </a:r>
              <a:r>
                <a:rPr lang="en-US" altLang="en-US" sz="2800" b="1" dirty="0">
                  <a:solidFill>
                    <a:srgbClr val="FFFFFF"/>
                  </a:solidFill>
                  <a:latin typeface="Arial Rounded MT Bold" charset="0"/>
                </a:rPr>
                <a:t>40</a:t>
              </a:r>
            </a:p>
          </p:txBody>
        </p:sp>
        <p:grpSp>
          <p:nvGrpSpPr>
            <p:cNvPr id="7191" name="Group 56"/>
            <p:cNvGrpSpPr>
              <a:grpSpLocks/>
            </p:cNvGrpSpPr>
            <p:nvPr/>
          </p:nvGrpSpPr>
          <p:grpSpPr bwMode="auto">
            <a:xfrm>
              <a:off x="1329" y="2083"/>
              <a:ext cx="258" cy="622"/>
              <a:chOff x="1761" y="2146"/>
              <a:chExt cx="258" cy="622"/>
            </a:xfrm>
          </p:grpSpPr>
          <p:sp>
            <p:nvSpPr>
              <p:cNvPr id="7192" name="Text Box 57"/>
              <p:cNvSpPr txBox="1">
                <a:spLocks noChangeArrowheads="1"/>
              </p:cNvSpPr>
              <p:nvPr/>
            </p:nvSpPr>
            <p:spPr bwMode="auto">
              <a:xfrm>
                <a:off x="1776" y="2146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FFFFFF"/>
                    </a:solidFill>
                    <a:latin typeface="Arial Rounded MT Bold" charset="0"/>
                  </a:rPr>
                  <a:t>5</a:t>
                </a:r>
              </a:p>
            </p:txBody>
          </p:sp>
          <p:sp>
            <p:nvSpPr>
              <p:cNvPr id="7193" name="Text Box 58"/>
              <p:cNvSpPr txBox="1">
                <a:spLocks noChangeArrowheads="1"/>
              </p:cNvSpPr>
              <p:nvPr/>
            </p:nvSpPr>
            <p:spPr bwMode="auto">
              <a:xfrm>
                <a:off x="1779" y="2441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FFFFFF"/>
                    </a:solidFill>
                    <a:latin typeface="Arial Rounded MT Bold" charset="0"/>
                  </a:rPr>
                  <a:t>8</a:t>
                </a:r>
              </a:p>
            </p:txBody>
          </p:sp>
          <p:sp>
            <p:nvSpPr>
              <p:cNvPr id="7194" name="Line 59"/>
              <p:cNvSpPr>
                <a:spLocks noChangeShapeType="1"/>
              </p:cNvSpPr>
              <p:nvPr/>
            </p:nvSpPr>
            <p:spPr bwMode="auto">
              <a:xfrm flipV="1">
                <a:off x="1761" y="2448"/>
                <a:ext cx="23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Arial Rounded MT Bold" charset="0"/>
                </a:endParaRPr>
              </a:p>
            </p:txBody>
          </p:sp>
        </p:grpSp>
      </p:grpSp>
      <p:sp>
        <p:nvSpPr>
          <p:cNvPr id="48196" name="Oval 68"/>
          <p:cNvSpPr>
            <a:spLocks noChangeArrowheads="1"/>
          </p:cNvSpPr>
          <p:nvPr/>
        </p:nvSpPr>
        <p:spPr bwMode="auto">
          <a:xfrm>
            <a:off x="920582" y="5257800"/>
            <a:ext cx="7531385" cy="1409982"/>
          </a:xfrm>
          <a:prstGeom prst="ellipse">
            <a:avLst/>
          </a:prstGeom>
          <a:solidFill>
            <a:schemeClr val="bg1"/>
          </a:solidFill>
          <a:ln w="28575">
            <a:solidFill>
              <a:srgbClr val="1A0597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 </a:t>
            </a:r>
            <a:r>
              <a:rPr lang="en-US" altLang="en-US" sz="2400" b="1" dirty="0" err="1">
                <a:solidFill>
                  <a:srgbClr val="990000"/>
                </a:solidFill>
                <a:latin typeface="+mj-lt"/>
              </a:rPr>
              <a:t>Muốn</a:t>
            </a:r>
            <a:r>
              <a:rPr lang="en-US" altLang="en-US" sz="24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+mj-lt"/>
              </a:rPr>
              <a:t>tìm</a:t>
            </a:r>
            <a:r>
              <a:rPr lang="en-US" altLang="en-US" sz="24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+mj-lt"/>
              </a:rPr>
              <a:t>phân</a:t>
            </a:r>
            <a:r>
              <a:rPr lang="en-US" altLang="en-US" sz="24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+mj-lt"/>
              </a:rPr>
              <a:t>số</a:t>
            </a:r>
            <a:r>
              <a:rPr lang="en-US" altLang="en-US" sz="24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+mj-lt"/>
              </a:rPr>
              <a:t>của</a:t>
            </a:r>
            <a:r>
              <a:rPr lang="en-US" altLang="en-US" sz="24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+mj-lt"/>
              </a:rPr>
              <a:t>một</a:t>
            </a:r>
            <a:r>
              <a:rPr lang="en-US" altLang="en-US" sz="24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+mj-lt"/>
              </a:rPr>
              <a:t>số</a:t>
            </a:r>
            <a:r>
              <a:rPr lang="en-US" altLang="en-US" sz="2400" b="1" dirty="0">
                <a:solidFill>
                  <a:srgbClr val="990000"/>
                </a:solidFill>
                <a:latin typeface="+mj-lt"/>
              </a:rPr>
              <a:t> ta </a:t>
            </a:r>
            <a:r>
              <a:rPr lang="en-US" altLang="en-US" sz="2400" b="1" dirty="0" err="1">
                <a:solidFill>
                  <a:srgbClr val="990000"/>
                </a:solidFill>
                <a:latin typeface="+mj-lt"/>
              </a:rPr>
              <a:t>lấy</a:t>
            </a:r>
            <a:r>
              <a:rPr lang="en-US" altLang="en-US" sz="24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+mj-lt"/>
              </a:rPr>
              <a:t>số</a:t>
            </a:r>
            <a:r>
              <a:rPr lang="en-US" altLang="en-US" sz="24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+mj-lt"/>
              </a:rPr>
              <a:t>đó</a:t>
            </a:r>
            <a:r>
              <a:rPr lang="en-US" altLang="en-US" sz="2400" b="1" dirty="0">
                <a:solidFill>
                  <a:srgbClr val="990000"/>
                </a:solidFill>
                <a:latin typeface="+mj-lt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+mj-lt"/>
              </a:rPr>
              <a:t>nhân</a:t>
            </a:r>
            <a:r>
              <a:rPr lang="en-US" altLang="en-US" sz="24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+mj-lt"/>
              </a:rPr>
              <a:t>với</a:t>
            </a:r>
            <a:r>
              <a:rPr lang="en-US" altLang="en-US" sz="24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+mj-lt"/>
              </a:rPr>
              <a:t>phân</a:t>
            </a:r>
            <a:r>
              <a:rPr lang="en-US" altLang="en-US" sz="24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+mj-lt"/>
              </a:rPr>
              <a:t>số</a:t>
            </a:r>
            <a:r>
              <a:rPr lang="en-US" altLang="en-US" sz="2400" b="1" dirty="0">
                <a:solidFill>
                  <a:srgbClr val="990000"/>
                </a:solidFill>
                <a:latin typeface="+mj-lt"/>
              </a:rPr>
              <a:t>.</a:t>
            </a:r>
          </a:p>
        </p:txBody>
      </p:sp>
      <p:sp>
        <p:nvSpPr>
          <p:cNvPr id="48197" name="Text Box 69"/>
          <p:cNvSpPr txBox="1">
            <a:spLocks noChangeArrowheads="1"/>
          </p:cNvSpPr>
          <p:nvPr/>
        </p:nvSpPr>
        <p:spPr bwMode="auto">
          <a:xfrm>
            <a:off x="685802" y="1796144"/>
            <a:ext cx="17422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FF00"/>
                </a:solidFill>
                <a:latin typeface="Arial Rounded MT Bold" charset="0"/>
              </a:rPr>
              <a:t>Ví</a:t>
            </a:r>
            <a:r>
              <a:rPr lang="en-US" altLang="en-US" sz="2800" b="1" dirty="0">
                <a:solidFill>
                  <a:srgbClr val="FFFF00"/>
                </a:solidFill>
                <a:latin typeface="Arial Rounded MT Bold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 Rounded MT Bold" charset="0"/>
              </a:rPr>
              <a:t>dụ</a:t>
            </a:r>
            <a:r>
              <a:rPr lang="en-US" altLang="en-US" sz="2800" b="1" dirty="0">
                <a:solidFill>
                  <a:srgbClr val="FFFF00"/>
                </a:solidFill>
                <a:latin typeface="Arial Rounded MT Bold" charset="0"/>
              </a:rPr>
              <a:t>: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52800" y="2210077"/>
            <a:ext cx="3548602" cy="989007"/>
            <a:chOff x="4486987" y="2282145"/>
            <a:chExt cx="3959013" cy="989007"/>
          </a:xfrm>
        </p:grpSpPr>
        <p:sp>
          <p:nvSpPr>
            <p:cNvPr id="48179" name="Text Box 51"/>
            <p:cNvSpPr txBox="1">
              <a:spLocks noChangeArrowheads="1"/>
            </p:cNvSpPr>
            <p:nvPr/>
          </p:nvSpPr>
          <p:spPr bwMode="auto">
            <a:xfrm>
              <a:off x="4486987" y="2500343"/>
              <a:ext cx="88693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FF00"/>
                  </a:solidFill>
                  <a:latin typeface="Arial Rounded MT Bold" charset="0"/>
                </a:rPr>
                <a:t> </a:t>
              </a:r>
              <a:r>
                <a:rPr lang="en-US" altLang="en-US" sz="2800" b="1" dirty="0" err="1" smtClean="0">
                  <a:solidFill>
                    <a:srgbClr val="FFFFFF"/>
                  </a:solidFill>
                  <a:latin typeface="Arial Rounded MT Bold" charset="0"/>
                </a:rPr>
                <a:t>là</a:t>
              </a:r>
              <a:r>
                <a:rPr lang="en-US" altLang="en-US" sz="2800" b="1" dirty="0" smtClean="0">
                  <a:solidFill>
                    <a:srgbClr val="FFFFFF"/>
                  </a:solidFill>
                  <a:latin typeface="Arial Rounded MT Bold" charset="0"/>
                </a:rPr>
                <a:t>:</a:t>
              </a:r>
              <a:endParaRPr lang="en-US" altLang="en-US" sz="2800" b="1" dirty="0">
                <a:solidFill>
                  <a:srgbClr val="FFFFFF"/>
                </a:solidFill>
                <a:latin typeface="Arial Rounded MT Bold" charset="0"/>
              </a:endParaRPr>
            </a:p>
          </p:txBody>
        </p:sp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5537700" y="2282145"/>
              <a:ext cx="2908300" cy="989007"/>
              <a:chOff x="2649" y="2141"/>
              <a:chExt cx="1832" cy="623"/>
            </a:xfrm>
          </p:grpSpPr>
          <p:sp>
            <p:nvSpPr>
              <p:cNvPr id="7195" name="Text Box 36"/>
              <p:cNvSpPr txBox="1">
                <a:spLocks noChangeArrowheads="1"/>
              </p:cNvSpPr>
              <p:nvPr/>
            </p:nvSpPr>
            <p:spPr bwMode="auto">
              <a:xfrm>
                <a:off x="2649" y="2274"/>
                <a:ext cx="183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FFFF00"/>
                    </a:solidFill>
                    <a:latin typeface="Arial Rounded MT Bold" charset="0"/>
                  </a:rPr>
                  <a:t>20</a:t>
                </a:r>
              </a:p>
            </p:txBody>
          </p:sp>
          <p:grpSp>
            <p:nvGrpSpPr>
              <p:cNvPr id="7196" name="Group 41"/>
              <p:cNvGrpSpPr>
                <a:grpSpLocks/>
              </p:cNvGrpSpPr>
              <p:nvPr/>
            </p:nvGrpSpPr>
            <p:grpSpPr bwMode="auto">
              <a:xfrm>
                <a:off x="3317" y="2141"/>
                <a:ext cx="269" cy="623"/>
                <a:chOff x="2021" y="2189"/>
                <a:chExt cx="269" cy="623"/>
              </a:xfrm>
            </p:grpSpPr>
            <p:sp>
              <p:nvSpPr>
                <p:cNvPr id="7198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021" y="2189"/>
                  <a:ext cx="192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2800" b="1" dirty="0">
                      <a:solidFill>
                        <a:srgbClr val="FFFF00"/>
                      </a:solidFill>
                      <a:latin typeface="Arial Rounded MT Bold" charset="0"/>
                    </a:rPr>
                    <a:t>3</a:t>
                  </a:r>
                </a:p>
              </p:txBody>
            </p:sp>
            <p:sp>
              <p:nvSpPr>
                <p:cNvPr id="719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32" y="2485"/>
                  <a:ext cx="240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2800" b="1" dirty="0">
                      <a:solidFill>
                        <a:srgbClr val="FFFF00"/>
                      </a:solidFill>
                      <a:latin typeface="Arial Rounded MT Bold" charset="0"/>
                    </a:rPr>
                    <a:t>5</a:t>
                  </a:r>
                </a:p>
              </p:txBody>
            </p:sp>
            <p:sp>
              <p:nvSpPr>
                <p:cNvPr id="7200" name="Line 44"/>
                <p:cNvSpPr>
                  <a:spLocks noChangeShapeType="1"/>
                </p:cNvSpPr>
                <p:nvPr/>
              </p:nvSpPr>
              <p:spPr bwMode="auto">
                <a:xfrm>
                  <a:off x="2056" y="2500"/>
                  <a:ext cx="234" cy="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FFFF00"/>
                    </a:solidFill>
                    <a:latin typeface="Arial Rounded MT Bold" charset="0"/>
                  </a:endParaRPr>
                </a:p>
              </p:txBody>
            </p:sp>
          </p:grpSp>
          <p:sp>
            <p:nvSpPr>
              <p:cNvPr id="7197" name="Text Box 50"/>
              <p:cNvSpPr txBox="1">
                <a:spLocks noChangeArrowheads="1"/>
              </p:cNvSpPr>
              <p:nvPr/>
            </p:nvSpPr>
            <p:spPr bwMode="auto">
              <a:xfrm>
                <a:off x="3031" y="2258"/>
                <a:ext cx="24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x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dirty="0">
                    <a:solidFill>
                      <a:srgbClr val="FFFF00"/>
                    </a:solidFill>
                    <a:latin typeface="#9Slide03 Kaleko 105 Round Bold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b="1" dirty="0">
                    <a:solidFill>
                      <a:srgbClr val="FFFF00"/>
                    </a:solidFill>
                    <a:latin typeface="Arial Rounded MT Bold" charset="0"/>
                    <a:sym typeface="Symbol" panose="05050102010706020507" pitchFamily="18" charset="2"/>
                  </a:rPr>
                  <a:t>      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800" b="1" dirty="0">
                  <a:solidFill>
                    <a:srgbClr val="FFFF00"/>
                  </a:solidFill>
                  <a:latin typeface="Arial Rounded MT Bold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624399" y="4267238"/>
            <a:ext cx="3167753" cy="950909"/>
            <a:chOff x="4832504" y="3989929"/>
            <a:chExt cx="4223672" cy="950909"/>
          </a:xfrm>
        </p:grpSpPr>
        <p:sp>
          <p:nvSpPr>
            <p:cNvPr id="48188" name="Text Box 60"/>
            <p:cNvSpPr txBox="1">
              <a:spLocks noChangeArrowheads="1"/>
            </p:cNvSpPr>
            <p:nvPr/>
          </p:nvSpPr>
          <p:spPr bwMode="auto">
            <a:xfrm>
              <a:off x="4832504" y="4197901"/>
              <a:ext cx="11618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 err="1">
                  <a:solidFill>
                    <a:srgbClr val="FFFFFF"/>
                  </a:solidFill>
                  <a:latin typeface="Arial Rounded MT Bold" charset="0"/>
                </a:rPr>
                <a:t>là</a:t>
              </a:r>
              <a:r>
                <a:rPr lang="en-US" altLang="en-US" sz="2800" b="1" dirty="0">
                  <a:solidFill>
                    <a:srgbClr val="FFFFFF"/>
                  </a:solidFill>
                  <a:latin typeface="Arial Rounded MT Bold" charset="0"/>
                </a:rPr>
                <a:t>: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458935" y="3989929"/>
              <a:ext cx="3597241" cy="950909"/>
              <a:chOff x="5458935" y="3989929"/>
              <a:chExt cx="3597241" cy="950909"/>
            </a:xfrm>
          </p:grpSpPr>
          <p:grpSp>
            <p:nvGrpSpPr>
              <p:cNvPr id="11" name="Group 61"/>
              <p:cNvGrpSpPr>
                <a:grpSpLocks/>
              </p:cNvGrpSpPr>
              <p:nvPr/>
            </p:nvGrpSpPr>
            <p:grpSpPr bwMode="auto">
              <a:xfrm>
                <a:off x="5458935" y="3989929"/>
                <a:ext cx="2590800" cy="950909"/>
                <a:chOff x="2496" y="2092"/>
                <a:chExt cx="1632" cy="599"/>
              </a:xfrm>
            </p:grpSpPr>
            <p:sp>
              <p:nvSpPr>
                <p:cNvPr id="718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496" y="2208"/>
                  <a:ext cx="1632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2800" b="1" dirty="0" smtClean="0">
                      <a:solidFill>
                        <a:srgbClr val="FFFF00"/>
                      </a:solidFill>
                      <a:latin typeface="Arial Rounded MT Bold" charset="0"/>
                    </a:rPr>
                    <a:t>  40</a:t>
                  </a:r>
                  <a:endParaRPr lang="en-US" altLang="en-US" sz="2800" b="1" dirty="0">
                    <a:solidFill>
                      <a:srgbClr val="FFFF00"/>
                    </a:solidFill>
                    <a:latin typeface="Arial Rounded MT Bold" charset="0"/>
                  </a:endParaRPr>
                </a:p>
              </p:txBody>
            </p:sp>
            <p:grpSp>
              <p:nvGrpSpPr>
                <p:cNvPr id="7185" name="Group 63"/>
                <p:cNvGrpSpPr>
                  <a:grpSpLocks/>
                </p:cNvGrpSpPr>
                <p:nvPr/>
              </p:nvGrpSpPr>
              <p:grpSpPr bwMode="auto">
                <a:xfrm>
                  <a:off x="3490" y="2092"/>
                  <a:ext cx="288" cy="599"/>
                  <a:chOff x="2194" y="2140"/>
                  <a:chExt cx="288" cy="599"/>
                </a:xfrm>
              </p:grpSpPr>
              <p:sp>
                <p:nvSpPr>
                  <p:cNvPr id="7187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6" y="2140"/>
                    <a:ext cx="192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en-US" sz="2800" b="1" dirty="0">
                        <a:solidFill>
                          <a:srgbClr val="FFFF00"/>
                        </a:solidFill>
                        <a:latin typeface="Arial Rounded MT Bold" charset="0"/>
                      </a:rPr>
                      <a:t>5</a:t>
                    </a:r>
                  </a:p>
                </p:txBody>
              </p:sp>
              <p:sp>
                <p:nvSpPr>
                  <p:cNvPr id="7188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4" y="2412"/>
                    <a:ext cx="240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en-US" sz="2800" b="1" dirty="0">
                        <a:solidFill>
                          <a:srgbClr val="FFFF00"/>
                        </a:solidFill>
                        <a:latin typeface="Arial Rounded MT Bold" charset="0"/>
                      </a:rPr>
                      <a:t>8</a:t>
                    </a:r>
                  </a:p>
                </p:txBody>
              </p:sp>
              <p:sp>
                <p:nvSpPr>
                  <p:cNvPr id="7189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2223" y="2443"/>
                    <a:ext cx="259" cy="7"/>
                  </a:xfrm>
                  <a:prstGeom prst="line">
                    <a:avLst/>
                  </a:prstGeom>
                  <a:noFill/>
                  <a:ln w="28575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FFFF00"/>
                      </a:solidFill>
                      <a:latin typeface="Arial Rounded MT Bold" charset="0"/>
                    </a:endParaRPr>
                  </a:p>
                </p:txBody>
              </p:sp>
            </p:grpSp>
            <p:sp>
              <p:nvSpPr>
                <p:cNvPr id="7186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3106" y="2196"/>
                  <a:ext cx="240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800" b="1" dirty="0" smtClean="0">
                      <a:solidFill>
                        <a:srgbClr val="FFFF00"/>
                      </a:solidFill>
                      <a:latin typeface="#9Slide03 Kaleko 105 Round Bold" pitchFamily="2" charset="0"/>
                    </a:rPr>
                    <a:t>x </a:t>
                  </a:r>
                  <a:endParaRPr lang="en-US" altLang="en-US" sz="28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800" b="1" dirty="0">
                      <a:solidFill>
                        <a:srgbClr val="FFFF00"/>
                      </a:solidFill>
                      <a:latin typeface="Arial Rounded MT Bold" charset="0"/>
                      <a:sym typeface="Symbol" panose="05050102010706020507" pitchFamily="18" charset="2"/>
                    </a:rPr>
                    <a:t>       </a:t>
                  </a:r>
                </a:p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2800" b="1" dirty="0">
                    <a:solidFill>
                      <a:srgbClr val="FFFF00"/>
                    </a:solidFill>
                    <a:latin typeface="Arial Rounded MT Bold" charset="0"/>
                  </a:endParaRPr>
                </a:p>
              </p:txBody>
            </p:sp>
          </p:grpSp>
          <p:sp>
            <p:nvSpPr>
              <p:cNvPr id="45" name="Text Box 36">
                <a:extLst>
                  <a:ext uri="{FF2B5EF4-FFF2-40B4-BE49-F238E27FC236}">
                    <a16:creationId xmlns:a16="http://schemas.microsoft.com/office/drawing/2014/main" id="{C9858A6A-8B57-47A1-8A2F-6364FF3837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14721" y="4199776"/>
                <a:ext cx="154145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b="1" dirty="0" smtClean="0">
                    <a:solidFill>
                      <a:srgbClr val="FFFF00"/>
                    </a:solidFill>
                    <a:latin typeface="Arial Rounded MT Bold" charset="0"/>
                  </a:rPr>
                  <a:t>=  </a:t>
                </a:r>
                <a:r>
                  <a:rPr lang="en-US" altLang="en-US" sz="2800" b="1" dirty="0">
                    <a:solidFill>
                      <a:srgbClr val="FFFF00"/>
                    </a:solidFill>
                    <a:latin typeface="Arial Rounded MT Bold" charset="0"/>
                  </a:rPr>
                  <a:t>25</a:t>
                </a:r>
              </a:p>
            </p:txBody>
          </p:sp>
        </p:grp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F6682D8-0EA7-40CC-A5AA-E4454754D558}"/>
              </a:ext>
            </a:extLst>
          </p:cNvPr>
          <p:cNvCxnSpPr/>
          <p:nvPr/>
        </p:nvCxnSpPr>
        <p:spPr bwMode="auto">
          <a:xfrm>
            <a:off x="6961873" y="5962791"/>
            <a:ext cx="817874" cy="0"/>
          </a:xfrm>
          <a:prstGeom prst="lin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FB8A7B4-34A4-4E5B-8FDD-986722E28EB1}"/>
              </a:ext>
            </a:extLst>
          </p:cNvPr>
          <p:cNvCxnSpPr/>
          <p:nvPr/>
        </p:nvCxnSpPr>
        <p:spPr bwMode="auto">
          <a:xfrm>
            <a:off x="4770753" y="6324600"/>
            <a:ext cx="1243013" cy="0"/>
          </a:xfrm>
          <a:prstGeom prst="lin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9" name="Group 52"/>
          <p:cNvGrpSpPr>
            <a:grpSpLocks/>
          </p:cNvGrpSpPr>
          <p:nvPr/>
        </p:nvGrpSpPr>
        <p:grpSpPr bwMode="auto">
          <a:xfrm>
            <a:off x="4285149" y="3043754"/>
            <a:ext cx="2127647" cy="949321"/>
            <a:chOff x="2432" y="2104"/>
            <a:chExt cx="1787" cy="598"/>
          </a:xfrm>
        </p:grpSpPr>
        <p:sp>
          <p:nvSpPr>
            <p:cNvPr id="51" name="Text Box 36"/>
            <p:cNvSpPr txBox="1">
              <a:spLocks noChangeArrowheads="1"/>
            </p:cNvSpPr>
            <p:nvPr/>
          </p:nvSpPr>
          <p:spPr bwMode="auto">
            <a:xfrm>
              <a:off x="2432" y="2214"/>
              <a:ext cx="178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FFFF"/>
                  </a:solidFill>
                  <a:latin typeface="Arial Rounded MT Bold" charset="0"/>
                </a:rPr>
                <a:t>20</a:t>
              </a:r>
            </a:p>
          </p:txBody>
        </p:sp>
        <p:grpSp>
          <p:nvGrpSpPr>
            <p:cNvPr id="52" name="Group 41"/>
            <p:cNvGrpSpPr>
              <a:grpSpLocks/>
            </p:cNvGrpSpPr>
            <p:nvPr/>
          </p:nvGrpSpPr>
          <p:grpSpPr bwMode="auto">
            <a:xfrm>
              <a:off x="3225" y="2104"/>
              <a:ext cx="289" cy="598"/>
              <a:chOff x="1929" y="2152"/>
              <a:chExt cx="289" cy="598"/>
            </a:xfrm>
          </p:grpSpPr>
          <p:sp>
            <p:nvSpPr>
              <p:cNvPr id="54" name="Text Box 42"/>
              <p:cNvSpPr txBox="1">
                <a:spLocks noChangeArrowheads="1"/>
              </p:cNvSpPr>
              <p:nvPr/>
            </p:nvSpPr>
            <p:spPr bwMode="auto">
              <a:xfrm>
                <a:off x="1936" y="2152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FFFFFF"/>
                    </a:solidFill>
                    <a:latin typeface="Arial Rounded MT Bold" charset="0"/>
                  </a:rPr>
                  <a:t>3</a:t>
                </a:r>
              </a:p>
            </p:txBody>
          </p:sp>
          <p:sp>
            <p:nvSpPr>
              <p:cNvPr id="55" name="Text Box 43"/>
              <p:cNvSpPr txBox="1">
                <a:spLocks noChangeArrowheads="1"/>
              </p:cNvSpPr>
              <p:nvPr/>
            </p:nvSpPr>
            <p:spPr bwMode="auto">
              <a:xfrm>
                <a:off x="1929" y="2423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FFFFFF"/>
                    </a:solidFill>
                    <a:latin typeface="Arial Rounded MT Bold" charset="0"/>
                  </a:rPr>
                  <a:t>5</a:t>
                </a:r>
              </a:p>
            </p:txBody>
          </p:sp>
          <p:sp>
            <p:nvSpPr>
              <p:cNvPr id="56" name="Line 44"/>
              <p:cNvSpPr>
                <a:spLocks noChangeShapeType="1"/>
              </p:cNvSpPr>
              <p:nvPr/>
            </p:nvSpPr>
            <p:spPr bwMode="auto">
              <a:xfrm>
                <a:off x="1984" y="2447"/>
                <a:ext cx="23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00"/>
                  </a:solidFill>
                  <a:latin typeface="Arial Rounded MT Bold" charset="0"/>
                </a:endParaRPr>
              </a:p>
            </p:txBody>
          </p:sp>
        </p:grpSp>
        <p:sp>
          <p:nvSpPr>
            <p:cNvPr id="53" name="Text Box 50"/>
            <p:cNvSpPr txBox="1">
              <a:spLocks noChangeArrowheads="1"/>
            </p:cNvSpPr>
            <p:nvPr/>
          </p:nvSpPr>
          <p:spPr bwMode="auto">
            <a:xfrm>
              <a:off x="2887" y="2198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FFFF"/>
                  </a:solidFill>
                  <a:latin typeface="#9Slide03 Kaleko 105 Round Bold" pitchFamily="2" charset="0"/>
                </a:rPr>
                <a:t>x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FFFF00"/>
                  </a:solidFill>
                  <a:latin typeface="#9Slide03 Kaleko 105 Round Bold" charset="0"/>
                  <a:sym typeface="Symbol" panose="05050102010706020507" pitchFamily="18" charset="2"/>
                </a:rPr>
                <a:t> </a:t>
              </a:r>
              <a:r>
                <a:rPr lang="en-US" altLang="en-US" sz="2800" b="1" dirty="0">
                  <a:solidFill>
                    <a:srgbClr val="FFFF00"/>
                  </a:solidFill>
                  <a:latin typeface="Arial Rounded MT Bold" charset="0"/>
                  <a:sym typeface="Symbol" panose="05050102010706020507" pitchFamily="18" charset="2"/>
                </a:rPr>
                <a:t>     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800" dirty="0">
                <a:solidFill>
                  <a:srgbClr val="FFFF00"/>
                </a:solidFill>
                <a:latin typeface="Arial Rounded MT Bold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24856" y="3032102"/>
            <a:ext cx="951613" cy="1145332"/>
            <a:chOff x="8651491" y="3106967"/>
            <a:chExt cx="1268817" cy="1145332"/>
          </a:xfrm>
        </p:grpSpPr>
        <p:sp>
          <p:nvSpPr>
            <p:cNvPr id="64" name="Text Box 42"/>
            <p:cNvSpPr txBox="1">
              <a:spLocks noChangeArrowheads="1"/>
            </p:cNvSpPr>
            <p:nvPr/>
          </p:nvSpPr>
          <p:spPr bwMode="auto">
            <a:xfrm>
              <a:off x="9057723" y="3106967"/>
              <a:ext cx="86258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 smtClean="0">
                  <a:solidFill>
                    <a:srgbClr val="FFFFFF"/>
                  </a:solidFill>
                  <a:latin typeface="Arial Rounded MT Bold" charset="0"/>
                </a:rPr>
                <a:t>60</a:t>
              </a:r>
              <a:endParaRPr lang="en-US" altLang="en-US" sz="2800" b="1" dirty="0">
                <a:solidFill>
                  <a:srgbClr val="FFFFFF"/>
                </a:solidFill>
                <a:latin typeface="Arial Rounded MT Bold" charset="0"/>
              </a:endParaRPr>
            </a:p>
          </p:txBody>
        </p:sp>
        <p:sp>
          <p:nvSpPr>
            <p:cNvPr id="65" name="Text Box 43"/>
            <p:cNvSpPr txBox="1">
              <a:spLocks noChangeArrowheads="1"/>
            </p:cNvSpPr>
            <p:nvPr/>
          </p:nvSpPr>
          <p:spPr bwMode="auto">
            <a:xfrm>
              <a:off x="9200868" y="3546272"/>
              <a:ext cx="381000" cy="519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FFFF"/>
                  </a:solidFill>
                  <a:latin typeface="Arial Rounded MT Bold" charset="0"/>
                </a:rPr>
                <a:t>5</a:t>
              </a:r>
            </a:p>
          </p:txBody>
        </p:sp>
        <p:sp>
          <p:nvSpPr>
            <p:cNvPr id="66" name="Line 44"/>
            <p:cNvSpPr>
              <a:spLocks noChangeShapeType="1"/>
            </p:cNvSpPr>
            <p:nvPr/>
          </p:nvSpPr>
          <p:spPr bwMode="auto">
            <a:xfrm>
              <a:off x="9200868" y="3574236"/>
              <a:ext cx="53328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FFFF"/>
                </a:solidFill>
                <a:latin typeface="Arial Rounded MT Bold" charset="0"/>
              </a:endParaRPr>
            </a:p>
          </p:txBody>
        </p:sp>
        <p:sp>
          <p:nvSpPr>
            <p:cNvPr id="67" name="Text Box 36">
              <a:extLst>
                <a:ext uri="{FF2B5EF4-FFF2-40B4-BE49-F238E27FC236}">
                  <a16:creationId xmlns:a16="http://schemas.microsoft.com/office/drawing/2014/main" id="{8F070DA7-7BDF-4F72-BD32-25D63B39E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51491" y="3298192"/>
              <a:ext cx="48734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FFFF"/>
                  </a:solidFill>
                  <a:latin typeface="Arial Rounded MT Bold" charset="0"/>
                </a:rPr>
                <a:t>=   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95187" y="3031948"/>
            <a:ext cx="1511757" cy="1159056"/>
            <a:chOff x="6751529" y="3107680"/>
            <a:chExt cx="2015676" cy="1159056"/>
          </a:xfrm>
        </p:grpSpPr>
        <p:sp>
          <p:nvSpPr>
            <p:cNvPr id="57" name="Text Box 36">
              <a:extLst>
                <a:ext uri="{FF2B5EF4-FFF2-40B4-BE49-F238E27FC236}">
                  <a16:creationId xmlns:a16="http://schemas.microsoft.com/office/drawing/2014/main" id="{8F070DA7-7BDF-4F72-BD32-25D63B39E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1529" y="3312629"/>
              <a:ext cx="48734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FFFF"/>
                  </a:solidFill>
                  <a:latin typeface="Arial Rounded MT Bold" charset="0"/>
                </a:rPr>
                <a:t>=    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177621" y="3107680"/>
              <a:ext cx="1589584" cy="951423"/>
              <a:chOff x="7177621" y="3107680"/>
              <a:chExt cx="1589584" cy="951423"/>
            </a:xfrm>
          </p:grpSpPr>
          <p:sp>
            <p:nvSpPr>
              <p:cNvPr id="58" name="Text Box 42"/>
              <p:cNvSpPr txBox="1">
                <a:spLocks noChangeArrowheads="1"/>
              </p:cNvSpPr>
              <p:nvPr/>
            </p:nvSpPr>
            <p:spPr bwMode="auto">
              <a:xfrm>
                <a:off x="7177621" y="3120884"/>
                <a:ext cx="83265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b="1" dirty="0" smtClean="0">
                    <a:solidFill>
                      <a:srgbClr val="FFFFFF"/>
                    </a:solidFill>
                    <a:latin typeface="Arial Rounded MT Bold" charset="0"/>
                  </a:rPr>
                  <a:t>20</a:t>
                </a:r>
                <a:endParaRPr lang="en-US" altLang="en-US" sz="2800" b="1" dirty="0">
                  <a:solidFill>
                    <a:srgbClr val="FFFFFF"/>
                  </a:solidFill>
                  <a:latin typeface="Arial Rounded MT Bold" charset="0"/>
                </a:endParaRPr>
              </a:p>
            </p:txBody>
          </p:sp>
          <p:sp>
            <p:nvSpPr>
              <p:cNvPr id="59" name="Text Box 43"/>
              <p:cNvSpPr txBox="1">
                <a:spLocks noChangeArrowheads="1"/>
              </p:cNvSpPr>
              <p:nvPr/>
            </p:nvSpPr>
            <p:spPr bwMode="auto">
              <a:xfrm>
                <a:off x="7327334" y="3535413"/>
                <a:ext cx="381000" cy="519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FFFFFF"/>
                    </a:solidFill>
                    <a:latin typeface="Arial Rounded MT Bold" charset="0"/>
                  </a:rPr>
                  <a:t>1</a:t>
                </a:r>
              </a:p>
            </p:txBody>
          </p:sp>
          <p:sp>
            <p:nvSpPr>
              <p:cNvPr id="60" name="Line 44"/>
              <p:cNvSpPr>
                <a:spLocks noChangeShapeType="1"/>
              </p:cNvSpPr>
              <p:nvPr/>
            </p:nvSpPr>
            <p:spPr bwMode="auto">
              <a:xfrm>
                <a:off x="7339932" y="3587431"/>
                <a:ext cx="46936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Arial Rounded MT Bold" charset="0"/>
                </a:endParaRPr>
              </a:p>
            </p:txBody>
          </p:sp>
          <p:sp>
            <p:nvSpPr>
              <p:cNvPr id="61" name="Text Box 42"/>
              <p:cNvSpPr txBox="1">
                <a:spLocks noChangeArrowheads="1"/>
              </p:cNvSpPr>
              <p:nvPr/>
            </p:nvSpPr>
            <p:spPr bwMode="auto">
              <a:xfrm>
                <a:off x="8321701" y="3107680"/>
                <a:ext cx="304800" cy="519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FFFFFF"/>
                    </a:solidFill>
                    <a:latin typeface="Arial Rounded MT Bold" charset="0"/>
                  </a:rPr>
                  <a:t>3</a:t>
                </a:r>
              </a:p>
            </p:txBody>
          </p:sp>
          <p:sp>
            <p:nvSpPr>
              <p:cNvPr id="62" name="Text Box 43"/>
              <p:cNvSpPr txBox="1">
                <a:spLocks noChangeArrowheads="1"/>
              </p:cNvSpPr>
              <p:nvPr/>
            </p:nvSpPr>
            <p:spPr bwMode="auto">
              <a:xfrm>
                <a:off x="8342580" y="3539993"/>
                <a:ext cx="381000" cy="519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FFFFFF"/>
                    </a:solidFill>
                    <a:latin typeface="Arial Rounded MT Bold" charset="0"/>
                  </a:rPr>
                  <a:t>5</a:t>
                </a:r>
              </a:p>
            </p:txBody>
          </p:sp>
          <p:sp>
            <p:nvSpPr>
              <p:cNvPr id="63" name="Line 44"/>
              <p:cNvSpPr>
                <a:spLocks noChangeShapeType="1"/>
              </p:cNvSpPr>
              <p:nvPr/>
            </p:nvSpPr>
            <p:spPr bwMode="auto">
              <a:xfrm>
                <a:off x="8395730" y="3579870"/>
                <a:ext cx="371475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Arial Rounded MT Bold" charset="0"/>
                </a:endParaRPr>
              </a:p>
            </p:txBody>
          </p:sp>
          <p:sp>
            <p:nvSpPr>
              <p:cNvPr id="68" name="Text Box 50"/>
              <p:cNvSpPr txBox="1">
                <a:spLocks noChangeArrowheads="1"/>
              </p:cNvSpPr>
              <p:nvPr/>
            </p:nvSpPr>
            <p:spPr bwMode="auto">
              <a:xfrm>
                <a:off x="7833125" y="3273295"/>
                <a:ext cx="381000" cy="533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FFFFFF"/>
                    </a:solidFill>
                    <a:latin typeface="#9Slide03 Kaleko 105 Round Bold" pitchFamily="2" charset="0"/>
                  </a:rPr>
                  <a:t>x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dirty="0">
                    <a:solidFill>
                      <a:srgbClr val="FFFFFF"/>
                    </a:solidFill>
                    <a:latin typeface="#9Slide03 Kaleko 105 Round Bold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b="1" dirty="0">
                    <a:solidFill>
                      <a:srgbClr val="FFFFFF"/>
                    </a:solidFill>
                    <a:latin typeface="Arial Rounded MT Bold" charset="0"/>
                    <a:sym typeface="Symbol" panose="05050102010706020507" pitchFamily="18" charset="2"/>
                  </a:rPr>
                  <a:t>      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800" b="1" dirty="0">
                  <a:solidFill>
                    <a:srgbClr val="FFFFFF"/>
                  </a:solidFill>
                  <a:latin typeface="Arial Rounded MT Bold" charset="0"/>
                </a:endParaRPr>
              </a:p>
            </p:txBody>
          </p:sp>
        </p:grpSp>
      </p:grpSp>
      <p:sp>
        <p:nvSpPr>
          <p:cNvPr id="69" name="Text Box 36">
            <a:extLst>
              <a:ext uri="{FF2B5EF4-FFF2-40B4-BE49-F238E27FC236}">
                <a16:creationId xmlns:a16="http://schemas.microsoft.com/office/drawing/2014/main" id="{8F070DA7-7BDF-4F72-BD32-25D63B39E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8982" y="3236893"/>
            <a:ext cx="624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FFFF"/>
                </a:solidFill>
                <a:latin typeface="Arial Rounded MT Bold" charset="0"/>
              </a:rPr>
              <a:t>=    </a:t>
            </a:r>
            <a:endParaRPr lang="en-US" altLang="en-US" sz="2800" b="1" dirty="0">
              <a:solidFill>
                <a:srgbClr val="FFFFFF"/>
              </a:solidFill>
              <a:latin typeface="Arial Rounded MT Bold" charset="0"/>
            </a:endParaRPr>
          </a:p>
        </p:txBody>
      </p:sp>
      <p:sp>
        <p:nvSpPr>
          <p:cNvPr id="70" name="Text Box 36">
            <a:extLst>
              <a:ext uri="{FF2B5EF4-FFF2-40B4-BE49-F238E27FC236}">
                <a16:creationId xmlns:a16="http://schemas.microsoft.com/office/drawing/2014/main" id="{8F070DA7-7BDF-4F72-BD32-25D63B39E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025" y="3187764"/>
            <a:ext cx="7702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FFFF"/>
                </a:solidFill>
                <a:latin typeface="Arial Rounded MT Bold" charset="0"/>
              </a:rPr>
              <a:t>12    </a:t>
            </a:r>
            <a:endParaRPr lang="en-US" altLang="en-US" sz="2800" b="1" dirty="0">
              <a:solidFill>
                <a:srgbClr val="FFFFFF"/>
              </a:solidFill>
              <a:latin typeface="Arial Rounded MT Bold" charset="0"/>
            </a:endParaRPr>
          </a:p>
        </p:txBody>
      </p:sp>
      <p:sp>
        <p:nvSpPr>
          <p:cNvPr id="16" name="Curved Up Arrow 15"/>
          <p:cNvSpPr/>
          <p:nvPr/>
        </p:nvSpPr>
        <p:spPr bwMode="auto">
          <a:xfrm>
            <a:off x="4691128" y="3700374"/>
            <a:ext cx="1406474" cy="414426"/>
          </a:xfrm>
          <a:prstGeom prst="curvedUpArrow">
            <a:avLst>
              <a:gd name="adj1" fmla="val 25000"/>
              <a:gd name="adj2" fmla="val 50000"/>
              <a:gd name="adj3" fmla="val 3163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57150" cap="flat" cmpd="thinThick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7" name="Text Box 36">
            <a:extLst>
              <a:ext uri="{FF2B5EF4-FFF2-40B4-BE49-F238E27FC236}">
                <a16:creationId xmlns:a16="http://schemas.microsoft.com/office/drawing/2014/main" id="{8F070DA7-7BDF-4F72-BD32-25D63B39E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443" y="2433879"/>
            <a:ext cx="1090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00"/>
                </a:solidFill>
                <a:latin typeface="Arial Rounded MT Bold" charset="0"/>
              </a:rPr>
              <a:t>=  </a:t>
            </a:r>
            <a:r>
              <a:rPr lang="en-US" altLang="en-US" sz="2800" b="1" dirty="0" smtClean="0">
                <a:solidFill>
                  <a:srgbClr val="FFFF00"/>
                </a:solidFill>
                <a:latin typeface="Arial Rounded MT Bold" charset="0"/>
              </a:rPr>
              <a:t>12</a:t>
            </a:r>
            <a:endParaRPr lang="en-US" altLang="en-US" sz="2800" b="1" dirty="0">
              <a:solidFill>
                <a:srgbClr val="FFFF00"/>
              </a:solidFill>
              <a:latin typeface="Arial Rounded MT Bold" charset="0"/>
            </a:endParaRPr>
          </a:p>
        </p:txBody>
      </p:sp>
      <p:pic>
        <p:nvPicPr>
          <p:cNvPr id="12290" name="Picture 2" descr="C:\Users\HP\Documents\ảnh nền powerpoint\kisspng-india-drawing-pin-bulletin-board-manufacturing-pushpin-transparent-background-5a7581c2142c84.21168618151765037008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468" y="5000277"/>
            <a:ext cx="913584" cy="65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924433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2" grpId="0"/>
      <p:bldP spid="48196" grpId="0" animBg="1"/>
      <p:bldP spid="48197" grpId="0"/>
      <p:bldP spid="69" grpId="0"/>
      <p:bldP spid="70" grpId="0"/>
      <p:bldP spid="16" grpId="0" animBg="1"/>
      <p:bldP spid="16" grpId="1" animBg="1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1685440"/>
                <a:ext cx="8610600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  <a:defRPr/>
                </a:pPr>
                <a:r>
                  <a:rPr lang="en-US" sz="2800" b="1" u="sng" dirty="0">
                    <a:solidFill>
                      <a:srgbClr val="FFFF00"/>
                    </a:solidFill>
                    <a:latin typeface="+mj-lt"/>
                  </a:rPr>
                  <a:t>Bài 1</a:t>
                </a:r>
                <a:r>
                  <a:rPr lang="en-US" sz="2800" b="1" dirty="0">
                    <a:solidFill>
                      <a:srgbClr val="FFFF00"/>
                    </a:solidFill>
                    <a:latin typeface="+mj-lt"/>
                  </a:rPr>
                  <a:t>: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+mj-lt"/>
                  </a:rPr>
                  <a:t>Một</a:t>
                </a:r>
                <a:r>
                  <a:rPr lang="en-US" sz="2800" b="1" dirty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+mj-lt"/>
                  </a:rPr>
                  <a:t>lớp</a:t>
                </a:r>
                <a:r>
                  <a:rPr lang="en-US" sz="2800" b="1" dirty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+mj-lt"/>
                  </a:rPr>
                  <a:t>học</a:t>
                </a:r>
                <a:r>
                  <a:rPr lang="en-US" sz="2800" b="1" dirty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+mj-lt"/>
                  </a:rPr>
                  <a:t>có</a:t>
                </a:r>
                <a:r>
                  <a:rPr lang="en-US" sz="2800" b="1" dirty="0">
                    <a:solidFill>
                      <a:srgbClr val="FFFF00"/>
                    </a:solidFill>
                    <a:latin typeface="+mj-lt"/>
                  </a:rPr>
                  <a:t> 35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+mj-lt"/>
                  </a:rPr>
                  <a:t>học</a:t>
                </a:r>
                <a:r>
                  <a:rPr lang="en-US" sz="2800" b="1" dirty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+mj-lt"/>
                  </a:rPr>
                  <a:t>sinh</a:t>
                </a:r>
                <a:r>
                  <a:rPr lang="en-US" sz="2800" b="1" dirty="0">
                    <a:solidFill>
                      <a:srgbClr val="FFFF00"/>
                    </a:solidFill>
                    <a:latin typeface="+mj-lt"/>
                  </a:rPr>
                  <a:t>,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+mj-lt"/>
                  </a:rPr>
                  <a:t>trong</a:t>
                </a:r>
                <a:r>
                  <a:rPr lang="en-US" sz="2800" b="1" dirty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+mj-lt"/>
                  </a:rPr>
                  <a:t>đó</a:t>
                </a:r>
                <a:r>
                  <a:rPr lang="en-US" sz="2800" b="1" dirty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 err="1" smtClean="0">
                    <a:solidFill>
                      <a:srgbClr val="FFFF00"/>
                    </a:solidFill>
                    <a:latin typeface="+mj-lt"/>
                  </a:rPr>
                  <a:t>số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+mj-lt"/>
                  </a:rPr>
                  <a:t>học</a:t>
                </a:r>
                <a:r>
                  <a:rPr lang="en-US" sz="2800" b="1" dirty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+mj-lt"/>
                  </a:rPr>
                  <a:t>sinh</a:t>
                </a:r>
                <a:r>
                  <a:rPr lang="en-US" sz="2800" b="1" dirty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  <a:latin typeface="+mj-lt"/>
                  </a:rPr>
                  <a:t>xếp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  <a:latin typeface="+mj-lt"/>
                  </a:rPr>
                  <a:t>loại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  <a:latin typeface="+mj-lt"/>
                  </a:rPr>
                  <a:t>khá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+mj-lt"/>
                  </a:rPr>
                  <a:t>. </a:t>
                </a:r>
                <a:r>
                  <a:rPr lang="vi-VN" sz="2800" b="1" dirty="0">
                    <a:solidFill>
                      <a:srgbClr val="FFFF00"/>
                    </a:solidFill>
                    <a:latin typeface="+mj-lt"/>
                  </a:rPr>
                  <a:t>Tính số học sinh </a:t>
                </a:r>
                <a:r>
                  <a:rPr lang="vi-VN" sz="2800" b="1" dirty="0" smtClean="0">
                    <a:solidFill>
                      <a:srgbClr val="FFFF00"/>
                    </a:solidFill>
                    <a:latin typeface="+mj-lt"/>
                  </a:rPr>
                  <a:t>xếp loại</a:t>
                </a:r>
                <a:endParaRPr lang="en-US" sz="2800" b="1" dirty="0" smtClean="0">
                  <a:solidFill>
                    <a:srgbClr val="FFFF00"/>
                  </a:solidFill>
                  <a:latin typeface="+mj-lt"/>
                </a:endParaRPr>
              </a:p>
              <a:p>
                <a:pPr>
                  <a:defRPr/>
                </a:pPr>
                <a:r>
                  <a:rPr lang="vi-VN" sz="2800" b="1" dirty="0" smtClean="0">
                    <a:solidFill>
                      <a:srgbClr val="FFFF00"/>
                    </a:solidFill>
                    <a:latin typeface="+mj-lt"/>
                  </a:rPr>
                  <a:t>khá </a:t>
                </a:r>
                <a:r>
                  <a:rPr lang="vi-VN" sz="2800" b="1" dirty="0">
                    <a:solidFill>
                      <a:srgbClr val="FFFF00"/>
                    </a:solidFill>
                    <a:latin typeface="+mj-lt"/>
                  </a:rPr>
                  <a:t>của lớp học đó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+mj-lt"/>
                  </a:rPr>
                  <a:t>.   </a:t>
                </a:r>
                <a:endParaRPr lang="en-US" sz="2800" b="1" dirty="0">
                  <a:solidFill>
                    <a:srgbClr val="FFFF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85440"/>
                <a:ext cx="8610600" cy="1908215"/>
              </a:xfrm>
              <a:prstGeom prst="rect">
                <a:avLst/>
              </a:prstGeom>
              <a:blipFill rotWithShape="1">
                <a:blip r:embed="rId3"/>
                <a:stretch>
                  <a:fillRect l="-1415" r="-142" b="-7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4504802"/>
            <a:ext cx="6858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81000" y="5004804"/>
            <a:ext cx="19812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HS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khá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3742802"/>
            <a:ext cx="3124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u="sng">
                <a:solidFill>
                  <a:schemeClr val="bg1"/>
                </a:solidFill>
                <a:latin typeface="Arial" panose="020B0604020202020204" pitchFamily="34" charset="0"/>
              </a:rPr>
              <a:t>Tóm tắt : </a:t>
            </a:r>
          </a:p>
        </p:txBody>
      </p:sp>
      <p:grpSp>
        <p:nvGrpSpPr>
          <p:cNvPr id="7" name="Group 11"/>
          <p:cNvGrpSpPr/>
          <p:nvPr/>
        </p:nvGrpSpPr>
        <p:grpSpPr bwMode="auto">
          <a:xfrm>
            <a:off x="1676400" y="4719114"/>
            <a:ext cx="487680" cy="76200"/>
            <a:chOff x="1488" y="2976"/>
            <a:chExt cx="528" cy="96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488" y="3024"/>
              <a:ext cx="528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488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016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1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2"/>
          <p:cNvGrpSpPr/>
          <p:nvPr/>
        </p:nvGrpSpPr>
        <p:grpSpPr bwMode="auto">
          <a:xfrm>
            <a:off x="2159176" y="4719114"/>
            <a:ext cx="487680" cy="76200"/>
            <a:chOff x="1488" y="2976"/>
            <a:chExt cx="528" cy="96"/>
          </a:xfrm>
        </p:grpSpPr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488" y="3024"/>
              <a:ext cx="528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488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016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1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6"/>
          <p:cNvGrpSpPr/>
          <p:nvPr/>
        </p:nvGrpSpPr>
        <p:grpSpPr bwMode="auto">
          <a:xfrm>
            <a:off x="2651760" y="4719114"/>
            <a:ext cx="487680" cy="76200"/>
            <a:chOff x="1488" y="2976"/>
            <a:chExt cx="528" cy="96"/>
          </a:xfrm>
        </p:grpSpPr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488" y="3024"/>
              <a:ext cx="528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488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2016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1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20"/>
          <p:cNvGrpSpPr/>
          <p:nvPr/>
        </p:nvGrpSpPr>
        <p:grpSpPr bwMode="auto">
          <a:xfrm>
            <a:off x="3139440" y="4720614"/>
            <a:ext cx="487680" cy="76200"/>
            <a:chOff x="1488" y="2976"/>
            <a:chExt cx="528" cy="96"/>
          </a:xfrm>
        </p:grpSpPr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488" y="3024"/>
              <a:ext cx="528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488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016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4"/>
          <p:cNvGrpSpPr/>
          <p:nvPr/>
        </p:nvGrpSpPr>
        <p:grpSpPr bwMode="auto">
          <a:xfrm>
            <a:off x="3627120" y="4719114"/>
            <a:ext cx="487680" cy="76200"/>
            <a:chOff x="1488" y="2976"/>
            <a:chExt cx="528" cy="96"/>
          </a:xfrm>
        </p:grpSpPr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1488" y="3024"/>
              <a:ext cx="528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1488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2016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8"/>
          <p:cNvGrpSpPr/>
          <p:nvPr/>
        </p:nvGrpSpPr>
        <p:grpSpPr bwMode="auto">
          <a:xfrm>
            <a:off x="1676400" y="5190602"/>
            <a:ext cx="487680" cy="76200"/>
            <a:chOff x="1488" y="2976"/>
            <a:chExt cx="528" cy="96"/>
          </a:xfrm>
        </p:grpSpPr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1488" y="3024"/>
              <a:ext cx="528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1488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2016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1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2"/>
          <p:cNvGrpSpPr/>
          <p:nvPr/>
        </p:nvGrpSpPr>
        <p:grpSpPr bwMode="auto">
          <a:xfrm>
            <a:off x="2164080" y="5190602"/>
            <a:ext cx="487680" cy="76200"/>
            <a:chOff x="1488" y="2976"/>
            <a:chExt cx="528" cy="96"/>
          </a:xfrm>
        </p:grpSpPr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488" y="3024"/>
              <a:ext cx="528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1488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>
              <a:off x="2016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1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6"/>
          <p:cNvGrpSpPr/>
          <p:nvPr/>
        </p:nvGrpSpPr>
        <p:grpSpPr bwMode="auto">
          <a:xfrm>
            <a:off x="2651760" y="5191071"/>
            <a:ext cx="487680" cy="76200"/>
            <a:chOff x="1488" y="2976"/>
            <a:chExt cx="528" cy="96"/>
          </a:xfrm>
        </p:grpSpPr>
        <p:sp>
          <p:nvSpPr>
            <p:cNvPr id="36" name="Line 37"/>
            <p:cNvSpPr>
              <a:spLocks noChangeShapeType="1"/>
            </p:cNvSpPr>
            <p:nvPr/>
          </p:nvSpPr>
          <p:spPr bwMode="auto">
            <a:xfrm>
              <a:off x="1488" y="3024"/>
              <a:ext cx="528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1488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>
              <a:off x="2016" y="2976"/>
              <a:ext cx="0" cy="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 sz="1100" b="1">
                <a:solidFill>
                  <a:schemeClr val="bg1"/>
                </a:solidFill>
              </a:endParaRPr>
            </a:p>
          </p:txBody>
        </p:sp>
      </p:grpSp>
      <p:sp>
        <p:nvSpPr>
          <p:cNvPr id="39" name="AutoShape 40"/>
          <p:cNvSpPr/>
          <p:nvPr/>
        </p:nvSpPr>
        <p:spPr bwMode="auto">
          <a:xfrm rot="5400000">
            <a:off x="2781300" y="3371357"/>
            <a:ext cx="228600" cy="2438400"/>
          </a:xfrm>
          <a:prstGeom prst="leftBrace">
            <a:avLst>
              <a:gd name="adj1" fmla="val 76389"/>
              <a:gd name="adj2" fmla="val 50000"/>
            </a:avLst>
          </a:prstGeom>
          <a:noFill/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2468880" y="4004412"/>
            <a:ext cx="9144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35 HS </a:t>
            </a:r>
          </a:p>
        </p:txBody>
      </p:sp>
      <p:sp>
        <p:nvSpPr>
          <p:cNvPr id="41" name="AutoShape 54"/>
          <p:cNvSpPr/>
          <p:nvPr/>
        </p:nvSpPr>
        <p:spPr bwMode="auto">
          <a:xfrm rot="5400000">
            <a:off x="2312670" y="4630533"/>
            <a:ext cx="190500" cy="1463040"/>
          </a:xfrm>
          <a:prstGeom prst="rightBrace">
            <a:avLst>
              <a:gd name="adj1" fmla="val 55000"/>
              <a:gd name="adj2" fmla="val 50000"/>
            </a:avLst>
          </a:prstGeom>
          <a:noFill/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en-US" sz="11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2" name="Text Box 55"/>
          <p:cNvSpPr txBox="1">
            <a:spLocks noChangeArrowheads="1"/>
          </p:cNvSpPr>
          <p:nvPr/>
        </p:nvSpPr>
        <p:spPr bwMode="auto">
          <a:xfrm>
            <a:off x="2238362" y="5421868"/>
            <a:ext cx="9144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4018155" y="1891700"/>
            <a:ext cx="2162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35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7807729" y="1685402"/>
                <a:ext cx="907621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số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729" y="1685402"/>
                <a:ext cx="907621" cy="892552"/>
              </a:xfrm>
              <a:prstGeom prst="rect">
                <a:avLst/>
              </a:prstGeom>
              <a:blipFill rotWithShape="1">
                <a:blip r:embed="rId4"/>
                <a:stretch>
                  <a:fillRect r="-22148" b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314108" y="2470675"/>
            <a:ext cx="3820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xếp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loại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khá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964151" y="247892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vi-VN" sz="2800" b="1" dirty="0">
                <a:solidFill>
                  <a:schemeClr val="bg1"/>
                </a:solidFill>
              </a:rPr>
              <a:t>số học sinh xếp </a:t>
            </a:r>
            <a:r>
              <a:rPr lang="vi-VN" sz="2800" b="1" dirty="0" smtClean="0">
                <a:solidFill>
                  <a:schemeClr val="bg1"/>
                </a:solidFill>
              </a:rPr>
              <a:t>loại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14094" y="3058803"/>
            <a:ext cx="3773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srgbClr val="FFFFFF"/>
                </a:solidFill>
              </a:rPr>
              <a:t>khá của lớp học </a:t>
            </a:r>
            <a:r>
              <a:rPr lang="vi-VN" sz="2800" b="1" dirty="0" smtClean="0">
                <a:solidFill>
                  <a:srgbClr val="FFFFFF"/>
                </a:solidFill>
              </a:rPr>
              <a:t>đó</a:t>
            </a:r>
            <a:r>
              <a:rPr lang="en-US" sz="2800" b="1" dirty="0" smtClean="0">
                <a:solidFill>
                  <a:srgbClr val="FFFFFF"/>
                </a:solidFill>
              </a:rPr>
              <a:t>   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13314" name="Picture 2" descr="C:\Users\HP\Documents\ảnh nền powerpoint\kisspng-owl-education-teacher-illustration-owl-teaching-5a8b51e80470e4.451253081519079912018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9814" y="4310548"/>
            <a:ext cx="2730991" cy="23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itle 1"/>
          <p:cNvSpPr>
            <a:spLocks noGrp="1"/>
          </p:cNvSpPr>
          <p:nvPr/>
        </p:nvSpPr>
        <p:spPr>
          <a:xfrm>
            <a:off x="647700" y="-381000"/>
            <a:ext cx="78867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5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39" grpId="0" bldLvl="0" animBg="1"/>
      <p:bldP spid="40" grpId="0"/>
      <p:bldP spid="41" grpId="0" bldLvl="0" animBg="1"/>
      <p:bldP spid="42" grpId="0"/>
      <p:bldP spid="2" grpId="0"/>
      <p:bldP spid="43" grpId="0"/>
      <p:bldP spid="44" grpId="0"/>
      <p:bldP spid="46" grpId="0"/>
      <p:bldP spid="48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812</Words>
  <Application>Microsoft Office PowerPoint</Application>
  <PresentationFormat>On-screen Show (4:3)</PresentationFormat>
  <Paragraphs>255</Paragraphs>
  <Slides>16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39" baseType="lpstr">
      <vt:lpstr>#9Slide03 Kaleko 105 Round Bold</vt:lpstr>
      <vt:lpstr>Arial</vt:lpstr>
      <vt:lpstr>Arial (Headings)</vt:lpstr>
      <vt:lpstr>Arial Rounded MT Bold</vt:lpstr>
      <vt:lpstr>Calibri</vt:lpstr>
      <vt:lpstr>Calibri Light</vt:lpstr>
      <vt:lpstr>Cambria Math</vt:lpstr>
      <vt:lpstr>HP001 4 hàng</vt:lpstr>
      <vt:lpstr>iCiel Cadena</vt:lpstr>
      <vt:lpstr>iCiel Crocante</vt:lpstr>
      <vt:lpstr>Snap ITC</vt:lpstr>
      <vt:lpstr>Symbol</vt:lpstr>
      <vt:lpstr>Times New Roman</vt:lpstr>
      <vt:lpstr>VNtimes New Roman</vt:lpstr>
      <vt:lpstr>Office Theme</vt:lpstr>
      <vt:lpstr>1_Office Theme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Default Design</vt:lpstr>
      <vt:lpstr>CHÀO MỪNG CÁC EM  ĐẾN VỚI GIỜ HỌC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QuocViet</cp:lastModifiedBy>
  <cp:revision>34</cp:revision>
  <dcterms:created xsi:type="dcterms:W3CDTF">2022-03-08T23:49:00Z</dcterms:created>
  <dcterms:modified xsi:type="dcterms:W3CDTF">2023-03-02T11:25:16Z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4739FFFC4B424E0AB7EF3B2C55772727</vt:lpwstr>
  </property>
  <property fmtid="{D5CDD505-2E9C-101B-9397-08002B2CF9AE}" pid="3" name="KSOProductBuildVer">
    <vt:lpwstr>1033-11.2.0.11029</vt:lpwstr>
  </property>
</Properties>
</file>