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33" r:id="rId3"/>
    <p:sldId id="429" r:id="rId4"/>
    <p:sldId id="262" r:id="rId5"/>
    <p:sldId id="423" r:id="rId6"/>
    <p:sldId id="303" r:id="rId7"/>
    <p:sldId id="264" r:id="rId8"/>
    <p:sldId id="265" r:id="rId9"/>
    <p:sldId id="267" r:id="rId10"/>
    <p:sldId id="270" r:id="rId11"/>
    <p:sldId id="272" r:id="rId12"/>
    <p:sldId id="271" r:id="rId13"/>
    <p:sldId id="273" r:id="rId14"/>
    <p:sldId id="275" r:id="rId15"/>
    <p:sldId id="274" r:id="rId16"/>
    <p:sldId id="276" r:id="rId17"/>
    <p:sldId id="277" r:id="rId18"/>
    <p:sldId id="279" r:id="rId19"/>
    <p:sldId id="280" r:id="rId20"/>
    <p:sldId id="281" r:id="rId21"/>
    <p:sldId id="282" r:id="rId22"/>
    <p:sldId id="304" r:id="rId23"/>
    <p:sldId id="305" r:id="rId24"/>
    <p:sldId id="284" r:id="rId25"/>
    <p:sldId id="430" r:id="rId26"/>
    <p:sldId id="287" r:id="rId27"/>
    <p:sldId id="288" r:id="rId28"/>
    <p:sldId id="425" r:id="rId29"/>
    <p:sldId id="290" r:id="rId30"/>
    <p:sldId id="291" r:id="rId31"/>
    <p:sldId id="426" r:id="rId32"/>
    <p:sldId id="294" r:id="rId33"/>
    <p:sldId id="428" r:id="rId34"/>
    <p:sldId id="299" r:id="rId35"/>
    <p:sldId id="300" r:id="rId36"/>
    <p:sldId id="301" r:id="rId37"/>
    <p:sldId id="302" r:id="rId38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967823-0B30-45CC-ADB3-7825318F1758}">
          <p14:sldIdLst/>
        </p14:section>
        <p14:section name="Untitled Section" id="{26A71F4C-50A5-4818-96D8-90512528D9BF}">
          <p14:sldIdLst>
            <p14:sldId id="433"/>
            <p14:sldId id="429"/>
            <p14:sldId id="262"/>
            <p14:sldId id="423"/>
            <p14:sldId id="303"/>
            <p14:sldId id="264"/>
            <p14:sldId id="265"/>
            <p14:sldId id="267"/>
            <p14:sldId id="270"/>
            <p14:sldId id="272"/>
            <p14:sldId id="271"/>
            <p14:sldId id="273"/>
            <p14:sldId id="275"/>
            <p14:sldId id="274"/>
            <p14:sldId id="276"/>
            <p14:sldId id="277"/>
            <p14:sldId id="279"/>
            <p14:sldId id="280"/>
            <p14:sldId id="281"/>
            <p14:sldId id="282"/>
            <p14:sldId id="304"/>
            <p14:sldId id="305"/>
            <p14:sldId id="284"/>
            <p14:sldId id="430"/>
            <p14:sldId id="287"/>
            <p14:sldId id="288"/>
            <p14:sldId id="425"/>
            <p14:sldId id="290"/>
            <p14:sldId id="291"/>
            <p14:sldId id="426"/>
            <p14:sldId id="294"/>
            <p14:sldId id="428"/>
            <p14:sldId id="299"/>
            <p14:sldId id="300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CE4"/>
    <a:srgbClr val="51DA4A"/>
    <a:srgbClr val="EF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8" d="100"/>
          <a:sy n="78" d="100"/>
        </p:scale>
        <p:origin x="-42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1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7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8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25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82356-962A-477E-8C1F-3E04C563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D4FFB-6608-4575-8B10-AC6B32AD4F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8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7.jpeg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1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duong len dinh olimpi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91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duong len dinh olimpia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3234044"/>
            <a:ext cx="5867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ớp 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E3F6FB2-6F7C-4AF8-8D72-C29A84067B3A}"/>
              </a:ext>
            </a:extLst>
          </p:cNvPr>
          <p:cNvSpPr txBox="1">
            <a:spLocks/>
          </p:cNvSpPr>
          <p:nvPr/>
        </p:nvSpPr>
        <p:spPr>
          <a:xfrm>
            <a:off x="1111865" y="290111"/>
            <a:ext cx="10167651" cy="638978"/>
          </a:xfrm>
          <a:prstGeom prst="rect">
            <a:avLst/>
          </a:prstGeom>
          <a:solidFill>
            <a:srgbClr val="FFC000"/>
          </a:solidFill>
        </p:spPr>
        <p:txBody>
          <a:bodyPr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92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645" y="3145155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940685" y="240030"/>
            <a:ext cx="9284335" cy="3444875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787" y="656590"/>
            <a:ext cx="8021320" cy="248856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Down Arrow 2"/>
          <p:cNvSpPr/>
          <p:nvPr/>
        </p:nvSpPr>
        <p:spPr>
          <a:xfrm>
            <a:off x="7314565" y="3741420"/>
            <a:ext cx="659765" cy="838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014595" y="4656455"/>
            <a:ext cx="7248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" grpId="1"/>
      <p:bldP spid="3" grpId="0" animBg="1"/>
      <p:bldP spid="3" grpId="1" animBg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/>
        </p:nvGraphicFramePr>
        <p:xfrm>
          <a:off x="632460" y="655320"/>
          <a:ext cx="10982325" cy="570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34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gần như cho toàn bộ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chỉ cho một phần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không cho ánh sáng đi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08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truyền của ánh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346710"/>
            <a:ext cx="10966450" cy="616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34993265"/>
              </p:ext>
            </p:extLst>
          </p:nvPr>
        </p:nvGraphicFramePr>
        <p:xfrm>
          <a:off x="610426" y="1035649"/>
          <a:ext cx="10982325" cy="5436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0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60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 dirty="0"/>
                    </a:p>
                    <a:p>
                      <a:pPr>
                        <a:buNone/>
                      </a:pPr>
                      <a:endParaRPr lang="en-US" sz="4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872046" y="3587714"/>
            <a:ext cx="293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51541" y="3475954"/>
            <a:ext cx="3780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Tờ giấy trắng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85951" y="3542629"/>
            <a:ext cx="38919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Tấm bìa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Quyển sách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76306" y="4225254"/>
            <a:ext cx="37807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mỏng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nhựa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993571" y="4840569"/>
            <a:ext cx="35007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63875" y="141605"/>
            <a:ext cx="603605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KẾT QUẢ THÍ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63631214552315829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3860" y="1252855"/>
            <a:ext cx="3911600" cy="4351655"/>
          </a:xfrm>
          <a:prstGeom prst="rect">
            <a:avLst/>
          </a:prstGeom>
        </p:spPr>
      </p:pic>
      <p:pic>
        <p:nvPicPr>
          <p:cNvPr id="5" name="Content Placeholder 4" descr="cua-go-c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6490" y="1355725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named (2)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980" y="1140460"/>
            <a:ext cx="6599555" cy="4396105"/>
          </a:xfrm>
          <a:prstGeom prst="rect">
            <a:avLst/>
          </a:prstGeom>
        </p:spPr>
      </p:pic>
      <p:pic>
        <p:nvPicPr>
          <p:cNvPr id="6" name="Content Placeholder 5" descr="tu-nhom-kinh-trung-bay_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8695" y="765810"/>
            <a:ext cx="4285615" cy="5411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kmct-hom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730" y="1348105"/>
            <a:ext cx="6157595" cy="3896360"/>
          </a:xfrm>
          <a:prstGeom prst="rect">
            <a:avLst/>
          </a:prstGeom>
        </p:spPr>
      </p:pic>
      <p:pic>
        <p:nvPicPr>
          <p:cNvPr id="6" name="Content Placeholder 5" descr="keyhole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30" y="1253490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7917" y="3650496"/>
            <a:ext cx="3810000" cy="269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B987ACE-36B9-4214-9560-CB11DD9BA6B8}"/>
              </a:ext>
            </a:extLst>
          </p:cNvPr>
          <p:cNvGrpSpPr/>
          <p:nvPr/>
        </p:nvGrpSpPr>
        <p:grpSpPr>
          <a:xfrm>
            <a:off x="920376" y="2422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xmlns="" id="{7CFCDA42-094F-4A28-A3B2-BA59A85CCA5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2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078F3AE6-3F90-4E5D-B889-27496A23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50B73A2C-662E-4EEF-A766-DB3137C8B44D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68E273D-9DC8-4B28-AB98-4C5F8E824304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3.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Cloud Callout 5">
            <a:extLst>
              <a:ext uri="{FF2B5EF4-FFF2-40B4-BE49-F238E27FC236}">
                <a16:creationId xmlns:a16="http://schemas.microsoft.com/office/drawing/2014/main" xmlns="" id="{1E70290A-4F4C-497F-A8BB-2FA3E56775D1}"/>
              </a:ext>
            </a:extLst>
          </p:cNvPr>
          <p:cNvSpPr/>
          <p:nvPr/>
        </p:nvSpPr>
        <p:spPr>
          <a:xfrm>
            <a:off x="4867917" y="1746249"/>
            <a:ext cx="6485260" cy="2698751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h-sang_Thi nghiem">
            <a:hlinkClick r:id="" action="ppaction://media"/>
            <a:extLst>
              <a:ext uri="{FF2B5EF4-FFF2-40B4-BE49-F238E27FC236}">
                <a16:creationId xmlns:a16="http://schemas.microsoft.com/office/drawing/2014/main" xmlns="" id="{09540E6A-B947-4051-B191-E2379E28CAA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22" y="0"/>
            <a:ext cx="10285878" cy="685725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3707841"/>
              </p:ext>
            </p:extLst>
          </p:nvPr>
        </p:nvGraphicFramePr>
        <p:xfrm>
          <a:off x="509691" y="813948"/>
          <a:ext cx="11201400" cy="584074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623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2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88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84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Có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Không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14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a) Khi </a:t>
                      </a:r>
                      <a:r>
                        <a:rPr lang="en-US" sz="2800" dirty="0" err="1"/>
                        <a:t>đèn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hộp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chưa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sáng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bạn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nhìn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thấy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không</a:t>
                      </a:r>
                      <a:r>
                        <a:rPr lang="en-US" sz="2800" dirty="0"/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9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b) Khi đèn trong hộp sáng,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c) Che mắt bạn bằng một cuốn vở,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7B3FBE-AF9D-473C-BC50-A10661CD6F68}"/>
              </a:ext>
            </a:extLst>
          </p:cNvPr>
          <p:cNvSpPr txBox="1"/>
          <p:nvPr/>
        </p:nvSpPr>
        <p:spPr>
          <a:xfrm>
            <a:off x="564776" y="49074"/>
            <a:ext cx="114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DB5374-7C97-4F1C-AFCC-40F51E4A1F9F}"/>
              </a:ext>
            </a:extLst>
          </p:cNvPr>
          <p:cNvSpPr txBox="1"/>
          <p:nvPr/>
        </p:nvSpPr>
        <p:spPr>
          <a:xfrm>
            <a:off x="10178125" y="1807890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2B534E-6DBD-4B5E-99D4-0DF2A5A539A4}"/>
              </a:ext>
            </a:extLst>
          </p:cNvPr>
          <p:cNvSpPr txBox="1"/>
          <p:nvPr/>
        </p:nvSpPr>
        <p:spPr>
          <a:xfrm>
            <a:off x="10178126" y="5120349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A2B677-9141-4666-9841-5C84FF66959A}"/>
              </a:ext>
            </a:extLst>
          </p:cNvPr>
          <p:cNvSpPr txBox="1"/>
          <p:nvPr/>
        </p:nvSpPr>
        <p:spPr>
          <a:xfrm>
            <a:off x="7699386" y="3524631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8B663-3FB2-4424-9522-1E3ACCA6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31A309-8718-4F0A-A1BA-752B3DE56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16"/>
            <a:ext cx="12192000" cy="6908092"/>
          </a:xfr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xmlns="" id="{56E51024-28E0-4A3C-96DA-ED8DD9B20C4E}"/>
              </a:ext>
            </a:extLst>
          </p:cNvPr>
          <p:cNvSpPr/>
          <p:nvPr/>
        </p:nvSpPr>
        <p:spPr>
          <a:xfrm>
            <a:off x="1524880" y="1091658"/>
            <a:ext cx="42038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effectLst/>
              </a:rPr>
              <a:t>45 </a:t>
            </a:r>
            <a:endParaRPr lang="en-US" altLang="zh-CN" sz="5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s 6">
            <a:extLst>
              <a:ext uri="{FF2B5EF4-FFF2-40B4-BE49-F238E27FC236}">
                <a16:creationId xmlns:a16="http://schemas.microsoft.com/office/drawing/2014/main" xmlns="" id="{9E92D4C0-A598-44BC-9E27-09A2AC2AEF04}"/>
              </a:ext>
            </a:extLst>
          </p:cNvPr>
          <p:cNvSpPr/>
          <p:nvPr/>
        </p:nvSpPr>
        <p:spPr>
          <a:xfrm>
            <a:off x="1304557" y="3485864"/>
            <a:ext cx="9337736" cy="247264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2">
              <a:avLst/>
            </a:prstTxWarp>
            <a:spAutoFit/>
          </a:bodyPr>
          <a:lstStyle/>
          <a:p>
            <a:pPr algn="ctr"/>
            <a:r>
              <a:rPr lang="en-US" altLang="zh-CN" sz="7200" b="1">
                <a:ln w="381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ÁNH SÁNG</a:t>
            </a:r>
            <a:endParaRPr lang="en-US" altLang="zh-CN" sz="7200" b="1" dirty="0"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05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49929" y="2845327"/>
            <a:ext cx="75883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2" y="3218333"/>
            <a:ext cx="1805889" cy="9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82" y="1946488"/>
            <a:ext cx="1472534" cy="89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31" y="4158871"/>
            <a:ext cx="1660238" cy="2699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163144"/>
            <a:ext cx="1516253" cy="1463265"/>
          </a:xfrm>
          <a:prstGeom prst="rect">
            <a:avLst/>
          </a:prstGeom>
        </p:spPr>
      </p:pic>
      <p:grpSp>
        <p:nvGrpSpPr>
          <p:cNvPr id="12" name="Group 30">
            <a:extLst>
              <a:ext uri="{FF2B5EF4-FFF2-40B4-BE49-F238E27FC236}">
                <a16:creationId xmlns:a16="http://schemas.microsoft.com/office/drawing/2014/main" xmlns="" id="{E067CB98-492E-4E30-9AD6-6FCEE9997B95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13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xmlns="" id="{50CBA125-0346-43C6-BCE3-19F75702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Oval 32">
              <a:hlinkClick r:id="" action="ppaction://noaction"/>
              <a:extLst>
                <a:ext uri="{FF2B5EF4-FFF2-40B4-BE49-F238E27FC236}">
                  <a16:creationId xmlns:a16="http://schemas.microsoft.com/office/drawing/2014/main" xmlns="" id="{5847B67C-E5E1-4C42-9773-555F8CF22C31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CAEB328-0023-4AA6-8DDF-91B776F26E54}"/>
              </a:ext>
            </a:extLst>
          </p:cNvPr>
          <p:cNvSpPr/>
          <p:nvPr/>
        </p:nvSpPr>
        <p:spPr>
          <a:xfrm>
            <a:off x="416542" y="843677"/>
            <a:ext cx="420279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–  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4593DAE-6BC2-4C5B-BB91-9DE91EEA804D}"/>
              </a:ext>
            </a:extLst>
          </p:cNvPr>
          <p:cNvGrpSpPr/>
          <p:nvPr/>
        </p:nvGrpSpPr>
        <p:grpSpPr>
          <a:xfrm>
            <a:off x="4658673" y="5215642"/>
            <a:ext cx="2386941" cy="1589589"/>
            <a:chOff x="4658673" y="5215642"/>
            <a:chExt cx="2386941" cy="15895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A326FB0-AE2B-40E8-B5F2-12E3B660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376" y="5215642"/>
              <a:ext cx="1660238" cy="158958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F57AFD7-F1C9-45FF-B898-D0824F545F19}"/>
                </a:ext>
              </a:extLst>
            </p:cNvPr>
            <p:cNvSpPr/>
            <p:nvPr/>
          </p:nvSpPr>
          <p:spPr>
            <a:xfrm>
              <a:off x="4658673" y="62003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10E3E433-D9BF-4BF7-9AE2-F8BA1E1BB5E1}"/>
              </a:ext>
            </a:extLst>
          </p:cNvPr>
          <p:cNvGrpSpPr/>
          <p:nvPr/>
        </p:nvGrpSpPr>
        <p:grpSpPr>
          <a:xfrm>
            <a:off x="4669092" y="4249429"/>
            <a:ext cx="2007131" cy="771341"/>
            <a:chOff x="4669092" y="4249429"/>
            <a:chExt cx="2007131" cy="7713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EF82473-5765-4641-A73A-8ECFCC91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760" y="4249429"/>
              <a:ext cx="1514463" cy="77134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1DCDEB0B-C836-4A4A-8F05-842C301F0EE8}"/>
                </a:ext>
              </a:extLst>
            </p:cNvPr>
            <p:cNvSpPr/>
            <p:nvPr/>
          </p:nvSpPr>
          <p:spPr>
            <a:xfrm>
              <a:off x="4669092" y="450151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8DEC50F-5574-4146-9E04-28CA9FF638A0}"/>
              </a:ext>
            </a:extLst>
          </p:cNvPr>
          <p:cNvGrpSpPr/>
          <p:nvPr/>
        </p:nvGrpSpPr>
        <p:grpSpPr>
          <a:xfrm>
            <a:off x="4669092" y="440675"/>
            <a:ext cx="1987018" cy="801920"/>
            <a:chOff x="4669092" y="440675"/>
            <a:chExt cx="1987018" cy="8019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00F79F8-A29C-4F70-B275-56FCC7B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151" y="440675"/>
              <a:ext cx="1619959" cy="80192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5949447-EBD6-4CC6-BA9F-4ABBE185DB42}"/>
                </a:ext>
              </a:extLst>
            </p:cNvPr>
            <p:cNvSpPr/>
            <p:nvPr/>
          </p:nvSpPr>
          <p:spPr>
            <a:xfrm>
              <a:off x="4669092" y="79943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1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BE2B504-1EA1-4F67-8302-3673696159A0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E16F9F5-F189-4C11-90DB-9CDAF93B276A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0AF148-0275-47AB-9283-A3746BBD5F33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CEAFD86-B00C-4FE1-9E8D-88E00A288433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9F14BC9-3680-4DF3-B009-20CC033D3D80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B09C14A-2357-4DC3-9CAC-9525C39FA53F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D7C3C2D-600B-413C-95B8-C142C58458DF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7A64379-99F0-434D-BD15-CC237224148C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3DA119-C347-421D-A44B-8C43FFFF38E2}"/>
              </a:ext>
            </a:extLst>
          </p:cNvPr>
          <p:cNvGrpSpPr/>
          <p:nvPr/>
        </p:nvGrpSpPr>
        <p:grpSpPr>
          <a:xfrm>
            <a:off x="4656425" y="1241745"/>
            <a:ext cx="2591720" cy="3154884"/>
            <a:chOff x="4656425" y="1241745"/>
            <a:chExt cx="2591720" cy="31548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6611B1A-08E3-4974-8C87-06882B3F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710" y="1241745"/>
              <a:ext cx="2119435" cy="315488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271B888C-FC4D-41D8-8395-E306359D0F05}"/>
                </a:ext>
              </a:extLst>
            </p:cNvPr>
            <p:cNvSpPr/>
            <p:nvPr/>
          </p:nvSpPr>
          <p:spPr>
            <a:xfrm>
              <a:off x="4656425" y="3002721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513B0C-B1EC-459D-AC1C-3AD5C2726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76" y="3670074"/>
            <a:ext cx="2141632" cy="3187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3" y="3197670"/>
            <a:ext cx="1659861" cy="892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26FB0-AE2B-40E8-B5F2-12E3B660C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0" y="-7802"/>
            <a:ext cx="1573056" cy="150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82" y="2008077"/>
            <a:ext cx="1353461" cy="82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70" y="4104512"/>
            <a:ext cx="1598802" cy="259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34" y="468756"/>
            <a:ext cx="1393645" cy="1344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0F79F8-A29C-4F70-B275-56FCC7B48A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3" y="3197670"/>
            <a:ext cx="1686725" cy="834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F82473-5765-4641-A73A-8ECFCC913E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43" y="2027104"/>
            <a:ext cx="1451080" cy="739059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7C90121C-0783-46DE-A7B7-FAC3CA05AA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624" y="1981333"/>
            <a:ext cx="3711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6DDD5B5C-047C-4DE0-BC47-2B4BA65D0FE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5329" y="4472023"/>
            <a:ext cx="37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DBAAD9CC-34E3-4AB6-BFC6-C33C058D9A5C}"/>
              </a:ext>
            </a:extLst>
          </p:cNvPr>
          <p:cNvSpPr txBox="1"/>
          <p:nvPr/>
        </p:nvSpPr>
        <p:spPr>
          <a:xfrm>
            <a:off x="2689478" y="468756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81CA6C7E-FA94-4C29-BA3A-C770ADC1D907}"/>
              </a:ext>
            </a:extLst>
          </p:cNvPr>
          <p:cNvSpPr txBox="1"/>
          <p:nvPr/>
        </p:nvSpPr>
        <p:spPr>
          <a:xfrm>
            <a:off x="8888317" y="429893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pSp>
        <p:nvGrpSpPr>
          <p:cNvPr id="28" name="Group 30">
            <a:extLst>
              <a:ext uri="{FF2B5EF4-FFF2-40B4-BE49-F238E27FC236}">
                <a16:creationId xmlns:a16="http://schemas.microsoft.com/office/drawing/2014/main" xmlns="" id="{98C9EB22-B0CE-402C-8531-BA0B040B7951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2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xmlns="" id="{43991BF1-CC06-47C2-9029-3DBEEBAB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xmlns="" id="{3BD37FC9-40ED-4C3D-B4EA-76CD1C099204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BF65081-75DB-4DB5-AA2D-1F51B10DB1F2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0DC0F77-578D-483E-A81A-59CA72CDABDD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386B4A6-9A11-4D99-AE16-D4ED71045C81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BA8C3E67-2013-4946-931F-454B1F7A2964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B7CF803-48D6-4729-9A6A-5027028254E6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C0CB344-017F-4213-A8E5-811FB7E07B16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0B0A3FF8-5A55-405C-A52C-717794ED1F06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795C57E3-6490-46BC-88D9-63E21AD6CEF7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F30D5DE1-46D3-434F-B1BB-66C847DC076E}"/>
              </a:ext>
            </a:extLst>
          </p:cNvPr>
          <p:cNvSpPr/>
          <p:nvPr/>
        </p:nvSpPr>
        <p:spPr>
          <a:xfrm>
            <a:off x="4396755" y="659258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AD55AD14-57C6-4193-BBD5-D6C590997633}"/>
              </a:ext>
            </a:extLst>
          </p:cNvPr>
          <p:cNvSpPr/>
          <p:nvPr/>
        </p:nvSpPr>
        <p:spPr>
          <a:xfrm>
            <a:off x="4418328" y="221424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714CBB1F-70C3-40AD-81B9-6065FFC14F96}"/>
              </a:ext>
            </a:extLst>
          </p:cNvPr>
          <p:cNvSpPr/>
          <p:nvPr/>
        </p:nvSpPr>
        <p:spPr>
          <a:xfrm>
            <a:off x="4418824" y="3585364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BC377E86-A4CF-436C-8A10-6A26A527B6E5}"/>
              </a:ext>
            </a:extLst>
          </p:cNvPr>
          <p:cNvSpPr/>
          <p:nvPr/>
        </p:nvSpPr>
        <p:spPr>
          <a:xfrm>
            <a:off x="4418824" y="562379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21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 animBg="1"/>
      <p:bldP spid="19" grpId="0" animBg="1"/>
      <p:bldP spid="53" grpId="0"/>
      <p:bldP spid="56" grpId="0"/>
      <p:bldP spid="59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920" y="154379"/>
            <a:ext cx="6823850" cy="957429"/>
          </a:xfrm>
        </p:spPr>
        <p:txBody>
          <a:bodyPr/>
          <a:lstStyle/>
          <a:p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quan sát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9128"/>
            <a:ext cx="10515600" cy="5304155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4A882-FE3D-4DC7-9B0F-BFA688D2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0AD1B9-D39B-4960-8D91-5EB622DF6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244"/>
            <a:ext cx="12192000" cy="690625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26763F3-81D6-45C9-A26E-3D702FF20AD5}"/>
              </a:ext>
            </a:extLst>
          </p:cNvPr>
          <p:cNvSpPr txBox="1">
            <a:spLocks/>
          </p:cNvSpPr>
          <p:nvPr/>
        </p:nvSpPr>
        <p:spPr>
          <a:xfrm>
            <a:off x="4757162" y="321660"/>
            <a:ext cx="7350760" cy="1325880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prstTxWarp prst="textDoubleWave1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 TỐI</a:t>
            </a:r>
            <a:endParaRPr lang="en-US" b="1" dirty="0">
              <a:ln w="0"/>
              <a:solidFill>
                <a:schemeClr val="accent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s 5">
            <a:extLst>
              <a:ext uri="{FF2B5EF4-FFF2-40B4-BE49-F238E27FC236}">
                <a16:creationId xmlns:a16="http://schemas.microsoft.com/office/drawing/2014/main" xmlns="" id="{A8169638-8C79-4076-B51A-CD3ADD49B4D8}"/>
              </a:ext>
            </a:extLst>
          </p:cNvPr>
          <p:cNvSpPr/>
          <p:nvPr/>
        </p:nvSpPr>
        <p:spPr>
          <a:xfrm>
            <a:off x="134171" y="321660"/>
            <a:ext cx="42038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>
                <a:solidFill>
                  <a:srgbClr val="00B0F0"/>
                </a:solidFill>
                <a:effectLst/>
              </a:rPr>
              <a:t>Bài 46</a:t>
            </a:r>
            <a:endParaRPr lang="en-US" altLang="zh-CN" sz="5400" b="1" dirty="0"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0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470" y="3429000"/>
            <a:ext cx="2533650" cy="253365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751073" y="1522318"/>
            <a:ext cx="6516370" cy="1906682"/>
          </a:xfrm>
          <a:prstGeom prst="cloudCallout">
            <a:avLst>
              <a:gd name="adj1" fmla="val -52725"/>
              <a:gd name="adj2" fmla="val 621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93 - SGK)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D6E4E58-DAFF-4BC3-A4D8-D3021E801BE6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9" name="Group 30">
              <a:extLst>
                <a:ext uri="{FF2B5EF4-FFF2-40B4-BE49-F238E27FC236}">
                  <a16:creationId xmlns:a16="http://schemas.microsoft.com/office/drawing/2014/main" xmlns="" id="{C5431E17-22EA-4905-A822-B79DEC889273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1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14F176CA-0EFF-41FA-8761-0CF41CBB0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3A06C864-1AC9-4B51-90BA-905041A45A78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38ED54-C53D-4797-8555-CD9BAD855BF3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Bong toi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985" y="671830"/>
            <a:ext cx="8298180" cy="5684520"/>
          </a:xfrm>
          <a:prstGeom prst="rect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2322830" y="2174240"/>
            <a:ext cx="2069465" cy="38036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381500" y="2174240"/>
            <a:ext cx="10795" cy="210312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00605" y="4299585"/>
            <a:ext cx="2103120" cy="54800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12035" y="2566035"/>
            <a:ext cx="0" cy="22479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09595" y="3494405"/>
            <a:ext cx="1483995" cy="30607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62300" y="3841115"/>
            <a:ext cx="33020" cy="1185545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65345" y="3494405"/>
            <a:ext cx="33020" cy="1185545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81350" y="4601210"/>
            <a:ext cx="1569085" cy="38481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951730" y="4746625"/>
            <a:ext cx="1241425" cy="70485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B06DD119-AF5A-4FA9-B97D-51E5BF90A1F9}"/>
              </a:ext>
            </a:extLst>
          </p:cNvPr>
          <p:cNvSpPr/>
          <p:nvPr/>
        </p:nvSpPr>
        <p:spPr>
          <a:xfrm>
            <a:off x="8887460" y="671830"/>
            <a:ext cx="3173095" cy="5684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 cap="flat" cmpd="thinThick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tối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xuất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tối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055898-D60B-4FCD-82FE-0E1C9E9F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17500"/>
            <a:ext cx="4676775" cy="623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659B95-374B-4E5A-BBF9-FE4DB8705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3" y="317501"/>
            <a:ext cx="6511094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82828025"/>
              </p:ext>
            </p:extLst>
          </p:nvPr>
        </p:nvGraphicFramePr>
        <p:xfrm>
          <a:off x="270510" y="672465"/>
          <a:ext cx="11798300" cy="542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637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70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THÍ NGHIỆM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CÂU HỎI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KẾT QUẢ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13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indent="-342900">
                        <a:spcBef>
                          <a:spcPct val="20000"/>
                        </a:spcBef>
                      </a:pPr>
                      <a:endParaRPr lang="en-US" altLang="x-none" sz="3200">
                        <a:solidFill>
                          <a:srgbClr val="0000FF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5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70510" y="2653030"/>
            <a:ext cx="3606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 Chiếu đèn pin vào quyển sách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23850" y="4380865"/>
            <a:ext cx="3606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 Thay quyển sách bằng vỏ hộp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77310" y="2900680"/>
            <a:ext cx="3241675" cy="265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ở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đâu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118985" y="2188845"/>
            <a:ext cx="5217795" cy="190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quyển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sách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giống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quyển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sách</a:t>
            </a:r>
            <a:endParaRPr lang="en-US" altLang="x-none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118985" y="4393565"/>
            <a:ext cx="494919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sữa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giống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sữa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D587F355-12E8-4499-A6CB-C48F2D404894}"/>
              </a:ext>
            </a:extLst>
          </p:cNvPr>
          <p:cNvSpPr/>
          <p:nvPr/>
        </p:nvSpPr>
        <p:spPr>
          <a:xfrm>
            <a:off x="2940685" y="240030"/>
            <a:ext cx="9284335" cy="3444875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9080" y="1264920"/>
            <a:ext cx="7725410" cy="13255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 b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có truyền qua quyển sách và vỏ hộp hay không ?</a:t>
            </a:r>
          </a:p>
        </p:txBody>
      </p:sp>
      <p:pic>
        <p:nvPicPr>
          <p:cNvPr id="9" name="Content Placeholder 8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165" y="3669665"/>
            <a:ext cx="2533650" cy="2533650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/>
        </p:nvSpPr>
        <p:spPr>
          <a:xfrm>
            <a:off x="3898900" y="1177290"/>
            <a:ext cx="77254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2" name="Title 5"/>
          <p:cNvSpPr>
            <a:spLocks noGrp="1"/>
          </p:cNvSpPr>
          <p:nvPr/>
        </p:nvSpPr>
        <p:spPr>
          <a:xfrm>
            <a:off x="5687694" y="4592955"/>
            <a:ext cx="3913505" cy="13258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b="1" dirty="0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dirty="0">
              <a:ln w="9525">
                <a:noFill/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2">
            <a:extLst>
              <a:ext uri="{FF2B5EF4-FFF2-40B4-BE49-F238E27FC236}">
                <a16:creationId xmlns:a16="http://schemas.microsoft.com/office/drawing/2014/main" xmlns="" id="{A0381E4F-3420-43E2-8D2C-F8826D82B1C6}"/>
              </a:ext>
            </a:extLst>
          </p:cNvPr>
          <p:cNvSpPr/>
          <p:nvPr/>
        </p:nvSpPr>
        <p:spPr>
          <a:xfrm>
            <a:off x="7314565" y="3741420"/>
            <a:ext cx="659765" cy="838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6" grpId="1"/>
      <p:bldP spid="6" grpId="2"/>
      <p:bldP spid="10" grpId="1"/>
      <p:bldP spid="10" grpId="2"/>
      <p:bldP spid="12" grpId="1" animBg="1"/>
      <p:bldP spid="12" grpId="2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" y="9637"/>
            <a:ext cx="12080875" cy="984953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6615" y="5955665"/>
            <a:ext cx="4734560" cy="51562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 Ban </a:t>
            </a:r>
            <a:r>
              <a:rPr lang="en-US" sz="4400" b="1" dirty="0" err="1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ngày</a:t>
            </a:r>
            <a:endParaRPr lang="en-US" sz="4400" b="1" dirty="0">
              <a:ln w="6600">
                <a:noFill/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83" name="Picture 12" descr="ban ngà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15" y="1087755"/>
            <a:ext cx="4474845" cy="4656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3" descr="ban dê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60" y="1087755"/>
            <a:ext cx="4420235" cy="4655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129145" y="5955665"/>
            <a:ext cx="4734560" cy="51562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Ban </a:t>
            </a:r>
            <a:r>
              <a:rPr lang="en-US" sz="4400" b="1" dirty="0" err="1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đêm</a:t>
            </a:r>
            <a:endParaRPr lang="en-US" sz="4400" b="1" dirty="0">
              <a:ln w="6600">
                <a:noFill/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xmlns="" id="{E63802F9-E160-4AF3-B0E8-653B86392C91}"/>
              </a:ext>
            </a:extLst>
          </p:cNvPr>
          <p:cNvGrpSpPr/>
          <p:nvPr/>
        </p:nvGrpSpPr>
        <p:grpSpPr>
          <a:xfrm>
            <a:off x="1853452" y="990357"/>
            <a:ext cx="991099" cy="1034023"/>
            <a:chOff x="3312" y="1574"/>
            <a:chExt cx="1152" cy="1010"/>
          </a:xfrm>
        </p:grpSpPr>
        <p:pic>
          <p:nvPicPr>
            <p:cNvPr id="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xmlns="" id="{FA87F155-17C1-40E2-8C37-B65F7E39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xmlns="" id="{B31D1C22-29C7-4D76-81ED-DE22EE299059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74275C1-034A-476A-A9FA-D3A34EC03828}"/>
              </a:ext>
            </a:extLst>
          </p:cNvPr>
          <p:cNvCxnSpPr/>
          <p:nvPr/>
        </p:nvCxnSpPr>
        <p:spPr>
          <a:xfrm>
            <a:off x="2831105" y="1726528"/>
            <a:ext cx="2260600" cy="76080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2340080-8BA8-4CC6-9810-FFC57BD7493E}"/>
              </a:ext>
            </a:extLst>
          </p:cNvPr>
          <p:cNvCxnSpPr>
            <a:cxnSpLocks/>
          </p:cNvCxnSpPr>
          <p:nvPr/>
        </p:nvCxnSpPr>
        <p:spPr>
          <a:xfrm flipH="1">
            <a:off x="2349483" y="2106804"/>
            <a:ext cx="50140" cy="13221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E1F398F-79CC-48AB-AB08-D5E75650DCAD}"/>
              </a:ext>
            </a:extLst>
          </p:cNvPr>
          <p:cNvCxnSpPr>
            <a:cxnSpLocks/>
          </p:cNvCxnSpPr>
          <p:nvPr/>
        </p:nvCxnSpPr>
        <p:spPr>
          <a:xfrm>
            <a:off x="2710413" y="2126202"/>
            <a:ext cx="1543092" cy="26670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0DFCC91-3DE0-436F-B663-ABE538AFD770}"/>
              </a:ext>
            </a:extLst>
          </p:cNvPr>
          <p:cNvCxnSpPr>
            <a:cxnSpLocks/>
          </p:cNvCxnSpPr>
          <p:nvPr/>
        </p:nvCxnSpPr>
        <p:spPr>
          <a:xfrm flipH="1">
            <a:off x="1601968" y="1979505"/>
            <a:ext cx="408950" cy="6134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994601B-D6A2-4488-94C3-7B8500078014}"/>
              </a:ext>
            </a:extLst>
          </p:cNvPr>
          <p:cNvCxnSpPr>
            <a:cxnSpLocks/>
          </p:cNvCxnSpPr>
          <p:nvPr/>
        </p:nvCxnSpPr>
        <p:spPr>
          <a:xfrm>
            <a:off x="2792223" y="1428896"/>
            <a:ext cx="21485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E59CE00-E5F1-4436-BDC7-B9D6505CA939}"/>
              </a:ext>
            </a:extLst>
          </p:cNvPr>
          <p:cNvCxnSpPr>
            <a:cxnSpLocks/>
          </p:cNvCxnSpPr>
          <p:nvPr/>
        </p:nvCxnSpPr>
        <p:spPr>
          <a:xfrm flipV="1">
            <a:off x="9892681" y="1747075"/>
            <a:ext cx="381636" cy="25412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A4BF04A-A647-4AC0-B482-889310BEC50F}"/>
              </a:ext>
            </a:extLst>
          </p:cNvPr>
          <p:cNvCxnSpPr>
            <a:cxnSpLocks/>
          </p:cNvCxnSpPr>
          <p:nvPr/>
        </p:nvCxnSpPr>
        <p:spPr>
          <a:xfrm flipH="1" flipV="1">
            <a:off x="10426717" y="1899477"/>
            <a:ext cx="100964" cy="8684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80326CE-C7F7-47D6-B048-F306A06B4542}"/>
              </a:ext>
            </a:extLst>
          </p:cNvPr>
          <p:cNvCxnSpPr>
            <a:cxnSpLocks/>
          </p:cNvCxnSpPr>
          <p:nvPr/>
        </p:nvCxnSpPr>
        <p:spPr>
          <a:xfrm flipH="1" flipV="1">
            <a:off x="10527681" y="1807831"/>
            <a:ext cx="400668" cy="3867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3ECEFE0-D9D2-4225-8B34-C99A8F6DAC01}"/>
              </a:ext>
            </a:extLst>
          </p:cNvPr>
          <p:cNvCxnSpPr>
            <a:cxnSpLocks/>
          </p:cNvCxnSpPr>
          <p:nvPr/>
        </p:nvCxnSpPr>
        <p:spPr>
          <a:xfrm flipV="1">
            <a:off x="10033357" y="1862772"/>
            <a:ext cx="304778" cy="61436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B0FE264-A554-47F3-83A0-91E3B672C9DB}"/>
              </a:ext>
            </a:extLst>
          </p:cNvPr>
          <p:cNvSpPr txBox="1"/>
          <p:nvPr/>
        </p:nvSpPr>
        <p:spPr>
          <a:xfrm>
            <a:off x="2223164" y="5921249"/>
            <a:ext cx="137887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252B566-5245-4A54-96F8-4E87DE1C3966}"/>
              </a:ext>
            </a:extLst>
          </p:cNvPr>
          <p:cNvSpPr txBox="1"/>
          <p:nvPr/>
        </p:nvSpPr>
        <p:spPr>
          <a:xfrm>
            <a:off x="8573084" y="5932497"/>
            <a:ext cx="1701098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AD6A294-C300-4FD2-A2C5-855CC29FAC3D}"/>
              </a:ext>
            </a:extLst>
          </p:cNvPr>
          <p:cNvSpPr txBox="1"/>
          <p:nvPr/>
        </p:nvSpPr>
        <p:spPr>
          <a:xfrm>
            <a:off x="3744190" y="5920740"/>
            <a:ext cx="113481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B9624D5-B803-40DD-BC91-8F88DC98971E}"/>
              </a:ext>
            </a:extLst>
          </p:cNvPr>
          <p:cNvSpPr txBox="1"/>
          <p:nvPr/>
        </p:nvSpPr>
        <p:spPr>
          <a:xfrm>
            <a:off x="5002254" y="5914244"/>
            <a:ext cx="117439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D26E14-0408-44CB-8EEA-148F9ABE8B6C}"/>
              </a:ext>
            </a:extLst>
          </p:cNvPr>
          <p:cNvSpPr txBox="1"/>
          <p:nvPr/>
        </p:nvSpPr>
        <p:spPr>
          <a:xfrm>
            <a:off x="6346598" y="5932498"/>
            <a:ext cx="68084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BCACFE4-F8FE-48FD-A606-FA10554B2417}"/>
              </a:ext>
            </a:extLst>
          </p:cNvPr>
          <p:cNvSpPr txBox="1"/>
          <p:nvPr/>
        </p:nvSpPr>
        <p:spPr>
          <a:xfrm>
            <a:off x="7161704" y="5914244"/>
            <a:ext cx="1302969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9C409C8-43E5-4377-B26A-4848EC2B8E31}"/>
              </a:ext>
            </a:extLst>
          </p:cNvPr>
          <p:cNvSpPr txBox="1"/>
          <p:nvPr/>
        </p:nvSpPr>
        <p:spPr>
          <a:xfrm>
            <a:off x="355187" y="5920740"/>
            <a:ext cx="171935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5E007CE-759A-4489-93C0-7CB2A6CE582A}"/>
              </a:ext>
            </a:extLst>
          </p:cNvPr>
          <p:cNvSpPr txBox="1"/>
          <p:nvPr/>
        </p:nvSpPr>
        <p:spPr>
          <a:xfrm>
            <a:off x="10401182" y="5932709"/>
            <a:ext cx="1440896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4" name="Group 3073">
            <a:extLst>
              <a:ext uri="{FF2B5EF4-FFF2-40B4-BE49-F238E27FC236}">
                <a16:creationId xmlns:a16="http://schemas.microsoft.com/office/drawing/2014/main" xmlns="" id="{8F6BF9E7-4EAE-47A7-A2A8-1FF5B647FD46}"/>
              </a:ext>
            </a:extLst>
          </p:cNvPr>
          <p:cNvGrpSpPr/>
          <p:nvPr/>
        </p:nvGrpSpPr>
        <p:grpSpPr>
          <a:xfrm>
            <a:off x="622300" y="113030"/>
            <a:ext cx="10356849" cy="943610"/>
            <a:chOff x="622300" y="113030"/>
            <a:chExt cx="10356849" cy="943610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xmlns="" id="{C8D9EE10-CCF0-4C05-A735-10B82312156C}"/>
                </a:ext>
              </a:extLst>
            </p:cNvPr>
            <p:cNvGrpSpPr/>
            <p:nvPr/>
          </p:nvGrpSpPr>
          <p:grpSpPr>
            <a:xfrm>
              <a:off x="622300" y="113030"/>
              <a:ext cx="977900" cy="943610"/>
              <a:chOff x="3312" y="1574"/>
              <a:chExt cx="1152" cy="1010"/>
            </a:xfrm>
          </p:grpSpPr>
          <p:pic>
            <p:nvPicPr>
              <p:cNvPr id="4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E6031529-6700-4983-881F-69D317C07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2" y="1574"/>
                <a:ext cx="1152" cy="10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EAFE0044-984E-4B22-97AF-0C31F53FEFE4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3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1BEB347-8236-4A41-9616-3724BC6CA5CC}"/>
                </a:ext>
              </a:extLst>
            </p:cNvPr>
            <p:cNvSpPr txBox="1"/>
            <p:nvPr/>
          </p:nvSpPr>
          <p:spPr>
            <a:xfrm>
              <a:off x="905767" y="251520"/>
              <a:ext cx="100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1.  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3" grpId="2" build="p"/>
      <p:bldP spid="5" grpId="0" build="p"/>
      <p:bldP spid="5" grpId="1" build="p"/>
      <p:bldP spid="5" grpId="2" build="allAtOnce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DE9E4E02-FB67-4046-A742-C0EC91A28F18}"/>
              </a:ext>
            </a:extLst>
          </p:cNvPr>
          <p:cNvSpPr/>
          <p:nvPr/>
        </p:nvSpPr>
        <p:spPr>
          <a:xfrm>
            <a:off x="927100" y="863600"/>
            <a:ext cx="10160000" cy="4851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007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795" y="4202991"/>
            <a:ext cx="2230244" cy="223024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538731" y="2251075"/>
            <a:ext cx="8559330" cy="2402889"/>
          </a:xfrm>
          <a:prstGeom prst="cloudCallout">
            <a:avLst>
              <a:gd name="adj1" fmla="val -52725"/>
              <a:gd name="adj2" fmla="val 621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415" y="1080770"/>
            <a:ext cx="8390890" cy="117030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405640A-BDBA-45BF-8DE5-3DB347C81D4E}"/>
              </a:ext>
            </a:extLst>
          </p:cNvPr>
          <p:cNvGrpSpPr/>
          <p:nvPr/>
        </p:nvGrpSpPr>
        <p:grpSpPr>
          <a:xfrm>
            <a:off x="87691" y="153370"/>
            <a:ext cx="12054205" cy="1245123"/>
            <a:chOff x="564776" y="153370"/>
            <a:chExt cx="10686850" cy="1245123"/>
          </a:xfrm>
        </p:grpSpPr>
        <p:grpSp>
          <p:nvGrpSpPr>
            <p:cNvPr id="9" name="Group 30">
              <a:extLst>
                <a:ext uri="{FF2B5EF4-FFF2-40B4-BE49-F238E27FC236}">
                  <a16:creationId xmlns:a16="http://schemas.microsoft.com/office/drawing/2014/main" xmlns="" id="{069C9337-FA40-46C0-9799-A5E9CEB36F6E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1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FF646C7E-B68C-45F7-8DB8-8B7CB855D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127D1F60-64C4-4C10-8A07-794D4A7237E5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04F5B92-BEB5-45F0-9FDE-DA893F12F828}"/>
                </a:ext>
              </a:extLst>
            </p:cNvPr>
            <p:cNvSpPr txBox="1"/>
            <p:nvPr/>
          </p:nvSpPr>
          <p:spPr>
            <a:xfrm>
              <a:off x="975659" y="359096"/>
              <a:ext cx="102759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Sự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thay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đổi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về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dạng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kích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thước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của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bóng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tối</a:t>
              </a:r>
              <a:endPara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-nghiem-chi-gai_ko tieng">
            <a:hlinkClick r:id="" action="ppaction://media"/>
            <a:extLst>
              <a:ext uri="{FF2B5EF4-FFF2-40B4-BE49-F238E27FC236}">
                <a16:creationId xmlns:a16="http://schemas.microsoft.com/office/drawing/2014/main" xmlns="" id="{E74AE2FA-5760-4CAD-A1B3-1599DDE5205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81" y="-7803"/>
            <a:ext cx="10298705" cy="6865803"/>
          </a:xfrm>
        </p:spPr>
      </p:pic>
    </p:spTree>
    <p:extLst>
      <p:ext uri="{BB962C8B-B14F-4D97-AF65-F5344CB8AC3E}">
        <p14:creationId xmlns:p14="http://schemas.microsoft.com/office/powerpoint/2010/main" val="21083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2436F89F-26CD-461B-86EC-CB8B0CA87AD7}"/>
              </a:ext>
            </a:extLst>
          </p:cNvPr>
          <p:cNvSpPr/>
          <p:nvPr/>
        </p:nvSpPr>
        <p:spPr>
          <a:xfrm>
            <a:off x="1016000" y="675709"/>
            <a:ext cx="10160000" cy="4851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188-t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568" y="1741118"/>
            <a:ext cx="3651945" cy="3344449"/>
          </a:xfrm>
          <a:prstGeom prst="rect">
            <a:avLst/>
          </a:prstGeom>
        </p:spPr>
      </p:pic>
      <p:pic>
        <p:nvPicPr>
          <p:cNvPr id="3" name="Picture 2" descr="depositphotos_73015721-stock-photo-sun-clock"/>
          <p:cNvPicPr>
            <a:picLocks noChangeAspect="1"/>
          </p:cNvPicPr>
          <p:nvPr/>
        </p:nvPicPr>
        <p:blipFill>
          <a:blip r:embed="rId3">
            <a:clrChange>
              <a:clrFrom>
                <a:srgbClr val="F3F4EE">
                  <a:alpha val="100000"/>
                </a:srgbClr>
              </a:clrFrom>
              <a:clrTo>
                <a:srgbClr val="F3F4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435" y="1870632"/>
            <a:ext cx="3651945" cy="3116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23E9D7-9B5A-4D1F-802D-76DC14492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39" y="1870631"/>
            <a:ext cx="4234952" cy="311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9E16E35D-F743-49C2-9DFB-A4A91DA3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64" y="4114194"/>
            <a:ext cx="1945029" cy="9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9ED79455-BE9A-47F2-BF3B-B668584B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42" y="3515392"/>
            <a:ext cx="2460901" cy="8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27567261-3F0D-4D7C-AB19-B5C8367A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75" y="3062295"/>
            <a:ext cx="2746541" cy="14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B5DD7035-DA0F-4407-876D-E99A152F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87" y="2073378"/>
            <a:ext cx="2976773" cy="8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604C6B6C-5E1C-496B-B6FB-79F5817D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75" y="2091238"/>
            <a:ext cx="2202965" cy="152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5480B990-DCEA-4BBC-95A7-36144368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78" y="2363849"/>
            <a:ext cx="1861916" cy="19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3B96D985-B07A-4C04-82A2-6A1E0A46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1" y="4086599"/>
            <a:ext cx="2797069" cy="9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6765EF52-15F5-4D1F-8355-E7860DBF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20" y="3070136"/>
            <a:ext cx="2998907" cy="16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BA5F8088-0E72-4688-82A7-7961C9F7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4" y="3033352"/>
            <a:ext cx="2911751" cy="11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82E7D6A-093C-4492-8CAC-43AE6717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3" y="2487723"/>
            <a:ext cx="3051662" cy="8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1FBA48F-2896-436A-91C5-1A40F95D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49" y="2759925"/>
            <a:ext cx="3350978" cy="8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E6AE64-247E-48C9-B032-51A93037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" y="1622074"/>
            <a:ext cx="2814272" cy="9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5B3748D-9175-4014-B5C8-0913D79E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" y="1039661"/>
            <a:ext cx="2990880" cy="8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94C5D3FF-7FD7-4453-B3C8-85FEF1FD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95" y="1368265"/>
            <a:ext cx="3017257" cy="22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CB583AC-C94A-4802-B448-6A1FF8D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76" y="2280507"/>
            <a:ext cx="1891091" cy="20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>
            <a:extLst>
              <a:ext uri="{FF2B5EF4-FFF2-40B4-BE49-F238E27FC236}">
                <a16:creationId xmlns:a16="http://schemas.microsoft.com/office/drawing/2014/main" xmlns="" id="{74DBD7AA-0EF7-409F-AADC-BAC73CC6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072536" y="2322195"/>
            <a:ext cx="329692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30339" y="3429000"/>
            <a:ext cx="75925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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Tìm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thêm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những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ứng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dụng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của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ánh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sáng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,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bóng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tối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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Chuẩn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bị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bài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: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Ánh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sáng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cần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cho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sự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sống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063CA6-5883-42B7-AC3E-AC1C8153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4C9A6E16-68DD-4C2E-BB8E-75619221CAAA}"/>
              </a:ext>
            </a:extLst>
          </p:cNvPr>
          <p:cNvSpPr txBox="1">
            <a:spLocks/>
          </p:cNvSpPr>
          <p:nvPr/>
        </p:nvSpPr>
        <p:spPr>
          <a:xfrm>
            <a:off x="234958" y="0"/>
            <a:ext cx="6855390" cy="1154243"/>
          </a:xfrm>
          <a:prstGeom prst="rect">
            <a:avLst/>
          </a:prstGeom>
        </p:spPr>
        <p:txBody>
          <a:bodyPr numCol="1">
            <a:prstTxWarp prst="textWave2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250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 NHÀ CHO THỎ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34D2B2-B74A-4928-B92A-8C95908A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617" y="4140775"/>
            <a:ext cx="1850663" cy="2692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549E65-C8E1-49D6-906E-7F55CD35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16206">
            <a:off x="5288189" y="3639050"/>
            <a:ext cx="429742" cy="734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FF0632-B9CD-498E-801F-7E038362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82584">
            <a:off x="4465340" y="3503649"/>
            <a:ext cx="419852" cy="715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BFB264-1EC7-43D4-A2CB-89C345A600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8502" y="3248723"/>
            <a:ext cx="546124" cy="9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82E3FAB-B0E9-47B6-AC1D-C4F775644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36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22457474-4A19-4422-BCDC-00BC4D9E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71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A8555E6-27ED-48FB-8E46-3A8CDC08E79E}"/>
              </a:ext>
            </a:extLst>
          </p:cNvPr>
          <p:cNvSpPr txBox="1"/>
          <p:nvPr/>
        </p:nvSpPr>
        <p:spPr>
          <a:xfrm>
            <a:off x="1926003" y="1877603"/>
            <a:ext cx="218939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7CD6505-EC37-4267-8BAE-0E77CAC872C7}"/>
              </a:ext>
            </a:extLst>
          </p:cNvPr>
          <p:cNvSpPr txBox="1"/>
          <p:nvPr/>
        </p:nvSpPr>
        <p:spPr>
          <a:xfrm>
            <a:off x="8366696" y="1877603"/>
            <a:ext cx="24178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5C47D99-25F5-4370-8524-FF51035F09F4}"/>
              </a:ext>
            </a:extLst>
          </p:cNvPr>
          <p:cNvCxnSpPr>
            <a:cxnSpLocks/>
          </p:cNvCxnSpPr>
          <p:nvPr/>
        </p:nvCxnSpPr>
        <p:spPr>
          <a:xfrm>
            <a:off x="6292928" y="0"/>
            <a:ext cx="0" cy="3429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8FC3E5E-EC83-4F1B-93DD-F0CBAABF0734}"/>
              </a:ext>
            </a:extLst>
          </p:cNvPr>
          <p:cNvGrpSpPr/>
          <p:nvPr/>
        </p:nvGrpSpPr>
        <p:grpSpPr>
          <a:xfrm>
            <a:off x="414718" y="4821199"/>
            <a:ext cx="1202987" cy="1777035"/>
            <a:chOff x="414718" y="4821199"/>
            <a:chExt cx="1202987" cy="17770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4F6951C-A650-4C28-8384-13C4B5E2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961" y="4821199"/>
              <a:ext cx="875038" cy="14121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01E0864-4501-4C84-975A-C5FC1DEF3A9D}"/>
                </a:ext>
              </a:extLst>
            </p:cNvPr>
            <p:cNvSpPr txBox="1"/>
            <p:nvPr/>
          </p:nvSpPr>
          <p:spPr>
            <a:xfrm>
              <a:off x="414718" y="5767648"/>
              <a:ext cx="1202987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98FF906-DBEB-45C2-9F21-BF36F2FE062F}"/>
                </a:ext>
              </a:extLst>
            </p:cNvPr>
            <p:cNvSpPr/>
            <p:nvPr/>
          </p:nvSpPr>
          <p:spPr>
            <a:xfrm>
              <a:off x="821937" y="6198124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570A176-2A29-4F83-9184-48FB4CED4C00}"/>
              </a:ext>
            </a:extLst>
          </p:cNvPr>
          <p:cNvGrpSpPr/>
          <p:nvPr/>
        </p:nvGrpSpPr>
        <p:grpSpPr>
          <a:xfrm>
            <a:off x="1937684" y="4830378"/>
            <a:ext cx="1395940" cy="1769992"/>
            <a:chOff x="1937684" y="4830378"/>
            <a:chExt cx="1395940" cy="17699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255ECFD-18A7-413B-9B02-063BAFA9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4156" y="4830378"/>
              <a:ext cx="875038" cy="14121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97E7410-9E9B-4227-ACCE-1C12745B01E3}"/>
                </a:ext>
              </a:extLst>
            </p:cNvPr>
            <p:cNvSpPr txBox="1"/>
            <p:nvPr/>
          </p:nvSpPr>
          <p:spPr>
            <a:xfrm>
              <a:off x="1937684" y="5754201"/>
              <a:ext cx="13959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E0AEBD37-DA95-49F2-82B8-D8D7AC023523}"/>
                </a:ext>
              </a:extLst>
            </p:cNvPr>
            <p:cNvSpPr/>
            <p:nvPr/>
          </p:nvSpPr>
          <p:spPr>
            <a:xfrm>
              <a:off x="2492860" y="620026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CC4ED88-E75D-4E57-862F-53958C7DB4D6}"/>
              </a:ext>
            </a:extLst>
          </p:cNvPr>
          <p:cNvGrpSpPr/>
          <p:nvPr/>
        </p:nvGrpSpPr>
        <p:grpSpPr>
          <a:xfrm>
            <a:off x="3628208" y="4801003"/>
            <a:ext cx="1014670" cy="1811273"/>
            <a:chOff x="3628208" y="4801003"/>
            <a:chExt cx="1014670" cy="18112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EC15A24-5C6F-4B33-9D22-944009DC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7840" y="4801003"/>
              <a:ext cx="875038" cy="14121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713ED32-AA5F-456D-A525-9F2ADA8E231E}"/>
                </a:ext>
              </a:extLst>
            </p:cNvPr>
            <p:cNvSpPr txBox="1"/>
            <p:nvPr/>
          </p:nvSpPr>
          <p:spPr>
            <a:xfrm>
              <a:off x="3628208" y="5734004"/>
              <a:ext cx="990061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C25778A2-8140-40B3-B350-847AB753505B}"/>
                </a:ext>
              </a:extLst>
            </p:cNvPr>
            <p:cNvSpPr/>
            <p:nvPr/>
          </p:nvSpPr>
          <p:spPr>
            <a:xfrm>
              <a:off x="394185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E3DEEF7-A149-4E7D-AC44-853EE7822C47}"/>
              </a:ext>
            </a:extLst>
          </p:cNvPr>
          <p:cNvGrpSpPr/>
          <p:nvPr/>
        </p:nvGrpSpPr>
        <p:grpSpPr>
          <a:xfrm>
            <a:off x="4959516" y="4810182"/>
            <a:ext cx="1045836" cy="1784375"/>
            <a:chOff x="4959516" y="4810182"/>
            <a:chExt cx="1045836" cy="1784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ECD533C-2D1E-4B74-BE76-C35487EE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314" y="4810182"/>
              <a:ext cx="875038" cy="14121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0D2BF94-F92B-44F7-ABA1-6EFD2A37C01D}"/>
                </a:ext>
              </a:extLst>
            </p:cNvPr>
            <p:cNvSpPr txBox="1"/>
            <p:nvPr/>
          </p:nvSpPr>
          <p:spPr>
            <a:xfrm>
              <a:off x="4959516" y="5741346"/>
              <a:ext cx="102458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8DE8A62D-F345-4308-A890-B6AB944B76CF}"/>
                </a:ext>
              </a:extLst>
            </p:cNvPr>
            <p:cNvSpPr/>
            <p:nvPr/>
          </p:nvSpPr>
          <p:spPr>
            <a:xfrm>
              <a:off x="5251973" y="6194447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C687869-7480-4776-A20E-F9C1B58E3ED8}"/>
              </a:ext>
            </a:extLst>
          </p:cNvPr>
          <p:cNvGrpSpPr/>
          <p:nvPr/>
        </p:nvGrpSpPr>
        <p:grpSpPr>
          <a:xfrm>
            <a:off x="6234106" y="4799165"/>
            <a:ext cx="875038" cy="1813111"/>
            <a:chOff x="6234106" y="4799165"/>
            <a:chExt cx="875038" cy="18131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A7B3556-D2CF-4321-8D53-73A97912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4106" y="4799165"/>
              <a:ext cx="875038" cy="14121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F057354-BADC-4DC2-97C9-F345217C6E49}"/>
                </a:ext>
              </a:extLst>
            </p:cNvPr>
            <p:cNvSpPr txBox="1"/>
            <p:nvPr/>
          </p:nvSpPr>
          <p:spPr>
            <a:xfrm>
              <a:off x="6358413" y="5747451"/>
              <a:ext cx="59399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tủ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0ED1D961-E1E2-4C3B-B1CC-66325F5E85F9}"/>
                </a:ext>
              </a:extLst>
            </p:cNvPr>
            <p:cNvSpPr/>
            <p:nvPr/>
          </p:nvSpPr>
          <p:spPr>
            <a:xfrm>
              <a:off x="652407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9BD4103-591A-46D4-94C6-A06B575C83AB}"/>
              </a:ext>
            </a:extLst>
          </p:cNvPr>
          <p:cNvGrpSpPr/>
          <p:nvPr/>
        </p:nvGrpSpPr>
        <p:grpSpPr>
          <a:xfrm>
            <a:off x="7378380" y="4808344"/>
            <a:ext cx="1136765" cy="1839176"/>
            <a:chOff x="7378380" y="4808344"/>
            <a:chExt cx="1136765" cy="18391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28F79B9-6045-4C36-96AE-9A5F0AF8F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7594" y="4808344"/>
              <a:ext cx="875038" cy="141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C468897-C39C-49EE-8469-4699C69716B1}"/>
                </a:ext>
              </a:extLst>
            </p:cNvPr>
            <p:cNvSpPr txBox="1"/>
            <p:nvPr/>
          </p:nvSpPr>
          <p:spPr>
            <a:xfrm>
              <a:off x="7378380" y="5741346"/>
              <a:ext cx="1136765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7E869C3A-1BD5-4FE7-A51C-4CEB97CDA496}"/>
                </a:ext>
              </a:extLst>
            </p:cNvPr>
            <p:cNvSpPr/>
            <p:nvPr/>
          </p:nvSpPr>
          <p:spPr>
            <a:xfrm>
              <a:off x="7759192" y="624741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AE50C88-2E09-41A3-A257-F6FEFF86DD49}"/>
              </a:ext>
            </a:extLst>
          </p:cNvPr>
          <p:cNvGrpSpPr/>
          <p:nvPr/>
        </p:nvGrpSpPr>
        <p:grpSpPr>
          <a:xfrm>
            <a:off x="8843397" y="4788148"/>
            <a:ext cx="1500034" cy="2076682"/>
            <a:chOff x="8843397" y="4788148"/>
            <a:chExt cx="1500034" cy="20766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7AC62E-083A-4800-9624-E7E56626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2611" y="4788148"/>
              <a:ext cx="875038" cy="141211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0D0D079-D09C-4204-B08A-40518A7F8A47}"/>
                </a:ext>
              </a:extLst>
            </p:cNvPr>
            <p:cNvSpPr txBox="1"/>
            <p:nvPr/>
          </p:nvSpPr>
          <p:spPr>
            <a:xfrm>
              <a:off x="8843397" y="5721150"/>
              <a:ext cx="1500034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D67B66A-A583-4576-AC79-EC9DF5FC7C97}"/>
                </a:ext>
              </a:extLst>
            </p:cNvPr>
            <p:cNvSpPr/>
            <p:nvPr/>
          </p:nvSpPr>
          <p:spPr>
            <a:xfrm>
              <a:off x="9359133" y="646472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BF78F84-F477-4CC6-9EDF-18C30A206451}"/>
              </a:ext>
            </a:extLst>
          </p:cNvPr>
          <p:cNvGrpSpPr/>
          <p:nvPr/>
        </p:nvGrpSpPr>
        <p:grpSpPr>
          <a:xfrm>
            <a:off x="10523462" y="4797327"/>
            <a:ext cx="1257098" cy="2019848"/>
            <a:chOff x="10523462" y="4797327"/>
            <a:chExt cx="1257098" cy="20198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0333116-0AD8-4B22-A96C-EE5B1501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8586" y="4797327"/>
              <a:ext cx="875038" cy="141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3BBE039-905F-4B11-8719-54E34F21F57D}"/>
                </a:ext>
              </a:extLst>
            </p:cNvPr>
            <p:cNvSpPr txBox="1"/>
            <p:nvPr/>
          </p:nvSpPr>
          <p:spPr>
            <a:xfrm>
              <a:off x="10523462" y="5730329"/>
              <a:ext cx="1257098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4B852F65-811B-4F12-8A94-AF0D662E1C3E}"/>
                </a:ext>
              </a:extLst>
            </p:cNvPr>
            <p:cNvSpPr/>
            <p:nvPr/>
          </p:nvSpPr>
          <p:spPr>
            <a:xfrm>
              <a:off x="10912011" y="6417065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0.00013 0.00023 C -0.00039 -0.00718 -0.00052 -0.01435 -0.00091 -0.02084 C -0.00143 -0.02338 -0.00273 -0.02547 -0.00325 -0.02778 C -0.0082 -0.05417 -0.00312 -0.03449 -0.00755 -0.05023 C -0.00742 -0.05255 -0.00703 -0.05533 -0.0069 -0.05787 C -0.0069 -0.06111 -0.00729 -0.06366 -0.00742 -0.06667 C -0.00677 -0.08843 -0.00468 -0.07685 -0.00794 -0.08959 C -0.00911 -0.10556 -0.00976 -0.1081 -0.0082 -0.12547 C -0.00651 -0.14861 -0.00638 -0.12917 -0.00703 -0.14676 C -0.00325 -0.16181 0.00091 -0.17685 0.00469 -0.19167 C 0.00612 -0.1956 0.00677 -0.19977 0.00873 -0.20324 C 0.0099 -0.20672 0.0142 -0.20787 0.01537 -0.20949 C 0.02982 -0.22222 0.01185 -0.20695 0.02344 -0.21991 C 0.02487 -0.22199 0.02618 -0.22199 0.02774 -0.22315 C 0.04558 -0.24005 0.0168 -0.21621 0.03789 -0.2331 L 0.04857 -0.2507 C 0.04948 -0.25278 0.05078 -0.25556 0.05196 -0.25672 L 0.05612 -0.25949 C 0.05899 -0.26644 0.06055 -0.2713 0.06407 -0.27616 C 0.06888 -0.28241 0.07357 -0.28449 0.07722 -0.29468 C 0.08321 -0.31019 0.07591 -0.29097 0.08399 -0.30996 C 0.08594 -0.31412 0.08815 -0.32084 0.08959 -0.32523 L 0.09401 -0.34954 L 0.09388 -0.34468 " pathEditMode="relative" rAng="1260000" ptsTypes="AAAAAAA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00023 C -0.00182 -0.00301 -0.0108 -0.01759 -0.01263 -0.02222 C -0.01355 -0.0243 -0.01433 -0.02639 -0.01523 -0.02847 C -0.01588 -0.03009 -0.01705 -0.03148 -0.0177 -0.0331 C -0.01835 -0.03472 -0.01861 -0.03634 -0.01901 -0.03796 C -0.02135 -0.04861 -0.01914 -0.04027 -0.02148 -0.05532 C -0.02161 -0.05694 -0.02239 -0.05833 -0.02265 -0.05995 C -0.0233 -0.0625 -0.02304 -0.06551 -0.02395 -0.06782 C -0.02526 -0.07129 -0.0289 -0.07708 -0.0289 -0.07685 C -0.02929 -0.0787 -0.02955 -0.08055 -0.03033 -0.08194 C -0.0319 -0.08634 -0.03359 -0.08796 -0.03632 -0.09143 C -0.03736 -0.09352 -0.03802 -0.0956 -0.0388 -0.09768 C -0.04062 -0.10162 -0.04244 -0.10416 -0.04505 -0.10694 C -0.04635 -0.10833 -0.04778 -0.10902 -0.04882 -0.11018 C -0.05117 -0.1125 -0.05247 -0.11643 -0.05507 -0.11828 C -0.0569 -0.11921 -0.05859 -0.11967 -0.06002 -0.12129 C -0.06419 -0.12569 -0.06718 -0.13125 -0.07148 -0.13541 C -0.0746 -0.13865 -0.07786 -0.14166 -0.08151 -0.1449 C -0.08372 -0.14699 -0.08645 -0.14884 -0.0888 -0.15115 C -0.09348 -0.15578 -0.09791 -0.16064 -0.10248 -0.16527 C -0.10417 -0.16713 -0.1056 -0.16898 -0.10743 -0.1699 L -0.11368 -0.17314 C -0.11459 -0.1743 -0.11524 -0.17546 -0.11615 -0.17639 C -0.11784 -0.17731 -0.11967 -0.17731 -0.12123 -0.17777 C -0.12253 -0.17824 -0.1237 -0.17916 -0.12514 -0.17939 C -0.12995 -0.18078 -0.13998 -0.18264 -0.13998 -0.1824 L -0.20482 -0.18102 C -0.20573 -0.18102 -0.21472 -0.17847 -0.21615 -0.17777 C -0.21784 -0.17708 -0.21928 -0.17546 -0.2211 -0.17477 C -0.22318 -0.17384 -0.22527 -0.17361 -0.22722 -0.17314 C -0.23386 -0.16759 -0.228 -0.17176 -0.2362 -0.16852 C -0.23816 -0.16759 -0.24024 -0.1662 -0.24232 -0.16527 C -0.2448 -0.16412 -0.24727 -0.16319 -0.24987 -0.16227 C -0.25105 -0.16157 -0.25209 -0.16088 -0.25352 -0.16041 C -0.25599 -0.15995 -0.25847 -0.15949 -0.26094 -0.15902 C -0.26264 -0.15856 -0.26446 -0.1581 -0.26602 -0.1574 C -0.26719 -0.15694 -0.26836 -0.15602 -0.2698 -0.15578 C -0.27344 -0.15509 -0.27722 -0.15486 -0.28086 -0.15416 C -0.28386 -0.15393 -0.28672 -0.15301 -0.28985 -0.15277 C -0.30599 -0.15185 -0.32214 -0.15162 -0.33829 -0.15115 C -0.34063 -0.15069 -0.35547 -0.14814 -0.35717 -0.14814 C -0.39167 -0.14814 -0.42618 -0.14907 -0.46055 -0.14953 C -0.46316 -0.15069 -0.4655 -0.15231 -0.46823 -0.15277 C -0.47305 -0.15324 -0.4836 -0.15393 -0.48933 -0.15578 C -0.48933 -0.15555 -0.4987 -0.15972 -0.50053 -0.16041 C -0.50196 -0.16111 -0.503 -0.1618 -0.50443 -0.16227 C -0.5086 -0.16319 -0.51146 -0.16389 -0.51563 -0.16527 C -0.5168 -0.16574 -0.5181 -0.16643 -0.51928 -0.16689 C -0.52175 -0.16759 -0.52422 -0.16805 -0.5267 -0.16852 C -0.52852 -0.16944 -0.53008 -0.17083 -0.53178 -0.17176 C -0.54792 -0.17916 -0.52331 -0.16527 -0.54297 -0.17639 C -0.5448 -0.17731 -0.54636 -0.17824 -0.54792 -0.17939 C -0.54935 -0.18032 -0.55053 -0.18171 -0.55183 -0.18264 C -0.55378 -0.18402 -0.55586 -0.18449 -0.55795 -0.18588 C -0.56016 -0.18703 -0.56537 -0.19236 -0.56667 -0.19352 C -0.56928 -0.19583 -0.57175 -0.19791 -0.57422 -0.2 C -0.57553 -0.20092 -0.57683 -0.20185 -0.578 -0.20301 C -0.57878 -0.20416 -0.57969 -0.20509 -0.58047 -0.20625 C -0.58139 -0.20764 -0.58191 -0.20949 -0.58295 -0.21088 C -0.58412 -0.21203 -0.58555 -0.21296 -0.58672 -0.21389 C -0.58803 -0.21551 -0.5892 -0.21713 -0.59037 -0.21875 C -0.59375 -0.23055 -0.58933 -0.21597 -0.59415 -0.22801 C -0.5948 -0.22963 -0.5948 -0.23148 -0.59545 -0.23287 C -0.59688 -0.23634 -0.59948 -0.23865 -0.6004 -0.24236 C -0.60339 -0.25324 -0.60105 -0.24953 -0.60547 -0.25486 C -0.60886 -0.27291 -0.60352 -0.24421 -0.60795 -0.27384 C -0.60847 -0.27801 -0.60951 -0.28217 -0.61042 -0.28634 C -0.61094 -0.28842 -0.6112 -0.29074 -0.61159 -0.29282 L -0.61407 -0.30208 C -0.61459 -0.3074 -0.61472 -0.3125 -0.6155 -0.31782 C -0.61745 -0.33356 -0.61667 -0.30532 -0.61797 -0.33194 C -0.61823 -0.33773 -0.61797 -0.34352 -0.61797 -0.34907 L -0.61797 -0.34768 " pathEditMode="relative" rAng="0" ptsTypes="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-0.00091 0.00023 C -0.00156 -0.00556 -0.00208 -0.01065 -0.00313 -0.01574 C -0.00339 -0.0176 -0.00391 -0.01922 -0.00404 -0.02107 C -0.00456 -0.02616 -0.00482 -0.03125 -0.00508 -0.03658 C -0.00508 -0.03889 -0.00456 -0.06829 -0.00729 -0.07963 C -0.00781 -0.08218 -0.00872 -0.08449 -0.00951 -0.08658 C -0.0099 -0.09167 -0.01133 -0.10301 -0.01133 -0.10741 C -0.01133 -0.12408 -0.01107 -0.14098 -0.01042 -0.15741 C -0.01029 -0.15973 -0.0099 -0.16204 -0.00951 -0.16435 C -0.00899 -0.16621 -0.00794 -0.1676 -0.00729 -0.16945 C -0.00651 -0.17199 -0.00586 -0.17408 -0.00508 -0.17616 C -0.00469 -0.17801 -0.00456 -0.1801 -0.00404 -0.18172 C -0.00326 -0.18496 -0.00143 -0.19051 0.00013 -0.19352 C 0.00534 -0.20394 0.0013 -0.19422 0.00638 -0.20232 C 0.01732 -0.21806 0.00885 -0.20834 0.01614 -0.21598 C 0.0181 -0.22616 0.01549 -0.2169 0.02031 -0.22477 C 0.02122 -0.22616 0.02148 -0.22848 0.02239 -0.22986 C 0.02435 -0.23241 0.02669 -0.23449 0.02878 -0.23681 C 0.02995 -0.2382 0.03099 -0.23889 0.03203 -0.24028 C 0.03268 -0.24144 0.0332 -0.2426 0.03398 -0.24375 C 0.03542 -0.24514 0.03685 -0.24607 0.03828 -0.24723 C 0.03906 -0.24931 0.03958 -0.25209 0.04049 -0.25417 C 0.0431 -0.26042 0.04362 -0.2581 0.04687 -0.26273 C 0.04792 -0.26435 0.04883 -0.26621 0.05 -0.2676 C 0.0556 -0.27477 0.05573 -0.27431 0.06185 -0.27824 C 0.0638 -0.28172 0.06549 -0.28611 0.0681 -0.28866 C 0.07005 -0.29074 0.07266 -0.29283 0.07448 -0.2956 C 0.07643 -0.29885 0.07917 -0.30185 0.08086 -0.30579 C 0.08151 -0.30741 0.0819 -0.30996 0.08294 -0.31111 C 0.08476 -0.31389 0.08724 -0.31551 0.08932 -0.31806 L 0.09557 -0.325 C 0.09674 -0.32616 0.09792 -0.32685 0.09883 -0.32824 C 0.10143 -0.33241 0.10364 -0.33658 0.10742 -0.33866 L 0.11055 -0.34028 C 0.1112 -0.34236 0.11185 -0.34398 0.11263 -0.3456 C 0.11862 -0.35787 0.11042 -0.3382 0.11693 -0.35417 C 0.11732 -0.35579 0.11745 -0.35787 0.11784 -0.35926 C 0.11849 -0.36111 0.11953 -0.3625 0.12005 -0.36459 C 0.12357 -0.37755 0.12044 -0.37153 0.12422 -0.3801 C 0.12448 -0.38056 0.125 -0.38125 0.12552 -0.38148 L 0.12552 -0.38125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0.00069 C -0.00143 -0.03241 -0.00156 -0.02778 -0.00013 -0.07524 C -2.91667E-6 -0.08079 0.00091 -0.08588 0.00144 -0.09144 C 0.00196 -0.0963 0.003 -0.1088 0.00378 -0.11181 C 0.00599 -0.12038 0.00495 -0.11575 0.0069 -0.12593 C 0.00716 -0.1294 0.00729 -0.13288 0.00769 -0.13612 C 0.0099 -0.15209 0.01016 -0.14931 0.01302 -0.16065 C 0.0142 -0.16436 0.01524 -0.16852 0.01615 -0.17246 C 0.0168 -0.17454 0.01706 -0.17709 0.01784 -0.17871 C 0.01862 -0.18056 0.0194 -0.18241 0.02006 -0.18496 C 0.02214 -0.1919 0.02097 -0.19098 0.02396 -0.197 C 0.02513 -0.19931 0.02644 -0.20116 0.02774 -0.20301 C 0.02852 -0.2044 0.02943 -0.20556 0.03021 -0.20695 C 0.03099 -0.20903 0.03164 -0.21158 0.03256 -0.2132 C 0.03308 -0.21436 0.03399 -0.21436 0.03477 -0.21505 C 0.04063 -0.22547 0.03321 -0.21343 0.04024 -0.2213 C 0.04115 -0.22223 0.0418 -0.22454 0.04245 -0.22547 C 0.04349 -0.22639 0.04453 -0.22663 0.04558 -0.22732 C 0.05352 -0.23334 0.04141 -0.22524 0.05104 -0.23172 C 0.05183 -0.23311 0.05261 -0.2345 0.05352 -0.23565 C 0.05456 -0.23704 0.05795 -0.23889 0.05886 -0.23982 C 0.05964 -0.24121 0.06055 -0.24213 0.0612 -0.24375 C 0.06198 -0.24538 0.06198 -0.24838 0.06276 -0.24977 C 0.06341 -0.25116 0.0642 -0.25093 0.06498 -0.25186 C 0.06602 -0.25301 0.06706 -0.25463 0.0681 -0.25602 C 0.06888 -0.25672 0.06979 -0.25695 0.07045 -0.25788 C 0.0737 -0.26204 0.07188 -0.26088 0.07435 -0.26598 C 0.075 -0.26737 0.07591 -0.26852 0.0767 -0.26991 L 0.07982 -0.28241 C 0.08138 -0.28843 0.08151 -0.28959 0.08373 -0.29445 C 0.08451 -0.29607 0.08529 -0.29723 0.08594 -0.29862 C 0.08698 -0.30232 0.08776 -0.30718 0.08907 -0.31042 C 0.0944 -0.32454 0.09193 -0.31968 0.0961 -0.32686 C 0.09714 -0.33079 0.09922 -0.33982 0.10065 -0.34098 L 0.10313 -0.34306 C 0.10417 -0.34723 0.10586 -0.35047 0.10625 -0.35533 C 0.10703 -0.36621 0.10599 -0.36297 0.10795 -0.36713 L 0.10795 -0.3669 " pathEditMode="relative" rAng="0" ptsTypes="AAAAAAAAAAAAAAAAAAAAAAAAAAAAAAAAAAAAA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0023 C 0.00234 -0.00348 0.00507 -0.00625 0.00742 -0.00996 C 0.00859 -0.01158 0.00924 -0.01412 0.01041 -0.01575 C 0.01302 -0.01968 0.01484 -0.02014 0.01796 -0.02176 C 0.01888 -0.02362 0.01966 -0.02593 0.02083 -0.02755 C 0.02161 -0.02871 0.02265 -0.02871 0.02356 -0.02963 C 0.025 -0.03056 0.0263 -0.03195 0.02747 -0.03334 C 0.02877 -0.03519 0.03007 -0.0375 0.03125 -0.03936 C 0.0332 -0.04213 0.03502 -0.04445 0.03697 -0.047 C 0.03802 -0.04815 0.0388 -0.05 0.03984 -0.05093 L 0.0427 -0.05278 C 0.04427 -0.05602 0.04674 -0.05834 0.04739 -0.0625 C 0.04869 -0.07084 0.04791 -0.06667 0.05039 -0.07431 C 0.05078 -0.08079 0.05117 -0.09375 0.05312 -0.09954 L 0.05507 -0.10556 L 0.0569 -0.11737 C 0.05781 -0.12292 0.05833 -0.12477 0.05885 -0.13102 C 0.05924 -0.13496 0.05937 -0.13866 0.05989 -0.1426 C 0.06015 -0.14514 0.06054 -0.14769 0.0608 -0.15047 C 0.06119 -0.15487 0.06132 -0.1595 0.06171 -0.16412 C 0.06184 -0.16621 0.0625 -0.16806 0.06263 -0.16991 C 0.06302 -0.17246 0.06341 -0.17524 0.06367 -0.17778 C 0.06419 -0.19237 0.06432 -0.20787 0.06562 -0.22269 C 0.06614 -0.22987 0.06653 -0.22963 0.06744 -0.23612 C 0.06783 -0.23866 0.06822 -0.24144 0.06835 -0.24399 C 0.06875 -0.24792 0.06875 -0.25209 0.06927 -0.25579 C 0.06979 -0.25787 0.0707 -0.25973 0.07122 -0.26158 C 0.07513 -0.28519 0.07148 -0.26135 0.07408 -0.28496 C 0.07434 -0.28704 0.07473 -0.28889 0.075 -0.29075 C 0.07552 -0.29399 0.07565 -0.29723 0.07604 -0.3007 C 0.07643 -0.3044 0.07669 -0.30834 0.07695 -0.31227 C 0.07721 -0.3169 0.07721 -0.32153 0.07799 -0.32593 C 0.07825 -0.32801 0.07929 -0.32963 0.07981 -0.33172 C 0.08138 -0.3382 0.07994 -0.33797 0.08268 -0.34352 C 0.08346 -0.34514 0.08463 -0.34584 0.08554 -0.34746 C 0.08619 -0.34862 0.08684 -0.35 0.0875 -0.35139 C 0.08776 -0.35325 0.08815 -0.3551 0.08841 -0.35718 C 0.0888 -0.36042 0.08945 -0.36667 0.08945 -0.36667 L 0.08945 -0.36667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6.25E-7 0.00023 C 0.00208 -0.00162 0.0043 -0.00324 0.00651 -0.00486 C 0.00729 -0.00532 0.00794 -0.00579 0.00872 -0.00625 C 0.01016 -0.00694 0.01185 -0.00741 0.01315 -0.0081 C 0.01901 -0.01157 0.01042 -0.00995 0.02213 -0.01412 C 0.02539 -0.01551 0.02799 -0.01643 0.03099 -0.01782 C 0.03242 -0.01829 0.03385 -0.01898 0.03555 -0.01967 C 0.03841 -0.02083 0.04141 -0.02199 0.0444 -0.02315 C 0.04557 -0.02361 0.04648 -0.02407 0.04779 -0.0243 C 0.04987 -0.025 0.05247 -0.02523 0.05456 -0.02569 L 0.05885 -0.02708 C 0.05963 -0.02778 0.06003 -0.0287 0.06107 -0.02917 C 0.06237 -0.02963 0.06406 -0.02963 0.06549 -0.02986 C 0.06667 -0.03009 0.06771 -0.03032 0.06901 -0.03055 C 0.07187 -0.03102 0.07487 -0.03125 0.07773 -0.03194 C 0.08932 -0.03426 0.07982 -0.03264 0.09023 -0.03379 C 0.0931 -0.03449 0.09635 -0.03449 0.09896 -0.03518 C 0.10195 -0.03611 0.10469 -0.03773 0.10794 -0.03796 C 0.11719 -0.03889 0.11315 -0.03819 0.12018 -0.03935 L 0.16367 -0.03866 C 0.16875 -0.03866 0.17422 -0.03796 0.1793 -0.03796 C 0.19779 -0.0375 0.21641 -0.0375 0.23503 -0.03727 C 0.27044 -0.03194 0.24531 -0.03565 0.33646 -0.03727 C 0.33841 -0.03727 0.33997 -0.03842 0.34206 -0.03866 C 0.34349 -0.03889 0.35781 -0.03981 0.35885 -0.04004 C 0.38086 -0.04143 0.37409 -0.0412 0.39349 -0.04213 C 0.39492 -0.04213 0.39635 -0.04236 0.39792 -0.04282 C 0.40013 -0.04305 0.40221 -0.04398 0.40443 -0.04398 L 0.41901 -0.04467 C 0.42917 -0.04676 0.41315 -0.04352 0.42786 -0.04606 C 0.43021 -0.04653 0.43229 -0.04699 0.4345 -0.04745 L 0.44128 -0.04884 C 0.44232 -0.04907 0.44349 -0.0493 0.44466 -0.04954 C 0.45365 -0.05046 0.44922 -0.04977 0.45794 -0.05162 L 0.46133 -0.05231 C 0.46406 -0.0537 0.46641 -0.05555 0.47018 -0.05625 C 0.47734 -0.05764 0.47513 -0.05648 0.47825 -0.0581 L 0.47825 -0.0581 " pathEditMode="relative" rAng="0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-2.70833E-6 0.00024 C 0.00078 -0.00115 0.00144 -0.00208 0.00248 -0.00324 C 0.00326 -0.00347 0.00508 -0.0037 0.00534 -0.00416 C 0.00664 -0.00532 0.00599 -0.00648 0.0069 -0.0074 C 0.00716 -0.00787 0.00795 -0.0081 0.00821 -0.00833 C 0.01055 -0.00995 0.00821 -0.00925 0.01263 -0.01018 C 0.01732 -0.01435 0.01042 -0.00949 0.0168 -0.01203 C 0.01914 -0.01296 0.01693 -0.01342 0.0211 -0.01435 C 0.02344 -0.01481 0.0267 -0.01504 0.02956 -0.01574 C 0.03047 -0.01597 0.03125 -0.01643 0.03242 -0.01689 C 0.03464 -0.01736 0.03672 -0.01736 0.03972 -0.01782 C 0.04128 -0.01805 0.04232 -0.01851 0.04388 -0.01875 C 0.04571 -0.01898 0.04779 -0.01921 0.04948 -0.01967 C 0.05104 -0.01967 0.05222 -0.02037 0.05378 -0.0206 C 0.0556 -0.0206 0.05769 -0.02083 0.05951 -0.02106 C 0.06576 -0.02222 0.06302 -0.02199 0.0724 -0.02314 C 0.07357 -0.02338 0.08177 -0.02407 0.08373 -0.0243 C 0.08542 -0.02476 0.08633 -0.02523 0.08815 -0.02546 C 0.08972 -0.02569 0.09193 -0.02569 0.09388 -0.02615 C 0.09505 -0.02638 0.09649 -0.02638 0.09792 -0.02662 C 0.10039 -0.02685 0.10287 -0.02685 0.10495 -0.02708 C 0.10651 -0.02731 0.10782 -0.02777 0.10938 -0.02777 C 0.11146 -0.028 0.11433 -0.028 0.11654 -0.02847 C 0.1181 -0.02847 0.11927 -0.0287 0.12084 -0.0287 C 0.12461 -0.02939 0.12995 -0.02939 0.13373 -0.02963 C 0.13542 -0.02963 0.13737 -0.02963 0.13933 -0.02963 C 0.15873 -0.02986 0.17813 -0.02986 0.19766 -0.03009 C 0.20196 -0.03009 0.20625 -0.03009 0.21042 -0.03032 C 0.2125 -0.03032 0.21433 -0.03032 0.21615 -0.03078 C 0.21901 -0.03101 0.22188 -0.03101 0.22487 -0.03125 L 0.22904 -0.03148 C 0.23933 -0.0324 0.22644 -0.03125 0.2392 -0.03194 C 0.2405 -0.0324 0.24167 -0.0324 0.24323 -0.0324 C 0.2461 -0.03263 0.24896 -0.03263 0.25183 -0.03263 C 0.25313 -0.03287 0.25456 -0.03287 0.25599 -0.03287 C 0.25834 -0.0331 0.26107 -0.0331 0.26328 -0.03333 C 0.26485 -0.03333 0.26602 -0.03379 0.26758 -0.03379 C 0.27032 -0.03425 0.27318 -0.03425 0.27604 -0.03449 L 0.28034 -0.03472 L 0.28464 -0.03495 C 0.28607 -0.03495 0.28724 -0.03541 0.28894 -0.03541 C 0.29154 -0.03541 0.2944 -0.03541 0.29727 -0.03564 C 0.31784 -0.03634 0.30235 -0.03588 0.31302 -0.03634 C 0.31498 -0.03657 0.31693 -0.03657 0.31875 -0.03657 C 0.32162 -0.03703 0.32448 -0.03703 0.32735 -0.0375 L 0.33607 -0.03773 C 0.33737 -0.03796 0.33907 -0.03796 0.34011 -0.03842 C 0.3461 -0.03888 0.34284 -0.03865 0.35 -0.03912 C 0.36901 -0.04097 0.34545 -0.03865 0.36003 -0.04004 C 0.36198 -0.04027 0.3638 -0.0405 0.36576 -0.0405 C 0.36719 -0.04074 0.36862 -0.04074 0.37005 -0.04074 C 0.37149 -0.04097 0.37292 -0.0412 0.37435 -0.0412 C 0.3767 -0.04166 0.37917 -0.04189 0.38151 -0.04213 C 0.38308 -0.04305 0.38438 -0.04398 0.38867 -0.04467 C 0.39011 -0.0449 0.39167 -0.0449 0.39297 -0.04513 C 0.39532 -0.04537 0.39688 -0.04629 0.39844 -0.04652 C 0.40742 -0.04976 0.3931 -0.04537 0.40703 -0.04953 L 0.41003 -0.05023 C 0.41094 -0.05069 0.41159 -0.05115 0.41276 -0.05138 C 0.42383 -0.05347 0.40573 -0.04976 0.41849 -0.05277 C 0.42071 -0.05324 0.4237 -0.05347 0.42565 -0.05416 C 0.42657 -0.05439 0.42735 -0.05463 0.42839 -0.05486 C 0.43425 -0.05625 0.43412 -0.05625 0.43972 -0.05717 C 0.44349 -0.0581 0.44089 -0.05787 0.44727 -0.05787 L 0.44727 -0.05763 " pathEditMode="relative" rAng="0" ptsTypes="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2.70833E-6 0.00023 C -0.00117 -0.0176 -0.00183 -0.01875 2.70833E-6 -0.03889 C 0.00039 -0.04283 0.00221 -0.05047 0.00429 -0.05371 C 0.00521 -0.0551 0.00651 -0.05556 0.00742 -0.05672 C 0.00872 -0.05834 0.0095 -0.06019 0.01067 -0.06181 C 0.01341 -0.06528 0.0138 -0.06505 0.01705 -0.06644 L 0.0233 -0.07315 C 0.02448 -0.07408 0.02552 -0.07524 0.02669 -0.07639 C 0.02799 -0.07755 0.02942 -0.07871 0.03086 -0.07963 C 0.03294 -0.08079 0.03515 -0.08172 0.03737 -0.08287 L 0.04049 -0.08426 C 0.0414 -0.08496 0.04258 -0.08519 0.04362 -0.08611 C 0.04544 -0.08704 0.04713 -0.08866 0.04896 -0.08936 C 0.05169 -0.09028 0.05468 -0.09028 0.05755 -0.09074 C 0.07213 -0.09838 0.0638 -0.09468 0.09778 -0.09074 C 0.10013 -0.09074 0.10208 -0.08866 0.10416 -0.0875 C 0.10677 -0.08635 0.10911 -0.08519 0.11172 -0.08426 C 0.11549 -0.08334 0.11953 -0.08334 0.12343 -0.08287 C 0.12487 -0.08218 0.1263 -0.08195 0.12773 -0.08102 C 0.1388 -0.07477 0.12513 -0.08056 0.13607 -0.07639 C 0.14179 -0.07061 0.13711 -0.07431 0.14583 -0.07153 C 0.14674 -0.07107 0.14778 -0.07014 0.14896 -0.06968 C 0.15065 -0.06922 0.15247 -0.06875 0.15416 -0.06829 C 0.16471 -0.06412 0.14622 -0.06945 0.1638 -0.06505 C 0.16966 -0.06204 0.16484 -0.06412 0.17343 -0.06181 C 0.17695 -0.06088 0.1806 -0.05973 0.18411 -0.05857 C 0.18541 -0.05787 0.18685 -0.05718 0.18828 -0.05672 C 0.19153 -0.05625 0.19466 -0.05579 0.19791 -0.05533 C 0.19922 -0.05463 0.20065 -0.05417 0.20221 -0.05371 C 0.21015 -0.05116 0.20638 -0.05301 0.2138 -0.05047 C 0.21653 -0.04931 0.2194 -0.04746 0.22239 -0.04723 C 0.25312 -0.04283 0.23021 -0.04561 0.2914 -0.04399 C 0.3056 -0.03866 0.29466 -0.04213 0.32656 -0.04399 L 0.35091 -0.04537 C 0.35416 -0.04607 0.35729 -0.04653 0.36054 -0.04723 C 0.36198 -0.04746 0.36341 -0.04861 0.36484 -0.04861 C 0.36979 -0.04977 0.37474 -0.04977 0.37968 -0.05047 C 0.38138 -0.05093 0.38333 -0.05116 0.38502 -0.05209 C 0.38945 -0.05394 0.3914 -0.05579 0.39557 -0.05672 C 0.40013 -0.05787 0.41067 -0.05949 0.41484 -0.05996 C 0.41588 -0.06065 0.41692 -0.06088 0.41797 -0.06181 C 0.41914 -0.0625 0.42005 -0.06389 0.42122 -0.06505 C 0.42187 -0.06551 0.42265 -0.06598 0.42343 -0.06644 L 0.42343 -0.06644 " pathEditMode="relative" rAng="0" ptsTypes="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635650043"/>
              </p:ext>
            </p:extLst>
          </p:nvPr>
        </p:nvGraphicFramePr>
        <p:xfrm>
          <a:off x="0" y="0"/>
          <a:ext cx="12192000" cy="7194951"/>
        </p:xfrm>
        <a:graphic>
          <a:graphicData uri="http://schemas.openxmlformats.org/drawingml/2006/table">
            <a:tbl>
              <a:tblPr bandCol="1">
                <a:tableStyleId>{C4B1156A-380E-4F78-BDF5-A606A8083BF9}</a:tableStyleId>
              </a:tblPr>
              <a:tblGrid>
                <a:gridCol w="2551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7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525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31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6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114675" y="2125761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756647" y="4422017"/>
            <a:ext cx="398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31061" y="1261535"/>
            <a:ext cx="351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131061" y="4228243"/>
            <a:ext cx="3312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ì-sao-các-hằng-tinh-phát-sáng-600x30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047" y="2198744"/>
            <a:ext cx="3956050" cy="2222500"/>
          </a:xfrm>
          <a:prstGeom prst="rect">
            <a:avLst/>
          </a:prstGeom>
        </p:spPr>
      </p:pic>
      <p:pic>
        <p:nvPicPr>
          <p:cNvPr id="6" name="Picture 5" descr="cara-membuat-lilin-conaxe.com-as-620x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83" y="2244464"/>
            <a:ext cx="3718560" cy="2222500"/>
          </a:xfrm>
          <a:prstGeom prst="rect">
            <a:avLst/>
          </a:prstGeom>
        </p:spPr>
      </p:pic>
      <p:pic>
        <p:nvPicPr>
          <p:cNvPr id="8" name="Picture 7" descr="firefly-2-14414405719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83" y="2193664"/>
            <a:ext cx="3618865" cy="22733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558184" y="4652907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426044" y="4666354"/>
            <a:ext cx="30873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3618" y="4620634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CE31708-6092-4AB3-9D02-D6646A8A656A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xmlns="" id="{24326A7A-1F20-4A62-B33E-3499B298DD7A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F949042E-A6B6-4A67-B146-92F0BA310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E28830C4-C168-4D12-974C-617382F6A19A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15E34A-4539-4307-810B-929666417E55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 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 descr="Cartoon-sun-smiley-face-vector-design-01">
            <a:extLst>
              <a:ext uri="{FF2B5EF4-FFF2-40B4-BE49-F238E27FC236}">
                <a16:creationId xmlns:a16="http://schemas.microsoft.com/office/drawing/2014/main" xmlns="" id="{79E278ED-C888-4AA4-953A-B624F64DD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728" y="3454736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558487" y="1629467"/>
            <a:ext cx="8082678" cy="2998929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514C9BB-CCAF-41FA-9616-A960728CAF4A}"/>
              </a:ext>
            </a:extLst>
          </p:cNvPr>
          <p:cNvSpPr>
            <a:spLocks noGrp="1"/>
          </p:cNvSpPr>
          <p:nvPr/>
        </p:nvSpPr>
        <p:spPr>
          <a:xfrm>
            <a:off x="4371314" y="1780508"/>
            <a:ext cx="6457024" cy="2696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AE89832-FDF4-45AD-B1E0-C527ACE474DE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xmlns="" id="{CC4E982E-7320-4F5A-B372-6209DAF294C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9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A4F5F5BD-D71B-42B4-8E0F-C592DA7EA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2C4EB922-6E14-47DF-AB42-5223375F9667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5D85101-BF6F-4D0D-A665-1B84AE51124C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2.   Đ</a:t>
              </a: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/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311337"/>
            <a:ext cx="1089660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TRUYỀN THEO ĐƯỜNG THẲNG</a:t>
            </a:r>
          </a:p>
        </p:txBody>
      </p:sp>
      <p:pic>
        <p:nvPicPr>
          <p:cNvPr id="5" name="Content Placeholder 4" descr="nhung-diem-ngam-binh-minh-tuyet-dep-tren-dia-cau-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3386" y="1825625"/>
            <a:ext cx="5604831" cy="4363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447A415-A67A-4776-BBE7-97DE71BA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0" y="1825625"/>
            <a:ext cx="5818293" cy="43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036A0A7-7A95-44EC-8A75-F92788D31DFF}"/>
              </a:ext>
            </a:extLst>
          </p:cNvPr>
          <p:cNvSpPr/>
          <p:nvPr/>
        </p:nvSpPr>
        <p:spPr>
          <a:xfrm>
            <a:off x="2824946" y="614655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ABA3165-624F-4589-AE69-96B27E6EB7B5}"/>
              </a:ext>
            </a:extLst>
          </p:cNvPr>
          <p:cNvSpPr/>
          <p:nvPr/>
        </p:nvSpPr>
        <p:spPr>
          <a:xfrm>
            <a:off x="8895746" y="6217952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102&quot;&gt;&lt;object type=&quot;3&quot; unique_id=&quot;10110&quot;&gt;&lt;property id=&quot;20148&quot; value=&quot;5&quot;/&gt;&lt;property id=&quot;20300&quot; value=&quot;Slide 3 - &amp;quot;Những vật nào tự phát sáng và những vật nào được chiếu sáng ? &amp;quot;&quot;/&gt;&lt;property id=&quot;20307&quot; value=&quot;262&quot;/&gt;&lt;/object&gt;&lt;object type=&quot;3&quot; unique_id=&quot;10111&quot;&gt;&lt;property id=&quot;20148&quot; value=&quot;5&quot;/&gt;&lt;property id=&quot;20300&quot; value=&quot;Slide 6&quot;/&gt;&lt;property id=&quot;20307&quot; value=&quot;264&quot;/&gt;&lt;/object&gt;&lt;object type=&quot;3&quot; unique_id=&quot;10112&quot;&gt;&lt;property id=&quot;20148&quot; value=&quot;5&quot;/&gt;&lt;property id=&quot;20300&quot; value=&quot;Slide 7&quot;/&gt;&lt;property id=&quot;20307&quot; value=&quot;265&quot;/&gt;&lt;/object&gt;&lt;object type=&quot;3&quot; unique_id=&quot;10113&quot;&gt;&lt;property id=&quot;20148&quot; value=&quot;5&quot;/&gt;&lt;property id=&quot;20300&quot; value=&quot;Slide 8&quot;/&gt;&lt;property id=&quot;20307&quot; value=&quot;267&quot;/&gt;&lt;/object&gt;&lt;object type=&quot;3&quot; unique_id=&quot;10116&quot;&gt;&lt;property id=&quot;20148&quot; value=&quot;5&quot;/&gt;&lt;property id=&quot;20300&quot; value=&quot;Slide 9 - &amp;quot;ÁNH SÁNG TRUYỀN THEO ĐƯỜNG THẲNG&amp;quot;&quot;/&gt;&lt;property id=&quot;20307&quot; value=&quot;270&quot;/&gt;&lt;/object&gt;&lt;object type=&quot;3&quot; unique_id=&quot;10117&quot;&gt;&lt;property id=&quot;20148&quot; value=&quot;5&quot;/&gt;&lt;property id=&quot;20300&quot; value=&quot;Slide 10 - &amp;quot;Ánh sáng truyền qua được những vật nào?&amp;quot;&quot;/&gt;&lt;property id=&quot;20307&quot; value=&quot;272&quot;/&gt;&lt;/object&gt;&lt;object type=&quot;3&quot; unique_id=&quot;10118&quot;&gt;&lt;property id=&quot;20148&quot; value=&quot;5&quot;/&gt;&lt;property id=&quot;20300&quot; value=&quot;Slide 11&quot;/&gt;&lt;property id=&quot;20307&quot; value=&quot;271&quot;/&gt;&lt;/object&gt;&lt;object type=&quot;3&quot; unique_id=&quot;10119&quot;&gt;&lt;property id=&quot;20148&quot; value=&quot;5&quot;/&gt;&lt;property id=&quot;20300&quot; value=&quot;Slide 12&quot;/&gt;&lt;property id=&quot;20307&quot; value=&quot;273&quot;/&gt;&lt;/object&gt;&lt;object type=&quot;3&quot; unique_id=&quot;10120&quot;&gt;&lt;property id=&quot;20148&quot; value=&quot;5&quot;/&gt;&lt;property id=&quot;20300&quot; value=&quot;Slide 13&quot;/&gt;&lt;property id=&quot;20307&quot; value=&quot;275&quot;/&gt;&lt;/object&gt;&lt;object type=&quot;3&quot; unique_id=&quot;10121&quot;&gt;&lt;property id=&quot;20148&quot; value=&quot;5&quot;/&gt;&lt;property id=&quot;20300&quot; value=&quot;Slide 14&quot;/&gt;&lt;property id=&quot;20307&quot; value=&quot;274&quot;/&gt;&lt;/object&gt;&lt;object type=&quot;3&quot; unique_id=&quot;10122&quot;&gt;&lt;property id=&quot;20148&quot; value=&quot;5&quot;/&gt;&lt;property id=&quot;20300&quot; value=&quot;Slide 15&quot;/&gt;&lt;property id=&quot;20307&quot; value=&quot;276&quot;/&gt;&lt;/object&gt;&lt;object type=&quot;3&quot; unique_id=&quot;10123&quot;&gt;&lt;property id=&quot;20148&quot; value=&quot;5&quot;/&gt;&lt;property id=&quot;20300&quot; value=&quot;Slide 16&quot;/&gt;&lt;property id=&quot;20307&quot; value=&quot;277&quot;/&gt;&lt;/object&gt;&lt;object type=&quot;3&quot; unique_id=&quot;10125&quot;&gt;&lt;property id=&quot;20148&quot; value=&quot;5&quot;/&gt;&lt;property id=&quot;20300&quot; value=&quot;Slide 17&quot;/&gt;&lt;property id=&quot;20307&quot; value=&quot;279&quot;/&gt;&lt;/object&gt;&lt;object type=&quot;3&quot; unique_id=&quot;10126&quot;&gt;&lt;property id=&quot;20148&quot; value=&quot;5&quot;/&gt;&lt;property id=&quot;20300&quot; value=&quot;Slide 18&quot;/&gt;&lt;property id=&quot;20307&quot; value=&quot;280&quot;/&gt;&lt;/object&gt;&lt;object type=&quot;3&quot; unique_id=&quot;10127&quot;&gt;&lt;property id=&quot;20148&quot; value=&quot;5&quot;/&gt;&lt;property id=&quot;20300&quot; value=&quot;Slide 19&quot;/&gt;&lt;property id=&quot;20307&quot; value=&quot;281&quot;/&gt;&lt;/object&gt;&lt;object type=&quot;3&quot; unique_id=&quot;10128&quot;&gt;&lt;property id=&quot;20148&quot; value=&quot;5&quot;/&gt;&lt;property id=&quot;20300&quot; value=&quot;Slide 20&quot;/&gt;&lt;property id=&quot;20307&quot; value=&quot;282&quot;/&gt;&lt;/object&gt;&lt;object type=&quot;3&quot; unique_id=&quot;10130&quot;&gt;&lt;property id=&quot;20148&quot; value=&quot;5&quot;/&gt;&lt;property id=&quot;20300&quot; value=&quot;Slide 23 - &amp;quot;Kết quả quan sát &amp;quot;&quot;/&gt;&lt;property id=&quot;20307&quot; value=&quot;284&quot;/&gt;&lt;/object&gt;&lt;object type=&quot;3&quot; unique_id=&quot;10132&quot;&gt;&lt;property id=&quot;20148&quot; value=&quot;5&quot;/&gt;&lt;property id=&quot;20300&quot; value=&quot;Slide 25&quot;/&gt;&lt;property id=&quot;20307&quot; value=&quot;287&quot;/&gt;&lt;/object&gt;&lt;object type=&quot;3&quot; unique_id=&quot;10133&quot;&gt;&lt;property id=&quot;20148&quot; value=&quot;5&quot;/&gt;&lt;property id=&quot;20300&quot; value=&quot;Slide 26&quot;/&gt;&lt;property id=&quot;20307&quot; value=&quot;288&quot;/&gt;&lt;/object&gt;&lt;object type=&quot;3&quot; unique_id=&quot;10135&quot;&gt;&lt;property id=&quot;20148&quot; value=&quot;5&quot;/&gt;&lt;property id=&quot;20300&quot; value=&quot;Slide 28&quot;/&gt;&lt;property id=&quot;20307&quot; value=&quot;290&quot;/&gt;&lt;/object&gt;&lt;object type=&quot;3&quot; unique_id=&quot;10136&quot;&gt;&lt;property id=&quot;20148&quot; value=&quot;5&quot;/&gt;&lt;property id=&quot;20300&quot; value=&quot;Slide 29 - &amp;quot;Ánh sáng có truyền qua quyển sách và vỏ hộp hay không ?&amp;quot;&quot;/&gt;&lt;property id=&quot;20307&quot; value=&quot;291&quot;/&gt;&lt;/object&gt;&lt;object type=&quot;3&quot; unique_id=&quot;10139&quot;&gt;&lt;property id=&quot;20148&quot; value=&quot;5&quot;/&gt;&lt;property id=&quot;20300&quot; value=&quot;Slide 31 - &amp;quot; &amp;quot;&quot;/&gt;&lt;property id=&quot;20307&quot; value=&quot;294&quot;/&gt;&lt;/object&gt;&lt;object type=&quot;3&quot; unique_id=&quot;10143&quot;&gt;&lt;property id=&quot;20148&quot; value=&quot;5&quot;/&gt;&lt;property id=&quot;20300&quot; value=&quot;Slide 33&quot;/&gt;&lt;property id=&quot;20307&quot; value=&quot;299&quot;/&gt;&lt;/object&gt;&lt;object type=&quot;3&quot; unique_id=&quot;10144&quot;&gt;&lt;property id=&quot;20148&quot; value=&quot;5&quot;/&gt;&lt;property id=&quot;20300&quot; value=&quot;Slide 34&quot;/&gt;&lt;property id=&quot;20307&quot; value=&quot;300&quot;/&gt;&lt;/object&gt;&lt;object type=&quot;3&quot; unique_id=&quot;10145&quot;&gt;&lt;property id=&quot;20148&quot; value=&quot;5&quot;/&gt;&lt;property id=&quot;20300&quot; value=&quot;Slide 35&quot;/&gt;&lt;property id=&quot;20307&quot; value=&quot;301&quot;/&gt;&lt;/object&gt;&lt;object type=&quot;3&quot; unique_id=&quot;10146&quot;&gt;&lt;property id=&quot;20148&quot; value=&quot;5&quot;/&gt;&lt;property id=&quot;20300&quot; value=&quot;Slide 36&quot;/&gt;&lt;property id=&quot;20307&quot; value=&quot;302&quot;/&gt;&lt;/object&gt;&lt;object type=&quot;3&quot; unique_id=&quot;10377&quot;&gt;&lt;property id=&quot;20148&quot; value=&quot;5&quot;/&gt;&lt;property id=&quot;20300&quot; value=&quot;Slide 5&quot;/&gt;&lt;property id=&quot;20307&quot; value=&quot;303&quot;/&gt;&lt;/object&gt;&lt;object type=&quot;3&quot; unique_id=&quot;10378&quot;&gt;&lt;property id=&quot;20148&quot; value=&quot;5&quot;/&gt;&lt;property id=&quot;20300&quot; value=&quot;Slide 21&quot;/&gt;&lt;property id=&quot;20307&quot; value=&quot;304&quot;/&gt;&lt;/object&gt;&lt;object type=&quot;3&quot; unique_id=&quot;10379&quot;&gt;&lt;property id=&quot;20148&quot; value=&quot;5&quot;/&gt;&lt;property id=&quot;20300&quot; value=&quot;Slide 22&quot;/&gt;&lt;property id=&quot;20307&quot; value=&quot;305&quot;/&gt;&lt;/object&gt;&lt;object type=&quot;3&quot; unique_id=&quot;14044&quot;&gt;&lt;property id=&quot;20148&quot; value=&quot;5&quot;/&gt;&lt;property id=&quot;20300&quot; value=&quot;Slide 4&quot;/&gt;&lt;property id=&quot;20307&quot; value=&quot;423&quot;/&gt;&lt;/object&gt;&lt;object type=&quot;3&quot; unique_id=&quot;14046&quot;&gt;&lt;property id=&quot;20148&quot; value=&quot;5&quot;/&gt;&lt;property id=&quot;20300&quot; value=&quot;Slide 1&quot;/&gt;&lt;property id=&quot;20307&quot; value=&quot;433&quot;/&gt;&lt;/object&gt;&lt;object type=&quot;3&quot; unique_id=&quot;14047&quot;&gt;&lt;property id=&quot;20148&quot; value=&quot;5&quot;/&gt;&lt;property id=&quot;20300&quot; value=&quot;Slide 2&quot;/&gt;&lt;property id=&quot;20307&quot; value=&quot;429&quot;/&gt;&lt;/object&gt;&lt;object type=&quot;3&quot; unique_id=&quot;14048&quot;&gt;&lt;property id=&quot;20148&quot; value=&quot;5&quot;/&gt;&lt;property id=&quot;20300&quot; value=&quot;Slide 24&quot;/&gt;&lt;property id=&quot;20307&quot; value=&quot;430&quot;/&gt;&lt;/object&gt;&lt;object type=&quot;3&quot; unique_id=&quot;14049&quot;&gt;&lt;property id=&quot;20148&quot; value=&quot;5&quot;/&gt;&lt;property id=&quot;20300&quot; value=&quot;Slide 27&quot;/&gt;&lt;property id=&quot;20307&quot; value=&quot;425&quot;/&gt;&lt;/object&gt;&lt;object type=&quot;3&quot; unique_id=&quot;14050&quot;&gt;&lt;property id=&quot;20148&quot; value=&quot;5&quot;/&gt;&lt;property id=&quot;20300&quot; value=&quot;Slide 30&quot;/&gt;&lt;property id=&quot;20307&quot; value=&quot;426&quot;/&gt;&lt;/object&gt;&lt;object type=&quot;3&quot; unique_id=&quot;14052&quot;&gt;&lt;property id=&quot;20148&quot; value=&quot;5&quot;/&gt;&lt;property id=&quot;20300&quot; value=&quot;Slide 32&quot;/&gt;&lt;property id=&quot;20307&quot; value=&quot;428&quot;/&gt;&lt;/object&gt;&lt;/object&gt;&lt;object type=&quot;8&quot; unique_id=&quot;1019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809</Words>
  <Application>Microsoft Office PowerPoint</Application>
  <PresentationFormat>Custom</PresentationFormat>
  <Paragraphs>145</Paragraphs>
  <Slides>36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PowerPoint Presentation</vt:lpstr>
      <vt:lpstr>PowerPoint Presentation</vt:lpstr>
      <vt:lpstr>Những vật nào tự phát sáng và những vật nào được chiếu sáng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ÁNH SÁNG TRUYỀN THEO ĐƯỜNG THẲNG</vt:lpstr>
      <vt:lpstr>Ánh sáng truyền qua được những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quan sát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Ánh sáng có truyền qua quyển sách và vỏ hộp hay không ?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Mr Long</dc:creator>
  <cp:lastModifiedBy>HP</cp:lastModifiedBy>
  <cp:revision>72</cp:revision>
  <dcterms:created xsi:type="dcterms:W3CDTF">2020-04-17T16:26:00Z</dcterms:created>
  <dcterms:modified xsi:type="dcterms:W3CDTF">2023-03-12T11:28:42Z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1033-11.2.0.9255</vt:lpwstr>
  </property>
</Properties>
</file>