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3" r:id="rId10"/>
    <p:sldId id="322" r:id="rId11"/>
    <p:sldId id="265" r:id="rId12"/>
    <p:sldId id="266" r:id="rId13"/>
    <p:sldId id="267" r:id="rId14"/>
    <p:sldId id="268" r:id="rId15"/>
    <p:sldId id="269" r:id="rId16"/>
    <p:sldId id="270" r:id="rId17"/>
    <p:sldId id="323" r:id="rId18"/>
    <p:sldId id="324" r:id="rId19"/>
    <p:sldId id="325" r:id="rId20"/>
    <p:sldId id="326" r:id="rId21"/>
    <p:sldId id="327" r:id="rId22"/>
    <p:sldId id="271" r:id="rId23"/>
  </p:sldIdLst>
  <p:sldSz cx="9144000" cy="5143500" type="screen16x9"/>
  <p:notesSz cx="6858000" cy="9144000"/>
  <p:embeddedFontLst>
    <p:embeddedFont>
      <p:font typeface="Playfair Display ExtraBold"/>
      <p:bold r:id="rId27"/>
      <p:boldItalic r:id="rId28"/>
    </p:embeddedFont>
    <p:embeddedFont>
      <p:font typeface="Assistant"/>
      <p:regular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4"/>
        <p:cNvGrpSpPr/>
        <p:nvPr/>
      </p:nvGrpSpPr>
      <p:grpSpPr>
        <a:xfrm>
          <a:off x="0" y="0"/>
          <a:ext cx="0" cy="0"/>
          <a:chOff x="0" y="0"/>
          <a:chExt cx="0" cy="0"/>
        </a:xfrm>
      </p:grpSpPr>
      <p:sp>
        <p:nvSpPr>
          <p:cNvPr id="195" name="Google Shape;1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5"/>
        <p:cNvGrpSpPr/>
        <p:nvPr/>
      </p:nvGrpSpPr>
      <p:grpSpPr>
        <a:xfrm>
          <a:off x="0" y="0"/>
          <a:ext cx="0" cy="0"/>
          <a:chOff x="0" y="0"/>
          <a:chExt cx="0" cy="0"/>
        </a:xfrm>
      </p:grpSpPr>
      <p:sp>
        <p:nvSpPr>
          <p:cNvPr id="466" name="Google Shape;466;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
        <p:cNvGrpSpPr/>
        <p:nvPr/>
      </p:nvGrpSpPr>
      <p:grpSpPr>
        <a:xfrm>
          <a:off x="0" y="0"/>
          <a:ext cx="0" cy="0"/>
          <a:chOff x="0" y="0"/>
          <a:chExt cx="0" cy="0"/>
        </a:xfrm>
      </p:grpSpPr>
      <p:sp>
        <p:nvSpPr>
          <p:cNvPr id="479" name="Google Shape;479;ge4b7ac326b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4b7ac326b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3"/>
        <p:cNvGrpSpPr/>
        <p:nvPr/>
      </p:nvGrpSpPr>
      <p:grpSpPr>
        <a:xfrm>
          <a:off x="0" y="0"/>
          <a:ext cx="0" cy="0"/>
          <a:chOff x="0" y="0"/>
          <a:chExt cx="0" cy="0"/>
        </a:xfrm>
      </p:grpSpPr>
      <p:sp>
        <p:nvSpPr>
          <p:cNvPr id="494" name="Google Shape;494;ge4b7ac326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4b7ac326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e4b7ac326b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4b7ac326b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0"/>
        <p:cNvGrpSpPr/>
        <p:nvPr/>
      </p:nvGrpSpPr>
      <p:grpSpPr>
        <a:xfrm>
          <a:off x="0" y="0"/>
          <a:ext cx="0" cy="0"/>
          <a:chOff x="0" y="0"/>
          <a:chExt cx="0" cy="0"/>
        </a:xfrm>
      </p:grpSpPr>
      <p:sp>
        <p:nvSpPr>
          <p:cNvPr id="551" name="Google Shape;551;ge4b7ac326b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e4b7ac326b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
        <p:cNvGrpSpPr/>
        <p:nvPr/>
      </p:nvGrpSpPr>
      <p:grpSpPr>
        <a:xfrm>
          <a:off x="0" y="0"/>
          <a:ext cx="0" cy="0"/>
          <a:chOff x="0" y="0"/>
          <a:chExt cx="0" cy="0"/>
        </a:xfrm>
      </p:grpSpPr>
      <p:sp>
        <p:nvSpPr>
          <p:cNvPr id="215" name="Google Shape;215;g111726a3f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1726a3f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
        <p:cNvGrpSpPr/>
        <p:nvPr/>
      </p:nvGrpSpPr>
      <p:grpSpPr>
        <a:xfrm>
          <a:off x="0" y="0"/>
          <a:ext cx="0" cy="0"/>
          <a:chOff x="0" y="0"/>
          <a:chExt cx="0" cy="0"/>
        </a:xfrm>
      </p:grpSpPr>
      <p:sp>
        <p:nvSpPr>
          <p:cNvPr id="242" name="Google Shape;242;ge4b7ac326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3"/>
        <p:cNvGrpSpPr/>
        <p:nvPr/>
      </p:nvGrpSpPr>
      <p:grpSpPr>
        <a:xfrm>
          <a:off x="0" y="0"/>
          <a:ext cx="0" cy="0"/>
          <a:chOff x="0" y="0"/>
          <a:chExt cx="0" cy="0"/>
        </a:xfrm>
      </p:grpSpPr>
      <p:sp>
        <p:nvSpPr>
          <p:cNvPr id="264" name="Google Shape;264;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0"/>
        <p:cNvGrpSpPr/>
        <p:nvPr/>
      </p:nvGrpSpPr>
      <p:grpSpPr>
        <a:xfrm>
          <a:off x="0" y="0"/>
          <a:ext cx="0" cy="0"/>
          <a:chOff x="0" y="0"/>
          <a:chExt cx="0" cy="0"/>
        </a:xfrm>
      </p:grpSpPr>
      <p:sp>
        <p:nvSpPr>
          <p:cNvPr id="331" name="Google Shape;331;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7"/>
        <p:cNvGrpSpPr/>
        <p:nvPr/>
      </p:nvGrpSpPr>
      <p:grpSpPr>
        <a:xfrm>
          <a:off x="0" y="0"/>
          <a:ext cx="0" cy="0"/>
          <a:chOff x="0" y="0"/>
          <a:chExt cx="0" cy="0"/>
        </a:xfrm>
      </p:grpSpPr>
      <p:sp>
        <p:nvSpPr>
          <p:cNvPr id="388" name="Google Shape;388;ge4b7ac326b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4b7ac326b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3"/>
        <p:cNvGrpSpPr/>
        <p:nvPr/>
      </p:nvGrpSpPr>
      <p:grpSpPr>
        <a:xfrm>
          <a:off x="0" y="0"/>
          <a:ext cx="0" cy="0"/>
          <a:chOff x="0" y="0"/>
          <a:chExt cx="0" cy="0"/>
        </a:xfrm>
      </p:grpSpPr>
      <p:sp>
        <p:nvSpPr>
          <p:cNvPr id="404" name="Google Shape;404;ge4b7ac326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e4b7ac326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99725" y="1055597"/>
            <a:ext cx="4181100" cy="2580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5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a:spLocks noGrp="1"/>
          </p:cNvSpPr>
          <p:nvPr>
            <p:ph type="subTitle" idx="1"/>
          </p:nvPr>
        </p:nvSpPr>
        <p:spPr>
          <a:xfrm>
            <a:off x="1099725" y="3678403"/>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rot="10800000">
            <a:off x="-1010749" y="1031641"/>
            <a:ext cx="1989438" cy="398469"/>
          </a:xfrm>
          <a:custGeom>
            <a:avLst/>
            <a:gdLst/>
            <a:ahLst/>
            <a:cxnLst/>
            <a:rect l="l" t="t" r="r" b="b"/>
            <a:pathLst>
              <a:path w="112940" h="22621" extrusionOk="0">
                <a:moveTo>
                  <a:pt x="9130" y="0"/>
                </a:moveTo>
                <a:lnTo>
                  <a:pt x="0" y="11310"/>
                </a:lnTo>
                <a:lnTo>
                  <a:pt x="9130" y="22620"/>
                </a:lnTo>
                <a:lnTo>
                  <a:pt x="112940" y="22620"/>
                </a:lnTo>
                <a:lnTo>
                  <a:pt x="112940" y="0"/>
                </a:lnTo>
                <a:close/>
              </a:path>
            </a:pathLst>
          </a:custGeom>
          <a:solidFill>
            <a:schemeClr val="accent2"/>
          </a:solidFill>
          <a:ln>
            <a:noFill/>
          </a:ln>
          <a:effectLst>
            <a:outerShdw blurRad="57150" dist="38100" dir="21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5386000" y="3536700"/>
            <a:ext cx="3042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73" name="Google Shape;73;p14"/>
          <p:cNvSpPr txBox="1">
            <a:spLocks noGrp="1"/>
          </p:cNvSpPr>
          <p:nvPr>
            <p:ph type="subTitle" idx="1"/>
          </p:nvPr>
        </p:nvSpPr>
        <p:spPr>
          <a:xfrm>
            <a:off x="4469950" y="1074900"/>
            <a:ext cx="3959100" cy="238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sp>
        <p:nvSpPr>
          <p:cNvPr id="74" name="Google Shape;74;p14"/>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8"/>
        <p:cNvGrpSpPr/>
        <p:nvPr/>
      </p:nvGrpSpPr>
      <p:grpSpPr>
        <a:xfrm>
          <a:off x="0" y="0"/>
          <a:ext cx="0" cy="0"/>
          <a:chOff x="0" y="0"/>
          <a:chExt cx="0" cy="0"/>
        </a:xfrm>
      </p:grpSpPr>
      <p:sp>
        <p:nvSpPr>
          <p:cNvPr id="99" name="Google Shape;99;p18"/>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18"/>
          <p:cNvSpPr txBox="1">
            <a:spLocks noGrp="1"/>
          </p:cNvSpPr>
          <p:nvPr>
            <p:ph type="title"/>
          </p:nvPr>
        </p:nvSpPr>
        <p:spPr>
          <a:xfrm rot="390348">
            <a:off x="1279678" y="1843436"/>
            <a:ext cx="1707798" cy="25605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01" name="Google Shape;101;p18"/>
          <p:cNvSpPr txBox="1">
            <a:spLocks noGrp="1"/>
          </p:cNvSpPr>
          <p:nvPr>
            <p:ph type="subTitle" idx="1"/>
          </p:nvPr>
        </p:nvSpPr>
        <p:spPr>
          <a:xfrm rot="390348">
            <a:off x="1227471" y="2187624"/>
            <a:ext cx="1707798" cy="484918"/>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 name="Google Shape;102;p18"/>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103" name="Google Shape;103;p18"/>
          <p:cNvSpPr txBox="1">
            <a:spLocks noGrp="1"/>
          </p:cNvSpPr>
          <p:nvPr>
            <p:ph type="title" idx="3"/>
          </p:nvPr>
        </p:nvSpPr>
        <p:spPr>
          <a:xfrm rot="-599010">
            <a:off x="1230661" y="3626363"/>
            <a:ext cx="1707962" cy="255882"/>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04" name="Google Shape;104;p18"/>
          <p:cNvSpPr txBox="1">
            <a:spLocks noGrp="1"/>
          </p:cNvSpPr>
          <p:nvPr>
            <p:ph type="subTitle" idx="4"/>
          </p:nvPr>
        </p:nvSpPr>
        <p:spPr>
          <a:xfrm rot="-599010">
            <a:off x="1310469" y="3966560"/>
            <a:ext cx="1707962" cy="484583"/>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5" name="Google Shape;105;p18"/>
          <p:cNvSpPr txBox="1">
            <a:spLocks noGrp="1"/>
          </p:cNvSpPr>
          <p:nvPr>
            <p:ph type="title" idx="5"/>
          </p:nvPr>
        </p:nvSpPr>
        <p:spPr>
          <a:xfrm rot="-388480">
            <a:off x="5768950" y="1841691"/>
            <a:ext cx="1707994" cy="255727"/>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06" name="Google Shape;106;p18"/>
          <p:cNvSpPr txBox="1">
            <a:spLocks noGrp="1"/>
          </p:cNvSpPr>
          <p:nvPr>
            <p:ph type="subTitle" idx="6"/>
          </p:nvPr>
        </p:nvSpPr>
        <p:spPr>
          <a:xfrm rot="-388480">
            <a:off x="5821004" y="2185897"/>
            <a:ext cx="1707994" cy="4848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7" name="Google Shape;107;p18"/>
          <p:cNvSpPr txBox="1">
            <a:spLocks noGrp="1"/>
          </p:cNvSpPr>
          <p:nvPr>
            <p:ph type="title" idx="7"/>
          </p:nvPr>
        </p:nvSpPr>
        <p:spPr>
          <a:xfrm rot="-308385">
            <a:off x="6400932" y="3337512"/>
            <a:ext cx="1707867" cy="256017"/>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08" name="Google Shape;108;p18"/>
          <p:cNvSpPr txBox="1">
            <a:spLocks noGrp="1"/>
          </p:cNvSpPr>
          <p:nvPr>
            <p:ph type="subTitle" idx="8"/>
          </p:nvPr>
        </p:nvSpPr>
        <p:spPr>
          <a:xfrm rot="-308385">
            <a:off x="6442448" y="3682791"/>
            <a:ext cx="1707867" cy="48495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0"/>
        <p:cNvGrpSpPr/>
        <p:nvPr/>
      </p:nvGrpSpPr>
      <p:grpSpPr>
        <a:xfrm>
          <a:off x="0" y="0"/>
          <a:ext cx="0" cy="0"/>
          <a:chOff x="0" y="0"/>
          <a:chExt cx="0" cy="0"/>
        </a:xfrm>
      </p:grpSpPr>
      <p:sp>
        <p:nvSpPr>
          <p:cNvPr id="141" name="Google Shape;141;p23"/>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23"/>
          <p:cNvSpPr txBox="1">
            <a:spLocks noGrp="1"/>
          </p:cNvSpPr>
          <p:nvPr>
            <p:ph type="title"/>
          </p:nvPr>
        </p:nvSpPr>
        <p:spPr>
          <a:xfrm>
            <a:off x="1332500" y="2145729"/>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200">
                <a:highlight>
                  <a:schemeClr val="dk2"/>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43" name="Google Shape;143;p23"/>
          <p:cNvSpPr txBox="1">
            <a:spLocks noGrp="1"/>
          </p:cNvSpPr>
          <p:nvPr>
            <p:ph type="title" idx="2" hasCustomPrompt="1"/>
          </p:nvPr>
        </p:nvSpPr>
        <p:spPr>
          <a:xfrm>
            <a:off x="1332500" y="1439167"/>
            <a:ext cx="3150900" cy="658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4" name="Google Shape;144;p23"/>
          <p:cNvSpPr txBox="1">
            <a:spLocks noGrp="1"/>
          </p:cNvSpPr>
          <p:nvPr>
            <p:ph type="subTitle" idx="1"/>
          </p:nvPr>
        </p:nvSpPr>
        <p:spPr>
          <a:xfrm>
            <a:off x="1332500" y="3356933"/>
            <a:ext cx="4360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853236" y="1284766"/>
            <a:ext cx="4520400" cy="1508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1000">
                <a:highlight>
                  <a:schemeClr val="dk2"/>
                </a:highligh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159" name="Google Shape;159;p26"/>
          <p:cNvSpPr txBox="1">
            <a:spLocks noGrp="1"/>
          </p:cNvSpPr>
          <p:nvPr>
            <p:ph type="subTitle" idx="1"/>
          </p:nvPr>
        </p:nvSpPr>
        <p:spPr>
          <a:xfrm>
            <a:off x="853236" y="3236834"/>
            <a:ext cx="4872900" cy="62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60" name="Google Shape;160;p26"/>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1">
  <p:cSld name="TITLE_ONLY_3">
    <p:spTree>
      <p:nvGrpSpPr>
        <p:cNvPr id="1" name="Shape 161"/>
        <p:cNvGrpSpPr/>
        <p:nvPr/>
      </p:nvGrpSpPr>
      <p:grpSpPr>
        <a:xfrm>
          <a:off x="0" y="0"/>
          <a:ext cx="0" cy="0"/>
          <a:chOff x="0" y="0"/>
          <a:chExt cx="0" cy="0"/>
        </a:xfrm>
      </p:grpSpPr>
      <p:sp>
        <p:nvSpPr>
          <p:cNvPr id="162" name="Google Shape;162;p27"/>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7"/>
          <p:cNvSpPr txBox="1">
            <a:spLocks noGrp="1"/>
          </p:cNvSpPr>
          <p:nvPr>
            <p:ph type="title" hasCustomPrompt="1"/>
          </p:nvPr>
        </p:nvSpPr>
        <p:spPr>
          <a:xfrm rot="552205">
            <a:off x="1238469" y="1947620"/>
            <a:ext cx="1506190" cy="557664"/>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3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4" name="Google Shape;164;p27"/>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165" name="Google Shape;165;p27"/>
          <p:cNvSpPr txBox="1">
            <a:spLocks noGrp="1"/>
          </p:cNvSpPr>
          <p:nvPr>
            <p:ph type="title" idx="3"/>
          </p:nvPr>
        </p:nvSpPr>
        <p:spPr>
          <a:xfrm rot="546759">
            <a:off x="924764" y="3720893"/>
            <a:ext cx="1608197" cy="25577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66" name="Google Shape;166;p27"/>
          <p:cNvSpPr txBox="1">
            <a:spLocks noGrp="1"/>
          </p:cNvSpPr>
          <p:nvPr>
            <p:ph type="subTitle" idx="1"/>
          </p:nvPr>
        </p:nvSpPr>
        <p:spPr>
          <a:xfrm rot="546759">
            <a:off x="850445" y="4065334"/>
            <a:ext cx="1608197" cy="48462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7" name="Google Shape;167;p27"/>
          <p:cNvSpPr txBox="1">
            <a:spLocks noGrp="1"/>
          </p:cNvSpPr>
          <p:nvPr>
            <p:ph type="title" idx="4" hasCustomPrompt="1"/>
          </p:nvPr>
        </p:nvSpPr>
        <p:spPr>
          <a:xfrm rot="-309868">
            <a:off x="3630480" y="1594529"/>
            <a:ext cx="1506415" cy="557555"/>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3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8" name="Google Shape;168;p27"/>
          <p:cNvSpPr txBox="1">
            <a:spLocks noGrp="1"/>
          </p:cNvSpPr>
          <p:nvPr>
            <p:ph type="title" idx="5"/>
          </p:nvPr>
        </p:nvSpPr>
        <p:spPr>
          <a:xfrm rot="-315324">
            <a:off x="3727569" y="3382255"/>
            <a:ext cx="1608160" cy="25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69" name="Google Shape;169;p27"/>
          <p:cNvSpPr txBox="1">
            <a:spLocks noGrp="1"/>
          </p:cNvSpPr>
          <p:nvPr>
            <p:ph type="subTitle" idx="6"/>
          </p:nvPr>
        </p:nvSpPr>
        <p:spPr>
          <a:xfrm rot="-315324">
            <a:off x="3769325" y="3730796"/>
            <a:ext cx="1608160" cy="48441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0" name="Google Shape;170;p27"/>
          <p:cNvSpPr txBox="1">
            <a:spLocks noGrp="1"/>
          </p:cNvSpPr>
          <p:nvPr>
            <p:ph type="title" idx="7" hasCustomPrompt="1"/>
          </p:nvPr>
        </p:nvSpPr>
        <p:spPr>
          <a:xfrm rot="-970737">
            <a:off x="5929488" y="1930357"/>
            <a:ext cx="1506254" cy="557593"/>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3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1" name="Google Shape;171;p27"/>
          <p:cNvSpPr txBox="1">
            <a:spLocks noGrp="1"/>
          </p:cNvSpPr>
          <p:nvPr>
            <p:ph type="title" idx="8"/>
          </p:nvPr>
        </p:nvSpPr>
        <p:spPr>
          <a:xfrm rot="-975484">
            <a:off x="6336431" y="3659817"/>
            <a:ext cx="1608420" cy="256032"/>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72" name="Google Shape;172;p27"/>
          <p:cNvSpPr txBox="1">
            <a:spLocks noGrp="1"/>
          </p:cNvSpPr>
          <p:nvPr>
            <p:ph type="subTitle" idx="9"/>
          </p:nvPr>
        </p:nvSpPr>
        <p:spPr>
          <a:xfrm rot="-975484">
            <a:off x="6465852" y="3991853"/>
            <a:ext cx="1608420" cy="484656"/>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1">
    <p:spTree>
      <p:nvGrpSpPr>
        <p:cNvPr id="1" name="Shape 184"/>
        <p:cNvGrpSpPr/>
        <p:nvPr/>
      </p:nvGrpSpPr>
      <p:grpSpPr>
        <a:xfrm>
          <a:off x="0" y="0"/>
          <a:ext cx="0" cy="0"/>
          <a:chOff x="0" y="0"/>
          <a:chExt cx="0" cy="0"/>
        </a:xfrm>
      </p:grpSpPr>
      <p:sp>
        <p:nvSpPr>
          <p:cNvPr id="185" name="Google Shape;185;p30"/>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186"/>
        <p:cNvGrpSpPr/>
        <p:nvPr/>
      </p:nvGrpSpPr>
      <p:grpSpPr>
        <a:xfrm>
          <a:off x="0" y="0"/>
          <a:ext cx="0" cy="0"/>
          <a:chOff x="0" y="0"/>
          <a:chExt cx="0" cy="0"/>
        </a:xfrm>
      </p:grpSpPr>
      <p:sp>
        <p:nvSpPr>
          <p:cNvPr id="187" name="Google Shape;187;p31"/>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C1A87-A51E-45EB-9A16-3B18E61E583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91900" y="2145729"/>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200">
                <a:highlight>
                  <a:schemeClr val="dk2"/>
                </a:high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title" idx="2" hasCustomPrompt="1"/>
          </p:nvPr>
        </p:nvSpPr>
        <p:spPr>
          <a:xfrm>
            <a:off x="2996550" y="1439167"/>
            <a:ext cx="3150900" cy="65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00" y="3356933"/>
            <a:ext cx="43602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 name="Google Shape;17;p3"/>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8"/>
        <p:cNvGrpSpPr/>
        <p:nvPr/>
      </p:nvGrpSpPr>
      <p:grpSpPr>
        <a:xfrm>
          <a:off x="0" y="0"/>
          <a:ext cx="0" cy="0"/>
          <a:chOff x="0" y="0"/>
          <a:chExt cx="0" cy="0"/>
        </a:xfrm>
      </p:grpSpPr>
      <p:sp>
        <p:nvSpPr>
          <p:cNvPr id="19" name="Google Shape;19;p4"/>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 name="Google Shape;21;p4"/>
          <p:cNvSpPr txBox="1">
            <a:spLocks noGrp="1"/>
          </p:cNvSpPr>
          <p:nvPr>
            <p:ph type="body" idx="1"/>
          </p:nvPr>
        </p:nvSpPr>
        <p:spPr>
          <a:xfrm>
            <a:off x="720000" y="1152475"/>
            <a:ext cx="7704000" cy="3279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sz="1300"/>
            </a:lvl2pPr>
            <a:lvl3pPr marL="1371600" lvl="2" indent="-304800" rtl="0">
              <a:lnSpc>
                <a:spcPct val="115000"/>
              </a:lnSpc>
              <a:spcBef>
                <a:spcPts val="0"/>
              </a:spcBef>
              <a:spcAft>
                <a:spcPts val="0"/>
              </a:spcAft>
              <a:buClr>
                <a:srgbClr val="434343"/>
              </a:buClr>
              <a:buSzPts val="1200"/>
              <a:buFont typeface="Roboto Condensed Light"/>
              <a:buAutoNum type="romanLcPeriod"/>
              <a:defRPr sz="1300"/>
            </a:lvl3pPr>
            <a:lvl4pPr marL="1828800" lvl="3" indent="-304800" rtl="0">
              <a:lnSpc>
                <a:spcPct val="115000"/>
              </a:lnSpc>
              <a:spcBef>
                <a:spcPts val="0"/>
              </a:spcBef>
              <a:spcAft>
                <a:spcPts val="0"/>
              </a:spcAft>
              <a:buClr>
                <a:srgbClr val="434343"/>
              </a:buClr>
              <a:buSzPts val="1200"/>
              <a:buFont typeface="Roboto Condensed Light"/>
              <a:buAutoNum type="arabicPeriod"/>
              <a:defRPr sz="1300"/>
            </a:lvl4pPr>
            <a:lvl5pPr marL="2286000" lvl="4" indent="-304800" rtl="0">
              <a:lnSpc>
                <a:spcPct val="115000"/>
              </a:lnSpc>
              <a:spcBef>
                <a:spcPts val="0"/>
              </a:spcBef>
              <a:spcAft>
                <a:spcPts val="0"/>
              </a:spcAft>
              <a:buClr>
                <a:srgbClr val="434343"/>
              </a:buClr>
              <a:buSzPts val="1200"/>
              <a:buFont typeface="Roboto Condensed Light"/>
              <a:buAutoNum type="alphaLcPeriod"/>
              <a:defRPr sz="1300"/>
            </a:lvl5pPr>
            <a:lvl6pPr marL="2743200" lvl="5" indent="-304800" rtl="0">
              <a:lnSpc>
                <a:spcPct val="115000"/>
              </a:lnSpc>
              <a:spcBef>
                <a:spcPts val="0"/>
              </a:spcBef>
              <a:spcAft>
                <a:spcPts val="0"/>
              </a:spcAft>
              <a:buClr>
                <a:srgbClr val="434343"/>
              </a:buClr>
              <a:buSzPts val="1200"/>
              <a:buFont typeface="Roboto Condensed Light"/>
              <a:buAutoNum type="romanLcPeriod"/>
              <a:defRPr sz="1300"/>
            </a:lvl6pPr>
            <a:lvl7pPr marL="3200400" lvl="6" indent="-304800" rtl="0">
              <a:lnSpc>
                <a:spcPct val="115000"/>
              </a:lnSpc>
              <a:spcBef>
                <a:spcPts val="0"/>
              </a:spcBef>
              <a:spcAft>
                <a:spcPts val="0"/>
              </a:spcAft>
              <a:buClr>
                <a:srgbClr val="434343"/>
              </a:buClr>
              <a:buSzPts val="1200"/>
              <a:buFont typeface="Roboto Condensed Light"/>
              <a:buAutoNum type="arabicPeriod"/>
              <a:defRPr sz="1300"/>
            </a:lvl7pPr>
            <a:lvl8pPr marL="3657600" lvl="7" indent="-304800" rtl="0">
              <a:lnSpc>
                <a:spcPct val="115000"/>
              </a:lnSpc>
              <a:spcBef>
                <a:spcPts val="0"/>
              </a:spcBef>
              <a:spcAft>
                <a:spcPts val="0"/>
              </a:spcAft>
              <a:buClr>
                <a:srgbClr val="434343"/>
              </a:buClr>
              <a:buSzPts val="1200"/>
              <a:buFont typeface="Roboto Condensed Light"/>
              <a:buAutoNum type="alphaLcPeriod"/>
              <a:defRPr sz="1300"/>
            </a:lvl8pPr>
            <a:lvl9pPr marL="4114800" lvl="8" indent="-304800" rtl="0">
              <a:lnSpc>
                <a:spcPct val="115000"/>
              </a:lnSpc>
              <a:spcBef>
                <a:spcPts val="0"/>
              </a:spcBef>
              <a:spcAft>
                <a:spcPts val="0"/>
              </a:spcAft>
              <a:buClr>
                <a:srgbClr val="434343"/>
              </a:buClr>
              <a:buSzPts val="1200"/>
              <a:buFont typeface="Roboto Condensed Light"/>
              <a:buAutoNum type="romanLcPeriod"/>
              <a:defRPr sz="1300"/>
            </a:lvl9pPr>
          </a:lstStyle>
          <a:p/>
        </p:txBody>
      </p:sp>
      <p:sp>
        <p:nvSpPr>
          <p:cNvPr id="22" name="Google Shape;22;p4"/>
          <p:cNvSpPr/>
          <p:nvPr/>
        </p:nvSpPr>
        <p:spPr>
          <a:xfrm rot="-5400000">
            <a:off x="7810176" y="-271734"/>
            <a:ext cx="1989438" cy="398469"/>
          </a:xfrm>
          <a:custGeom>
            <a:avLst/>
            <a:gdLst/>
            <a:ahLst/>
            <a:cxnLst/>
            <a:rect l="l" t="t" r="r" b="b"/>
            <a:pathLst>
              <a:path w="112940" h="22621" extrusionOk="0">
                <a:moveTo>
                  <a:pt x="9130" y="0"/>
                </a:moveTo>
                <a:lnTo>
                  <a:pt x="0" y="11310"/>
                </a:lnTo>
                <a:lnTo>
                  <a:pt x="9130" y="22620"/>
                </a:lnTo>
                <a:lnTo>
                  <a:pt x="112940" y="22620"/>
                </a:lnTo>
                <a:lnTo>
                  <a:pt x="112940" y="0"/>
                </a:lnTo>
                <a:close/>
              </a:path>
            </a:pathLst>
          </a:custGeom>
          <a:solidFill>
            <a:schemeClr val="dk2"/>
          </a:solidFill>
          <a:ln>
            <a:noFill/>
          </a:ln>
          <a:effectLst>
            <a:outerShdw blurRad="57150" dist="38100" dir="21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0"/>
        <p:cNvGrpSpPr/>
        <p:nvPr/>
      </p:nvGrpSpPr>
      <p:grpSpPr>
        <a:xfrm>
          <a:off x="0" y="0"/>
          <a:ext cx="0" cy="0"/>
          <a:chOff x="0" y="0"/>
          <a:chExt cx="0" cy="0"/>
        </a:xfrm>
      </p:grpSpPr>
      <p:sp>
        <p:nvSpPr>
          <p:cNvPr id="31" name="Google Shape;31;p6"/>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7"/>
          <p:cNvSpPr txBox="1">
            <a:spLocks noGrp="1"/>
          </p:cNvSpPr>
          <p:nvPr>
            <p:ph type="title"/>
          </p:nvPr>
        </p:nvSpPr>
        <p:spPr>
          <a:xfrm>
            <a:off x="1043750" y="738025"/>
            <a:ext cx="3238500" cy="16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7"/>
          <p:cNvSpPr txBox="1">
            <a:spLocks noGrp="1"/>
          </p:cNvSpPr>
          <p:nvPr>
            <p:ph type="body" idx="1"/>
          </p:nvPr>
        </p:nvSpPr>
        <p:spPr>
          <a:xfrm>
            <a:off x="1001900" y="2495149"/>
            <a:ext cx="3322200" cy="1042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p:txBody>
      </p:sp>
      <p:sp>
        <p:nvSpPr>
          <p:cNvPr id="37" name="Google Shape;37;p7"/>
          <p:cNvSpPr/>
          <p:nvPr/>
        </p:nvSpPr>
        <p:spPr>
          <a:xfrm rot="10800000">
            <a:off x="-987549" y="817691"/>
            <a:ext cx="1989438" cy="398469"/>
          </a:xfrm>
          <a:custGeom>
            <a:avLst/>
            <a:gdLst/>
            <a:ahLst/>
            <a:cxnLst/>
            <a:rect l="l" t="t" r="r" b="b"/>
            <a:pathLst>
              <a:path w="112940" h="22621" extrusionOk="0">
                <a:moveTo>
                  <a:pt x="9130" y="0"/>
                </a:moveTo>
                <a:lnTo>
                  <a:pt x="0" y="11310"/>
                </a:lnTo>
                <a:lnTo>
                  <a:pt x="9130" y="22620"/>
                </a:lnTo>
                <a:lnTo>
                  <a:pt x="112940" y="22620"/>
                </a:lnTo>
                <a:lnTo>
                  <a:pt x="112940" y="0"/>
                </a:lnTo>
                <a:close/>
              </a:path>
            </a:pathLst>
          </a:custGeom>
          <a:solidFill>
            <a:schemeClr val="accent2"/>
          </a:solidFill>
          <a:ln>
            <a:noFill/>
          </a:ln>
          <a:effectLst>
            <a:outerShdw blurRad="57150" dist="38100" dir="21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2415600" y="596025"/>
            <a:ext cx="4312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highlight>
                  <a:schemeClr val="dk2"/>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45" name="Google Shape;45;p9"/>
          <p:cNvSpPr txBox="1">
            <a:spLocks noGrp="1"/>
          </p:cNvSpPr>
          <p:nvPr>
            <p:ph type="subTitle" idx="1"/>
          </p:nvPr>
        </p:nvSpPr>
        <p:spPr>
          <a:xfrm>
            <a:off x="2149350" y="1773804"/>
            <a:ext cx="4845300" cy="144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6" name="Google Shape;46;p9"/>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9"/>
          <p:cNvSpPr/>
          <p:nvPr/>
        </p:nvSpPr>
        <p:spPr>
          <a:xfrm rot="10800000">
            <a:off x="-837949" y="817691"/>
            <a:ext cx="1989438" cy="398469"/>
          </a:xfrm>
          <a:custGeom>
            <a:avLst/>
            <a:gdLst/>
            <a:ahLst/>
            <a:cxnLst/>
            <a:rect l="l" t="t" r="r" b="b"/>
            <a:pathLst>
              <a:path w="112940" h="22621" extrusionOk="0">
                <a:moveTo>
                  <a:pt x="9130" y="0"/>
                </a:moveTo>
                <a:lnTo>
                  <a:pt x="0" y="11310"/>
                </a:lnTo>
                <a:lnTo>
                  <a:pt x="9130" y="22620"/>
                </a:lnTo>
                <a:lnTo>
                  <a:pt x="112940" y="22620"/>
                </a:lnTo>
                <a:lnTo>
                  <a:pt x="112940" y="0"/>
                </a:lnTo>
                <a:close/>
              </a:path>
            </a:pathLst>
          </a:custGeom>
          <a:solidFill>
            <a:schemeClr val="accent2"/>
          </a:solidFill>
          <a:ln>
            <a:noFill/>
          </a:ln>
          <a:effectLst>
            <a:outerShdw blurRad="57150" dist="38100" dir="21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777450" y="577950"/>
            <a:ext cx="7589100" cy="398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11"/>
          <p:cNvSpPr txBox="1">
            <a:spLocks noGrp="1"/>
          </p:cNvSpPr>
          <p:nvPr>
            <p:ph type="title" hasCustomPrompt="1"/>
          </p:nvPr>
        </p:nvSpPr>
        <p:spPr>
          <a:xfrm>
            <a:off x="3204325" y="1518809"/>
            <a:ext cx="4655700" cy="15111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8600">
                <a:highlight>
                  <a:schemeClr val="dk2"/>
                </a:highligh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3" name="Google Shape;53;p11"/>
          <p:cNvSpPr txBox="1">
            <a:spLocks noGrp="1"/>
          </p:cNvSpPr>
          <p:nvPr>
            <p:ph type="subTitle" idx="1"/>
          </p:nvPr>
        </p:nvSpPr>
        <p:spPr>
          <a:xfrm>
            <a:off x="3204325" y="3277291"/>
            <a:ext cx="46557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54" name="Google Shape;54;p11"/>
          <p:cNvSpPr/>
          <p:nvPr/>
        </p:nvSpPr>
        <p:spPr>
          <a:xfrm rot="10800000" flipH="1">
            <a:off x="7804076" y="1218016"/>
            <a:ext cx="1989438" cy="398469"/>
          </a:xfrm>
          <a:custGeom>
            <a:avLst/>
            <a:gdLst/>
            <a:ahLst/>
            <a:cxnLst/>
            <a:rect l="l" t="t" r="r" b="b"/>
            <a:pathLst>
              <a:path w="112940" h="22621" extrusionOk="0">
                <a:moveTo>
                  <a:pt x="9130" y="0"/>
                </a:moveTo>
                <a:lnTo>
                  <a:pt x="0" y="11310"/>
                </a:lnTo>
                <a:lnTo>
                  <a:pt x="9130" y="22620"/>
                </a:lnTo>
                <a:lnTo>
                  <a:pt x="112940" y="22620"/>
                </a:lnTo>
                <a:lnTo>
                  <a:pt x="112940" y="0"/>
                </a:lnTo>
                <a:close/>
              </a:path>
            </a:pathLst>
          </a:custGeom>
          <a:solidFill>
            <a:schemeClr val="dk2"/>
          </a:solidFill>
          <a:ln>
            <a:noFill/>
          </a:ln>
          <a:effectLst>
            <a:outerShdw blurRad="57150" dist="38100" dir="21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5"/>
        <p:cNvGrpSpPr/>
        <p:nvPr/>
      </p:nvGrpSpPr>
      <p:grpSpPr>
        <a:xfrm>
          <a:off x="0" y="0"/>
          <a:ext cx="0" cy="0"/>
          <a:chOff x="0" y="0"/>
          <a:chExt cx="0" cy="0"/>
        </a:xfrm>
      </p:grpSpPr>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6"/>
        <p:cNvGrpSpPr/>
        <p:nvPr/>
      </p:nvGrpSpPr>
      <p:grpSpPr>
        <a:xfrm>
          <a:off x="0" y="0"/>
          <a:ext cx="0" cy="0"/>
          <a:chOff x="0" y="0"/>
          <a:chExt cx="0" cy="0"/>
        </a:xfrm>
      </p:grpSpPr>
      <p:sp>
        <p:nvSpPr>
          <p:cNvPr id="57" name="Google Shape;57;p13"/>
          <p:cNvSpPr/>
          <p:nvPr/>
        </p:nvSpPr>
        <p:spPr>
          <a:xfrm>
            <a:off x="320850" y="338100"/>
            <a:ext cx="8502300" cy="4467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13"/>
          <p:cNvSpPr txBox="1">
            <a:spLocks noGrp="1"/>
          </p:cNvSpPr>
          <p:nvPr>
            <p:ph type="title"/>
          </p:nvPr>
        </p:nvSpPr>
        <p:spPr>
          <a:xfrm rot="-416387">
            <a:off x="1352723" y="1889287"/>
            <a:ext cx="2336417" cy="34754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9" name="Google Shape;59;p13"/>
          <p:cNvSpPr txBox="1">
            <a:spLocks noGrp="1"/>
          </p:cNvSpPr>
          <p:nvPr>
            <p:ph type="title" idx="2" hasCustomPrompt="1"/>
          </p:nvPr>
        </p:nvSpPr>
        <p:spPr>
          <a:xfrm rot="-416668">
            <a:off x="1831506" y="1431641"/>
            <a:ext cx="1275356" cy="41162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1"/>
          </p:nvPr>
        </p:nvSpPr>
        <p:spPr>
          <a:xfrm rot="-416387">
            <a:off x="1409347" y="2286278"/>
            <a:ext cx="2336417" cy="48474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1" name="Google Shape;61;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62" name="Google Shape;62;p13"/>
          <p:cNvSpPr txBox="1">
            <a:spLocks noGrp="1"/>
          </p:cNvSpPr>
          <p:nvPr>
            <p:ph type="title" idx="4"/>
          </p:nvPr>
        </p:nvSpPr>
        <p:spPr>
          <a:xfrm rot="509467">
            <a:off x="1344683" y="3739440"/>
            <a:ext cx="2336511" cy="34731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3" name="Google Shape;63;p13"/>
          <p:cNvSpPr txBox="1">
            <a:spLocks noGrp="1"/>
          </p:cNvSpPr>
          <p:nvPr>
            <p:ph type="title" idx="5" hasCustomPrompt="1"/>
          </p:nvPr>
        </p:nvSpPr>
        <p:spPr>
          <a:xfrm rot="509766">
            <a:off x="1938050" y="3283420"/>
            <a:ext cx="1275194" cy="41163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6"/>
          </p:nvPr>
        </p:nvSpPr>
        <p:spPr>
          <a:xfrm rot="509467">
            <a:off x="1274966" y="4134712"/>
            <a:ext cx="2336511" cy="48473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5" name="Google Shape;65;p13"/>
          <p:cNvSpPr txBox="1">
            <a:spLocks noGrp="1"/>
          </p:cNvSpPr>
          <p:nvPr>
            <p:ph type="title" idx="7"/>
          </p:nvPr>
        </p:nvSpPr>
        <p:spPr>
          <a:xfrm rot="200951">
            <a:off x="4930428" y="1908710"/>
            <a:ext cx="2336491" cy="34739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6" name="Google Shape;66;p13"/>
          <p:cNvSpPr txBox="1">
            <a:spLocks noGrp="1"/>
          </p:cNvSpPr>
          <p:nvPr>
            <p:ph type="title" idx="8" hasCustomPrompt="1"/>
          </p:nvPr>
        </p:nvSpPr>
        <p:spPr>
          <a:xfrm rot="200658">
            <a:off x="5486075" y="1448625"/>
            <a:ext cx="1275372" cy="41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subTitle" idx="9"/>
          </p:nvPr>
        </p:nvSpPr>
        <p:spPr>
          <a:xfrm rot="200951">
            <a:off x="4903157" y="2308338"/>
            <a:ext cx="2336491" cy="484721"/>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8" name="Google Shape;68;p13"/>
          <p:cNvSpPr txBox="1">
            <a:spLocks noGrp="1"/>
          </p:cNvSpPr>
          <p:nvPr>
            <p:ph type="title" idx="13"/>
          </p:nvPr>
        </p:nvSpPr>
        <p:spPr>
          <a:xfrm rot="587334">
            <a:off x="5417752" y="3518517"/>
            <a:ext cx="2336213" cy="34766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 name="Google Shape;69;p13"/>
          <p:cNvSpPr txBox="1">
            <a:spLocks noGrp="1"/>
          </p:cNvSpPr>
          <p:nvPr>
            <p:ph type="title" idx="14" hasCustomPrompt="1"/>
          </p:nvPr>
        </p:nvSpPr>
        <p:spPr>
          <a:xfrm rot="588346">
            <a:off x="6020678" y="3064247"/>
            <a:ext cx="1275332" cy="41163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subTitle" idx="15"/>
          </p:nvPr>
        </p:nvSpPr>
        <p:spPr>
          <a:xfrm rot="587334">
            <a:off x="5338096" y="3912125"/>
            <a:ext cx="2336213" cy="484918"/>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2pPr>
            <a:lvl3pPr lvl="2"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3pPr>
            <a:lvl4pPr lvl="3"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4pPr>
            <a:lvl5pPr lvl="4"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5pPr>
            <a:lvl6pPr lvl="5"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6pPr>
            <a:lvl7pPr lvl="6"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7pPr>
            <a:lvl8pPr lvl="7"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8pPr>
            <a:lvl9pPr lvl="8"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ctrTitle"/>
          </p:nvPr>
        </p:nvSpPr>
        <p:spPr>
          <a:xfrm>
            <a:off x="880269" y="1215124"/>
            <a:ext cx="7523851" cy="2580600"/>
          </a:xfrm>
          <a:prstGeom prst="rect">
            <a:avLst/>
          </a:prstGeom>
        </p:spPr>
        <p:txBody>
          <a:bodyPr spcFirstLastPara="1" wrap="square" lIns="91425" tIns="91425" rIns="91425" bIns="91425" anchor="t" anchorCtr="0">
            <a:noAutofit/>
          </a:bodyPr>
          <a:lstStyle/>
          <a:p>
            <a:pPr algn="ctr"/>
            <a:r>
              <a:rPr lang="vi-VN" sz="3600" b="1" cap="all" dirty="0" smtClean="0">
                <a:solidFill>
                  <a:srgbClr val="FF0000"/>
                </a:solidFill>
              </a:rPr>
              <a:t>L</a:t>
            </a:r>
            <a:r>
              <a:rPr lang="en-US" altLang="vi-VN" sz="3600" b="1" cap="all" dirty="0" smtClean="0">
                <a:solidFill>
                  <a:srgbClr val="FF0000"/>
                </a:solidFill>
              </a:rPr>
              <a:t>Ị</a:t>
            </a:r>
            <a:r>
              <a:rPr lang="vi-VN" sz="3600" b="1" cap="all" dirty="0" smtClean="0">
                <a:solidFill>
                  <a:srgbClr val="FF0000"/>
                </a:solidFill>
              </a:rPr>
              <a:t>ch sử:</a:t>
            </a:r>
            <a:br>
              <a:rPr lang="vi-VN" b="1" cap="all" dirty="0" smtClean="0"/>
            </a:br>
            <a:r>
              <a:rPr lang="nl-NL" b="1" cap="all" dirty="0" smtClean="0"/>
              <a:t>CuỘc </a:t>
            </a:r>
            <a:r>
              <a:rPr lang="nl-NL" b="1" cap="all" dirty="0"/>
              <a:t>khẨn hoang Ở Đàng trong</a:t>
            </a:r>
            <a:br>
              <a:rPr lang="en-US" dirty="0"/>
            </a:br>
            <a:endParaRPr dirty="0">
              <a:solidFill>
                <a:schemeClr val="accent1"/>
              </a:solidFill>
            </a:endParaRPr>
          </a:p>
        </p:txBody>
      </p:sp>
      <p:cxnSp>
        <p:nvCxnSpPr>
          <p:cNvPr id="200" name="Google Shape;200;p35"/>
          <p:cNvCxnSpPr/>
          <p:nvPr/>
        </p:nvCxnSpPr>
        <p:spPr>
          <a:xfrm>
            <a:off x="1184050" y="3576805"/>
            <a:ext cx="4395300" cy="0"/>
          </a:xfrm>
          <a:prstGeom prst="straightConnector1">
            <a:avLst/>
          </a:prstGeom>
          <a:noFill/>
          <a:ln w="19050" cap="flat" cmpd="sng">
            <a:solidFill>
              <a:schemeClr val="dk1"/>
            </a:solidFill>
            <a:prstDash val="solid"/>
            <a:round/>
            <a:headEnd type="none" w="med" len="med"/>
            <a:tailEnd type="none" w="med" len="med"/>
          </a:ln>
        </p:spPr>
      </p:cxnSp>
      <p:sp>
        <p:nvSpPr>
          <p:cNvPr id="206" name="Google Shape;206;p35"/>
          <p:cNvSpPr/>
          <p:nvPr/>
        </p:nvSpPr>
        <p:spPr>
          <a:xfrm flipH="1">
            <a:off x="7124222" y="3018386"/>
            <a:ext cx="591900" cy="209476"/>
          </a:xfrm>
          <a:custGeom>
            <a:avLst/>
            <a:gdLst/>
            <a:ahLst/>
            <a:cxnLst/>
            <a:rect l="l" t="t" r="r" b="b"/>
            <a:pathLst>
              <a:path w="21616" h="7650" extrusionOk="0">
                <a:moveTo>
                  <a:pt x="399" y="0"/>
                </a:moveTo>
                <a:cubicBezTo>
                  <a:pt x="481" y="86"/>
                  <a:pt x="554" y="158"/>
                  <a:pt x="567" y="158"/>
                </a:cubicBezTo>
                <a:cubicBezTo>
                  <a:pt x="569" y="158"/>
                  <a:pt x="569" y="157"/>
                  <a:pt x="569" y="156"/>
                </a:cubicBezTo>
                <a:lnTo>
                  <a:pt x="569" y="156"/>
                </a:lnTo>
                <a:cubicBezTo>
                  <a:pt x="664" y="526"/>
                  <a:pt x="267" y="760"/>
                  <a:pt x="66" y="1086"/>
                </a:cubicBezTo>
                <a:cubicBezTo>
                  <a:pt x="134" y="1132"/>
                  <a:pt x="233" y="1320"/>
                  <a:pt x="301" y="1366"/>
                </a:cubicBezTo>
                <a:cubicBezTo>
                  <a:pt x="233" y="1460"/>
                  <a:pt x="134" y="1695"/>
                  <a:pt x="1" y="1789"/>
                </a:cubicBezTo>
                <a:cubicBezTo>
                  <a:pt x="101" y="1835"/>
                  <a:pt x="233" y="2071"/>
                  <a:pt x="333" y="2117"/>
                </a:cubicBezTo>
                <a:cubicBezTo>
                  <a:pt x="268" y="2211"/>
                  <a:pt x="233" y="2351"/>
                  <a:pt x="134" y="2445"/>
                </a:cubicBezTo>
                <a:cubicBezTo>
                  <a:pt x="301" y="2445"/>
                  <a:pt x="502" y="2445"/>
                  <a:pt x="668" y="2491"/>
                </a:cubicBezTo>
                <a:cubicBezTo>
                  <a:pt x="502" y="2634"/>
                  <a:pt x="268" y="2726"/>
                  <a:pt x="134" y="2914"/>
                </a:cubicBezTo>
                <a:cubicBezTo>
                  <a:pt x="233" y="2914"/>
                  <a:pt x="368" y="3102"/>
                  <a:pt x="502" y="3102"/>
                </a:cubicBezTo>
                <a:cubicBezTo>
                  <a:pt x="401" y="3337"/>
                  <a:pt x="200" y="3523"/>
                  <a:pt x="101" y="3711"/>
                </a:cubicBezTo>
                <a:cubicBezTo>
                  <a:pt x="268" y="3805"/>
                  <a:pt x="502" y="3899"/>
                  <a:pt x="636" y="4085"/>
                </a:cubicBezTo>
                <a:cubicBezTo>
                  <a:pt x="434" y="4274"/>
                  <a:pt x="368" y="4554"/>
                  <a:pt x="268" y="4790"/>
                </a:cubicBezTo>
                <a:cubicBezTo>
                  <a:pt x="434" y="4976"/>
                  <a:pt x="668" y="5022"/>
                  <a:pt x="802" y="5211"/>
                </a:cubicBezTo>
                <a:cubicBezTo>
                  <a:pt x="668" y="5445"/>
                  <a:pt x="434" y="5587"/>
                  <a:pt x="301" y="5867"/>
                </a:cubicBezTo>
                <a:cubicBezTo>
                  <a:pt x="467" y="6102"/>
                  <a:pt x="603" y="6478"/>
                  <a:pt x="870" y="6570"/>
                </a:cubicBezTo>
                <a:cubicBezTo>
                  <a:pt x="734" y="6767"/>
                  <a:pt x="590" y="6953"/>
                  <a:pt x="434" y="7133"/>
                </a:cubicBezTo>
                <a:cubicBezTo>
                  <a:pt x="583" y="7343"/>
                  <a:pt x="517" y="7494"/>
                  <a:pt x="412" y="7649"/>
                </a:cubicBezTo>
                <a:lnTo>
                  <a:pt x="21092" y="7649"/>
                </a:lnTo>
                <a:cubicBezTo>
                  <a:pt x="21132" y="7590"/>
                  <a:pt x="21176" y="7536"/>
                  <a:pt x="21224" y="7485"/>
                </a:cubicBezTo>
                <a:cubicBezTo>
                  <a:pt x="21180" y="7446"/>
                  <a:pt x="21049" y="7328"/>
                  <a:pt x="21005" y="7288"/>
                </a:cubicBezTo>
                <a:cubicBezTo>
                  <a:pt x="21136" y="7251"/>
                  <a:pt x="21265" y="7093"/>
                  <a:pt x="21397" y="7054"/>
                </a:cubicBezTo>
                <a:cubicBezTo>
                  <a:pt x="21243" y="6877"/>
                  <a:pt x="21068" y="6719"/>
                  <a:pt x="20876" y="6585"/>
                </a:cubicBezTo>
                <a:cubicBezTo>
                  <a:pt x="21092" y="6272"/>
                  <a:pt x="21616" y="5959"/>
                  <a:pt x="21007" y="5764"/>
                </a:cubicBezTo>
                <a:cubicBezTo>
                  <a:pt x="21092" y="5686"/>
                  <a:pt x="21136" y="5607"/>
                  <a:pt x="21224" y="5570"/>
                </a:cubicBezTo>
                <a:cubicBezTo>
                  <a:pt x="21092" y="5451"/>
                  <a:pt x="21136" y="5451"/>
                  <a:pt x="21049" y="5333"/>
                </a:cubicBezTo>
                <a:cubicBezTo>
                  <a:pt x="21007" y="5294"/>
                  <a:pt x="20919" y="5294"/>
                  <a:pt x="20876" y="5257"/>
                </a:cubicBezTo>
                <a:cubicBezTo>
                  <a:pt x="20834" y="5217"/>
                  <a:pt x="20919" y="5178"/>
                  <a:pt x="20919" y="5138"/>
                </a:cubicBezTo>
                <a:cubicBezTo>
                  <a:pt x="20788" y="5099"/>
                  <a:pt x="20746" y="5099"/>
                  <a:pt x="20659" y="5022"/>
                </a:cubicBezTo>
                <a:cubicBezTo>
                  <a:pt x="21049" y="4749"/>
                  <a:pt x="20832" y="4436"/>
                  <a:pt x="21180" y="4201"/>
                </a:cubicBezTo>
                <a:cubicBezTo>
                  <a:pt x="21092" y="4004"/>
                  <a:pt x="21136" y="3928"/>
                  <a:pt x="21049" y="3731"/>
                </a:cubicBezTo>
                <a:cubicBezTo>
                  <a:pt x="21121" y="3665"/>
                  <a:pt x="21180" y="3584"/>
                  <a:pt x="21224" y="3496"/>
                </a:cubicBezTo>
                <a:cubicBezTo>
                  <a:pt x="20963" y="3380"/>
                  <a:pt x="20832" y="3223"/>
                  <a:pt x="21007" y="2949"/>
                </a:cubicBezTo>
                <a:cubicBezTo>
                  <a:pt x="20933" y="2940"/>
                  <a:pt x="20869" y="2896"/>
                  <a:pt x="20832" y="2833"/>
                </a:cubicBezTo>
                <a:cubicBezTo>
                  <a:pt x="20963" y="2754"/>
                  <a:pt x="21092" y="2520"/>
                  <a:pt x="21268" y="2441"/>
                </a:cubicBezTo>
                <a:cubicBezTo>
                  <a:pt x="21224" y="2402"/>
                  <a:pt x="21136" y="2323"/>
                  <a:pt x="21092" y="2286"/>
                </a:cubicBezTo>
                <a:cubicBezTo>
                  <a:pt x="21049" y="2049"/>
                  <a:pt x="21092" y="2089"/>
                  <a:pt x="20919" y="1854"/>
                </a:cubicBezTo>
                <a:cubicBezTo>
                  <a:pt x="21007" y="1620"/>
                  <a:pt x="21092" y="1346"/>
                  <a:pt x="21397" y="1152"/>
                </a:cubicBezTo>
                <a:cubicBezTo>
                  <a:pt x="21298" y="1103"/>
                  <a:pt x="21197" y="1064"/>
                  <a:pt x="21092" y="1033"/>
                </a:cubicBezTo>
                <a:cubicBezTo>
                  <a:pt x="21136" y="994"/>
                  <a:pt x="21224" y="955"/>
                  <a:pt x="21268" y="878"/>
                </a:cubicBezTo>
                <a:cubicBezTo>
                  <a:pt x="21180" y="839"/>
                  <a:pt x="21049" y="799"/>
                  <a:pt x="20963" y="760"/>
                </a:cubicBezTo>
                <a:cubicBezTo>
                  <a:pt x="21049" y="720"/>
                  <a:pt x="21182" y="525"/>
                  <a:pt x="21268" y="486"/>
                </a:cubicBezTo>
                <a:cubicBezTo>
                  <a:pt x="21136" y="486"/>
                  <a:pt x="21007" y="368"/>
                  <a:pt x="20876" y="331"/>
                </a:cubicBezTo>
                <a:cubicBezTo>
                  <a:pt x="20919" y="291"/>
                  <a:pt x="21049" y="173"/>
                  <a:pt x="21136" y="134"/>
                </a:cubicBezTo>
                <a:lnTo>
                  <a:pt x="21007" y="94"/>
                </a:lnTo>
                <a:cubicBezTo>
                  <a:pt x="21046" y="77"/>
                  <a:pt x="21116" y="39"/>
                  <a:pt x="21193" y="0"/>
                </a:cubicBezTo>
                <a:close/>
              </a:path>
            </a:pathLst>
          </a:custGeom>
          <a:solidFill>
            <a:srgbClr val="F8F2E6">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21" name="Google Shape;421;p45"/>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HĐ 3: Kết quả cuộc khai hoang</a:t>
            </a:r>
            <a:endParaRPr dirty="0"/>
          </a:p>
        </p:txBody>
      </p:sp>
      <p:sp>
        <p:nvSpPr>
          <p:cNvPr id="10" name="Rectangle 9"/>
          <p:cNvSpPr/>
          <p:nvPr/>
        </p:nvSpPr>
        <p:spPr>
          <a:xfrm>
            <a:off x="248540" y="1122961"/>
            <a:ext cx="8646919"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Times New Roman" panose="02020603050405020304" pitchFamily="18" charset="0"/>
              </a:rPr>
              <a:t>Đọc thông tin sgk trang 56 từ “ Lúc đó... có nhiều bản sắc”</a:t>
            </a:r>
            <a:endParaRPr lang="en-US" sz="2800" dirty="0">
              <a:solidFill>
                <a:srgbClr val="FF0000"/>
              </a:solidFill>
            </a:endParaRPr>
          </a:p>
        </p:txBody>
      </p:sp>
      <p:sp>
        <p:nvSpPr>
          <p:cNvPr id="11" name="Rectangle 10"/>
          <p:cNvSpPr/>
          <p:nvPr/>
        </p:nvSpPr>
        <p:spPr>
          <a:xfrm>
            <a:off x="497081" y="1991142"/>
            <a:ext cx="8122263"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Câu hỏi: Kết quả của cuộc khai hoang là gì?</a:t>
            </a:r>
            <a:endParaRPr lang="en-US" sz="32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barn(inVertical)">
                                      <p:cBhvr>
                                        <p:cTn id="7" dur="5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14" name="Picture 2" descr="Copy of 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4612" y="914399"/>
            <a:ext cx="3767075" cy="3423603"/>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892040" y="1102706"/>
            <a:ext cx="3459480" cy="3046988"/>
          </a:xfrm>
          <a:prstGeom prst="rect">
            <a:avLst/>
          </a:prstGeom>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Khơ</a:t>
            </a:r>
            <a:r>
              <a:rPr lang="en-US" sz="3200" dirty="0">
                <a:latin typeface="Times New Roman" panose="02020603050405020304" pitchFamily="18" charset="0"/>
                <a:cs typeface="Times New Roman" panose="02020603050405020304" pitchFamily="18" charset="0"/>
              </a:rPr>
              <a:t>-me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14" name="Picture 2" descr="Copy of _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1079" y="457346"/>
            <a:ext cx="3823335" cy="3458381"/>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005839" y="457346"/>
            <a:ext cx="31089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dirty="0"/>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
                                        </p:tgtEl>
                                        <p:attrNameLst>
                                          <p:attrName>style.visibility</p:attrName>
                                        </p:attrNameLst>
                                      </p:cBhvr>
                                      <p:to>
                                        <p:strVal val="visible"/>
                                      </p:to>
                                    </p:set>
                                    <p:anim calcmode="discrete" valueType="clr">
                                      <p:cBhvr override="childStyle">
                                        <p:cTn id="1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
                                        </p:tgtEl>
                                        <p:attrNameLst>
                                          <p:attrName>fillcolor</p:attrName>
                                        </p:attrNameLst>
                                      </p:cBhvr>
                                      <p:tavLst>
                                        <p:tav tm="0">
                                          <p:val>
                                            <p:clrVal>
                                              <a:schemeClr val="accent2"/>
                                            </p:clrVal>
                                          </p:val>
                                        </p:tav>
                                        <p:tav tm="50000">
                                          <p:val>
                                            <p:clrVal>
                                              <a:schemeClr val="hlink"/>
                                            </p:clrVal>
                                          </p:val>
                                        </p:tav>
                                      </p:tavLst>
                                    </p:anim>
                                    <p:set>
                                      <p:cBhvr>
                                        <p:cTn id="2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25" name="Picture 2" descr="Copy of _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 y="684687"/>
            <a:ext cx="4336503" cy="4075929"/>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3"/>
          <p:cNvSpPr txBox="1">
            <a:spLocks noChangeArrowheads="1"/>
          </p:cNvSpPr>
          <p:nvPr/>
        </p:nvSpPr>
        <p:spPr bwMode="auto">
          <a:xfrm>
            <a:off x="5105400" y="684687"/>
            <a:ext cx="316992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dirty="0"/>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bổ</a:t>
            </a:r>
            <a:r>
              <a:rPr lang="en-US" sz="2600" dirty="0">
                <a:latin typeface="Times New Roman" panose="02020603050405020304" pitchFamily="18" charset="0"/>
                <a:cs typeface="Times New Roman" panose="02020603050405020304" pitchFamily="18" charset="0"/>
              </a:rPr>
              <a:t> sung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Việt</a:t>
            </a:r>
            <a:r>
              <a:rPr lang="en-US" sz="2600" dirty="0">
                <a:latin typeface="Times New Roman" panose="02020603050405020304" pitchFamily="18" charset="0"/>
                <a:cs typeface="Times New Roman" panose="02020603050405020304" pitchFamily="18" charset="0"/>
              </a:rPr>
              <a:t> Nam,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70" decel="100000"/>
                                        <p:tgtEl>
                                          <p:spTgt spid="25"/>
                                        </p:tgtEl>
                                      </p:cBhvr>
                                    </p:animEffect>
                                    <p:animScale>
                                      <p:cBhvr>
                                        <p:cTn id="8" dur="770" decel="100000"/>
                                        <p:tgtEl>
                                          <p:spTgt spid="25"/>
                                        </p:tgtEl>
                                      </p:cBhvr>
                                      <p:from x="10000" y="10000"/>
                                      <p:to x="200000" y="450000"/>
                                    </p:animScale>
                                    <p:animScale>
                                      <p:cBhvr>
                                        <p:cTn id="9" dur="1230" accel="100000" fill="hold">
                                          <p:stCondLst>
                                            <p:cond delay="770"/>
                                          </p:stCondLst>
                                        </p:cTn>
                                        <p:tgtEl>
                                          <p:spTgt spid="25"/>
                                        </p:tgtEl>
                                      </p:cBhvr>
                                      <p:from x="200000" y="450000"/>
                                      <p:to x="100000" y="100000"/>
                                    </p:animScale>
                                    <p:set>
                                      <p:cBhvr>
                                        <p:cTn id="10" dur="770" fill="hold"/>
                                        <p:tgtEl>
                                          <p:spTgt spid="25"/>
                                        </p:tgtEl>
                                        <p:attrNameLst>
                                          <p:attrName>ppt_x</p:attrName>
                                        </p:attrNameLst>
                                      </p:cBhvr>
                                      <p:to>
                                        <p:strVal val="(0.5)"/>
                                      </p:to>
                                    </p:set>
                                    <p:anim from="(0.5)" to="(#ppt_x)" calcmode="lin" valueType="num">
                                      <p:cBhvr>
                                        <p:cTn id="11" dur="1230" accel="100000" fill="hold">
                                          <p:stCondLst>
                                            <p:cond delay="770"/>
                                          </p:stCondLst>
                                        </p:cTn>
                                        <p:tgtEl>
                                          <p:spTgt spid="25"/>
                                        </p:tgtEl>
                                        <p:attrNameLst>
                                          <p:attrName>ppt_x</p:attrName>
                                        </p:attrNameLst>
                                      </p:cBhvr>
                                    </p:anim>
                                    <p:set>
                                      <p:cBhvr>
                                        <p:cTn id="12" dur="770" fill="hold"/>
                                        <p:tgtEl>
                                          <p:spTgt spid="25"/>
                                        </p:tgtEl>
                                        <p:attrNameLst>
                                          <p:attrName>ppt_y</p:attrName>
                                        </p:attrNameLst>
                                      </p:cBhvr>
                                      <p:to>
                                        <p:strVal val="(#ppt_y+0.4)"/>
                                      </p:to>
                                    </p:set>
                                    <p:anim from="(#ppt_y+0.4)" to="(#ppt_y)" calcmode="lin" valueType="num">
                                      <p:cBhvr>
                                        <p:cTn id="13" dur="1230" accel="100000" fill="hold">
                                          <p:stCondLst>
                                            <p:cond delay="770"/>
                                          </p:stCondLst>
                                        </p:cTn>
                                        <p:tgtEl>
                                          <p:spTgt spid="2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
                                        </p:tgtEl>
                                        <p:attrNameLst>
                                          <p:attrName>style.visibility</p:attrName>
                                        </p:attrNameLst>
                                      </p:cBhvr>
                                      <p:to>
                                        <p:strVal val="visible"/>
                                      </p:to>
                                    </p:set>
                                    <p:anim calcmode="discrete" valueType="clr">
                                      <p:cBhvr override="childStyle">
                                        <p:cTn id="18"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
                                        </p:tgtEl>
                                        <p:attrNameLst>
                                          <p:attrName>fillcolor</p:attrName>
                                        </p:attrNameLst>
                                      </p:cBhvr>
                                      <p:tavLst>
                                        <p:tav tm="0">
                                          <p:val>
                                            <p:clrVal>
                                              <a:schemeClr val="accent2"/>
                                            </p:clrVal>
                                          </p:val>
                                        </p:tav>
                                        <p:tav tm="50000">
                                          <p:val>
                                            <p:clrVal>
                                              <a:schemeClr val="hlink"/>
                                            </p:clrVal>
                                          </p:val>
                                        </p:tav>
                                      </p:tavLst>
                                    </p:anim>
                                    <p:set>
                                      <p:cBhvr>
                                        <p:cTn id="20"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32" name="Rectangle 9"/>
          <p:cNvSpPr>
            <a:spLocks noChangeArrowheads="1"/>
          </p:cNvSpPr>
          <p:nvPr/>
        </p:nvSpPr>
        <p:spPr bwMode="auto">
          <a:xfrm>
            <a:off x="304799" y="1097280"/>
            <a:ext cx="845820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dirty="0">
                <a:effectLst>
                  <a:outerShdw blurRad="38100" dist="38100" dir="2700000" algn="tl">
                    <a:srgbClr val="000000"/>
                  </a:outerShdw>
                </a:effectLst>
                <a:latin typeface="+mj-lt"/>
              </a:rPr>
              <a:t>     </a:t>
            </a:r>
            <a:r>
              <a:rPr lang="vi-VN" sz="3200" dirty="0">
                <a:latin typeface="Times New Roman" panose="02020603050405020304" pitchFamily="18" charset="0"/>
                <a:cs typeface="Times New Roman" panose="02020603050405020304" pitchFamily="18" charset="0"/>
              </a:rPr>
              <a:t>Cuộc khẩn hoang đã làm cho bờ cõi đất nước được mở rộng. Diện tích đất nông nghiệp tăng, sản xuất nông nghiệp phát triển, đời sống nhân dân ấm no hơn.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tộc sống đoàn kết </a:t>
            </a:r>
            <a:r>
              <a:rPr lang="en-US"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tạo n</a:t>
            </a:r>
            <a:r>
              <a:rPr lang="en-US" sz="3200" dirty="0">
                <a:latin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cs typeface="Times New Roman" panose="02020603050405020304" pitchFamily="18" charset="0"/>
              </a:rPr>
              <a:t>n nền văn </a:t>
            </a:r>
            <a:r>
              <a:rPr lang="en-US" sz="3200" dirty="0" err="1">
                <a:latin typeface="Times New Roman" panose="02020603050405020304" pitchFamily="18" charset="0"/>
                <a:cs typeface="Times New Roman" panose="02020603050405020304" pitchFamily="18" charset="0"/>
              </a:rPr>
              <a:t>hoá</a:t>
            </a:r>
            <a:r>
              <a:rPr lang="vi-VN" sz="3200" dirty="0">
                <a:latin typeface="Times New Roman" panose="02020603050405020304" pitchFamily="18" charset="0"/>
                <a:cs typeface="Times New Roman" panose="02020603050405020304" pitchFamily="18" charset="0"/>
              </a:rPr>
              <a:t> thống nhất, nhiều bản sắc.</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32810" y="16329"/>
            <a:ext cx="6866165" cy="5127172"/>
            <a:chOff x="-1" y="-1"/>
            <a:chExt cx="9154887" cy="6836229"/>
          </a:xfrm>
        </p:grpSpPr>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14589" y="-1"/>
              <a:ext cx="5840297" cy="496096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314589" cy="6836229"/>
            </a:xfrm>
            <a:prstGeom prst="rect">
              <a:avLst/>
            </a:prstGeom>
          </p:spPr>
        </p:pic>
        <p:sp>
          <p:nvSpPr>
            <p:cNvPr id="9" name="TextBox 8"/>
            <p:cNvSpPr txBox="1"/>
            <p:nvPr/>
          </p:nvSpPr>
          <p:spPr>
            <a:xfrm>
              <a:off x="4327632" y="5486400"/>
              <a:ext cx="3581400"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700" b="1" dirty="0" err="1">
                  <a:latin typeface="Times New Roman" panose="02020603050405020304" pitchFamily="18" charset="0"/>
                  <a:cs typeface="Times New Roman" panose="02020603050405020304" pitchFamily="18" charset="0"/>
                </a:rPr>
                <a:t>Người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Khơ</a:t>
              </a:r>
              <a:r>
                <a:rPr lang="en-US" sz="2700" b="1" dirty="0">
                  <a:latin typeface="Times New Roman" panose="02020603050405020304" pitchFamily="18" charset="0"/>
                  <a:cs typeface="Times New Roman" panose="02020603050405020304" pitchFamily="18" charset="0"/>
                </a:rPr>
                <a:t>-me</a:t>
              </a:r>
              <a:endParaRPr lang="en-US" sz="27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223777" y="24211"/>
            <a:ext cx="6848761" cy="4911383"/>
            <a:chOff x="35966" y="48047"/>
            <a:chExt cx="9131681" cy="654851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373" y="48047"/>
              <a:ext cx="4804274" cy="541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 y="58557"/>
              <a:ext cx="4330035" cy="5410200"/>
            </a:xfrm>
            <a:prstGeom prst="rect">
              <a:avLst/>
            </a:prstGeom>
          </p:spPr>
        </p:pic>
        <p:sp>
          <p:nvSpPr>
            <p:cNvPr id="4" name="TextBox 3"/>
            <p:cNvSpPr txBox="1"/>
            <p:nvPr/>
          </p:nvSpPr>
          <p:spPr>
            <a:xfrm>
              <a:off x="2182590" y="5857893"/>
              <a:ext cx="5029200" cy="738664"/>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Chăm</a:t>
              </a:r>
              <a:endParaRPr lang="vi-VN" sz="3000" b="1" dirty="0">
                <a:latin typeface="Times New Roman" panose="02020603050405020304" pitchFamily="18" charset="0"/>
                <a:cs typeface="Times New Roman" panose="020206030504050203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189060" y="2542692"/>
            <a:ext cx="676332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43000" y="-1"/>
            <a:ext cx="6858000" cy="5139015"/>
            <a:chOff x="0" y="-1"/>
            <a:chExt cx="9144000" cy="6852019"/>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9144000" cy="6174911"/>
            </a:xfrm>
            <a:prstGeom prst="rect">
              <a:avLst/>
            </a:prstGeom>
          </p:spPr>
        </p:pic>
        <p:sp>
          <p:nvSpPr>
            <p:cNvPr id="11" name="TextBox 10"/>
            <p:cNvSpPr txBox="1"/>
            <p:nvPr/>
          </p:nvSpPr>
          <p:spPr>
            <a:xfrm>
              <a:off x="2718556" y="6174910"/>
              <a:ext cx="3581400"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700" b="1" dirty="0" err="1">
                  <a:latin typeface="Times New Roman" panose="02020603050405020304" pitchFamily="18" charset="0"/>
                  <a:cs typeface="Times New Roman" panose="02020603050405020304" pitchFamily="18" charset="0"/>
                </a:rPr>
                <a:t>Người</a:t>
              </a:r>
              <a:r>
                <a:rPr lang="en-US" sz="2700" b="1" dirty="0">
                  <a:latin typeface="Times New Roman" panose="02020603050405020304" pitchFamily="18" charset="0"/>
                  <a:cs typeface="Times New Roman" panose="02020603050405020304" pitchFamily="18" charset="0"/>
                </a:rPr>
                <a:t> Ê - </a:t>
              </a:r>
              <a:r>
                <a:rPr lang="en-US" sz="2700" b="1" dirty="0" err="1">
                  <a:latin typeface="Times New Roman" panose="02020603050405020304" pitchFamily="18" charset="0"/>
                  <a:cs typeface="Times New Roman" panose="02020603050405020304" pitchFamily="18" charset="0"/>
                </a:rPr>
                <a:t>đê</a:t>
              </a:r>
              <a:endParaRPr lang="en-US" sz="27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156795" y="-1"/>
            <a:ext cx="6858000" cy="5074249"/>
            <a:chOff x="61414" y="-18380"/>
            <a:chExt cx="9144000" cy="676566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4" y="-18380"/>
              <a:ext cx="9144000" cy="6211668"/>
            </a:xfrm>
            <a:prstGeom prst="rect">
              <a:avLst/>
            </a:prstGeom>
          </p:spPr>
        </p:pic>
        <p:sp>
          <p:nvSpPr>
            <p:cNvPr id="9" name="TextBox 8"/>
            <p:cNvSpPr txBox="1"/>
            <p:nvPr/>
          </p:nvSpPr>
          <p:spPr>
            <a:xfrm>
              <a:off x="2438401" y="6193287"/>
              <a:ext cx="5029200" cy="553997"/>
            </a:xfrm>
            <a:prstGeom prst="rect">
              <a:avLst/>
            </a:prstGeom>
            <a:noFill/>
          </p:spPr>
          <p:txBody>
            <a:bodyPr wrap="square" rtlCol="0">
              <a:spAutoFit/>
            </a:bodyPr>
            <a:lstStyle/>
            <a:p>
              <a:pPr algn="ctr"/>
              <a:r>
                <a:rPr lang="en-US" sz="2100" b="1" dirty="0" err="1">
                  <a:latin typeface="Times New Roman" panose="02020603050405020304" pitchFamily="18" charset="0"/>
                  <a:cs typeface="Times New Roman" panose="02020603050405020304" pitchFamily="18" charset="0"/>
                </a:rPr>
                <a:t>Người</a:t>
              </a:r>
              <a:r>
                <a:rPr lang="en-US" sz="2100" b="1" dirty="0">
                  <a:latin typeface="Times New Roman" panose="02020603050405020304" pitchFamily="18" charset="0"/>
                  <a:cs typeface="Times New Roman" panose="02020603050405020304" pitchFamily="18" charset="0"/>
                </a:rPr>
                <a:t> Gia-rai</a:t>
              </a:r>
              <a:endParaRPr lang="vi-VN" sz="2100" b="1" dirty="0">
                <a:latin typeface="Times New Roman" panose="02020603050405020304" pitchFamily="18" charset="0"/>
                <a:cs typeface="Times New Roman" panose="020206030504050203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13117" r="49686"/>
          <a:stretch>
            <a:fillRect/>
          </a:stretch>
        </p:blipFill>
        <p:spPr>
          <a:xfrm>
            <a:off x="1771650" y="0"/>
            <a:ext cx="5257800" cy="4572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 name="TextBox 1"/>
          <p:cNvSpPr txBox="1"/>
          <p:nvPr/>
        </p:nvSpPr>
        <p:spPr>
          <a:xfrm>
            <a:off x="2571750" y="4572000"/>
            <a:ext cx="394335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3000" y="1"/>
            <a:ext cx="6858001" cy="514349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720000" y="445025"/>
            <a:ext cx="8070432" cy="572700"/>
          </a:xfrm>
          <a:prstGeom prst="rect">
            <a:avLst/>
          </a:prstGeom>
        </p:spPr>
        <p:txBody>
          <a:bodyPr spcFirstLastPara="1" wrap="square" lIns="91425" tIns="91425" rIns="91425" bIns="91425" anchor="ctr" anchorCtr="0">
            <a:noAutofit/>
          </a:bodyPr>
          <a:lstStyle/>
          <a:p>
            <a:r>
              <a:rPr lang="nl-NL" b="1" dirty="0"/>
              <a:t>HĐ 1: </a:t>
            </a:r>
            <a:r>
              <a:rPr lang="vi-VN" b="1" dirty="0"/>
              <a:t>Tình hình Đàng Trong trước thế kỉ XVI</a:t>
            </a:r>
            <a:endParaRPr lang="en-US" dirty="0"/>
          </a:p>
        </p:txBody>
      </p:sp>
      <p:cxnSp>
        <p:nvCxnSpPr>
          <p:cNvPr id="220" name="Google Shape;220;p36"/>
          <p:cNvCxnSpPr/>
          <p:nvPr/>
        </p:nvCxnSpPr>
        <p:spPr>
          <a:xfrm>
            <a:off x="2069424" y="928515"/>
            <a:ext cx="4906800" cy="0"/>
          </a:xfrm>
          <a:prstGeom prst="straightConnector1">
            <a:avLst/>
          </a:prstGeom>
          <a:noFill/>
          <a:ln w="19050" cap="flat" cmpd="sng">
            <a:solidFill>
              <a:schemeClr val="dk1"/>
            </a:solidFill>
            <a:prstDash val="solid"/>
            <a:round/>
            <a:headEnd type="none" w="med" len="med"/>
            <a:tailEnd type="none" w="med" len="med"/>
          </a:ln>
        </p:spPr>
      </p:cxnSp>
      <p:sp>
        <p:nvSpPr>
          <p:cNvPr id="3" name="Rectangle 2"/>
          <p:cNvSpPr/>
          <p:nvPr/>
        </p:nvSpPr>
        <p:spPr>
          <a:xfrm>
            <a:off x="554664" y="1255618"/>
            <a:ext cx="7936320" cy="3108543"/>
          </a:xfrm>
          <a:prstGeom prst="rect">
            <a:avLst/>
          </a:prstGeom>
        </p:spPr>
        <p:txBody>
          <a:bodyPr wrap="square">
            <a:spAutoFit/>
          </a:bodyPr>
          <a:lstStyle/>
          <a:p>
            <a:pPr algn="ctr"/>
            <a:r>
              <a:rPr lang="vi-VN" sz="2800" dirty="0" smtClean="0">
                <a:solidFill>
                  <a:srgbClr val="FF0000"/>
                </a:solidFill>
                <a:latin typeface="Times New Roman" panose="02020603050405020304" pitchFamily="18" charset="0"/>
                <a:ea typeface="Times New Roman" panose="02020603050405020304" pitchFamily="18" charset="0"/>
              </a:rPr>
              <a:t>Em hãy </a:t>
            </a:r>
            <a:r>
              <a:rPr lang="nl-NL" sz="2800" dirty="0" smtClean="0">
                <a:solidFill>
                  <a:srgbClr val="FF0000"/>
                </a:solidFill>
                <a:latin typeface="Times New Roman" panose="02020603050405020304" pitchFamily="18" charset="0"/>
                <a:ea typeface="Times New Roman" panose="02020603050405020304" pitchFamily="18" charset="0"/>
              </a:rPr>
              <a:t>đọc </a:t>
            </a:r>
            <a:r>
              <a:rPr lang="nl-NL" sz="2800" dirty="0">
                <a:solidFill>
                  <a:srgbClr val="FF0000"/>
                </a:solidFill>
                <a:latin typeface="Times New Roman" panose="02020603050405020304" pitchFamily="18" charset="0"/>
                <a:ea typeface="Times New Roman" panose="02020603050405020304" pitchFamily="18" charset="0"/>
              </a:rPr>
              <a:t>SGK trang 55, trả lời câu hỏi sau</a:t>
            </a:r>
            <a:r>
              <a:rPr lang="vi-VN" sz="2800" dirty="0" smtClean="0">
                <a:solidFill>
                  <a:srgbClr val="FF0000"/>
                </a:solidFill>
                <a:latin typeface="Times New Roman" panose="02020603050405020304" pitchFamily="18" charset="0"/>
                <a:ea typeface="Times New Roman" panose="02020603050405020304" pitchFamily="18" charset="0"/>
              </a:rPr>
              <a:t>:</a:t>
            </a:r>
            <a:endParaRPr lang="vi-VN" sz="2800" dirty="0" smtClean="0">
              <a:solidFill>
                <a:srgbClr val="FF0000"/>
              </a:solidFill>
              <a:latin typeface="Times New Roman" panose="02020603050405020304" pitchFamily="18" charset="0"/>
              <a:ea typeface="Times New Roman" panose="02020603050405020304" pitchFamily="18" charset="0"/>
            </a:endParaRPr>
          </a:p>
          <a:p>
            <a:pPr algn="ctr"/>
            <a:endParaRPr lang="en-US" sz="2800" dirty="0">
              <a:solidFill>
                <a:srgbClr val="FF0000"/>
              </a:solidFill>
              <a:latin typeface="Times New Roman" panose="02020603050405020304" pitchFamily="18" charset="0"/>
              <a:ea typeface="Times New Roman" panose="02020603050405020304" pitchFamily="18" charset="0"/>
            </a:endParaRPr>
          </a:p>
          <a:p>
            <a:pPr algn="just"/>
            <a:r>
              <a:rPr lang="vi-VN" sz="2800" b="1" dirty="0" smtClean="0">
                <a:latin typeface="Times New Roman" panose="02020603050405020304" pitchFamily="18" charset="0"/>
                <a:ea typeface="Times New Roman" panose="02020603050405020304" pitchFamily="18" charset="0"/>
              </a:rPr>
              <a:t>Câu 1: </a:t>
            </a:r>
            <a:r>
              <a:rPr lang="vi-VN" sz="2800" dirty="0" smtClean="0">
                <a:latin typeface="Times New Roman" panose="02020603050405020304" pitchFamily="18" charset="0"/>
                <a:ea typeface="Times New Roman" panose="02020603050405020304" pitchFamily="18" charset="0"/>
              </a:rPr>
              <a:t>Tình </a:t>
            </a:r>
            <a:r>
              <a:rPr lang="vi-VN" sz="2800" dirty="0">
                <a:latin typeface="Times New Roman" panose="02020603050405020304" pitchFamily="18" charset="0"/>
                <a:ea typeface="Times New Roman" panose="02020603050405020304" pitchFamily="18" charset="0"/>
              </a:rPr>
              <a:t>hình Đàng Trong trước thế kỉ XVI như thế nào?</a:t>
            </a:r>
            <a:endParaRPr lang="en-US" sz="2800" dirty="0">
              <a:latin typeface="Times New Roman" panose="02020603050405020304" pitchFamily="18" charset="0"/>
              <a:ea typeface="Times New Roman" panose="02020603050405020304" pitchFamily="18" charset="0"/>
            </a:endParaRPr>
          </a:p>
          <a:p>
            <a:pPr algn="just"/>
            <a:r>
              <a:rPr lang="nl-NL" sz="2800" b="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vi-VN" sz="2800" b="1" dirty="0" smtClean="0">
                <a:latin typeface="Times New Roman" panose="02020603050405020304" pitchFamily="18" charset="0"/>
                <a:ea typeface="Times New Roman" panose="02020603050405020304" pitchFamily="18" charset="0"/>
              </a:rPr>
              <a:t>Câu 2: </a:t>
            </a:r>
            <a:r>
              <a:rPr lang="vi-VN" sz="2800" dirty="0" smtClean="0">
                <a:latin typeface="Times New Roman" panose="02020603050405020304" pitchFamily="18" charset="0"/>
                <a:ea typeface="Times New Roman" panose="02020603050405020304" pitchFamily="18" charset="0"/>
              </a:rPr>
              <a:t>Trước </a:t>
            </a:r>
            <a:r>
              <a:rPr lang="vi-VN" sz="2800" dirty="0">
                <a:latin typeface="Times New Roman" panose="02020603050405020304" pitchFamily="18" charset="0"/>
                <a:ea typeface="Times New Roman" panose="02020603050405020304" pitchFamily="18" charset="0"/>
              </a:rPr>
              <a:t>tình hình đó, vua, chúa nhà Nguyễn đã làm gì?</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barn(inVertical)">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11378" y="1871445"/>
            <a:ext cx="7612032" cy="2078463"/>
          </a:xfrm>
          <a:prstGeom prst="rect">
            <a:avLst/>
          </a:prstGeom>
        </p:spPr>
      </p:pic>
      <p:sp>
        <p:nvSpPr>
          <p:cNvPr id="3" name="TextBox 2"/>
          <p:cNvSpPr txBox="1"/>
          <p:nvPr/>
        </p:nvSpPr>
        <p:spPr>
          <a:xfrm>
            <a:off x="3762531" y="1286670"/>
            <a:ext cx="3028014" cy="584775"/>
          </a:xfrm>
          <a:prstGeom prst="rect">
            <a:avLst/>
          </a:prstGeom>
          <a:noFill/>
        </p:spPr>
        <p:txBody>
          <a:bodyPr wrap="square" rtlCol="0">
            <a:spAutoFit/>
          </a:bodyPr>
          <a:lstStyle/>
          <a:p>
            <a:r>
              <a:rPr lang="vi-VN"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Ghi nhớ</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17" name="Picture 2" descr="Copy of _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189" y="2075688"/>
            <a:ext cx="3800212" cy="2818448"/>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descr="Copy of 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08154"/>
            <a:ext cx="4587240" cy="2571172"/>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65760" y="546313"/>
            <a:ext cx="3733800" cy="1384995"/>
          </a:xfrm>
          <a:prstGeom prst="rect">
            <a:avLst/>
          </a:prstGeom>
        </p:spPr>
        <p:txBody>
          <a:bodyPr wrap="square">
            <a:spAutoFit/>
          </a:bodyPr>
          <a:lstStyle/>
          <a:p>
            <a:pPr lvl="0" algn="just"/>
            <a:r>
              <a:rPr lang="vi-VN" sz="2800" b="1" dirty="0" smtClean="0">
                <a:latin typeface="Times New Roman" panose="02020603050405020304" pitchFamily="18" charset="0"/>
                <a:ea typeface="Times New Roman" panose="02020603050405020304" pitchFamily="18" charset="0"/>
              </a:rPr>
              <a:t> Câu 1: </a:t>
            </a:r>
            <a:r>
              <a:rPr lang="vi-VN" sz="2800" dirty="0" smtClean="0">
                <a:latin typeface="Times New Roman" panose="02020603050405020304" pitchFamily="18" charset="0"/>
                <a:ea typeface="Times New Roman" panose="02020603050405020304" pitchFamily="18" charset="0"/>
              </a:rPr>
              <a:t>Tình </a:t>
            </a:r>
            <a:r>
              <a:rPr lang="vi-VN" sz="2800" dirty="0">
                <a:latin typeface="Times New Roman" panose="02020603050405020304" pitchFamily="18" charset="0"/>
                <a:ea typeface="Times New Roman" panose="02020603050405020304" pitchFamily="18" charset="0"/>
              </a:rPr>
              <a:t>hình Đàng Trong trước thế kỉ XVI như thế nào?</a:t>
            </a:r>
            <a:endParaRPr lang="en-US" sz="2800" dirty="0">
              <a:latin typeface="Times New Roman" panose="02020603050405020304" pitchFamily="18" charset="0"/>
              <a:ea typeface="Times New Roman" panose="02020603050405020304" pitchFamily="18" charset="0"/>
            </a:endParaRPr>
          </a:p>
        </p:txBody>
      </p:sp>
      <p:sp>
        <p:nvSpPr>
          <p:cNvPr id="7" name="Rectangle 6"/>
          <p:cNvSpPr/>
          <p:nvPr/>
        </p:nvSpPr>
        <p:spPr>
          <a:xfrm>
            <a:off x="4099561" y="2936932"/>
            <a:ext cx="4823460" cy="1815882"/>
          </a:xfrm>
          <a:prstGeom prst="rect">
            <a:avLst/>
          </a:prstGeom>
        </p:spPr>
        <p:txBody>
          <a:bodyPr wrap="square">
            <a:spAutoFit/>
          </a:bodyPr>
          <a:lstStyle/>
          <a:p>
            <a:r>
              <a:rPr lang="nl-NL" sz="2800" b="1" dirty="0">
                <a:solidFill>
                  <a:srgbClr val="FF0000"/>
                </a:solidFill>
                <a:latin typeface="Times New Roman" panose="02020603050405020304" pitchFamily="18" charset="0"/>
                <a:ea typeface="Times New Roman" panose="02020603050405020304" pitchFamily="18" charset="0"/>
              </a:rPr>
              <a:t>Trước thế kỉ XVI, từ sông Gianh vào phía Nam, đất hoang còn nhiều, xóm làng và dân cư thưa thớt. </a:t>
            </a:r>
            <a:endParaRPr lang="en-US" b="1"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70" decel="100000"/>
                                        <p:tgtEl>
                                          <p:spTgt spid="17"/>
                                        </p:tgtEl>
                                      </p:cBhvr>
                                    </p:animEffect>
                                    <p:animScale>
                                      <p:cBhvr>
                                        <p:cTn id="8" dur="770" decel="100000"/>
                                        <p:tgtEl>
                                          <p:spTgt spid="17"/>
                                        </p:tgtEl>
                                      </p:cBhvr>
                                      <p:from x="10000" y="10000"/>
                                      <p:to x="200000" y="450000"/>
                                    </p:animScale>
                                    <p:animScale>
                                      <p:cBhvr>
                                        <p:cTn id="9" dur="1230" accel="100000" fill="hold">
                                          <p:stCondLst>
                                            <p:cond delay="770"/>
                                          </p:stCondLst>
                                        </p:cTn>
                                        <p:tgtEl>
                                          <p:spTgt spid="17"/>
                                        </p:tgtEl>
                                      </p:cBhvr>
                                      <p:from x="200000" y="450000"/>
                                      <p:to x="100000" y="100000"/>
                                    </p:animScale>
                                    <p:set>
                                      <p:cBhvr>
                                        <p:cTn id="10" dur="770" fill="hold"/>
                                        <p:tgtEl>
                                          <p:spTgt spid="17"/>
                                        </p:tgtEl>
                                        <p:attrNameLst>
                                          <p:attrName>ppt_x</p:attrName>
                                        </p:attrNameLst>
                                      </p:cBhvr>
                                      <p:to>
                                        <p:strVal val="(0.5)"/>
                                      </p:to>
                                    </p:set>
                                    <p:anim from="(0.5)" to="(#ppt_x)" calcmode="lin" valueType="num">
                                      <p:cBhvr>
                                        <p:cTn id="11" dur="1230" accel="100000" fill="hold">
                                          <p:stCondLst>
                                            <p:cond delay="770"/>
                                          </p:stCondLst>
                                        </p:cTn>
                                        <p:tgtEl>
                                          <p:spTgt spid="17"/>
                                        </p:tgtEl>
                                        <p:attrNameLst>
                                          <p:attrName>ppt_x</p:attrName>
                                        </p:attrNameLst>
                                      </p:cBhvr>
                                    </p:anim>
                                    <p:set>
                                      <p:cBhvr>
                                        <p:cTn id="12" dur="770" fill="hold"/>
                                        <p:tgtEl>
                                          <p:spTgt spid="17"/>
                                        </p:tgtEl>
                                        <p:attrNameLst>
                                          <p:attrName>ppt_y</p:attrName>
                                        </p:attrNameLst>
                                      </p:cBhvr>
                                      <p:to>
                                        <p:strVal val="(#ppt_y+0.4)"/>
                                      </p:to>
                                    </p:set>
                                    <p:anim from="(#ppt_y+0.4)" to="(#ppt_y)" calcmode="lin" valueType="num">
                                      <p:cBhvr>
                                        <p:cTn id="13" dur="1230" accel="100000" fill="hold">
                                          <p:stCondLst>
                                            <p:cond delay="770"/>
                                          </p:stCondLst>
                                        </p:cTn>
                                        <p:tgtEl>
                                          <p:spTgt spid="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70" decel="100000"/>
                                        <p:tgtEl>
                                          <p:spTgt spid="18"/>
                                        </p:tgtEl>
                                      </p:cBhvr>
                                    </p:animEffect>
                                    <p:animScale>
                                      <p:cBhvr>
                                        <p:cTn id="19" dur="770" decel="100000"/>
                                        <p:tgtEl>
                                          <p:spTgt spid="18"/>
                                        </p:tgtEl>
                                      </p:cBhvr>
                                      <p:from x="10000" y="10000"/>
                                      <p:to x="200000" y="450000"/>
                                    </p:animScale>
                                    <p:animScale>
                                      <p:cBhvr>
                                        <p:cTn id="20" dur="1230" accel="100000" fill="hold">
                                          <p:stCondLst>
                                            <p:cond delay="770"/>
                                          </p:stCondLst>
                                        </p:cTn>
                                        <p:tgtEl>
                                          <p:spTgt spid="18"/>
                                        </p:tgtEl>
                                      </p:cBhvr>
                                      <p:from x="200000" y="450000"/>
                                      <p:to x="100000" y="100000"/>
                                    </p:animScale>
                                    <p:set>
                                      <p:cBhvr>
                                        <p:cTn id="21" dur="770" fill="hold"/>
                                        <p:tgtEl>
                                          <p:spTgt spid="18"/>
                                        </p:tgtEl>
                                        <p:attrNameLst>
                                          <p:attrName>ppt_x</p:attrName>
                                        </p:attrNameLst>
                                      </p:cBhvr>
                                      <p:to>
                                        <p:strVal val="(0.5)"/>
                                      </p:to>
                                    </p:set>
                                    <p:anim from="(0.5)" to="(#ppt_x)" calcmode="lin" valueType="num">
                                      <p:cBhvr>
                                        <p:cTn id="22" dur="1230" accel="100000" fill="hold">
                                          <p:stCondLst>
                                            <p:cond delay="770"/>
                                          </p:stCondLst>
                                        </p:cTn>
                                        <p:tgtEl>
                                          <p:spTgt spid="18"/>
                                        </p:tgtEl>
                                        <p:attrNameLst>
                                          <p:attrName>ppt_x</p:attrName>
                                        </p:attrNameLst>
                                      </p:cBhvr>
                                    </p:anim>
                                    <p:set>
                                      <p:cBhvr>
                                        <p:cTn id="23" dur="770" fill="hold"/>
                                        <p:tgtEl>
                                          <p:spTgt spid="18"/>
                                        </p:tgtEl>
                                        <p:attrNameLst>
                                          <p:attrName>ppt_y</p:attrName>
                                        </p:attrNameLst>
                                      </p:cBhvr>
                                      <p:to>
                                        <p:strVal val="(#ppt_y+0.4)"/>
                                      </p:to>
                                    </p:set>
                                    <p:anim from="(#ppt_y+0.4)" to="(#ppt_y)" calcmode="lin" valueType="num">
                                      <p:cBhvr>
                                        <p:cTn id="24" dur="1230" accel="100000" fill="hold">
                                          <p:stCondLst>
                                            <p:cond delay="770"/>
                                          </p:stCondLst>
                                        </p:cTn>
                                        <p:tgtEl>
                                          <p:spTgt spid="18"/>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arn(inVertic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8"/>
          <p:cNvSpPr txBox="1">
            <a:spLocks noGrp="1"/>
          </p:cNvSpPr>
          <p:nvPr>
            <p:ph type="title"/>
          </p:nvPr>
        </p:nvSpPr>
        <p:spPr>
          <a:xfrm>
            <a:off x="5735340" y="4877550"/>
            <a:ext cx="3042900" cy="53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a:t>—Someone </a:t>
            </a:r>
            <a:r>
              <a:rPr lang="en-GB" dirty="0">
                <a:highlight>
                  <a:schemeClr val="dk2"/>
                </a:highlight>
              </a:rPr>
              <a:t>Famous</a:t>
            </a:r>
            <a:endParaRPr dirty="0">
              <a:highlight>
                <a:schemeClr val="dk2"/>
              </a:highlight>
            </a:endParaRPr>
          </a:p>
        </p:txBody>
      </p:sp>
      <p:sp>
        <p:nvSpPr>
          <p:cNvPr id="249" name="Google Shape;249;p38"/>
          <p:cNvSpPr txBox="1">
            <a:spLocks noGrp="1"/>
          </p:cNvSpPr>
          <p:nvPr>
            <p:ph type="subTitle" idx="1"/>
          </p:nvPr>
        </p:nvSpPr>
        <p:spPr>
          <a:xfrm>
            <a:off x="4769769" y="1511775"/>
            <a:ext cx="4242950" cy="238620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p>
            <a:pPr marL="0" indent="0" algn="l"/>
            <a:r>
              <a:rPr lang="vi-VN" sz="3200" dirty="0">
                <a:solidFill>
                  <a:srgbClr val="FF0000"/>
                </a:solidFill>
                <a:latin typeface="Times New Roman" panose="02020603050405020304" pitchFamily="18" charset="0"/>
                <a:ea typeface="Times New Roman" panose="02020603050405020304" pitchFamily="18" charset="0"/>
              </a:rPr>
              <a:t>Cuối thế kỉ XVI, các chúa Nguyễn rất quan tâm tới </a:t>
            </a:r>
            <a:r>
              <a:rPr lang="vi-VN" sz="3200" dirty="0" smtClean="0">
                <a:solidFill>
                  <a:srgbClr val="FF0000"/>
                </a:solidFill>
                <a:latin typeface="Times New Roman" panose="02020603050405020304" pitchFamily="18" charset="0"/>
                <a:ea typeface="Times New Roman" panose="02020603050405020304" pitchFamily="18" charset="0"/>
              </a:rPr>
              <a:t>việc </a:t>
            </a:r>
            <a:r>
              <a:rPr lang="vi-VN" sz="3200" b="1" dirty="0" smtClean="0">
                <a:solidFill>
                  <a:srgbClr val="FF0000"/>
                </a:solidFill>
                <a:latin typeface="Times New Roman" panose="02020603050405020304" pitchFamily="18" charset="0"/>
                <a:ea typeface="Times New Roman" panose="02020603050405020304" pitchFamily="18" charset="0"/>
              </a:rPr>
              <a:t>khai khẩn đất hoang</a:t>
            </a:r>
            <a:r>
              <a:rPr lang="vi-VN" sz="3200" dirty="0" smtClean="0">
                <a:solidFill>
                  <a:srgbClr val="FF0000"/>
                </a:solidFill>
                <a:latin typeface="Times New Roman" panose="02020603050405020304" pitchFamily="18" charset="0"/>
                <a:ea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rPr>
              <a:t>mở rộng diện tích sản xuất</a:t>
            </a:r>
            <a:r>
              <a:rPr lang="vi-VN"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cxnSp>
        <p:nvCxnSpPr>
          <p:cNvPr id="255" name="Google Shape;255;p38"/>
          <p:cNvCxnSpPr/>
          <p:nvPr/>
        </p:nvCxnSpPr>
        <p:spPr>
          <a:xfrm>
            <a:off x="4686300" y="3732700"/>
            <a:ext cx="4026600" cy="0"/>
          </a:xfrm>
          <a:prstGeom prst="straightConnector1">
            <a:avLst/>
          </a:prstGeom>
          <a:noFill/>
          <a:ln w="19050" cap="flat" cmpd="sng">
            <a:solidFill>
              <a:schemeClr val="dk1"/>
            </a:solidFill>
            <a:prstDash val="solid"/>
            <a:round/>
            <a:headEnd type="none" w="med" len="med"/>
            <a:tailEnd type="none" w="med" len="med"/>
          </a:ln>
        </p:spPr>
      </p:cxnSp>
      <p:sp>
        <p:nvSpPr>
          <p:cNvPr id="256" name="Google Shape;256;p38"/>
          <p:cNvSpPr/>
          <p:nvPr/>
        </p:nvSpPr>
        <p:spPr>
          <a:xfrm>
            <a:off x="-72819" y="-273320"/>
            <a:ext cx="9085538" cy="853441"/>
          </a:xfrm>
          <a:prstGeom prst="rect">
            <a:avLst/>
          </a:prstGeom>
          <a:solidFill>
            <a:schemeClr val="accent2"/>
          </a:solidFill>
          <a:ln>
            <a:noFill/>
          </a:ln>
          <a:effectLst>
            <a:outerShdw blurRad="57150" dist="38100" dir="2100000" algn="bl" rotWithShape="0">
              <a:srgbClr val="000000">
                <a:alpha val="20000"/>
              </a:srgbClr>
            </a:outerShdw>
          </a:effectLst>
        </p:spPr>
        <p:txBody>
          <a:bodyPr spcFirstLastPara="1" wrap="square" lIns="182875" tIns="457200" rIns="91425" bIns="91425" anchor="ctr" anchorCtr="0">
            <a:noAutofit/>
          </a:bodyPr>
          <a:lstStyle/>
          <a:p>
            <a:pPr lvl="0" algn="just"/>
            <a:r>
              <a:rPr lang="vi-VN" sz="2800" b="1" dirty="0" smtClean="0">
                <a:latin typeface="Times New Roman" panose="02020603050405020304" pitchFamily="18" charset="0"/>
                <a:ea typeface="Times New Roman" panose="02020603050405020304" pitchFamily="18" charset="0"/>
              </a:rPr>
              <a:t>Câu 1: </a:t>
            </a:r>
            <a:r>
              <a:rPr lang="vi-VN" sz="2800" dirty="0" smtClean="0">
                <a:latin typeface="Times New Roman" panose="02020603050405020304" pitchFamily="18" charset="0"/>
                <a:ea typeface="Times New Roman" panose="02020603050405020304" pitchFamily="18" charset="0"/>
              </a:rPr>
              <a:t>Trước </a:t>
            </a:r>
            <a:r>
              <a:rPr lang="vi-VN" sz="2800" dirty="0">
                <a:latin typeface="Times New Roman" panose="02020603050405020304" pitchFamily="18" charset="0"/>
                <a:ea typeface="Times New Roman" panose="02020603050405020304" pitchFamily="18" charset="0"/>
              </a:rPr>
              <a:t>tình hình đó, vua, chúa nhà Nguyễn đã làm gì?</a:t>
            </a:r>
            <a:endParaRPr lang="en-US" sz="2800" dirty="0">
              <a:latin typeface="Times New Roman" panose="02020603050405020304" pitchFamily="18" charset="0"/>
              <a:ea typeface="Times New Roman" panose="02020603050405020304" pitchFamily="18" charset="0"/>
            </a:endParaRPr>
          </a:p>
        </p:txBody>
      </p:sp>
      <p:pic>
        <p:nvPicPr>
          <p:cNvPr id="20" name="Picture 2" descr="Copy of 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 y="782909"/>
            <a:ext cx="4195630" cy="3789091"/>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70" decel="100000"/>
                                        <p:tgtEl>
                                          <p:spTgt spid="20"/>
                                        </p:tgtEl>
                                      </p:cBhvr>
                                    </p:animEffect>
                                    <p:animScale>
                                      <p:cBhvr>
                                        <p:cTn id="8" dur="770" decel="100000"/>
                                        <p:tgtEl>
                                          <p:spTgt spid="20"/>
                                        </p:tgtEl>
                                      </p:cBhvr>
                                      <p:from x="10000" y="10000"/>
                                      <p:to x="200000" y="450000"/>
                                    </p:animScale>
                                    <p:animScale>
                                      <p:cBhvr>
                                        <p:cTn id="9" dur="1230" accel="100000" fill="hold">
                                          <p:stCondLst>
                                            <p:cond delay="770"/>
                                          </p:stCondLst>
                                        </p:cTn>
                                        <p:tgtEl>
                                          <p:spTgt spid="20"/>
                                        </p:tgtEl>
                                      </p:cBhvr>
                                      <p:from x="200000" y="450000"/>
                                      <p:to x="100000" y="100000"/>
                                    </p:animScale>
                                    <p:set>
                                      <p:cBhvr>
                                        <p:cTn id="10" dur="770" fill="hold"/>
                                        <p:tgtEl>
                                          <p:spTgt spid="20"/>
                                        </p:tgtEl>
                                        <p:attrNameLst>
                                          <p:attrName>ppt_x</p:attrName>
                                        </p:attrNameLst>
                                      </p:cBhvr>
                                      <p:to>
                                        <p:strVal val="(0.5)"/>
                                      </p:to>
                                    </p:set>
                                    <p:anim from="(0.5)" to="(#ppt_x)" calcmode="lin" valueType="num">
                                      <p:cBhvr>
                                        <p:cTn id="11" dur="1230" accel="100000" fill="hold">
                                          <p:stCondLst>
                                            <p:cond delay="770"/>
                                          </p:stCondLst>
                                        </p:cTn>
                                        <p:tgtEl>
                                          <p:spTgt spid="20"/>
                                        </p:tgtEl>
                                        <p:attrNameLst>
                                          <p:attrName>ppt_x</p:attrName>
                                        </p:attrNameLst>
                                      </p:cBhvr>
                                    </p:anim>
                                    <p:set>
                                      <p:cBhvr>
                                        <p:cTn id="12" dur="770" fill="hold"/>
                                        <p:tgtEl>
                                          <p:spTgt spid="20"/>
                                        </p:tgtEl>
                                        <p:attrNameLst>
                                          <p:attrName>ppt_y</p:attrName>
                                        </p:attrNameLst>
                                      </p:cBhvr>
                                      <p:to>
                                        <p:strVal val="(#ppt_y+0.4)"/>
                                      </p:to>
                                    </p:set>
                                    <p:anim from="(#ppt_y+0.4)" to="(#ppt_y)" calcmode="lin" valueType="num">
                                      <p:cBhvr>
                                        <p:cTn id="13" dur="1230" accel="100000" fill="hold">
                                          <p:stCondLst>
                                            <p:cond delay="770"/>
                                          </p:stCondLst>
                                        </p:cTn>
                                        <p:tgtEl>
                                          <p:spTgt spid="2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56"/>
                                        </p:tgtEl>
                                        <p:attrNameLst>
                                          <p:attrName>style.visibility</p:attrName>
                                        </p:attrNameLst>
                                      </p:cBhvr>
                                      <p:to>
                                        <p:strVal val="visible"/>
                                      </p:to>
                                    </p:set>
                                    <p:animEffect transition="in" filter="fade">
                                      <p:cBhvr>
                                        <p:cTn id="18" dur="1000"/>
                                        <p:tgtEl>
                                          <p:spTgt spid="256"/>
                                        </p:tgtEl>
                                      </p:cBhvr>
                                    </p:animEffect>
                                    <p:anim calcmode="lin" valueType="num">
                                      <p:cBhvr>
                                        <p:cTn id="19" dur="1000" fill="hold"/>
                                        <p:tgtEl>
                                          <p:spTgt spid="256"/>
                                        </p:tgtEl>
                                        <p:attrNameLst>
                                          <p:attrName>ppt_x</p:attrName>
                                        </p:attrNameLst>
                                      </p:cBhvr>
                                      <p:tavLst>
                                        <p:tav tm="0">
                                          <p:val>
                                            <p:strVal val="#ppt_x"/>
                                          </p:val>
                                        </p:tav>
                                        <p:tav tm="100000">
                                          <p:val>
                                            <p:strVal val="#ppt_x"/>
                                          </p:val>
                                        </p:tav>
                                      </p:tavLst>
                                    </p:anim>
                                    <p:anim calcmode="lin" valueType="num">
                                      <p:cBhvr>
                                        <p:cTn id="20"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9">
                                            <p:txEl>
                                              <p:pRg st="0" end="0"/>
                                            </p:txEl>
                                          </p:spTgt>
                                        </p:tgtEl>
                                        <p:attrNameLst>
                                          <p:attrName>style.visibility</p:attrName>
                                        </p:attrNameLst>
                                      </p:cBhvr>
                                      <p:to>
                                        <p:strVal val="visible"/>
                                      </p:to>
                                    </p:set>
                                    <p:animEffect transition="in" filter="wipe(down)">
                                      <p:cBhvr>
                                        <p:cTn id="25" dur="500"/>
                                        <p:tgtEl>
                                          <p:spTgt spid="2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build="p"/>
      <p:bldP spid="2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9"/>
          <p:cNvGrpSpPr/>
          <p:nvPr/>
        </p:nvGrpSpPr>
        <p:grpSpPr>
          <a:xfrm rot="200859">
            <a:off x="4322409" y="1483120"/>
            <a:ext cx="4771656" cy="1849720"/>
            <a:chOff x="2577311" y="3609068"/>
            <a:chExt cx="1293358" cy="807877"/>
          </a:xfrm>
        </p:grpSpPr>
        <p:sp>
          <p:nvSpPr>
            <p:cNvPr id="268" name="Google Shape;268;p39"/>
            <p:cNvSpPr/>
            <p:nvPr/>
          </p:nvSpPr>
          <p:spPr>
            <a:xfrm>
              <a:off x="2577311" y="3696104"/>
              <a:ext cx="1210679" cy="720841"/>
            </a:xfrm>
            <a:custGeom>
              <a:avLst/>
              <a:gdLst/>
              <a:ahLst/>
              <a:cxnLst/>
              <a:rect l="l" t="t" r="r" b="b"/>
              <a:pathLst>
                <a:path w="68730" h="40922" extrusionOk="0">
                  <a:moveTo>
                    <a:pt x="1" y="1"/>
                  </a:moveTo>
                  <a:lnTo>
                    <a:pt x="1" y="40921"/>
                  </a:lnTo>
                  <a:lnTo>
                    <a:pt x="60191" y="40921"/>
                  </a:lnTo>
                  <a:lnTo>
                    <a:pt x="68729" y="30861"/>
                  </a:lnTo>
                  <a:lnTo>
                    <a:pt x="68729" y="1"/>
                  </a:lnTo>
                  <a:close/>
                </a:path>
              </a:pathLst>
            </a:custGeom>
            <a:solidFill>
              <a:schemeClr val="dk2"/>
            </a:solidFill>
            <a:ln>
              <a:noFill/>
            </a:ln>
            <a:effectLst>
              <a:outerShdw blurRad="142875" dist="57150"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39"/>
            <p:cNvSpPr/>
            <p:nvPr/>
          </p:nvSpPr>
          <p:spPr>
            <a:xfrm>
              <a:off x="3618216" y="4220362"/>
              <a:ext cx="169773" cy="196583"/>
            </a:xfrm>
            <a:custGeom>
              <a:avLst/>
              <a:gdLst/>
              <a:ahLst/>
              <a:cxnLst/>
              <a:rect l="l" t="t" r="r" b="b"/>
              <a:pathLst>
                <a:path w="9638" h="11160" extrusionOk="0">
                  <a:moveTo>
                    <a:pt x="0" y="0"/>
                  </a:moveTo>
                  <a:lnTo>
                    <a:pt x="1099" y="11159"/>
                  </a:lnTo>
                  <a:lnTo>
                    <a:pt x="9637" y="109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39"/>
            <p:cNvSpPr/>
            <p:nvPr/>
          </p:nvSpPr>
          <p:spPr>
            <a:xfrm flipH="1">
              <a:off x="3487014" y="3609068"/>
              <a:ext cx="383655" cy="279885"/>
            </a:xfrm>
            <a:custGeom>
              <a:avLst/>
              <a:gdLst/>
              <a:ahLst/>
              <a:cxnLst/>
              <a:rect l="l" t="t" r="r" b="b"/>
              <a:pathLst>
                <a:path w="21780" h="15889" extrusionOk="0">
                  <a:moveTo>
                    <a:pt x="18837" y="0"/>
                  </a:moveTo>
                  <a:lnTo>
                    <a:pt x="0" y="10618"/>
                  </a:lnTo>
                  <a:cubicBezTo>
                    <a:pt x="87" y="10632"/>
                    <a:pt x="165" y="10643"/>
                    <a:pt x="198" y="10643"/>
                  </a:cubicBezTo>
                  <a:cubicBezTo>
                    <a:pt x="213" y="10643"/>
                    <a:pt x="219" y="10641"/>
                    <a:pt x="215" y="10636"/>
                  </a:cubicBezTo>
                  <a:lnTo>
                    <a:pt x="215" y="10636"/>
                  </a:lnTo>
                  <a:cubicBezTo>
                    <a:pt x="447" y="10845"/>
                    <a:pt x="175" y="11209"/>
                    <a:pt x="123" y="11536"/>
                  </a:cubicBezTo>
                  <a:cubicBezTo>
                    <a:pt x="200" y="11536"/>
                    <a:pt x="359" y="11610"/>
                    <a:pt x="439" y="11610"/>
                  </a:cubicBezTo>
                  <a:cubicBezTo>
                    <a:pt x="440" y="11610"/>
                    <a:pt x="441" y="11610"/>
                    <a:pt x="442" y="11610"/>
                  </a:cubicBezTo>
                  <a:lnTo>
                    <a:pt x="442" y="11610"/>
                  </a:lnTo>
                  <a:cubicBezTo>
                    <a:pt x="418" y="11711"/>
                    <a:pt x="420" y="11923"/>
                    <a:pt x="333" y="12057"/>
                  </a:cubicBezTo>
                  <a:cubicBezTo>
                    <a:pt x="343" y="12055"/>
                    <a:pt x="355" y="12054"/>
                    <a:pt x="367" y="12054"/>
                  </a:cubicBezTo>
                  <a:cubicBezTo>
                    <a:pt x="470" y="12054"/>
                    <a:pt x="627" y="12114"/>
                    <a:pt x="730" y="12114"/>
                  </a:cubicBezTo>
                  <a:cubicBezTo>
                    <a:pt x="742" y="12114"/>
                    <a:pt x="754" y="12113"/>
                    <a:pt x="764" y="12112"/>
                  </a:cubicBezTo>
                  <a:lnTo>
                    <a:pt x="764" y="12112"/>
                  </a:lnTo>
                  <a:cubicBezTo>
                    <a:pt x="740" y="12210"/>
                    <a:pt x="764" y="12324"/>
                    <a:pt x="709" y="12440"/>
                  </a:cubicBezTo>
                  <a:cubicBezTo>
                    <a:pt x="860" y="12355"/>
                    <a:pt x="1042" y="12252"/>
                    <a:pt x="1213" y="12199"/>
                  </a:cubicBezTo>
                  <a:lnTo>
                    <a:pt x="1213" y="12199"/>
                  </a:lnTo>
                  <a:cubicBezTo>
                    <a:pt x="1114" y="12381"/>
                    <a:pt x="939" y="12565"/>
                    <a:pt x="891" y="12762"/>
                  </a:cubicBezTo>
                  <a:cubicBezTo>
                    <a:pt x="927" y="12742"/>
                    <a:pt x="977" y="12740"/>
                    <a:pt x="1033" y="12740"/>
                  </a:cubicBezTo>
                  <a:cubicBezTo>
                    <a:pt x="1055" y="12740"/>
                    <a:pt x="1078" y="12740"/>
                    <a:pt x="1101" y="12740"/>
                  </a:cubicBezTo>
                  <a:cubicBezTo>
                    <a:pt x="1171" y="12740"/>
                    <a:pt x="1242" y="12736"/>
                    <a:pt x="1298" y="12705"/>
                  </a:cubicBezTo>
                  <a:lnTo>
                    <a:pt x="1298" y="12705"/>
                  </a:lnTo>
                  <a:cubicBezTo>
                    <a:pt x="1298" y="12917"/>
                    <a:pt x="1189" y="13149"/>
                    <a:pt x="1171" y="13329"/>
                  </a:cubicBezTo>
                  <a:cubicBezTo>
                    <a:pt x="1296" y="13316"/>
                    <a:pt x="1446" y="13287"/>
                    <a:pt x="1590" y="13287"/>
                  </a:cubicBezTo>
                  <a:cubicBezTo>
                    <a:pt x="1664" y="13287"/>
                    <a:pt x="1736" y="13295"/>
                    <a:pt x="1802" y="13316"/>
                  </a:cubicBezTo>
                  <a:cubicBezTo>
                    <a:pt x="1692" y="13548"/>
                    <a:pt x="1741" y="13775"/>
                    <a:pt x="1743" y="13988"/>
                  </a:cubicBezTo>
                  <a:cubicBezTo>
                    <a:pt x="1793" y="13998"/>
                    <a:pt x="1844" y="14002"/>
                    <a:pt x="1895" y="14002"/>
                  </a:cubicBezTo>
                  <a:cubicBezTo>
                    <a:pt x="2005" y="14002"/>
                    <a:pt x="2115" y="13985"/>
                    <a:pt x="2219" y="13985"/>
                  </a:cubicBezTo>
                  <a:cubicBezTo>
                    <a:pt x="2279" y="13985"/>
                    <a:pt x="2336" y="13990"/>
                    <a:pt x="2391" y="14008"/>
                  </a:cubicBezTo>
                  <a:cubicBezTo>
                    <a:pt x="2360" y="14237"/>
                    <a:pt x="2202" y="14454"/>
                    <a:pt x="2191" y="14717"/>
                  </a:cubicBezTo>
                  <a:cubicBezTo>
                    <a:pt x="2397" y="14782"/>
                    <a:pt x="2620" y="14928"/>
                    <a:pt x="2851" y="14928"/>
                  </a:cubicBezTo>
                  <a:cubicBezTo>
                    <a:pt x="2894" y="14928"/>
                    <a:pt x="2937" y="14923"/>
                    <a:pt x="2980" y="14912"/>
                  </a:cubicBezTo>
                  <a:lnTo>
                    <a:pt x="2980" y="14912"/>
                  </a:lnTo>
                  <a:cubicBezTo>
                    <a:pt x="2934" y="15118"/>
                    <a:pt x="2875" y="15321"/>
                    <a:pt x="2805" y="15523"/>
                  </a:cubicBezTo>
                  <a:cubicBezTo>
                    <a:pt x="3021" y="15590"/>
                    <a:pt x="3019" y="15728"/>
                    <a:pt x="2986" y="15888"/>
                  </a:cubicBezTo>
                  <a:lnTo>
                    <a:pt x="21720" y="5331"/>
                  </a:lnTo>
                  <a:cubicBezTo>
                    <a:pt x="21735" y="5270"/>
                    <a:pt x="21755" y="5211"/>
                    <a:pt x="21779" y="5154"/>
                  </a:cubicBezTo>
                  <a:cubicBezTo>
                    <a:pt x="21724" y="5150"/>
                    <a:pt x="21560" y="5134"/>
                    <a:pt x="21506" y="5130"/>
                  </a:cubicBezTo>
                  <a:cubicBezTo>
                    <a:pt x="21608" y="5036"/>
                    <a:pt x="21665" y="4863"/>
                    <a:pt x="21768" y="4769"/>
                  </a:cubicBezTo>
                  <a:cubicBezTo>
                    <a:pt x="21575" y="4727"/>
                    <a:pt x="21378" y="4709"/>
                    <a:pt x="21181" y="4709"/>
                  </a:cubicBezTo>
                  <a:cubicBezTo>
                    <a:pt x="21159" y="4709"/>
                    <a:pt x="21137" y="4709"/>
                    <a:pt x="21116" y="4710"/>
                  </a:cubicBezTo>
                  <a:cubicBezTo>
                    <a:pt x="21178" y="4431"/>
                    <a:pt x="21443" y="4040"/>
                    <a:pt x="21129" y="4040"/>
                  </a:cubicBezTo>
                  <a:cubicBezTo>
                    <a:pt x="21075" y="4040"/>
                    <a:pt x="21004" y="4051"/>
                    <a:pt x="20912" y="4077"/>
                  </a:cubicBezTo>
                  <a:cubicBezTo>
                    <a:pt x="20960" y="3978"/>
                    <a:pt x="20971" y="3902"/>
                    <a:pt x="21035" y="3832"/>
                  </a:cubicBezTo>
                  <a:cubicBezTo>
                    <a:pt x="20871" y="3816"/>
                    <a:pt x="20910" y="3794"/>
                    <a:pt x="20785" y="3757"/>
                  </a:cubicBezTo>
                  <a:cubicBezTo>
                    <a:pt x="20783" y="3757"/>
                    <a:pt x="20780" y="3757"/>
                    <a:pt x="20777" y="3757"/>
                  </a:cubicBezTo>
                  <a:cubicBezTo>
                    <a:pt x="20726" y="3757"/>
                    <a:pt x="20656" y="3793"/>
                    <a:pt x="20605" y="3793"/>
                  </a:cubicBezTo>
                  <a:cubicBezTo>
                    <a:pt x="20602" y="3793"/>
                    <a:pt x="20600" y="3792"/>
                    <a:pt x="20597" y="3792"/>
                  </a:cubicBezTo>
                  <a:cubicBezTo>
                    <a:pt x="20542" y="3788"/>
                    <a:pt x="20606" y="3716"/>
                    <a:pt x="20590" y="3689"/>
                  </a:cubicBezTo>
                  <a:lnTo>
                    <a:pt x="20590" y="3689"/>
                  </a:lnTo>
                  <a:cubicBezTo>
                    <a:pt x="20477" y="3723"/>
                    <a:pt x="20431" y="3744"/>
                    <a:pt x="20354" y="3744"/>
                  </a:cubicBezTo>
                  <a:cubicBezTo>
                    <a:pt x="20340" y="3744"/>
                    <a:pt x="20326" y="3743"/>
                    <a:pt x="20310" y="3742"/>
                  </a:cubicBezTo>
                  <a:cubicBezTo>
                    <a:pt x="20555" y="3352"/>
                    <a:pt x="20238" y="3249"/>
                    <a:pt x="20461" y="2908"/>
                  </a:cubicBezTo>
                  <a:cubicBezTo>
                    <a:pt x="20306" y="2818"/>
                    <a:pt x="20317" y="2741"/>
                    <a:pt x="20161" y="2652"/>
                  </a:cubicBezTo>
                  <a:cubicBezTo>
                    <a:pt x="20199" y="2573"/>
                    <a:pt x="20223" y="2487"/>
                    <a:pt x="20227" y="2400"/>
                  </a:cubicBezTo>
                  <a:lnTo>
                    <a:pt x="20227" y="2400"/>
                  </a:lnTo>
                  <a:cubicBezTo>
                    <a:pt x="20160" y="2412"/>
                    <a:pt x="20099" y="2419"/>
                    <a:pt x="20046" y="2419"/>
                  </a:cubicBezTo>
                  <a:cubicBezTo>
                    <a:pt x="19873" y="2419"/>
                    <a:pt x="19779" y="2345"/>
                    <a:pt x="19818" y="2133"/>
                  </a:cubicBezTo>
                  <a:lnTo>
                    <a:pt x="19818" y="2133"/>
                  </a:lnTo>
                  <a:cubicBezTo>
                    <a:pt x="19783" y="2150"/>
                    <a:pt x="19744" y="2158"/>
                    <a:pt x="19706" y="2158"/>
                  </a:cubicBezTo>
                  <a:cubicBezTo>
                    <a:pt x="19675" y="2158"/>
                    <a:pt x="19644" y="2152"/>
                    <a:pt x="19614" y="2141"/>
                  </a:cubicBezTo>
                  <a:cubicBezTo>
                    <a:pt x="19702" y="2021"/>
                    <a:pt x="19728" y="1791"/>
                    <a:pt x="19855" y="1649"/>
                  </a:cubicBezTo>
                  <a:cubicBezTo>
                    <a:pt x="19800" y="1642"/>
                    <a:pt x="19691" y="1634"/>
                    <a:pt x="19636" y="1629"/>
                  </a:cubicBezTo>
                  <a:cubicBezTo>
                    <a:pt x="19505" y="1489"/>
                    <a:pt x="19559" y="1493"/>
                    <a:pt x="19312" y="1421"/>
                  </a:cubicBezTo>
                  <a:cubicBezTo>
                    <a:pt x="19299" y="1213"/>
                    <a:pt x="19270" y="981"/>
                    <a:pt x="19469" y="690"/>
                  </a:cubicBezTo>
                  <a:lnTo>
                    <a:pt x="19469" y="690"/>
                  </a:lnTo>
                  <a:cubicBezTo>
                    <a:pt x="19362" y="710"/>
                    <a:pt x="19255" y="734"/>
                    <a:pt x="19150" y="764"/>
                  </a:cubicBezTo>
                  <a:cubicBezTo>
                    <a:pt x="19174" y="716"/>
                    <a:pt x="19237" y="644"/>
                    <a:pt x="19246" y="567"/>
                  </a:cubicBezTo>
                  <a:lnTo>
                    <a:pt x="19246" y="567"/>
                  </a:lnTo>
                  <a:cubicBezTo>
                    <a:pt x="19152" y="585"/>
                    <a:pt x="19019" y="624"/>
                    <a:pt x="18924" y="642"/>
                  </a:cubicBezTo>
                  <a:cubicBezTo>
                    <a:pt x="18988" y="572"/>
                    <a:pt x="19032" y="368"/>
                    <a:pt x="19093" y="298"/>
                  </a:cubicBezTo>
                  <a:lnTo>
                    <a:pt x="19093" y="298"/>
                  </a:lnTo>
                  <a:cubicBezTo>
                    <a:pt x="18977" y="364"/>
                    <a:pt x="18813" y="351"/>
                    <a:pt x="18679" y="390"/>
                  </a:cubicBezTo>
                  <a:cubicBezTo>
                    <a:pt x="18703" y="340"/>
                    <a:pt x="18775" y="193"/>
                    <a:pt x="18839" y="121"/>
                  </a:cubicBezTo>
                  <a:lnTo>
                    <a:pt x="18839" y="121"/>
                  </a:lnTo>
                  <a:lnTo>
                    <a:pt x="18705" y="162"/>
                  </a:lnTo>
                  <a:cubicBezTo>
                    <a:pt x="18736" y="127"/>
                    <a:pt x="18784" y="66"/>
                    <a:pt x="18837" y="0"/>
                  </a:cubicBezTo>
                  <a:close/>
                </a:path>
              </a:pathLst>
            </a:custGeom>
            <a:solidFill>
              <a:srgbClr val="F8F2E6">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2" name="Google Shape;272;p39"/>
          <p:cNvSpPr/>
          <p:nvPr/>
        </p:nvSpPr>
        <p:spPr>
          <a:xfrm rot="21183673">
            <a:off x="640151" y="1662221"/>
            <a:ext cx="3327650" cy="1650415"/>
          </a:xfrm>
          <a:custGeom>
            <a:avLst/>
            <a:gdLst/>
            <a:ahLst/>
            <a:cxnLst/>
            <a:rect l="l" t="t" r="r" b="b"/>
            <a:pathLst>
              <a:path w="68730" h="40922" extrusionOk="0">
                <a:moveTo>
                  <a:pt x="1" y="1"/>
                </a:moveTo>
                <a:lnTo>
                  <a:pt x="1" y="40921"/>
                </a:lnTo>
                <a:lnTo>
                  <a:pt x="60191" y="40921"/>
                </a:lnTo>
                <a:lnTo>
                  <a:pt x="68729" y="30861"/>
                </a:lnTo>
                <a:lnTo>
                  <a:pt x="68729" y="1"/>
                </a:lnTo>
                <a:close/>
              </a:path>
            </a:pathLst>
          </a:custGeom>
          <a:solidFill>
            <a:schemeClr val="accent3"/>
          </a:solidFill>
          <a:ln>
            <a:noFill/>
          </a:ln>
          <a:effectLst>
            <a:outerShdw blurRad="142875" dist="57150"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39"/>
          <p:cNvSpPr/>
          <p:nvPr/>
        </p:nvSpPr>
        <p:spPr>
          <a:xfrm rot="21183673">
            <a:off x="3563191" y="2685332"/>
            <a:ext cx="466635" cy="450090"/>
          </a:xfrm>
          <a:custGeom>
            <a:avLst/>
            <a:gdLst/>
            <a:ahLst/>
            <a:cxnLst/>
            <a:rect l="l" t="t" r="r" b="b"/>
            <a:pathLst>
              <a:path w="9638" h="11160" extrusionOk="0">
                <a:moveTo>
                  <a:pt x="0" y="0"/>
                </a:moveTo>
                <a:lnTo>
                  <a:pt x="1099" y="11159"/>
                </a:lnTo>
                <a:lnTo>
                  <a:pt x="9637" y="109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39"/>
          <p:cNvSpPr/>
          <p:nvPr/>
        </p:nvSpPr>
        <p:spPr>
          <a:xfrm rot="21183673">
            <a:off x="285764" y="1639201"/>
            <a:ext cx="1054507" cy="640816"/>
          </a:xfrm>
          <a:custGeom>
            <a:avLst/>
            <a:gdLst/>
            <a:ahLst/>
            <a:cxnLst/>
            <a:rect l="l" t="t" r="r" b="b"/>
            <a:pathLst>
              <a:path w="21780" h="15889" extrusionOk="0">
                <a:moveTo>
                  <a:pt x="18837" y="0"/>
                </a:moveTo>
                <a:lnTo>
                  <a:pt x="0" y="10618"/>
                </a:lnTo>
                <a:cubicBezTo>
                  <a:pt x="87" y="10632"/>
                  <a:pt x="165" y="10643"/>
                  <a:pt x="198" y="10643"/>
                </a:cubicBezTo>
                <a:cubicBezTo>
                  <a:pt x="213" y="10643"/>
                  <a:pt x="219" y="10641"/>
                  <a:pt x="215" y="10636"/>
                </a:cubicBezTo>
                <a:lnTo>
                  <a:pt x="215" y="10636"/>
                </a:lnTo>
                <a:cubicBezTo>
                  <a:pt x="447" y="10845"/>
                  <a:pt x="175" y="11209"/>
                  <a:pt x="123" y="11536"/>
                </a:cubicBezTo>
                <a:cubicBezTo>
                  <a:pt x="200" y="11536"/>
                  <a:pt x="359" y="11610"/>
                  <a:pt x="439" y="11610"/>
                </a:cubicBezTo>
                <a:cubicBezTo>
                  <a:pt x="440" y="11610"/>
                  <a:pt x="441" y="11610"/>
                  <a:pt x="442" y="11610"/>
                </a:cubicBezTo>
                <a:lnTo>
                  <a:pt x="442" y="11610"/>
                </a:lnTo>
                <a:cubicBezTo>
                  <a:pt x="418" y="11711"/>
                  <a:pt x="420" y="11923"/>
                  <a:pt x="333" y="12057"/>
                </a:cubicBezTo>
                <a:cubicBezTo>
                  <a:pt x="343" y="12055"/>
                  <a:pt x="355" y="12054"/>
                  <a:pt x="367" y="12054"/>
                </a:cubicBezTo>
                <a:cubicBezTo>
                  <a:pt x="470" y="12054"/>
                  <a:pt x="627" y="12114"/>
                  <a:pt x="730" y="12114"/>
                </a:cubicBezTo>
                <a:cubicBezTo>
                  <a:pt x="742" y="12114"/>
                  <a:pt x="754" y="12113"/>
                  <a:pt x="764" y="12112"/>
                </a:cubicBezTo>
                <a:lnTo>
                  <a:pt x="764" y="12112"/>
                </a:lnTo>
                <a:cubicBezTo>
                  <a:pt x="740" y="12210"/>
                  <a:pt x="764" y="12324"/>
                  <a:pt x="709" y="12440"/>
                </a:cubicBezTo>
                <a:cubicBezTo>
                  <a:pt x="860" y="12355"/>
                  <a:pt x="1042" y="12252"/>
                  <a:pt x="1213" y="12199"/>
                </a:cubicBezTo>
                <a:lnTo>
                  <a:pt x="1213" y="12199"/>
                </a:lnTo>
                <a:cubicBezTo>
                  <a:pt x="1114" y="12381"/>
                  <a:pt x="939" y="12565"/>
                  <a:pt x="891" y="12762"/>
                </a:cubicBezTo>
                <a:cubicBezTo>
                  <a:pt x="927" y="12742"/>
                  <a:pt x="977" y="12740"/>
                  <a:pt x="1033" y="12740"/>
                </a:cubicBezTo>
                <a:cubicBezTo>
                  <a:pt x="1055" y="12740"/>
                  <a:pt x="1078" y="12740"/>
                  <a:pt x="1101" y="12740"/>
                </a:cubicBezTo>
                <a:cubicBezTo>
                  <a:pt x="1171" y="12740"/>
                  <a:pt x="1242" y="12736"/>
                  <a:pt x="1298" y="12705"/>
                </a:cubicBezTo>
                <a:lnTo>
                  <a:pt x="1298" y="12705"/>
                </a:lnTo>
                <a:cubicBezTo>
                  <a:pt x="1298" y="12917"/>
                  <a:pt x="1189" y="13149"/>
                  <a:pt x="1171" y="13329"/>
                </a:cubicBezTo>
                <a:cubicBezTo>
                  <a:pt x="1296" y="13316"/>
                  <a:pt x="1446" y="13287"/>
                  <a:pt x="1590" y="13287"/>
                </a:cubicBezTo>
                <a:cubicBezTo>
                  <a:pt x="1664" y="13287"/>
                  <a:pt x="1736" y="13295"/>
                  <a:pt x="1802" y="13316"/>
                </a:cubicBezTo>
                <a:cubicBezTo>
                  <a:pt x="1692" y="13548"/>
                  <a:pt x="1741" y="13775"/>
                  <a:pt x="1743" y="13988"/>
                </a:cubicBezTo>
                <a:cubicBezTo>
                  <a:pt x="1793" y="13998"/>
                  <a:pt x="1844" y="14002"/>
                  <a:pt x="1895" y="14002"/>
                </a:cubicBezTo>
                <a:cubicBezTo>
                  <a:pt x="2005" y="14002"/>
                  <a:pt x="2115" y="13985"/>
                  <a:pt x="2219" y="13985"/>
                </a:cubicBezTo>
                <a:cubicBezTo>
                  <a:pt x="2279" y="13985"/>
                  <a:pt x="2336" y="13990"/>
                  <a:pt x="2391" y="14008"/>
                </a:cubicBezTo>
                <a:cubicBezTo>
                  <a:pt x="2360" y="14237"/>
                  <a:pt x="2202" y="14454"/>
                  <a:pt x="2191" y="14717"/>
                </a:cubicBezTo>
                <a:cubicBezTo>
                  <a:pt x="2397" y="14782"/>
                  <a:pt x="2620" y="14928"/>
                  <a:pt x="2851" y="14928"/>
                </a:cubicBezTo>
                <a:cubicBezTo>
                  <a:pt x="2894" y="14928"/>
                  <a:pt x="2937" y="14923"/>
                  <a:pt x="2980" y="14912"/>
                </a:cubicBezTo>
                <a:lnTo>
                  <a:pt x="2980" y="14912"/>
                </a:lnTo>
                <a:cubicBezTo>
                  <a:pt x="2934" y="15118"/>
                  <a:pt x="2875" y="15321"/>
                  <a:pt x="2805" y="15523"/>
                </a:cubicBezTo>
                <a:cubicBezTo>
                  <a:pt x="3021" y="15590"/>
                  <a:pt x="3019" y="15728"/>
                  <a:pt x="2986" y="15888"/>
                </a:cubicBezTo>
                <a:lnTo>
                  <a:pt x="21720" y="5331"/>
                </a:lnTo>
                <a:cubicBezTo>
                  <a:pt x="21735" y="5270"/>
                  <a:pt x="21755" y="5211"/>
                  <a:pt x="21779" y="5154"/>
                </a:cubicBezTo>
                <a:cubicBezTo>
                  <a:pt x="21724" y="5150"/>
                  <a:pt x="21560" y="5134"/>
                  <a:pt x="21506" y="5130"/>
                </a:cubicBezTo>
                <a:cubicBezTo>
                  <a:pt x="21608" y="5036"/>
                  <a:pt x="21665" y="4863"/>
                  <a:pt x="21768" y="4769"/>
                </a:cubicBezTo>
                <a:cubicBezTo>
                  <a:pt x="21575" y="4727"/>
                  <a:pt x="21378" y="4709"/>
                  <a:pt x="21181" y="4709"/>
                </a:cubicBezTo>
                <a:cubicBezTo>
                  <a:pt x="21159" y="4709"/>
                  <a:pt x="21137" y="4709"/>
                  <a:pt x="21116" y="4710"/>
                </a:cubicBezTo>
                <a:cubicBezTo>
                  <a:pt x="21178" y="4431"/>
                  <a:pt x="21443" y="4040"/>
                  <a:pt x="21129" y="4040"/>
                </a:cubicBezTo>
                <a:cubicBezTo>
                  <a:pt x="21075" y="4040"/>
                  <a:pt x="21004" y="4051"/>
                  <a:pt x="20912" y="4077"/>
                </a:cubicBezTo>
                <a:cubicBezTo>
                  <a:pt x="20960" y="3978"/>
                  <a:pt x="20971" y="3902"/>
                  <a:pt x="21035" y="3832"/>
                </a:cubicBezTo>
                <a:cubicBezTo>
                  <a:pt x="20871" y="3816"/>
                  <a:pt x="20910" y="3794"/>
                  <a:pt x="20785" y="3757"/>
                </a:cubicBezTo>
                <a:cubicBezTo>
                  <a:pt x="20783" y="3757"/>
                  <a:pt x="20780" y="3757"/>
                  <a:pt x="20777" y="3757"/>
                </a:cubicBezTo>
                <a:cubicBezTo>
                  <a:pt x="20726" y="3757"/>
                  <a:pt x="20656" y="3793"/>
                  <a:pt x="20605" y="3793"/>
                </a:cubicBezTo>
                <a:cubicBezTo>
                  <a:pt x="20602" y="3793"/>
                  <a:pt x="20600" y="3792"/>
                  <a:pt x="20597" y="3792"/>
                </a:cubicBezTo>
                <a:cubicBezTo>
                  <a:pt x="20542" y="3788"/>
                  <a:pt x="20606" y="3716"/>
                  <a:pt x="20590" y="3689"/>
                </a:cubicBezTo>
                <a:lnTo>
                  <a:pt x="20590" y="3689"/>
                </a:lnTo>
                <a:cubicBezTo>
                  <a:pt x="20477" y="3723"/>
                  <a:pt x="20431" y="3744"/>
                  <a:pt x="20354" y="3744"/>
                </a:cubicBezTo>
                <a:cubicBezTo>
                  <a:pt x="20340" y="3744"/>
                  <a:pt x="20326" y="3743"/>
                  <a:pt x="20310" y="3742"/>
                </a:cubicBezTo>
                <a:cubicBezTo>
                  <a:pt x="20555" y="3352"/>
                  <a:pt x="20238" y="3249"/>
                  <a:pt x="20461" y="2908"/>
                </a:cubicBezTo>
                <a:cubicBezTo>
                  <a:pt x="20306" y="2818"/>
                  <a:pt x="20317" y="2741"/>
                  <a:pt x="20161" y="2652"/>
                </a:cubicBezTo>
                <a:cubicBezTo>
                  <a:pt x="20199" y="2573"/>
                  <a:pt x="20223" y="2487"/>
                  <a:pt x="20227" y="2400"/>
                </a:cubicBezTo>
                <a:lnTo>
                  <a:pt x="20227" y="2400"/>
                </a:lnTo>
                <a:cubicBezTo>
                  <a:pt x="20160" y="2412"/>
                  <a:pt x="20099" y="2419"/>
                  <a:pt x="20046" y="2419"/>
                </a:cubicBezTo>
                <a:cubicBezTo>
                  <a:pt x="19873" y="2419"/>
                  <a:pt x="19779" y="2345"/>
                  <a:pt x="19818" y="2133"/>
                </a:cubicBezTo>
                <a:lnTo>
                  <a:pt x="19818" y="2133"/>
                </a:lnTo>
                <a:cubicBezTo>
                  <a:pt x="19783" y="2150"/>
                  <a:pt x="19744" y="2158"/>
                  <a:pt x="19706" y="2158"/>
                </a:cubicBezTo>
                <a:cubicBezTo>
                  <a:pt x="19675" y="2158"/>
                  <a:pt x="19644" y="2152"/>
                  <a:pt x="19614" y="2141"/>
                </a:cubicBezTo>
                <a:cubicBezTo>
                  <a:pt x="19702" y="2021"/>
                  <a:pt x="19728" y="1791"/>
                  <a:pt x="19855" y="1649"/>
                </a:cubicBezTo>
                <a:cubicBezTo>
                  <a:pt x="19800" y="1642"/>
                  <a:pt x="19691" y="1634"/>
                  <a:pt x="19636" y="1629"/>
                </a:cubicBezTo>
                <a:cubicBezTo>
                  <a:pt x="19505" y="1489"/>
                  <a:pt x="19559" y="1493"/>
                  <a:pt x="19312" y="1421"/>
                </a:cubicBezTo>
                <a:cubicBezTo>
                  <a:pt x="19299" y="1213"/>
                  <a:pt x="19270" y="981"/>
                  <a:pt x="19469" y="690"/>
                </a:cubicBezTo>
                <a:lnTo>
                  <a:pt x="19469" y="690"/>
                </a:lnTo>
                <a:cubicBezTo>
                  <a:pt x="19362" y="710"/>
                  <a:pt x="19255" y="734"/>
                  <a:pt x="19150" y="764"/>
                </a:cubicBezTo>
                <a:cubicBezTo>
                  <a:pt x="19174" y="716"/>
                  <a:pt x="19237" y="644"/>
                  <a:pt x="19246" y="567"/>
                </a:cubicBezTo>
                <a:lnTo>
                  <a:pt x="19246" y="567"/>
                </a:lnTo>
                <a:cubicBezTo>
                  <a:pt x="19152" y="585"/>
                  <a:pt x="19019" y="624"/>
                  <a:pt x="18924" y="642"/>
                </a:cubicBezTo>
                <a:cubicBezTo>
                  <a:pt x="18988" y="572"/>
                  <a:pt x="19032" y="368"/>
                  <a:pt x="19093" y="298"/>
                </a:cubicBezTo>
                <a:lnTo>
                  <a:pt x="19093" y="298"/>
                </a:lnTo>
                <a:cubicBezTo>
                  <a:pt x="18977" y="364"/>
                  <a:pt x="18813" y="351"/>
                  <a:pt x="18679" y="390"/>
                </a:cubicBezTo>
                <a:cubicBezTo>
                  <a:pt x="18703" y="340"/>
                  <a:pt x="18775" y="193"/>
                  <a:pt x="18839" y="121"/>
                </a:cubicBezTo>
                <a:lnTo>
                  <a:pt x="18839" y="121"/>
                </a:lnTo>
                <a:lnTo>
                  <a:pt x="18705" y="162"/>
                </a:lnTo>
                <a:cubicBezTo>
                  <a:pt x="18736" y="127"/>
                  <a:pt x="18784" y="66"/>
                  <a:pt x="18837" y="0"/>
                </a:cubicBezTo>
                <a:close/>
              </a:path>
            </a:pathLst>
          </a:custGeom>
          <a:solidFill>
            <a:srgbClr val="F8F2E6">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39"/>
          <p:cNvSpPr txBox="1">
            <a:spLocks noGrp="1"/>
          </p:cNvSpPr>
          <p:nvPr>
            <p:ph type="title"/>
          </p:nvPr>
        </p:nvSpPr>
        <p:spPr>
          <a:xfrm rot="-416387">
            <a:off x="595873" y="2375119"/>
            <a:ext cx="3277948" cy="3475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Lục lượng chủ yếu trong cuộc khản hoang ở Đàng Trong là ai?</a:t>
            </a:r>
            <a:endParaRPr dirty="0"/>
          </a:p>
        </p:txBody>
      </p:sp>
      <p:sp>
        <p:nvSpPr>
          <p:cNvPr id="277" name="Google Shape;277;p39"/>
          <p:cNvSpPr txBox="1">
            <a:spLocks noGrp="1"/>
          </p:cNvSpPr>
          <p:nvPr>
            <p:ph type="title" idx="2"/>
          </p:nvPr>
        </p:nvSpPr>
        <p:spPr>
          <a:xfrm rot="-416668">
            <a:off x="1267553" y="1708664"/>
            <a:ext cx="1275356" cy="4116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01</a:t>
            </a:r>
            <a:endParaRPr dirty="0"/>
          </a:p>
        </p:txBody>
      </p:sp>
      <p:sp>
        <p:nvSpPr>
          <p:cNvPr id="278" name="Google Shape;278;p39"/>
          <p:cNvSpPr txBox="1">
            <a:spLocks noGrp="1"/>
          </p:cNvSpPr>
          <p:nvPr>
            <p:ph type="title" idx="3"/>
          </p:nvPr>
        </p:nvSpPr>
        <p:spPr>
          <a:xfrm>
            <a:off x="28104" y="445979"/>
            <a:ext cx="9201240" cy="572700"/>
          </a:xfrm>
          <a:prstGeom prst="rect">
            <a:avLst/>
          </a:prstGeom>
        </p:spPr>
        <p:txBody>
          <a:bodyPr spcFirstLastPara="1" wrap="square" lIns="91425" tIns="91425" rIns="91425" bIns="91425" anchor="ctr" anchorCtr="0">
            <a:noAutofit/>
          </a:bodyPr>
          <a:lstStyle/>
          <a:p>
            <a:r>
              <a:rPr lang="vi-VN" b="1" dirty="0" smtClean="0"/>
              <a:t>HĐ 2</a:t>
            </a:r>
            <a:r>
              <a:rPr lang="nl-NL" b="1" dirty="0" smtClean="0"/>
              <a:t>: </a:t>
            </a:r>
            <a:r>
              <a:rPr lang="vi-VN" b="1" dirty="0"/>
              <a:t>Các chúa Nguyễn tổ chức khẩn hoang</a:t>
            </a:r>
            <a:endParaRPr lang="en-US" dirty="0"/>
          </a:p>
        </p:txBody>
      </p:sp>
      <p:cxnSp>
        <p:nvCxnSpPr>
          <p:cNvPr id="279" name="Google Shape;279;p39"/>
          <p:cNvCxnSpPr/>
          <p:nvPr/>
        </p:nvCxnSpPr>
        <p:spPr>
          <a:xfrm>
            <a:off x="3055524" y="906213"/>
            <a:ext cx="3146400" cy="0"/>
          </a:xfrm>
          <a:prstGeom prst="straightConnector1">
            <a:avLst/>
          </a:prstGeom>
          <a:noFill/>
          <a:ln w="19050" cap="flat" cmpd="sng">
            <a:solidFill>
              <a:schemeClr val="dk1"/>
            </a:solidFill>
            <a:prstDash val="solid"/>
            <a:round/>
            <a:headEnd type="none" w="med" len="med"/>
            <a:tailEnd type="none" w="med" len="med"/>
          </a:ln>
        </p:spPr>
      </p:cxnSp>
      <p:sp>
        <p:nvSpPr>
          <p:cNvPr id="280" name="Google Shape;280;p39"/>
          <p:cNvSpPr txBox="1">
            <a:spLocks noGrp="1"/>
          </p:cNvSpPr>
          <p:nvPr>
            <p:ph type="title" idx="7"/>
          </p:nvPr>
        </p:nvSpPr>
        <p:spPr>
          <a:xfrm rot="200951">
            <a:off x="4309617" y="2294589"/>
            <a:ext cx="4506769" cy="524326"/>
          </a:xfrm>
          <a:prstGeom prst="rect">
            <a:avLst/>
          </a:prstGeom>
        </p:spPr>
        <p:txBody>
          <a:bodyPr spcFirstLastPara="1" wrap="square" lIns="91425" tIns="91425" rIns="91425" bIns="91425" anchor="ctr" anchorCtr="0">
            <a:noAutofit/>
          </a:bodyPr>
          <a:lstStyle/>
          <a:p>
            <a:pPr lvl="0"/>
            <a:r>
              <a:rPr lang="vi-VN" dirty="0"/>
              <a:t>Chính quyền Chúa </a:t>
            </a:r>
            <a:r>
              <a:rPr lang="vi-VN" dirty="0" smtClean="0"/>
              <a:t>Nguyễn </a:t>
            </a:r>
            <a:r>
              <a:rPr lang="vi-VN" dirty="0"/>
              <a:t>đã có biện pháp gì giúp dân khẩn khoang?</a:t>
            </a:r>
            <a:endParaRPr dirty="0"/>
          </a:p>
        </p:txBody>
      </p:sp>
      <p:sp>
        <p:nvSpPr>
          <p:cNvPr id="281" name="Google Shape;281;p39"/>
          <p:cNvSpPr txBox="1">
            <a:spLocks noGrp="1"/>
          </p:cNvSpPr>
          <p:nvPr>
            <p:ph type="title" idx="8"/>
          </p:nvPr>
        </p:nvSpPr>
        <p:spPr>
          <a:xfrm rot="200658">
            <a:off x="6323784" y="1769399"/>
            <a:ext cx="1275372" cy="4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grpSp>
        <p:nvGrpSpPr>
          <p:cNvPr id="283" name="Google Shape;283;p39"/>
          <p:cNvGrpSpPr/>
          <p:nvPr/>
        </p:nvGrpSpPr>
        <p:grpSpPr>
          <a:xfrm rot="509359">
            <a:off x="658278" y="2891311"/>
            <a:ext cx="4261791" cy="2195491"/>
            <a:chOff x="2423516" y="3562552"/>
            <a:chExt cx="1409690" cy="958903"/>
          </a:xfrm>
        </p:grpSpPr>
        <p:sp>
          <p:nvSpPr>
            <p:cNvPr id="284" name="Google Shape;284;p39"/>
            <p:cNvSpPr/>
            <p:nvPr/>
          </p:nvSpPr>
          <p:spPr>
            <a:xfrm>
              <a:off x="2423516" y="3800614"/>
              <a:ext cx="1210679" cy="720841"/>
            </a:xfrm>
            <a:custGeom>
              <a:avLst/>
              <a:gdLst/>
              <a:ahLst/>
              <a:cxnLst/>
              <a:rect l="l" t="t" r="r" b="b"/>
              <a:pathLst>
                <a:path w="68730" h="40922" extrusionOk="0">
                  <a:moveTo>
                    <a:pt x="1" y="1"/>
                  </a:moveTo>
                  <a:lnTo>
                    <a:pt x="1" y="40921"/>
                  </a:lnTo>
                  <a:lnTo>
                    <a:pt x="60191" y="40921"/>
                  </a:lnTo>
                  <a:lnTo>
                    <a:pt x="68729" y="30861"/>
                  </a:lnTo>
                  <a:lnTo>
                    <a:pt x="68729" y="1"/>
                  </a:lnTo>
                  <a:close/>
                </a:path>
              </a:pathLst>
            </a:custGeom>
            <a:solidFill>
              <a:schemeClr val="accent2"/>
            </a:solidFill>
            <a:ln>
              <a:noFill/>
            </a:ln>
            <a:effectLst>
              <a:outerShdw blurRad="142875" dist="57150"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39"/>
            <p:cNvSpPr/>
            <p:nvPr/>
          </p:nvSpPr>
          <p:spPr>
            <a:xfrm>
              <a:off x="3618216" y="4220362"/>
              <a:ext cx="169773" cy="196583"/>
            </a:xfrm>
            <a:custGeom>
              <a:avLst/>
              <a:gdLst/>
              <a:ahLst/>
              <a:cxnLst/>
              <a:rect l="l" t="t" r="r" b="b"/>
              <a:pathLst>
                <a:path w="9638" h="11160" extrusionOk="0">
                  <a:moveTo>
                    <a:pt x="0" y="0"/>
                  </a:moveTo>
                  <a:lnTo>
                    <a:pt x="1099" y="11159"/>
                  </a:lnTo>
                  <a:lnTo>
                    <a:pt x="9637" y="109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39"/>
            <p:cNvSpPr/>
            <p:nvPr/>
          </p:nvSpPr>
          <p:spPr>
            <a:xfrm rot="-1018918" flipH="1">
              <a:off x="3449538" y="3562552"/>
              <a:ext cx="383668" cy="279894"/>
            </a:xfrm>
            <a:custGeom>
              <a:avLst/>
              <a:gdLst/>
              <a:ahLst/>
              <a:cxnLst/>
              <a:rect l="l" t="t" r="r" b="b"/>
              <a:pathLst>
                <a:path w="21780" h="15889" extrusionOk="0">
                  <a:moveTo>
                    <a:pt x="18837" y="0"/>
                  </a:moveTo>
                  <a:lnTo>
                    <a:pt x="0" y="10618"/>
                  </a:lnTo>
                  <a:cubicBezTo>
                    <a:pt x="87" y="10632"/>
                    <a:pt x="165" y="10643"/>
                    <a:pt x="198" y="10643"/>
                  </a:cubicBezTo>
                  <a:cubicBezTo>
                    <a:pt x="213" y="10643"/>
                    <a:pt x="219" y="10641"/>
                    <a:pt x="215" y="10636"/>
                  </a:cubicBezTo>
                  <a:lnTo>
                    <a:pt x="215" y="10636"/>
                  </a:lnTo>
                  <a:cubicBezTo>
                    <a:pt x="447" y="10845"/>
                    <a:pt x="175" y="11209"/>
                    <a:pt x="123" y="11536"/>
                  </a:cubicBezTo>
                  <a:cubicBezTo>
                    <a:pt x="200" y="11536"/>
                    <a:pt x="359" y="11610"/>
                    <a:pt x="439" y="11610"/>
                  </a:cubicBezTo>
                  <a:cubicBezTo>
                    <a:pt x="440" y="11610"/>
                    <a:pt x="441" y="11610"/>
                    <a:pt x="442" y="11610"/>
                  </a:cubicBezTo>
                  <a:lnTo>
                    <a:pt x="442" y="11610"/>
                  </a:lnTo>
                  <a:cubicBezTo>
                    <a:pt x="418" y="11711"/>
                    <a:pt x="420" y="11923"/>
                    <a:pt x="333" y="12057"/>
                  </a:cubicBezTo>
                  <a:cubicBezTo>
                    <a:pt x="343" y="12055"/>
                    <a:pt x="355" y="12054"/>
                    <a:pt x="367" y="12054"/>
                  </a:cubicBezTo>
                  <a:cubicBezTo>
                    <a:pt x="470" y="12054"/>
                    <a:pt x="627" y="12114"/>
                    <a:pt x="730" y="12114"/>
                  </a:cubicBezTo>
                  <a:cubicBezTo>
                    <a:pt x="742" y="12114"/>
                    <a:pt x="754" y="12113"/>
                    <a:pt x="764" y="12112"/>
                  </a:cubicBezTo>
                  <a:lnTo>
                    <a:pt x="764" y="12112"/>
                  </a:lnTo>
                  <a:cubicBezTo>
                    <a:pt x="740" y="12210"/>
                    <a:pt x="764" y="12324"/>
                    <a:pt x="709" y="12440"/>
                  </a:cubicBezTo>
                  <a:cubicBezTo>
                    <a:pt x="860" y="12355"/>
                    <a:pt x="1042" y="12252"/>
                    <a:pt x="1213" y="12199"/>
                  </a:cubicBezTo>
                  <a:lnTo>
                    <a:pt x="1213" y="12199"/>
                  </a:lnTo>
                  <a:cubicBezTo>
                    <a:pt x="1114" y="12381"/>
                    <a:pt x="939" y="12565"/>
                    <a:pt x="891" y="12762"/>
                  </a:cubicBezTo>
                  <a:cubicBezTo>
                    <a:pt x="927" y="12742"/>
                    <a:pt x="977" y="12740"/>
                    <a:pt x="1033" y="12740"/>
                  </a:cubicBezTo>
                  <a:cubicBezTo>
                    <a:pt x="1055" y="12740"/>
                    <a:pt x="1078" y="12740"/>
                    <a:pt x="1101" y="12740"/>
                  </a:cubicBezTo>
                  <a:cubicBezTo>
                    <a:pt x="1171" y="12740"/>
                    <a:pt x="1242" y="12736"/>
                    <a:pt x="1298" y="12705"/>
                  </a:cubicBezTo>
                  <a:lnTo>
                    <a:pt x="1298" y="12705"/>
                  </a:lnTo>
                  <a:cubicBezTo>
                    <a:pt x="1298" y="12917"/>
                    <a:pt x="1189" y="13149"/>
                    <a:pt x="1171" y="13329"/>
                  </a:cubicBezTo>
                  <a:cubicBezTo>
                    <a:pt x="1296" y="13316"/>
                    <a:pt x="1446" y="13287"/>
                    <a:pt x="1590" y="13287"/>
                  </a:cubicBezTo>
                  <a:cubicBezTo>
                    <a:pt x="1664" y="13287"/>
                    <a:pt x="1736" y="13295"/>
                    <a:pt x="1802" y="13316"/>
                  </a:cubicBezTo>
                  <a:cubicBezTo>
                    <a:pt x="1692" y="13548"/>
                    <a:pt x="1741" y="13775"/>
                    <a:pt x="1743" y="13988"/>
                  </a:cubicBezTo>
                  <a:cubicBezTo>
                    <a:pt x="1793" y="13998"/>
                    <a:pt x="1844" y="14002"/>
                    <a:pt x="1895" y="14002"/>
                  </a:cubicBezTo>
                  <a:cubicBezTo>
                    <a:pt x="2005" y="14002"/>
                    <a:pt x="2115" y="13985"/>
                    <a:pt x="2219" y="13985"/>
                  </a:cubicBezTo>
                  <a:cubicBezTo>
                    <a:pt x="2279" y="13985"/>
                    <a:pt x="2336" y="13990"/>
                    <a:pt x="2391" y="14008"/>
                  </a:cubicBezTo>
                  <a:cubicBezTo>
                    <a:pt x="2360" y="14237"/>
                    <a:pt x="2202" y="14454"/>
                    <a:pt x="2191" y="14717"/>
                  </a:cubicBezTo>
                  <a:cubicBezTo>
                    <a:pt x="2397" y="14782"/>
                    <a:pt x="2620" y="14928"/>
                    <a:pt x="2851" y="14928"/>
                  </a:cubicBezTo>
                  <a:cubicBezTo>
                    <a:pt x="2894" y="14928"/>
                    <a:pt x="2937" y="14923"/>
                    <a:pt x="2980" y="14912"/>
                  </a:cubicBezTo>
                  <a:lnTo>
                    <a:pt x="2980" y="14912"/>
                  </a:lnTo>
                  <a:cubicBezTo>
                    <a:pt x="2934" y="15118"/>
                    <a:pt x="2875" y="15321"/>
                    <a:pt x="2805" y="15523"/>
                  </a:cubicBezTo>
                  <a:cubicBezTo>
                    <a:pt x="3021" y="15590"/>
                    <a:pt x="3019" y="15728"/>
                    <a:pt x="2986" y="15888"/>
                  </a:cubicBezTo>
                  <a:lnTo>
                    <a:pt x="21720" y="5331"/>
                  </a:lnTo>
                  <a:cubicBezTo>
                    <a:pt x="21735" y="5270"/>
                    <a:pt x="21755" y="5211"/>
                    <a:pt x="21779" y="5154"/>
                  </a:cubicBezTo>
                  <a:cubicBezTo>
                    <a:pt x="21724" y="5150"/>
                    <a:pt x="21560" y="5134"/>
                    <a:pt x="21506" y="5130"/>
                  </a:cubicBezTo>
                  <a:cubicBezTo>
                    <a:pt x="21608" y="5036"/>
                    <a:pt x="21665" y="4863"/>
                    <a:pt x="21768" y="4769"/>
                  </a:cubicBezTo>
                  <a:cubicBezTo>
                    <a:pt x="21575" y="4727"/>
                    <a:pt x="21378" y="4709"/>
                    <a:pt x="21181" y="4709"/>
                  </a:cubicBezTo>
                  <a:cubicBezTo>
                    <a:pt x="21159" y="4709"/>
                    <a:pt x="21137" y="4709"/>
                    <a:pt x="21116" y="4710"/>
                  </a:cubicBezTo>
                  <a:cubicBezTo>
                    <a:pt x="21178" y="4431"/>
                    <a:pt x="21443" y="4040"/>
                    <a:pt x="21129" y="4040"/>
                  </a:cubicBezTo>
                  <a:cubicBezTo>
                    <a:pt x="21075" y="4040"/>
                    <a:pt x="21004" y="4051"/>
                    <a:pt x="20912" y="4077"/>
                  </a:cubicBezTo>
                  <a:cubicBezTo>
                    <a:pt x="20960" y="3978"/>
                    <a:pt x="20971" y="3902"/>
                    <a:pt x="21035" y="3832"/>
                  </a:cubicBezTo>
                  <a:cubicBezTo>
                    <a:pt x="20871" y="3816"/>
                    <a:pt x="20910" y="3794"/>
                    <a:pt x="20785" y="3757"/>
                  </a:cubicBezTo>
                  <a:cubicBezTo>
                    <a:pt x="20783" y="3757"/>
                    <a:pt x="20780" y="3757"/>
                    <a:pt x="20777" y="3757"/>
                  </a:cubicBezTo>
                  <a:cubicBezTo>
                    <a:pt x="20726" y="3757"/>
                    <a:pt x="20656" y="3793"/>
                    <a:pt x="20605" y="3793"/>
                  </a:cubicBezTo>
                  <a:cubicBezTo>
                    <a:pt x="20602" y="3793"/>
                    <a:pt x="20600" y="3792"/>
                    <a:pt x="20597" y="3792"/>
                  </a:cubicBezTo>
                  <a:cubicBezTo>
                    <a:pt x="20542" y="3788"/>
                    <a:pt x="20606" y="3716"/>
                    <a:pt x="20590" y="3689"/>
                  </a:cubicBezTo>
                  <a:lnTo>
                    <a:pt x="20590" y="3689"/>
                  </a:lnTo>
                  <a:cubicBezTo>
                    <a:pt x="20477" y="3723"/>
                    <a:pt x="20431" y="3744"/>
                    <a:pt x="20354" y="3744"/>
                  </a:cubicBezTo>
                  <a:cubicBezTo>
                    <a:pt x="20340" y="3744"/>
                    <a:pt x="20326" y="3743"/>
                    <a:pt x="20310" y="3742"/>
                  </a:cubicBezTo>
                  <a:cubicBezTo>
                    <a:pt x="20555" y="3352"/>
                    <a:pt x="20238" y="3249"/>
                    <a:pt x="20461" y="2908"/>
                  </a:cubicBezTo>
                  <a:cubicBezTo>
                    <a:pt x="20306" y="2818"/>
                    <a:pt x="20317" y="2741"/>
                    <a:pt x="20161" y="2652"/>
                  </a:cubicBezTo>
                  <a:cubicBezTo>
                    <a:pt x="20199" y="2573"/>
                    <a:pt x="20223" y="2487"/>
                    <a:pt x="20227" y="2400"/>
                  </a:cubicBezTo>
                  <a:lnTo>
                    <a:pt x="20227" y="2400"/>
                  </a:lnTo>
                  <a:cubicBezTo>
                    <a:pt x="20160" y="2412"/>
                    <a:pt x="20099" y="2419"/>
                    <a:pt x="20046" y="2419"/>
                  </a:cubicBezTo>
                  <a:cubicBezTo>
                    <a:pt x="19873" y="2419"/>
                    <a:pt x="19779" y="2345"/>
                    <a:pt x="19818" y="2133"/>
                  </a:cubicBezTo>
                  <a:lnTo>
                    <a:pt x="19818" y="2133"/>
                  </a:lnTo>
                  <a:cubicBezTo>
                    <a:pt x="19783" y="2150"/>
                    <a:pt x="19744" y="2158"/>
                    <a:pt x="19706" y="2158"/>
                  </a:cubicBezTo>
                  <a:cubicBezTo>
                    <a:pt x="19675" y="2158"/>
                    <a:pt x="19644" y="2152"/>
                    <a:pt x="19614" y="2141"/>
                  </a:cubicBezTo>
                  <a:cubicBezTo>
                    <a:pt x="19702" y="2021"/>
                    <a:pt x="19728" y="1791"/>
                    <a:pt x="19855" y="1649"/>
                  </a:cubicBezTo>
                  <a:cubicBezTo>
                    <a:pt x="19800" y="1642"/>
                    <a:pt x="19691" y="1634"/>
                    <a:pt x="19636" y="1629"/>
                  </a:cubicBezTo>
                  <a:cubicBezTo>
                    <a:pt x="19505" y="1489"/>
                    <a:pt x="19559" y="1493"/>
                    <a:pt x="19312" y="1421"/>
                  </a:cubicBezTo>
                  <a:cubicBezTo>
                    <a:pt x="19299" y="1213"/>
                    <a:pt x="19270" y="981"/>
                    <a:pt x="19469" y="690"/>
                  </a:cubicBezTo>
                  <a:lnTo>
                    <a:pt x="19469" y="690"/>
                  </a:lnTo>
                  <a:cubicBezTo>
                    <a:pt x="19362" y="710"/>
                    <a:pt x="19255" y="734"/>
                    <a:pt x="19150" y="764"/>
                  </a:cubicBezTo>
                  <a:cubicBezTo>
                    <a:pt x="19174" y="716"/>
                    <a:pt x="19237" y="644"/>
                    <a:pt x="19246" y="567"/>
                  </a:cubicBezTo>
                  <a:lnTo>
                    <a:pt x="19246" y="567"/>
                  </a:lnTo>
                  <a:cubicBezTo>
                    <a:pt x="19152" y="585"/>
                    <a:pt x="19019" y="624"/>
                    <a:pt x="18924" y="642"/>
                  </a:cubicBezTo>
                  <a:cubicBezTo>
                    <a:pt x="18988" y="572"/>
                    <a:pt x="19032" y="368"/>
                    <a:pt x="19093" y="298"/>
                  </a:cubicBezTo>
                  <a:lnTo>
                    <a:pt x="19093" y="298"/>
                  </a:lnTo>
                  <a:cubicBezTo>
                    <a:pt x="18977" y="364"/>
                    <a:pt x="18813" y="351"/>
                    <a:pt x="18679" y="390"/>
                  </a:cubicBezTo>
                  <a:cubicBezTo>
                    <a:pt x="18703" y="340"/>
                    <a:pt x="18775" y="193"/>
                    <a:pt x="18839" y="121"/>
                  </a:cubicBezTo>
                  <a:lnTo>
                    <a:pt x="18839" y="121"/>
                  </a:lnTo>
                  <a:lnTo>
                    <a:pt x="18705" y="162"/>
                  </a:lnTo>
                  <a:cubicBezTo>
                    <a:pt x="18736" y="127"/>
                    <a:pt x="18784" y="66"/>
                    <a:pt x="18837" y="0"/>
                  </a:cubicBezTo>
                  <a:close/>
                </a:path>
              </a:pathLst>
            </a:custGeom>
            <a:solidFill>
              <a:srgbClr val="F8F2E6">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7" name="Google Shape;287;p39"/>
          <p:cNvSpPr txBox="1">
            <a:spLocks noGrp="1"/>
          </p:cNvSpPr>
          <p:nvPr>
            <p:ph type="title" idx="4"/>
          </p:nvPr>
        </p:nvSpPr>
        <p:spPr>
          <a:xfrm rot="509467">
            <a:off x="633603" y="4259256"/>
            <a:ext cx="3455123" cy="405032"/>
          </a:xfrm>
          <a:prstGeom prst="rect">
            <a:avLst/>
          </a:prstGeom>
        </p:spPr>
        <p:txBody>
          <a:bodyPr spcFirstLastPara="1" wrap="square" lIns="91425" tIns="91425" rIns="91425" bIns="91425" anchor="ctr" anchorCtr="0">
            <a:noAutofit/>
          </a:bodyPr>
          <a:lstStyle/>
          <a:p>
            <a:pPr lvl="0"/>
            <a:r>
              <a:rPr lang="vi-VN" dirty="0"/>
              <a:t>Đoàn người khẩn hoang đi đến những đâu?</a:t>
            </a:r>
            <a:endParaRPr dirty="0"/>
          </a:p>
        </p:txBody>
      </p:sp>
      <p:sp>
        <p:nvSpPr>
          <p:cNvPr id="288" name="Google Shape;288;p39"/>
          <p:cNvSpPr txBox="1">
            <a:spLocks noGrp="1"/>
          </p:cNvSpPr>
          <p:nvPr>
            <p:ph type="title" idx="5"/>
          </p:nvPr>
        </p:nvSpPr>
        <p:spPr>
          <a:xfrm rot="509766">
            <a:off x="1983514" y="3603089"/>
            <a:ext cx="1275194" cy="4116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endParaRPr lang="en-GB"/>
          </a:p>
        </p:txBody>
      </p:sp>
      <p:grpSp>
        <p:nvGrpSpPr>
          <p:cNvPr id="290" name="Google Shape;290;p39"/>
          <p:cNvGrpSpPr/>
          <p:nvPr/>
        </p:nvGrpSpPr>
        <p:grpSpPr>
          <a:xfrm rot="587684">
            <a:off x="4209594" y="3237343"/>
            <a:ext cx="4402426" cy="1788544"/>
            <a:chOff x="2382031" y="3635776"/>
            <a:chExt cx="1405959" cy="781169"/>
          </a:xfrm>
        </p:grpSpPr>
        <p:sp>
          <p:nvSpPr>
            <p:cNvPr id="291" name="Google Shape;291;p39"/>
            <p:cNvSpPr/>
            <p:nvPr/>
          </p:nvSpPr>
          <p:spPr>
            <a:xfrm>
              <a:off x="2577311" y="3696104"/>
              <a:ext cx="1210679" cy="720841"/>
            </a:xfrm>
            <a:custGeom>
              <a:avLst/>
              <a:gdLst/>
              <a:ahLst/>
              <a:cxnLst/>
              <a:rect l="l" t="t" r="r" b="b"/>
              <a:pathLst>
                <a:path w="68730" h="40922" extrusionOk="0">
                  <a:moveTo>
                    <a:pt x="1" y="1"/>
                  </a:moveTo>
                  <a:lnTo>
                    <a:pt x="1" y="40921"/>
                  </a:lnTo>
                  <a:lnTo>
                    <a:pt x="60191" y="40921"/>
                  </a:lnTo>
                  <a:lnTo>
                    <a:pt x="68729" y="30861"/>
                  </a:lnTo>
                  <a:lnTo>
                    <a:pt x="68729" y="1"/>
                  </a:lnTo>
                  <a:close/>
                </a:path>
              </a:pathLst>
            </a:custGeom>
            <a:solidFill>
              <a:schemeClr val="accent1"/>
            </a:solidFill>
            <a:ln>
              <a:noFill/>
            </a:ln>
            <a:effectLst>
              <a:outerShdw blurRad="142875" dist="57150"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39"/>
            <p:cNvSpPr/>
            <p:nvPr/>
          </p:nvSpPr>
          <p:spPr>
            <a:xfrm>
              <a:off x="3618216" y="4220362"/>
              <a:ext cx="169773" cy="196583"/>
            </a:xfrm>
            <a:custGeom>
              <a:avLst/>
              <a:gdLst/>
              <a:ahLst/>
              <a:cxnLst/>
              <a:rect l="l" t="t" r="r" b="b"/>
              <a:pathLst>
                <a:path w="9638" h="11160" extrusionOk="0">
                  <a:moveTo>
                    <a:pt x="0" y="0"/>
                  </a:moveTo>
                  <a:lnTo>
                    <a:pt x="1099" y="11159"/>
                  </a:lnTo>
                  <a:lnTo>
                    <a:pt x="9637" y="109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39"/>
            <p:cNvSpPr/>
            <p:nvPr/>
          </p:nvSpPr>
          <p:spPr>
            <a:xfrm rot="-4478531" flipH="1">
              <a:off x="2375953" y="3717870"/>
              <a:ext cx="383633" cy="279869"/>
            </a:xfrm>
            <a:custGeom>
              <a:avLst/>
              <a:gdLst/>
              <a:ahLst/>
              <a:cxnLst/>
              <a:rect l="l" t="t" r="r" b="b"/>
              <a:pathLst>
                <a:path w="21780" h="15889" extrusionOk="0">
                  <a:moveTo>
                    <a:pt x="18837" y="0"/>
                  </a:moveTo>
                  <a:lnTo>
                    <a:pt x="0" y="10618"/>
                  </a:lnTo>
                  <a:cubicBezTo>
                    <a:pt x="87" y="10632"/>
                    <a:pt x="165" y="10643"/>
                    <a:pt x="198" y="10643"/>
                  </a:cubicBezTo>
                  <a:cubicBezTo>
                    <a:pt x="213" y="10643"/>
                    <a:pt x="219" y="10641"/>
                    <a:pt x="215" y="10636"/>
                  </a:cubicBezTo>
                  <a:lnTo>
                    <a:pt x="215" y="10636"/>
                  </a:lnTo>
                  <a:cubicBezTo>
                    <a:pt x="447" y="10845"/>
                    <a:pt x="175" y="11209"/>
                    <a:pt x="123" y="11536"/>
                  </a:cubicBezTo>
                  <a:cubicBezTo>
                    <a:pt x="200" y="11536"/>
                    <a:pt x="359" y="11610"/>
                    <a:pt x="439" y="11610"/>
                  </a:cubicBezTo>
                  <a:cubicBezTo>
                    <a:pt x="440" y="11610"/>
                    <a:pt x="441" y="11610"/>
                    <a:pt x="442" y="11610"/>
                  </a:cubicBezTo>
                  <a:lnTo>
                    <a:pt x="442" y="11610"/>
                  </a:lnTo>
                  <a:cubicBezTo>
                    <a:pt x="418" y="11711"/>
                    <a:pt x="420" y="11923"/>
                    <a:pt x="333" y="12057"/>
                  </a:cubicBezTo>
                  <a:cubicBezTo>
                    <a:pt x="343" y="12055"/>
                    <a:pt x="355" y="12054"/>
                    <a:pt x="367" y="12054"/>
                  </a:cubicBezTo>
                  <a:cubicBezTo>
                    <a:pt x="470" y="12054"/>
                    <a:pt x="627" y="12114"/>
                    <a:pt x="730" y="12114"/>
                  </a:cubicBezTo>
                  <a:cubicBezTo>
                    <a:pt x="742" y="12114"/>
                    <a:pt x="754" y="12113"/>
                    <a:pt x="764" y="12112"/>
                  </a:cubicBezTo>
                  <a:lnTo>
                    <a:pt x="764" y="12112"/>
                  </a:lnTo>
                  <a:cubicBezTo>
                    <a:pt x="740" y="12210"/>
                    <a:pt x="764" y="12324"/>
                    <a:pt x="709" y="12440"/>
                  </a:cubicBezTo>
                  <a:cubicBezTo>
                    <a:pt x="860" y="12355"/>
                    <a:pt x="1042" y="12252"/>
                    <a:pt x="1213" y="12199"/>
                  </a:cubicBezTo>
                  <a:lnTo>
                    <a:pt x="1213" y="12199"/>
                  </a:lnTo>
                  <a:cubicBezTo>
                    <a:pt x="1114" y="12381"/>
                    <a:pt x="939" y="12565"/>
                    <a:pt x="891" y="12762"/>
                  </a:cubicBezTo>
                  <a:cubicBezTo>
                    <a:pt x="927" y="12742"/>
                    <a:pt x="977" y="12740"/>
                    <a:pt x="1033" y="12740"/>
                  </a:cubicBezTo>
                  <a:cubicBezTo>
                    <a:pt x="1055" y="12740"/>
                    <a:pt x="1078" y="12740"/>
                    <a:pt x="1101" y="12740"/>
                  </a:cubicBezTo>
                  <a:cubicBezTo>
                    <a:pt x="1171" y="12740"/>
                    <a:pt x="1242" y="12736"/>
                    <a:pt x="1298" y="12705"/>
                  </a:cubicBezTo>
                  <a:lnTo>
                    <a:pt x="1298" y="12705"/>
                  </a:lnTo>
                  <a:cubicBezTo>
                    <a:pt x="1298" y="12917"/>
                    <a:pt x="1189" y="13149"/>
                    <a:pt x="1171" y="13329"/>
                  </a:cubicBezTo>
                  <a:cubicBezTo>
                    <a:pt x="1296" y="13316"/>
                    <a:pt x="1446" y="13287"/>
                    <a:pt x="1590" y="13287"/>
                  </a:cubicBezTo>
                  <a:cubicBezTo>
                    <a:pt x="1664" y="13287"/>
                    <a:pt x="1736" y="13295"/>
                    <a:pt x="1802" y="13316"/>
                  </a:cubicBezTo>
                  <a:cubicBezTo>
                    <a:pt x="1692" y="13548"/>
                    <a:pt x="1741" y="13775"/>
                    <a:pt x="1743" y="13988"/>
                  </a:cubicBezTo>
                  <a:cubicBezTo>
                    <a:pt x="1793" y="13998"/>
                    <a:pt x="1844" y="14002"/>
                    <a:pt x="1895" y="14002"/>
                  </a:cubicBezTo>
                  <a:cubicBezTo>
                    <a:pt x="2005" y="14002"/>
                    <a:pt x="2115" y="13985"/>
                    <a:pt x="2219" y="13985"/>
                  </a:cubicBezTo>
                  <a:cubicBezTo>
                    <a:pt x="2279" y="13985"/>
                    <a:pt x="2336" y="13990"/>
                    <a:pt x="2391" y="14008"/>
                  </a:cubicBezTo>
                  <a:cubicBezTo>
                    <a:pt x="2360" y="14237"/>
                    <a:pt x="2202" y="14454"/>
                    <a:pt x="2191" y="14717"/>
                  </a:cubicBezTo>
                  <a:cubicBezTo>
                    <a:pt x="2397" y="14782"/>
                    <a:pt x="2620" y="14928"/>
                    <a:pt x="2851" y="14928"/>
                  </a:cubicBezTo>
                  <a:cubicBezTo>
                    <a:pt x="2894" y="14928"/>
                    <a:pt x="2937" y="14923"/>
                    <a:pt x="2980" y="14912"/>
                  </a:cubicBezTo>
                  <a:lnTo>
                    <a:pt x="2980" y="14912"/>
                  </a:lnTo>
                  <a:cubicBezTo>
                    <a:pt x="2934" y="15118"/>
                    <a:pt x="2875" y="15321"/>
                    <a:pt x="2805" y="15523"/>
                  </a:cubicBezTo>
                  <a:cubicBezTo>
                    <a:pt x="3021" y="15590"/>
                    <a:pt x="3019" y="15728"/>
                    <a:pt x="2986" y="15888"/>
                  </a:cubicBezTo>
                  <a:lnTo>
                    <a:pt x="21720" y="5331"/>
                  </a:lnTo>
                  <a:cubicBezTo>
                    <a:pt x="21735" y="5270"/>
                    <a:pt x="21755" y="5211"/>
                    <a:pt x="21779" y="5154"/>
                  </a:cubicBezTo>
                  <a:cubicBezTo>
                    <a:pt x="21724" y="5150"/>
                    <a:pt x="21560" y="5134"/>
                    <a:pt x="21506" y="5130"/>
                  </a:cubicBezTo>
                  <a:cubicBezTo>
                    <a:pt x="21608" y="5036"/>
                    <a:pt x="21665" y="4863"/>
                    <a:pt x="21768" y="4769"/>
                  </a:cubicBezTo>
                  <a:cubicBezTo>
                    <a:pt x="21575" y="4727"/>
                    <a:pt x="21378" y="4709"/>
                    <a:pt x="21181" y="4709"/>
                  </a:cubicBezTo>
                  <a:cubicBezTo>
                    <a:pt x="21159" y="4709"/>
                    <a:pt x="21137" y="4709"/>
                    <a:pt x="21116" y="4710"/>
                  </a:cubicBezTo>
                  <a:cubicBezTo>
                    <a:pt x="21178" y="4431"/>
                    <a:pt x="21443" y="4040"/>
                    <a:pt x="21129" y="4040"/>
                  </a:cubicBezTo>
                  <a:cubicBezTo>
                    <a:pt x="21075" y="4040"/>
                    <a:pt x="21004" y="4051"/>
                    <a:pt x="20912" y="4077"/>
                  </a:cubicBezTo>
                  <a:cubicBezTo>
                    <a:pt x="20960" y="3978"/>
                    <a:pt x="20971" y="3902"/>
                    <a:pt x="21035" y="3832"/>
                  </a:cubicBezTo>
                  <a:cubicBezTo>
                    <a:pt x="20871" y="3816"/>
                    <a:pt x="20910" y="3794"/>
                    <a:pt x="20785" y="3757"/>
                  </a:cubicBezTo>
                  <a:cubicBezTo>
                    <a:pt x="20783" y="3757"/>
                    <a:pt x="20780" y="3757"/>
                    <a:pt x="20777" y="3757"/>
                  </a:cubicBezTo>
                  <a:cubicBezTo>
                    <a:pt x="20726" y="3757"/>
                    <a:pt x="20656" y="3793"/>
                    <a:pt x="20605" y="3793"/>
                  </a:cubicBezTo>
                  <a:cubicBezTo>
                    <a:pt x="20602" y="3793"/>
                    <a:pt x="20600" y="3792"/>
                    <a:pt x="20597" y="3792"/>
                  </a:cubicBezTo>
                  <a:cubicBezTo>
                    <a:pt x="20542" y="3788"/>
                    <a:pt x="20606" y="3716"/>
                    <a:pt x="20590" y="3689"/>
                  </a:cubicBezTo>
                  <a:lnTo>
                    <a:pt x="20590" y="3689"/>
                  </a:lnTo>
                  <a:cubicBezTo>
                    <a:pt x="20477" y="3723"/>
                    <a:pt x="20431" y="3744"/>
                    <a:pt x="20354" y="3744"/>
                  </a:cubicBezTo>
                  <a:cubicBezTo>
                    <a:pt x="20340" y="3744"/>
                    <a:pt x="20326" y="3743"/>
                    <a:pt x="20310" y="3742"/>
                  </a:cubicBezTo>
                  <a:cubicBezTo>
                    <a:pt x="20555" y="3352"/>
                    <a:pt x="20238" y="3249"/>
                    <a:pt x="20461" y="2908"/>
                  </a:cubicBezTo>
                  <a:cubicBezTo>
                    <a:pt x="20306" y="2818"/>
                    <a:pt x="20317" y="2741"/>
                    <a:pt x="20161" y="2652"/>
                  </a:cubicBezTo>
                  <a:cubicBezTo>
                    <a:pt x="20199" y="2573"/>
                    <a:pt x="20223" y="2487"/>
                    <a:pt x="20227" y="2400"/>
                  </a:cubicBezTo>
                  <a:lnTo>
                    <a:pt x="20227" y="2400"/>
                  </a:lnTo>
                  <a:cubicBezTo>
                    <a:pt x="20160" y="2412"/>
                    <a:pt x="20099" y="2419"/>
                    <a:pt x="20046" y="2419"/>
                  </a:cubicBezTo>
                  <a:cubicBezTo>
                    <a:pt x="19873" y="2419"/>
                    <a:pt x="19779" y="2345"/>
                    <a:pt x="19818" y="2133"/>
                  </a:cubicBezTo>
                  <a:lnTo>
                    <a:pt x="19818" y="2133"/>
                  </a:lnTo>
                  <a:cubicBezTo>
                    <a:pt x="19783" y="2150"/>
                    <a:pt x="19744" y="2158"/>
                    <a:pt x="19706" y="2158"/>
                  </a:cubicBezTo>
                  <a:cubicBezTo>
                    <a:pt x="19675" y="2158"/>
                    <a:pt x="19644" y="2152"/>
                    <a:pt x="19614" y="2141"/>
                  </a:cubicBezTo>
                  <a:cubicBezTo>
                    <a:pt x="19702" y="2021"/>
                    <a:pt x="19728" y="1791"/>
                    <a:pt x="19855" y="1649"/>
                  </a:cubicBezTo>
                  <a:cubicBezTo>
                    <a:pt x="19800" y="1642"/>
                    <a:pt x="19691" y="1634"/>
                    <a:pt x="19636" y="1629"/>
                  </a:cubicBezTo>
                  <a:cubicBezTo>
                    <a:pt x="19505" y="1489"/>
                    <a:pt x="19559" y="1493"/>
                    <a:pt x="19312" y="1421"/>
                  </a:cubicBezTo>
                  <a:cubicBezTo>
                    <a:pt x="19299" y="1213"/>
                    <a:pt x="19270" y="981"/>
                    <a:pt x="19469" y="690"/>
                  </a:cubicBezTo>
                  <a:lnTo>
                    <a:pt x="19469" y="690"/>
                  </a:lnTo>
                  <a:cubicBezTo>
                    <a:pt x="19362" y="710"/>
                    <a:pt x="19255" y="734"/>
                    <a:pt x="19150" y="764"/>
                  </a:cubicBezTo>
                  <a:cubicBezTo>
                    <a:pt x="19174" y="716"/>
                    <a:pt x="19237" y="644"/>
                    <a:pt x="19246" y="567"/>
                  </a:cubicBezTo>
                  <a:lnTo>
                    <a:pt x="19246" y="567"/>
                  </a:lnTo>
                  <a:cubicBezTo>
                    <a:pt x="19152" y="585"/>
                    <a:pt x="19019" y="624"/>
                    <a:pt x="18924" y="642"/>
                  </a:cubicBezTo>
                  <a:cubicBezTo>
                    <a:pt x="18988" y="572"/>
                    <a:pt x="19032" y="368"/>
                    <a:pt x="19093" y="298"/>
                  </a:cubicBezTo>
                  <a:lnTo>
                    <a:pt x="19093" y="298"/>
                  </a:lnTo>
                  <a:cubicBezTo>
                    <a:pt x="18977" y="364"/>
                    <a:pt x="18813" y="351"/>
                    <a:pt x="18679" y="390"/>
                  </a:cubicBezTo>
                  <a:cubicBezTo>
                    <a:pt x="18703" y="340"/>
                    <a:pt x="18775" y="193"/>
                    <a:pt x="18839" y="121"/>
                  </a:cubicBezTo>
                  <a:lnTo>
                    <a:pt x="18839" y="121"/>
                  </a:lnTo>
                  <a:lnTo>
                    <a:pt x="18705" y="162"/>
                  </a:lnTo>
                  <a:cubicBezTo>
                    <a:pt x="18736" y="127"/>
                    <a:pt x="18784" y="66"/>
                    <a:pt x="18837" y="0"/>
                  </a:cubicBezTo>
                  <a:close/>
                </a:path>
              </a:pathLst>
            </a:custGeom>
            <a:solidFill>
              <a:srgbClr val="F8F2E6">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 name="Google Shape;294;p39"/>
          <p:cNvSpPr txBox="1">
            <a:spLocks noGrp="1"/>
          </p:cNvSpPr>
          <p:nvPr>
            <p:ph type="title" idx="13"/>
          </p:nvPr>
        </p:nvSpPr>
        <p:spPr>
          <a:xfrm rot="587334">
            <a:off x="4720165" y="4272429"/>
            <a:ext cx="3833950" cy="256870"/>
          </a:xfrm>
          <a:prstGeom prst="rect">
            <a:avLst/>
          </a:prstGeom>
        </p:spPr>
        <p:txBody>
          <a:bodyPr spcFirstLastPara="1" wrap="square" lIns="91425" tIns="91425" rIns="91425" bIns="91425" anchor="ctr" anchorCtr="0">
            <a:noAutofit/>
          </a:bodyPr>
          <a:lstStyle/>
          <a:p>
            <a:pPr lvl="0"/>
            <a:r>
              <a:rPr lang="vi-VN" dirty="0"/>
              <a:t>Người đi khẩn khoang đã làm gì ở những nơi họ đến?</a:t>
            </a:r>
            <a:endParaRPr dirty="0"/>
          </a:p>
        </p:txBody>
      </p:sp>
      <p:sp>
        <p:nvSpPr>
          <p:cNvPr id="295" name="Google Shape;295;p39"/>
          <p:cNvSpPr txBox="1">
            <a:spLocks noGrp="1"/>
          </p:cNvSpPr>
          <p:nvPr>
            <p:ph type="title" idx="14"/>
          </p:nvPr>
        </p:nvSpPr>
        <p:spPr>
          <a:xfrm rot="588346">
            <a:off x="6066142" y="3383916"/>
            <a:ext cx="1275332" cy="4116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endParaRPr lang="en-GB"/>
          </a:p>
        </p:txBody>
      </p:sp>
      <p:sp>
        <p:nvSpPr>
          <p:cNvPr id="297" name="Google Shape;297;p39"/>
          <p:cNvSpPr/>
          <p:nvPr/>
        </p:nvSpPr>
        <p:spPr>
          <a:xfrm rot="9963245">
            <a:off x="3360656" y="4176831"/>
            <a:ext cx="617085" cy="282893"/>
          </a:xfrm>
          <a:custGeom>
            <a:avLst/>
            <a:gdLst/>
            <a:ahLst/>
            <a:cxnLst/>
            <a:rect l="l" t="t" r="r" b="b"/>
            <a:pathLst>
              <a:path w="24684" h="11316" extrusionOk="0">
                <a:moveTo>
                  <a:pt x="11234" y="882"/>
                </a:moveTo>
                <a:cubicBezTo>
                  <a:pt x="12171" y="1204"/>
                  <a:pt x="13107" y="1526"/>
                  <a:pt x="14038" y="1848"/>
                </a:cubicBezTo>
                <a:cubicBezTo>
                  <a:pt x="14507" y="2621"/>
                  <a:pt x="14634" y="3460"/>
                  <a:pt x="14421" y="4373"/>
                </a:cubicBezTo>
                <a:cubicBezTo>
                  <a:pt x="14215" y="5358"/>
                  <a:pt x="13551" y="6315"/>
                  <a:pt x="12907" y="7037"/>
                </a:cubicBezTo>
                <a:cubicBezTo>
                  <a:pt x="12475" y="7525"/>
                  <a:pt x="11994" y="7957"/>
                  <a:pt x="11477" y="8345"/>
                </a:cubicBezTo>
                <a:cubicBezTo>
                  <a:pt x="10206" y="7780"/>
                  <a:pt x="9080" y="6941"/>
                  <a:pt x="8763" y="5487"/>
                </a:cubicBezTo>
                <a:cubicBezTo>
                  <a:pt x="8423" y="3911"/>
                  <a:pt x="9263" y="1051"/>
                  <a:pt x="11234" y="882"/>
                </a:cubicBezTo>
                <a:close/>
                <a:moveTo>
                  <a:pt x="11998" y="0"/>
                </a:moveTo>
                <a:cubicBezTo>
                  <a:pt x="11934" y="0"/>
                  <a:pt x="11870" y="2"/>
                  <a:pt x="11806" y="6"/>
                </a:cubicBezTo>
                <a:cubicBezTo>
                  <a:pt x="8387" y="194"/>
                  <a:pt x="6871" y="4678"/>
                  <a:pt x="8715" y="7256"/>
                </a:cubicBezTo>
                <a:cubicBezTo>
                  <a:pt x="9207" y="7950"/>
                  <a:pt x="9908" y="8480"/>
                  <a:pt x="10692" y="8893"/>
                </a:cubicBezTo>
                <a:cubicBezTo>
                  <a:pt x="10290" y="9148"/>
                  <a:pt x="9877" y="9386"/>
                  <a:pt x="9451" y="9592"/>
                </a:cubicBezTo>
                <a:cubicBezTo>
                  <a:pt x="7641" y="10459"/>
                  <a:pt x="5679" y="10849"/>
                  <a:pt x="3705" y="10849"/>
                </a:cubicBezTo>
                <a:cubicBezTo>
                  <a:pt x="2574" y="10849"/>
                  <a:pt x="1439" y="10721"/>
                  <a:pt x="326" y="10481"/>
                </a:cubicBezTo>
                <a:cubicBezTo>
                  <a:pt x="311" y="10478"/>
                  <a:pt x="296" y="10477"/>
                  <a:pt x="282" y="10477"/>
                </a:cubicBezTo>
                <a:cubicBezTo>
                  <a:pt x="77" y="10477"/>
                  <a:pt x="1" y="10795"/>
                  <a:pt x="222" y="10846"/>
                </a:cubicBezTo>
                <a:cubicBezTo>
                  <a:pt x="1454" y="11155"/>
                  <a:pt x="2726" y="11315"/>
                  <a:pt x="3995" y="11315"/>
                </a:cubicBezTo>
                <a:cubicBezTo>
                  <a:pt x="6598" y="11315"/>
                  <a:pt x="9183" y="10641"/>
                  <a:pt x="11355" y="9198"/>
                </a:cubicBezTo>
                <a:cubicBezTo>
                  <a:pt x="12565" y="9709"/>
                  <a:pt x="13916" y="9994"/>
                  <a:pt x="15060" y="10195"/>
                </a:cubicBezTo>
                <a:cubicBezTo>
                  <a:pt x="16170" y="10391"/>
                  <a:pt x="17280" y="10484"/>
                  <a:pt x="18387" y="10484"/>
                </a:cubicBezTo>
                <a:cubicBezTo>
                  <a:pt x="20170" y="10484"/>
                  <a:pt x="21944" y="10243"/>
                  <a:pt x="23692" y="9800"/>
                </a:cubicBezTo>
                <a:lnTo>
                  <a:pt x="23692" y="9800"/>
                </a:lnTo>
                <a:cubicBezTo>
                  <a:pt x="23638" y="10038"/>
                  <a:pt x="23181" y="10189"/>
                  <a:pt x="22324" y="10243"/>
                </a:cubicBezTo>
                <a:cubicBezTo>
                  <a:pt x="21813" y="10389"/>
                  <a:pt x="21296" y="10493"/>
                  <a:pt x="20766" y="10535"/>
                </a:cubicBezTo>
                <a:cubicBezTo>
                  <a:pt x="20288" y="10605"/>
                  <a:pt x="20463" y="11300"/>
                  <a:pt x="20912" y="11300"/>
                </a:cubicBezTo>
                <a:cubicBezTo>
                  <a:pt x="20932" y="11300"/>
                  <a:pt x="20952" y="11299"/>
                  <a:pt x="20973" y="11296"/>
                </a:cubicBezTo>
                <a:cubicBezTo>
                  <a:pt x="22026" y="11150"/>
                  <a:pt x="24094" y="10931"/>
                  <a:pt x="24593" y="9794"/>
                </a:cubicBezTo>
                <a:cubicBezTo>
                  <a:pt x="24647" y="9673"/>
                  <a:pt x="24683" y="9513"/>
                  <a:pt x="24593" y="9398"/>
                </a:cubicBezTo>
                <a:cubicBezTo>
                  <a:pt x="24070" y="8674"/>
                  <a:pt x="23285" y="8157"/>
                  <a:pt x="22476" y="7702"/>
                </a:cubicBezTo>
                <a:cubicBezTo>
                  <a:pt x="22086" y="7439"/>
                  <a:pt x="21661" y="7214"/>
                  <a:pt x="21179" y="7014"/>
                </a:cubicBezTo>
                <a:cubicBezTo>
                  <a:pt x="21173" y="7014"/>
                  <a:pt x="21173" y="7014"/>
                  <a:pt x="21168" y="7008"/>
                </a:cubicBezTo>
                <a:lnTo>
                  <a:pt x="21168" y="7014"/>
                </a:lnTo>
                <a:cubicBezTo>
                  <a:pt x="21137" y="6995"/>
                  <a:pt x="21106" y="6983"/>
                  <a:pt x="21077" y="6972"/>
                </a:cubicBezTo>
                <a:cubicBezTo>
                  <a:pt x="21033" y="6954"/>
                  <a:pt x="20990" y="6946"/>
                  <a:pt x="20949" y="6946"/>
                </a:cubicBezTo>
                <a:cubicBezTo>
                  <a:pt x="20612" y="6946"/>
                  <a:pt x="20430" y="7505"/>
                  <a:pt x="20772" y="7688"/>
                </a:cubicBezTo>
                <a:cubicBezTo>
                  <a:pt x="21016" y="7811"/>
                  <a:pt x="21338" y="7957"/>
                  <a:pt x="21684" y="8121"/>
                </a:cubicBezTo>
                <a:cubicBezTo>
                  <a:pt x="22172" y="8407"/>
                  <a:pt x="22591" y="8747"/>
                  <a:pt x="22981" y="9167"/>
                </a:cubicBezTo>
                <a:cubicBezTo>
                  <a:pt x="21461" y="9517"/>
                  <a:pt x="19915" y="9704"/>
                  <a:pt x="18371" y="9704"/>
                </a:cubicBezTo>
                <a:cubicBezTo>
                  <a:pt x="16560" y="9704"/>
                  <a:pt x="14752" y="9447"/>
                  <a:pt x="12992" y="8899"/>
                </a:cubicBezTo>
                <a:cubicBezTo>
                  <a:pt x="12711" y="8814"/>
                  <a:pt x="12432" y="8724"/>
                  <a:pt x="12158" y="8620"/>
                </a:cubicBezTo>
                <a:cubicBezTo>
                  <a:pt x="12419" y="8407"/>
                  <a:pt x="12675" y="8194"/>
                  <a:pt x="12924" y="7957"/>
                </a:cubicBezTo>
                <a:cubicBezTo>
                  <a:pt x="14288" y="6661"/>
                  <a:pt x="15485" y="4841"/>
                  <a:pt x="15170" y="2883"/>
                </a:cubicBezTo>
                <a:cubicBezTo>
                  <a:pt x="14905" y="1236"/>
                  <a:pt x="13675" y="0"/>
                  <a:pt x="11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39"/>
          <p:cNvSpPr/>
          <p:nvPr/>
        </p:nvSpPr>
        <p:spPr>
          <a:xfrm rot="2467167">
            <a:off x="5125170" y="1743428"/>
            <a:ext cx="530094" cy="410708"/>
          </a:xfrm>
          <a:custGeom>
            <a:avLst/>
            <a:gdLst/>
            <a:ahLst/>
            <a:cxnLst/>
            <a:rect l="l" t="t" r="r" b="b"/>
            <a:pathLst>
              <a:path w="33106" h="25653" extrusionOk="0">
                <a:moveTo>
                  <a:pt x="18609" y="8292"/>
                </a:moveTo>
                <a:cubicBezTo>
                  <a:pt x="18998" y="8487"/>
                  <a:pt x="19363" y="8730"/>
                  <a:pt x="19679" y="9041"/>
                </a:cubicBezTo>
                <a:cubicBezTo>
                  <a:pt x="21030" y="10367"/>
                  <a:pt x="21370" y="13299"/>
                  <a:pt x="19047" y="13969"/>
                </a:cubicBezTo>
                <a:cubicBezTo>
                  <a:pt x="18792" y="14029"/>
                  <a:pt x="18556" y="14059"/>
                  <a:pt x="18341" y="14059"/>
                </a:cubicBezTo>
                <a:cubicBezTo>
                  <a:pt x="17146" y="14059"/>
                  <a:pt x="16554" y="13136"/>
                  <a:pt x="16565" y="11291"/>
                </a:cubicBezTo>
                <a:cubicBezTo>
                  <a:pt x="16821" y="10525"/>
                  <a:pt x="17209" y="9844"/>
                  <a:pt x="17739" y="9236"/>
                </a:cubicBezTo>
                <a:cubicBezTo>
                  <a:pt x="18006" y="8907"/>
                  <a:pt x="18304" y="8590"/>
                  <a:pt x="18609" y="8292"/>
                </a:cubicBezTo>
                <a:close/>
                <a:moveTo>
                  <a:pt x="27956" y="1"/>
                </a:moveTo>
                <a:cubicBezTo>
                  <a:pt x="27572" y="1"/>
                  <a:pt x="27368" y="472"/>
                  <a:pt x="27729" y="719"/>
                </a:cubicBezTo>
                <a:cubicBezTo>
                  <a:pt x="28282" y="1102"/>
                  <a:pt x="28841" y="1405"/>
                  <a:pt x="29425" y="1668"/>
                </a:cubicBezTo>
                <a:cubicBezTo>
                  <a:pt x="26682" y="2623"/>
                  <a:pt x="23932" y="3651"/>
                  <a:pt x="21443" y="5165"/>
                </a:cubicBezTo>
                <a:cubicBezTo>
                  <a:pt x="20446" y="5780"/>
                  <a:pt x="19314" y="6534"/>
                  <a:pt x="18323" y="7428"/>
                </a:cubicBezTo>
                <a:cubicBezTo>
                  <a:pt x="18129" y="7355"/>
                  <a:pt x="17933" y="7289"/>
                  <a:pt x="17733" y="7234"/>
                </a:cubicBezTo>
                <a:cubicBezTo>
                  <a:pt x="17152" y="7081"/>
                  <a:pt x="16566" y="7011"/>
                  <a:pt x="15984" y="7011"/>
                </a:cubicBezTo>
                <a:cubicBezTo>
                  <a:pt x="13812" y="7011"/>
                  <a:pt x="11680" y="7983"/>
                  <a:pt x="9934" y="9236"/>
                </a:cubicBezTo>
                <a:cubicBezTo>
                  <a:pt x="4733" y="12964"/>
                  <a:pt x="1241" y="19200"/>
                  <a:pt x="30" y="25405"/>
                </a:cubicBezTo>
                <a:cubicBezTo>
                  <a:pt x="1" y="25555"/>
                  <a:pt x="123" y="25652"/>
                  <a:pt x="238" y="25652"/>
                </a:cubicBezTo>
                <a:cubicBezTo>
                  <a:pt x="315" y="25652"/>
                  <a:pt x="389" y="25609"/>
                  <a:pt x="413" y="25509"/>
                </a:cubicBezTo>
                <a:cubicBezTo>
                  <a:pt x="1412" y="21354"/>
                  <a:pt x="3139" y="17479"/>
                  <a:pt x="5815" y="14127"/>
                </a:cubicBezTo>
                <a:cubicBezTo>
                  <a:pt x="8231" y="11096"/>
                  <a:pt x="11733" y="7696"/>
                  <a:pt x="15878" y="7696"/>
                </a:cubicBezTo>
                <a:cubicBezTo>
                  <a:pt x="15918" y="7696"/>
                  <a:pt x="15958" y="7696"/>
                  <a:pt x="15999" y="7697"/>
                </a:cubicBezTo>
                <a:cubicBezTo>
                  <a:pt x="16589" y="7708"/>
                  <a:pt x="17192" y="7793"/>
                  <a:pt x="17764" y="7958"/>
                </a:cubicBezTo>
                <a:cubicBezTo>
                  <a:pt x="16863" y="8876"/>
                  <a:pt x="16133" y="9917"/>
                  <a:pt x="15822" y="11085"/>
                </a:cubicBezTo>
                <a:cubicBezTo>
                  <a:pt x="15197" y="13425"/>
                  <a:pt x="16802" y="14686"/>
                  <a:pt x="18458" y="14686"/>
                </a:cubicBezTo>
                <a:cubicBezTo>
                  <a:pt x="19897" y="14686"/>
                  <a:pt x="21375" y="13734"/>
                  <a:pt x="21462" y="11712"/>
                </a:cubicBezTo>
                <a:cubicBezTo>
                  <a:pt x="21535" y="9990"/>
                  <a:pt x="20531" y="8609"/>
                  <a:pt x="19132" y="7812"/>
                </a:cubicBezTo>
                <a:cubicBezTo>
                  <a:pt x="19320" y="7647"/>
                  <a:pt x="19503" y="7489"/>
                  <a:pt x="19691" y="7337"/>
                </a:cubicBezTo>
                <a:cubicBezTo>
                  <a:pt x="22861" y="4752"/>
                  <a:pt x="26822" y="3390"/>
                  <a:pt x="30635" y="2070"/>
                </a:cubicBezTo>
                <a:cubicBezTo>
                  <a:pt x="30977" y="1953"/>
                  <a:pt x="31000" y="1522"/>
                  <a:pt x="30708" y="1357"/>
                </a:cubicBezTo>
                <a:lnTo>
                  <a:pt x="30708" y="1357"/>
                </a:lnTo>
                <a:cubicBezTo>
                  <a:pt x="31031" y="1442"/>
                  <a:pt x="31348" y="1528"/>
                  <a:pt x="31663" y="1624"/>
                </a:cubicBezTo>
                <a:cubicBezTo>
                  <a:pt x="30745" y="2252"/>
                  <a:pt x="30028" y="3025"/>
                  <a:pt x="29408" y="4022"/>
                </a:cubicBezTo>
                <a:cubicBezTo>
                  <a:pt x="29221" y="4322"/>
                  <a:pt x="29493" y="4604"/>
                  <a:pt x="29764" y="4604"/>
                </a:cubicBezTo>
                <a:cubicBezTo>
                  <a:pt x="29883" y="4604"/>
                  <a:pt x="30002" y="4550"/>
                  <a:pt x="30082" y="4417"/>
                </a:cubicBezTo>
                <a:cubicBezTo>
                  <a:pt x="30781" y="3286"/>
                  <a:pt x="31634" y="2483"/>
                  <a:pt x="32802" y="1838"/>
                </a:cubicBezTo>
                <a:cubicBezTo>
                  <a:pt x="33106" y="1668"/>
                  <a:pt x="33014" y="1223"/>
                  <a:pt x="32704" y="1127"/>
                </a:cubicBezTo>
                <a:cubicBezTo>
                  <a:pt x="31171" y="616"/>
                  <a:pt x="29632" y="251"/>
                  <a:pt x="28032" y="7"/>
                </a:cubicBezTo>
                <a:cubicBezTo>
                  <a:pt x="28006" y="3"/>
                  <a:pt x="27981" y="1"/>
                  <a:pt x="27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Rectangle 1"/>
          <p:cNvSpPr/>
          <p:nvPr/>
        </p:nvSpPr>
        <p:spPr>
          <a:xfrm>
            <a:off x="586884" y="1006856"/>
            <a:ext cx="8266324" cy="400110"/>
          </a:xfrm>
          <a:prstGeom prst="rect">
            <a:avLst/>
          </a:prstGeom>
        </p:spPr>
        <p:txBody>
          <a:bodyPr wrap="square">
            <a:spAutoFit/>
          </a:bodyPr>
          <a:lstStyle/>
          <a:p>
            <a:r>
              <a:rPr lang="vi-VN" sz="2000" dirty="0">
                <a:solidFill>
                  <a:srgbClr val="FF0000"/>
                </a:solidFill>
                <a:latin typeface="Times New Roman" panose="02020603050405020304" pitchFamily="18" charset="0"/>
                <a:ea typeface="Times New Roman" panose="02020603050405020304" pitchFamily="18" charset="0"/>
              </a:rPr>
              <a:t>Em hãy đọc thông tin sgk trang 56 từ “ Cuối thế kỉ XVI... ngày càng trù phú”</a:t>
            </a:r>
            <a:endParaRPr lang="en-US" sz="20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barn(inVertical)">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1000"/>
                                        <p:tgtEl>
                                          <p:spTgt spid="273"/>
                                        </p:tgtEl>
                                      </p:cBhvr>
                                    </p:animEffect>
                                    <p:anim calcmode="lin" valueType="num">
                                      <p:cBhvr>
                                        <p:cTn id="18" dur="1000" fill="hold"/>
                                        <p:tgtEl>
                                          <p:spTgt spid="273"/>
                                        </p:tgtEl>
                                        <p:attrNameLst>
                                          <p:attrName>ppt_x</p:attrName>
                                        </p:attrNameLst>
                                      </p:cBhvr>
                                      <p:tavLst>
                                        <p:tav tm="0">
                                          <p:val>
                                            <p:strVal val="#ppt_x"/>
                                          </p:val>
                                        </p:tav>
                                        <p:tav tm="100000">
                                          <p:val>
                                            <p:strVal val="#ppt_x"/>
                                          </p:val>
                                        </p:tav>
                                      </p:tavLst>
                                    </p:anim>
                                    <p:anim calcmode="lin" valueType="num">
                                      <p:cBhvr>
                                        <p:cTn id="19" dur="1000" fill="hold"/>
                                        <p:tgtEl>
                                          <p:spTgt spid="2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2"/>
                                        </p:tgtEl>
                                        <p:attrNameLst>
                                          <p:attrName>style.visibility</p:attrName>
                                        </p:attrNameLst>
                                      </p:cBhvr>
                                      <p:to>
                                        <p:strVal val="visible"/>
                                      </p:to>
                                    </p:set>
                                    <p:animEffect transition="in" filter="fade">
                                      <p:cBhvr>
                                        <p:cTn id="22" dur="1000"/>
                                        <p:tgtEl>
                                          <p:spTgt spid="272"/>
                                        </p:tgtEl>
                                      </p:cBhvr>
                                    </p:animEffect>
                                    <p:anim calcmode="lin" valueType="num">
                                      <p:cBhvr>
                                        <p:cTn id="23" dur="1000" fill="hold"/>
                                        <p:tgtEl>
                                          <p:spTgt spid="272"/>
                                        </p:tgtEl>
                                        <p:attrNameLst>
                                          <p:attrName>ppt_x</p:attrName>
                                        </p:attrNameLst>
                                      </p:cBhvr>
                                      <p:tavLst>
                                        <p:tav tm="0">
                                          <p:val>
                                            <p:strVal val="#ppt_x"/>
                                          </p:val>
                                        </p:tav>
                                        <p:tav tm="100000">
                                          <p:val>
                                            <p:strVal val="#ppt_x"/>
                                          </p:val>
                                        </p:tav>
                                      </p:tavLst>
                                    </p:anim>
                                    <p:anim calcmode="lin" valueType="num">
                                      <p:cBhvr>
                                        <p:cTn id="24" dur="1000" fill="hold"/>
                                        <p:tgtEl>
                                          <p:spTgt spid="27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1000"/>
                                        <p:tgtEl>
                                          <p:spTgt spid="276"/>
                                        </p:tgtEl>
                                      </p:cBhvr>
                                    </p:animEffect>
                                    <p:anim calcmode="lin" valueType="num">
                                      <p:cBhvr>
                                        <p:cTn id="28" dur="1000" fill="hold"/>
                                        <p:tgtEl>
                                          <p:spTgt spid="276"/>
                                        </p:tgtEl>
                                        <p:attrNameLst>
                                          <p:attrName>ppt_x</p:attrName>
                                        </p:attrNameLst>
                                      </p:cBhvr>
                                      <p:tavLst>
                                        <p:tav tm="0">
                                          <p:val>
                                            <p:strVal val="#ppt_x"/>
                                          </p:val>
                                        </p:tav>
                                        <p:tav tm="100000">
                                          <p:val>
                                            <p:strVal val="#ppt_x"/>
                                          </p:val>
                                        </p:tav>
                                      </p:tavLst>
                                    </p:anim>
                                    <p:anim calcmode="lin" valueType="num">
                                      <p:cBhvr>
                                        <p:cTn id="29" dur="1000" fill="hold"/>
                                        <p:tgtEl>
                                          <p:spTgt spid="27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7"/>
                                        </p:tgtEl>
                                        <p:attrNameLst>
                                          <p:attrName>style.visibility</p:attrName>
                                        </p:attrNameLst>
                                      </p:cBhvr>
                                      <p:to>
                                        <p:strVal val="visible"/>
                                      </p:to>
                                    </p:set>
                                    <p:animEffect transition="in" filter="fade">
                                      <p:cBhvr>
                                        <p:cTn id="32" dur="1000"/>
                                        <p:tgtEl>
                                          <p:spTgt spid="277"/>
                                        </p:tgtEl>
                                      </p:cBhvr>
                                    </p:animEffect>
                                    <p:anim calcmode="lin" valueType="num">
                                      <p:cBhvr>
                                        <p:cTn id="33" dur="1000" fill="hold"/>
                                        <p:tgtEl>
                                          <p:spTgt spid="277"/>
                                        </p:tgtEl>
                                        <p:attrNameLst>
                                          <p:attrName>ppt_x</p:attrName>
                                        </p:attrNameLst>
                                      </p:cBhvr>
                                      <p:tavLst>
                                        <p:tav tm="0">
                                          <p:val>
                                            <p:strVal val="#ppt_x"/>
                                          </p:val>
                                        </p:tav>
                                        <p:tav tm="100000">
                                          <p:val>
                                            <p:strVal val="#ppt_x"/>
                                          </p:val>
                                        </p:tav>
                                      </p:tavLst>
                                    </p:anim>
                                    <p:anim calcmode="lin" valueType="num">
                                      <p:cBhvr>
                                        <p:cTn id="34" dur="1000" fill="hold"/>
                                        <p:tgtEl>
                                          <p:spTgt spid="27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4"/>
                                        </p:tgtEl>
                                        <p:attrNameLst>
                                          <p:attrName>style.visibility</p:attrName>
                                        </p:attrNameLst>
                                      </p:cBhvr>
                                      <p:to>
                                        <p:strVal val="visible"/>
                                      </p:to>
                                    </p:set>
                                    <p:animEffect transition="in" filter="fade">
                                      <p:cBhvr>
                                        <p:cTn id="37" dur="1000"/>
                                        <p:tgtEl>
                                          <p:spTgt spid="274"/>
                                        </p:tgtEl>
                                      </p:cBhvr>
                                    </p:animEffect>
                                    <p:anim calcmode="lin" valueType="num">
                                      <p:cBhvr>
                                        <p:cTn id="38" dur="1000" fill="hold"/>
                                        <p:tgtEl>
                                          <p:spTgt spid="274"/>
                                        </p:tgtEl>
                                        <p:attrNameLst>
                                          <p:attrName>ppt_x</p:attrName>
                                        </p:attrNameLst>
                                      </p:cBhvr>
                                      <p:tavLst>
                                        <p:tav tm="0">
                                          <p:val>
                                            <p:strVal val="#ppt_x"/>
                                          </p:val>
                                        </p:tav>
                                        <p:tav tm="100000">
                                          <p:val>
                                            <p:strVal val="#ppt_x"/>
                                          </p:val>
                                        </p:tav>
                                      </p:tavLst>
                                    </p:anim>
                                    <p:anim calcmode="lin" valueType="num">
                                      <p:cBhvr>
                                        <p:cTn id="39"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81"/>
                                        </p:tgtEl>
                                        <p:attrNameLst>
                                          <p:attrName>style.visibility</p:attrName>
                                        </p:attrNameLst>
                                      </p:cBhvr>
                                      <p:to>
                                        <p:strVal val="visible"/>
                                      </p:to>
                                    </p:set>
                                    <p:animEffect transition="in" filter="fade">
                                      <p:cBhvr>
                                        <p:cTn id="44" dur="1000"/>
                                        <p:tgtEl>
                                          <p:spTgt spid="281"/>
                                        </p:tgtEl>
                                      </p:cBhvr>
                                    </p:animEffect>
                                    <p:anim calcmode="lin" valueType="num">
                                      <p:cBhvr>
                                        <p:cTn id="45" dur="1000" fill="hold"/>
                                        <p:tgtEl>
                                          <p:spTgt spid="281"/>
                                        </p:tgtEl>
                                        <p:attrNameLst>
                                          <p:attrName>ppt_x</p:attrName>
                                        </p:attrNameLst>
                                      </p:cBhvr>
                                      <p:tavLst>
                                        <p:tav tm="0">
                                          <p:val>
                                            <p:strVal val="#ppt_x"/>
                                          </p:val>
                                        </p:tav>
                                        <p:tav tm="100000">
                                          <p:val>
                                            <p:strVal val="#ppt_x"/>
                                          </p:val>
                                        </p:tav>
                                      </p:tavLst>
                                    </p:anim>
                                    <p:anim calcmode="lin" valueType="num">
                                      <p:cBhvr>
                                        <p:cTn id="46" dur="1000" fill="hold"/>
                                        <p:tgtEl>
                                          <p:spTgt spid="28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7"/>
                                        </p:tgtEl>
                                        <p:attrNameLst>
                                          <p:attrName>style.visibility</p:attrName>
                                        </p:attrNameLst>
                                      </p:cBhvr>
                                      <p:to>
                                        <p:strVal val="visible"/>
                                      </p:to>
                                    </p:set>
                                    <p:animEffect transition="in" filter="fade">
                                      <p:cBhvr>
                                        <p:cTn id="49" dur="1000"/>
                                        <p:tgtEl>
                                          <p:spTgt spid="267"/>
                                        </p:tgtEl>
                                      </p:cBhvr>
                                    </p:animEffect>
                                    <p:anim calcmode="lin" valueType="num">
                                      <p:cBhvr>
                                        <p:cTn id="50" dur="1000" fill="hold"/>
                                        <p:tgtEl>
                                          <p:spTgt spid="267"/>
                                        </p:tgtEl>
                                        <p:attrNameLst>
                                          <p:attrName>ppt_x</p:attrName>
                                        </p:attrNameLst>
                                      </p:cBhvr>
                                      <p:tavLst>
                                        <p:tav tm="0">
                                          <p:val>
                                            <p:strVal val="#ppt_x"/>
                                          </p:val>
                                        </p:tav>
                                        <p:tav tm="100000">
                                          <p:val>
                                            <p:strVal val="#ppt_x"/>
                                          </p:val>
                                        </p:tav>
                                      </p:tavLst>
                                    </p:anim>
                                    <p:anim calcmode="lin" valueType="num">
                                      <p:cBhvr>
                                        <p:cTn id="51" dur="1000" fill="hold"/>
                                        <p:tgtEl>
                                          <p:spTgt spid="26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0"/>
                                        </p:tgtEl>
                                        <p:attrNameLst>
                                          <p:attrName>style.visibility</p:attrName>
                                        </p:attrNameLst>
                                      </p:cBhvr>
                                      <p:to>
                                        <p:strVal val="visible"/>
                                      </p:to>
                                    </p:set>
                                    <p:animEffect transition="in" filter="fade">
                                      <p:cBhvr>
                                        <p:cTn id="54" dur="1000"/>
                                        <p:tgtEl>
                                          <p:spTgt spid="280"/>
                                        </p:tgtEl>
                                      </p:cBhvr>
                                    </p:animEffect>
                                    <p:anim calcmode="lin" valueType="num">
                                      <p:cBhvr>
                                        <p:cTn id="55" dur="1000" fill="hold"/>
                                        <p:tgtEl>
                                          <p:spTgt spid="280"/>
                                        </p:tgtEl>
                                        <p:attrNameLst>
                                          <p:attrName>ppt_x</p:attrName>
                                        </p:attrNameLst>
                                      </p:cBhvr>
                                      <p:tavLst>
                                        <p:tav tm="0">
                                          <p:val>
                                            <p:strVal val="#ppt_x"/>
                                          </p:val>
                                        </p:tav>
                                        <p:tav tm="100000">
                                          <p:val>
                                            <p:strVal val="#ppt_x"/>
                                          </p:val>
                                        </p:tav>
                                      </p:tavLst>
                                    </p:anim>
                                    <p:anim calcmode="lin" valueType="num">
                                      <p:cBhvr>
                                        <p:cTn id="56" dur="1000" fill="hold"/>
                                        <p:tgtEl>
                                          <p:spTgt spid="28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8"/>
                                        </p:tgtEl>
                                        <p:attrNameLst>
                                          <p:attrName>style.visibility</p:attrName>
                                        </p:attrNameLst>
                                      </p:cBhvr>
                                      <p:to>
                                        <p:strVal val="visible"/>
                                      </p:to>
                                    </p:set>
                                    <p:animEffect transition="in" filter="fade">
                                      <p:cBhvr>
                                        <p:cTn id="61" dur="1000"/>
                                        <p:tgtEl>
                                          <p:spTgt spid="288"/>
                                        </p:tgtEl>
                                      </p:cBhvr>
                                    </p:animEffect>
                                    <p:anim calcmode="lin" valueType="num">
                                      <p:cBhvr>
                                        <p:cTn id="62" dur="1000" fill="hold"/>
                                        <p:tgtEl>
                                          <p:spTgt spid="288"/>
                                        </p:tgtEl>
                                        <p:attrNameLst>
                                          <p:attrName>ppt_x</p:attrName>
                                        </p:attrNameLst>
                                      </p:cBhvr>
                                      <p:tavLst>
                                        <p:tav tm="0">
                                          <p:val>
                                            <p:strVal val="#ppt_x"/>
                                          </p:val>
                                        </p:tav>
                                        <p:tav tm="100000">
                                          <p:val>
                                            <p:strVal val="#ppt_x"/>
                                          </p:val>
                                        </p:tav>
                                      </p:tavLst>
                                    </p:anim>
                                    <p:anim calcmode="lin" valueType="num">
                                      <p:cBhvr>
                                        <p:cTn id="63" dur="1000" fill="hold"/>
                                        <p:tgtEl>
                                          <p:spTgt spid="28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87"/>
                                        </p:tgtEl>
                                        <p:attrNameLst>
                                          <p:attrName>style.visibility</p:attrName>
                                        </p:attrNameLst>
                                      </p:cBhvr>
                                      <p:to>
                                        <p:strVal val="visible"/>
                                      </p:to>
                                    </p:set>
                                    <p:animEffect transition="in" filter="fade">
                                      <p:cBhvr>
                                        <p:cTn id="66" dur="1000"/>
                                        <p:tgtEl>
                                          <p:spTgt spid="287"/>
                                        </p:tgtEl>
                                      </p:cBhvr>
                                    </p:animEffect>
                                    <p:anim calcmode="lin" valueType="num">
                                      <p:cBhvr>
                                        <p:cTn id="67" dur="1000" fill="hold"/>
                                        <p:tgtEl>
                                          <p:spTgt spid="287"/>
                                        </p:tgtEl>
                                        <p:attrNameLst>
                                          <p:attrName>ppt_x</p:attrName>
                                        </p:attrNameLst>
                                      </p:cBhvr>
                                      <p:tavLst>
                                        <p:tav tm="0">
                                          <p:val>
                                            <p:strVal val="#ppt_x"/>
                                          </p:val>
                                        </p:tav>
                                        <p:tav tm="100000">
                                          <p:val>
                                            <p:strVal val="#ppt_x"/>
                                          </p:val>
                                        </p:tav>
                                      </p:tavLst>
                                    </p:anim>
                                    <p:anim calcmode="lin" valueType="num">
                                      <p:cBhvr>
                                        <p:cTn id="68" dur="1000" fill="hold"/>
                                        <p:tgtEl>
                                          <p:spTgt spid="28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3"/>
                                        </p:tgtEl>
                                        <p:attrNameLst>
                                          <p:attrName>style.visibility</p:attrName>
                                        </p:attrNameLst>
                                      </p:cBhvr>
                                      <p:to>
                                        <p:strVal val="visible"/>
                                      </p:to>
                                    </p:set>
                                    <p:animEffect transition="in" filter="fade">
                                      <p:cBhvr>
                                        <p:cTn id="71" dur="1000"/>
                                        <p:tgtEl>
                                          <p:spTgt spid="283"/>
                                        </p:tgtEl>
                                      </p:cBhvr>
                                    </p:animEffect>
                                    <p:anim calcmode="lin" valueType="num">
                                      <p:cBhvr>
                                        <p:cTn id="72" dur="1000" fill="hold"/>
                                        <p:tgtEl>
                                          <p:spTgt spid="283"/>
                                        </p:tgtEl>
                                        <p:attrNameLst>
                                          <p:attrName>ppt_x</p:attrName>
                                        </p:attrNameLst>
                                      </p:cBhvr>
                                      <p:tavLst>
                                        <p:tav tm="0">
                                          <p:val>
                                            <p:strVal val="#ppt_x"/>
                                          </p:val>
                                        </p:tav>
                                        <p:tav tm="100000">
                                          <p:val>
                                            <p:strVal val="#ppt_x"/>
                                          </p:val>
                                        </p:tav>
                                      </p:tavLst>
                                    </p:anim>
                                    <p:anim calcmode="lin" valueType="num">
                                      <p:cBhvr>
                                        <p:cTn id="73"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95"/>
                                        </p:tgtEl>
                                        <p:attrNameLst>
                                          <p:attrName>style.visibility</p:attrName>
                                        </p:attrNameLst>
                                      </p:cBhvr>
                                      <p:to>
                                        <p:strVal val="visible"/>
                                      </p:to>
                                    </p:set>
                                    <p:animEffect transition="in" filter="fade">
                                      <p:cBhvr>
                                        <p:cTn id="78" dur="1000"/>
                                        <p:tgtEl>
                                          <p:spTgt spid="295"/>
                                        </p:tgtEl>
                                      </p:cBhvr>
                                    </p:animEffect>
                                    <p:anim calcmode="lin" valueType="num">
                                      <p:cBhvr>
                                        <p:cTn id="79" dur="1000" fill="hold"/>
                                        <p:tgtEl>
                                          <p:spTgt spid="295"/>
                                        </p:tgtEl>
                                        <p:attrNameLst>
                                          <p:attrName>ppt_x</p:attrName>
                                        </p:attrNameLst>
                                      </p:cBhvr>
                                      <p:tavLst>
                                        <p:tav tm="0">
                                          <p:val>
                                            <p:strVal val="#ppt_x"/>
                                          </p:val>
                                        </p:tav>
                                        <p:tav tm="100000">
                                          <p:val>
                                            <p:strVal val="#ppt_x"/>
                                          </p:val>
                                        </p:tav>
                                      </p:tavLst>
                                    </p:anim>
                                    <p:anim calcmode="lin" valueType="num">
                                      <p:cBhvr>
                                        <p:cTn id="80" dur="1000" fill="hold"/>
                                        <p:tgtEl>
                                          <p:spTgt spid="29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90"/>
                                        </p:tgtEl>
                                        <p:attrNameLst>
                                          <p:attrName>style.visibility</p:attrName>
                                        </p:attrNameLst>
                                      </p:cBhvr>
                                      <p:to>
                                        <p:strVal val="visible"/>
                                      </p:to>
                                    </p:set>
                                    <p:animEffect transition="in" filter="fade">
                                      <p:cBhvr>
                                        <p:cTn id="83" dur="1000"/>
                                        <p:tgtEl>
                                          <p:spTgt spid="290"/>
                                        </p:tgtEl>
                                      </p:cBhvr>
                                    </p:animEffect>
                                    <p:anim calcmode="lin" valueType="num">
                                      <p:cBhvr>
                                        <p:cTn id="84" dur="1000" fill="hold"/>
                                        <p:tgtEl>
                                          <p:spTgt spid="290"/>
                                        </p:tgtEl>
                                        <p:attrNameLst>
                                          <p:attrName>ppt_x</p:attrName>
                                        </p:attrNameLst>
                                      </p:cBhvr>
                                      <p:tavLst>
                                        <p:tav tm="0">
                                          <p:val>
                                            <p:strVal val="#ppt_x"/>
                                          </p:val>
                                        </p:tav>
                                        <p:tav tm="100000">
                                          <p:val>
                                            <p:strVal val="#ppt_x"/>
                                          </p:val>
                                        </p:tav>
                                      </p:tavLst>
                                    </p:anim>
                                    <p:anim calcmode="lin" valueType="num">
                                      <p:cBhvr>
                                        <p:cTn id="85" dur="1000" fill="hold"/>
                                        <p:tgtEl>
                                          <p:spTgt spid="29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94"/>
                                        </p:tgtEl>
                                        <p:attrNameLst>
                                          <p:attrName>style.visibility</p:attrName>
                                        </p:attrNameLst>
                                      </p:cBhvr>
                                      <p:to>
                                        <p:strVal val="visible"/>
                                      </p:to>
                                    </p:set>
                                    <p:animEffect transition="in" filter="fade">
                                      <p:cBhvr>
                                        <p:cTn id="88" dur="1000"/>
                                        <p:tgtEl>
                                          <p:spTgt spid="294"/>
                                        </p:tgtEl>
                                      </p:cBhvr>
                                    </p:animEffect>
                                    <p:anim calcmode="lin" valueType="num">
                                      <p:cBhvr>
                                        <p:cTn id="89" dur="1000" fill="hold"/>
                                        <p:tgtEl>
                                          <p:spTgt spid="294"/>
                                        </p:tgtEl>
                                        <p:attrNameLst>
                                          <p:attrName>ppt_x</p:attrName>
                                        </p:attrNameLst>
                                      </p:cBhvr>
                                      <p:tavLst>
                                        <p:tav tm="0">
                                          <p:val>
                                            <p:strVal val="#ppt_x"/>
                                          </p:val>
                                        </p:tav>
                                        <p:tav tm="100000">
                                          <p:val>
                                            <p:strVal val="#ppt_x"/>
                                          </p:val>
                                        </p:tav>
                                      </p:tavLst>
                                    </p:anim>
                                    <p:anim calcmode="lin" valueType="num">
                                      <p:cBhvr>
                                        <p:cTn id="90" dur="1000" fill="hold"/>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73" grpId="0" animBg="1"/>
      <p:bldP spid="274" grpId="0" animBg="1"/>
      <p:bldP spid="276" grpId="0"/>
      <p:bldP spid="277" grpId="0"/>
      <p:bldP spid="278" grpId="0"/>
      <p:bldP spid="280" grpId="0"/>
      <p:bldP spid="281" grpId="0"/>
      <p:bldP spid="287" grpId="0"/>
      <p:bldP spid="288" grpId="0"/>
      <p:bldP spid="294" grpId="0"/>
      <p:bldP spid="29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9" name="Picture 2" descr="cuối t t_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73365">
            <a:off x="4966649" y="0"/>
            <a:ext cx="4036495" cy="3035131"/>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
          <a:stretch>
            <a:fillRect/>
          </a:stretch>
        </p:blipFill>
        <p:spPr>
          <a:xfrm>
            <a:off x="649890" y="0"/>
            <a:ext cx="3853006" cy="2328874"/>
          </a:xfrm>
          <a:prstGeom prst="rect">
            <a:avLst/>
          </a:prstGeom>
        </p:spPr>
      </p:pic>
      <p:sp>
        <p:nvSpPr>
          <p:cNvPr id="8" name="Rectangle 7"/>
          <p:cNvSpPr/>
          <p:nvPr/>
        </p:nvSpPr>
        <p:spPr>
          <a:xfrm>
            <a:off x="426720" y="3036680"/>
            <a:ext cx="7879080" cy="1754326"/>
          </a:xfrm>
          <a:prstGeom prst="rect">
            <a:avLst/>
          </a:prstGeom>
        </p:spPr>
        <p:txBody>
          <a:bodyPr wrap="square">
            <a:spAutoFit/>
          </a:bodyPr>
          <a:lstStyle/>
          <a:p>
            <a:r>
              <a:rPr lang="vi-VN" sz="3600" b="1" dirty="0" smtClean="0">
                <a:solidFill>
                  <a:srgbClr val="FF0000"/>
                </a:solidFill>
                <a:latin typeface="Times New Roman" panose="02020603050405020304" pitchFamily="18" charset="0"/>
                <a:ea typeface="Times New Roman" panose="02020603050405020304" pitchFamily="18" charset="0"/>
              </a:rPr>
              <a:t>   Nông </a:t>
            </a:r>
            <a:r>
              <a:rPr lang="vi-VN" sz="3600" b="1" dirty="0">
                <a:solidFill>
                  <a:srgbClr val="FF0000"/>
                </a:solidFill>
                <a:latin typeface="Times New Roman" panose="02020603050405020304" pitchFamily="18" charset="0"/>
                <a:ea typeface="Times New Roman" panose="02020603050405020304" pitchFamily="18" charset="0"/>
              </a:rPr>
              <a:t>dân </a:t>
            </a:r>
            <a:r>
              <a:rPr lang="vi-VN" sz="3600" dirty="0">
                <a:solidFill>
                  <a:srgbClr val="FF0000"/>
                </a:solidFill>
                <a:latin typeface="Times New Roman" panose="02020603050405020304" pitchFamily="18" charset="0"/>
                <a:ea typeface="Times New Roman" panose="02020603050405020304" pitchFamily="18" charset="0"/>
              </a:rPr>
              <a:t>và </a:t>
            </a:r>
            <a:r>
              <a:rPr lang="vi-VN" sz="3600" b="1" dirty="0">
                <a:solidFill>
                  <a:srgbClr val="FF0000"/>
                </a:solidFill>
                <a:latin typeface="Times New Roman" panose="02020603050405020304" pitchFamily="18" charset="0"/>
                <a:ea typeface="Times New Roman" panose="02020603050405020304" pitchFamily="18" charset="0"/>
              </a:rPr>
              <a:t>quân lính</a:t>
            </a:r>
            <a:r>
              <a:rPr lang="vi-VN" sz="3600" dirty="0">
                <a:solidFill>
                  <a:srgbClr val="FF0000"/>
                </a:solidFill>
                <a:latin typeface="Times New Roman" panose="02020603050405020304" pitchFamily="18" charset="0"/>
                <a:ea typeface="Times New Roman" panose="02020603050405020304" pitchFamily="18" charset="0"/>
              </a:rPr>
              <a:t>. </a:t>
            </a:r>
            <a:endParaRPr lang="vi-VN" sz="3600" dirty="0" smtClean="0">
              <a:solidFill>
                <a:srgbClr val="FF0000"/>
              </a:solidFill>
              <a:latin typeface="Times New Roman" panose="02020603050405020304" pitchFamily="18" charset="0"/>
              <a:ea typeface="Times New Roman" panose="02020603050405020304" pitchFamily="18" charset="0"/>
            </a:endParaRPr>
          </a:p>
          <a:p>
            <a:r>
              <a:rPr lang="vi-VN" sz="3600" dirty="0">
                <a:solidFill>
                  <a:srgbClr val="FF0000"/>
                </a:solidFill>
                <a:latin typeface="Times New Roman" panose="02020603050405020304" pitchFamily="18" charset="0"/>
                <a:ea typeface="Times New Roman" panose="02020603050405020304" pitchFamily="18" charset="0"/>
              </a:rPr>
              <a:t> </a:t>
            </a:r>
            <a:r>
              <a:rPr lang="vi-VN" sz="3600" dirty="0" smtClean="0">
                <a:solidFill>
                  <a:srgbClr val="FF0000"/>
                </a:solidFill>
                <a:latin typeface="Times New Roman" panose="02020603050405020304" pitchFamily="18" charset="0"/>
                <a:ea typeface="Times New Roman" panose="02020603050405020304" pitchFamily="18" charset="0"/>
              </a:rPr>
              <a:t> Họ </a:t>
            </a:r>
            <a:r>
              <a:rPr lang="vi-VN" sz="3600" dirty="0">
                <a:solidFill>
                  <a:srgbClr val="FF0000"/>
                </a:solidFill>
                <a:latin typeface="Times New Roman" panose="02020603050405020304" pitchFamily="18" charset="0"/>
                <a:ea typeface="Times New Roman" panose="02020603050405020304" pitchFamily="18" charset="0"/>
              </a:rPr>
              <a:t>được phép đem cả gia đình vào phía nam khẩn hoang lập làng, lập ấp</a:t>
            </a:r>
            <a:endParaRPr lang="en-US" sz="36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80">
                                          <p:stCondLst>
                                            <p:cond delay="0"/>
                                          </p:stCondLst>
                                        </p:cTn>
                                        <p:tgtEl>
                                          <p:spTgt spid="39"/>
                                        </p:tgtEl>
                                      </p:cBhvr>
                                    </p:animEffect>
                                    <p:anim calcmode="lin" valueType="num">
                                      <p:cBhvr>
                                        <p:cTn id="1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1" dur="26">
                                          <p:stCondLst>
                                            <p:cond delay="650"/>
                                          </p:stCondLst>
                                        </p:cTn>
                                        <p:tgtEl>
                                          <p:spTgt spid="39"/>
                                        </p:tgtEl>
                                      </p:cBhvr>
                                      <p:to x="100000" y="60000"/>
                                    </p:animScale>
                                    <p:animScale>
                                      <p:cBhvr>
                                        <p:cTn id="22" dur="166" decel="50000">
                                          <p:stCondLst>
                                            <p:cond delay="676"/>
                                          </p:stCondLst>
                                        </p:cTn>
                                        <p:tgtEl>
                                          <p:spTgt spid="39"/>
                                        </p:tgtEl>
                                      </p:cBhvr>
                                      <p:to x="100000" y="100000"/>
                                    </p:animScale>
                                    <p:animScale>
                                      <p:cBhvr>
                                        <p:cTn id="23" dur="26">
                                          <p:stCondLst>
                                            <p:cond delay="1312"/>
                                          </p:stCondLst>
                                        </p:cTn>
                                        <p:tgtEl>
                                          <p:spTgt spid="39"/>
                                        </p:tgtEl>
                                      </p:cBhvr>
                                      <p:to x="100000" y="80000"/>
                                    </p:animScale>
                                    <p:animScale>
                                      <p:cBhvr>
                                        <p:cTn id="24" dur="166" decel="50000">
                                          <p:stCondLst>
                                            <p:cond delay="1338"/>
                                          </p:stCondLst>
                                        </p:cTn>
                                        <p:tgtEl>
                                          <p:spTgt spid="39"/>
                                        </p:tgtEl>
                                      </p:cBhvr>
                                      <p:to x="100000" y="100000"/>
                                    </p:animScale>
                                    <p:animScale>
                                      <p:cBhvr>
                                        <p:cTn id="25" dur="26">
                                          <p:stCondLst>
                                            <p:cond delay="1642"/>
                                          </p:stCondLst>
                                        </p:cTn>
                                        <p:tgtEl>
                                          <p:spTgt spid="39"/>
                                        </p:tgtEl>
                                      </p:cBhvr>
                                      <p:to x="100000" y="90000"/>
                                    </p:animScale>
                                    <p:animScale>
                                      <p:cBhvr>
                                        <p:cTn id="26" dur="166" decel="50000">
                                          <p:stCondLst>
                                            <p:cond delay="1668"/>
                                          </p:stCondLst>
                                        </p:cTn>
                                        <p:tgtEl>
                                          <p:spTgt spid="39"/>
                                        </p:tgtEl>
                                      </p:cBhvr>
                                      <p:to x="100000" y="100000"/>
                                    </p:animScale>
                                    <p:animScale>
                                      <p:cBhvr>
                                        <p:cTn id="27" dur="26">
                                          <p:stCondLst>
                                            <p:cond delay="1808"/>
                                          </p:stCondLst>
                                        </p:cTn>
                                        <p:tgtEl>
                                          <p:spTgt spid="39"/>
                                        </p:tgtEl>
                                      </p:cBhvr>
                                      <p:to x="100000" y="95000"/>
                                    </p:animScale>
                                    <p:animScale>
                                      <p:cBhvr>
                                        <p:cTn id="28" dur="166" decel="50000">
                                          <p:stCondLst>
                                            <p:cond delay="1834"/>
                                          </p:stCondLst>
                                        </p:cTn>
                                        <p:tgtEl>
                                          <p:spTgt spid="3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42383" y="-235551"/>
            <a:ext cx="4999153" cy="2170364"/>
          </a:xfrm>
          <a:prstGeom prst="rect">
            <a:avLst/>
          </a:prstGeom>
        </p:spPr>
      </p:pic>
      <p:pic>
        <p:nvPicPr>
          <p:cNvPr id="32" name="Picture 2" descr="cuối t 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0" y="1504950"/>
            <a:ext cx="3550920" cy="326136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31520" y="1704469"/>
            <a:ext cx="4572000" cy="2862322"/>
          </a:xfrm>
          <a:prstGeom prst="rect">
            <a:avLst/>
          </a:prstGeom>
        </p:spPr>
        <p:txBody>
          <a:bodyPr>
            <a:spAutoFit/>
          </a:bodyPr>
          <a:lstStyle/>
          <a:p>
            <a:r>
              <a:rPr lang="vi-VN" sz="3600" dirty="0">
                <a:solidFill>
                  <a:srgbClr val="FF0000"/>
                </a:solidFill>
                <a:latin typeface="Times New Roman" panose="02020603050405020304" pitchFamily="18" charset="0"/>
                <a:ea typeface="Times New Roman" panose="02020603050405020304" pitchFamily="18" charset="0"/>
              </a:rPr>
              <a:t>Cấp lương thực trong nửa năm cùng một số nông cụ, rồi chia thành từng đoàn, đi khai phá đất hoang</a:t>
            </a:r>
            <a:endParaRPr lang="en-US" sz="36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D:\HINH ANH\khunghinh\100.Powerpoint.Backgound_kythuatlaptop.com\natureblogtopxa2.jpg"/>
          <p:cNvPicPr>
            <a:picLocks noChangeAspect="1" noChangeArrowheads="1"/>
          </p:cNvPicPr>
          <p:nvPr/>
        </p:nvPicPr>
        <p:blipFill>
          <a:blip r:embed="rId1"/>
          <a:srcRect l="24919" t="28319" r="3580" b="7648"/>
          <a:stretch>
            <a:fillRect/>
          </a:stretch>
        </p:blipFill>
        <p:spPr bwMode="auto">
          <a:xfrm>
            <a:off x="1118507" y="1"/>
            <a:ext cx="8025493" cy="5155652"/>
          </a:xfrm>
          <a:prstGeom prst="rect">
            <a:avLst/>
          </a:prstGeom>
          <a:noFill/>
          <a:ln w="9525">
            <a:noFill/>
            <a:miter lim="800000"/>
            <a:headEnd/>
            <a:tailEnd/>
          </a:ln>
        </p:spPr>
      </p:pic>
      <p:grpSp>
        <p:nvGrpSpPr>
          <p:cNvPr id="3" name="Nhóm 10"/>
          <p:cNvGrpSpPr/>
          <p:nvPr/>
        </p:nvGrpSpPr>
        <p:grpSpPr bwMode="auto">
          <a:xfrm>
            <a:off x="1118506" y="1"/>
            <a:ext cx="5224807" cy="5143499"/>
            <a:chOff x="733061" y="2297383"/>
            <a:chExt cx="3714135" cy="4563072"/>
          </a:xfrm>
        </p:grpSpPr>
        <p:pic>
          <p:nvPicPr>
            <p:cNvPr id="4" name="Picture 2" descr="C:\Users\Tuyen.aptech01\Desktop\uy.png"/>
            <p:cNvPicPr>
              <a:picLocks noChangeAspect="1" noChangeArrowheads="1"/>
            </p:cNvPicPr>
            <p:nvPr/>
          </p:nvPicPr>
          <p:blipFill>
            <a:blip r:embed="rId2"/>
            <a:srcRect l="35715" t="32193" r="7143" b="7494"/>
            <a:stretch>
              <a:fillRect/>
            </a:stretch>
          </p:blipFill>
          <p:spPr bwMode="auto">
            <a:xfrm>
              <a:off x="733061" y="2297383"/>
              <a:ext cx="3105800" cy="4563072"/>
            </a:xfrm>
            <a:prstGeom prst="rect">
              <a:avLst/>
            </a:prstGeom>
            <a:noFill/>
            <a:ln w="9525">
              <a:noFill/>
              <a:miter lim="800000"/>
              <a:headEnd/>
              <a:tailEnd/>
            </a:ln>
          </p:spPr>
        </p:pic>
        <p:sp>
          <p:nvSpPr>
            <p:cNvPr id="5" name="Hộp_Văn_Bản 13"/>
            <p:cNvSpPr txBox="1">
              <a:spLocks noChangeArrowheads="1"/>
            </p:cNvSpPr>
            <p:nvPr/>
          </p:nvSpPr>
          <p:spPr bwMode="auto">
            <a:xfrm>
              <a:off x="3465138" y="4314041"/>
              <a:ext cx="762001" cy="368610"/>
            </a:xfrm>
            <a:prstGeom prst="rect">
              <a:avLst/>
            </a:prstGeom>
            <a:noFill/>
            <a:ln w="9525">
              <a:noFill/>
              <a:miter lim="800000"/>
            </a:ln>
          </p:spPr>
          <p:txBody>
            <a:bodyPr>
              <a:spAutoFit/>
            </a:bodyPr>
            <a:lstStyle/>
            <a:p>
              <a:r>
                <a:rPr lang="en-US" sz="1050">
                  <a:solidFill>
                    <a:srgbClr val="FF0000"/>
                  </a:solidFill>
                  <a:cs typeface="Times New Roman" panose="02020603050405020304" pitchFamily="18" charset="0"/>
                </a:rPr>
                <a:t>PHÚ</a:t>
              </a:r>
              <a:endParaRPr lang="en-US" sz="1050">
                <a:solidFill>
                  <a:srgbClr val="FF0000"/>
                </a:solidFill>
                <a:cs typeface="Times New Roman" panose="02020603050405020304" pitchFamily="18" charset="0"/>
              </a:endParaRPr>
            </a:p>
            <a:p>
              <a:r>
                <a:rPr lang="en-US" sz="1050">
                  <a:solidFill>
                    <a:srgbClr val="FF0000"/>
                  </a:solidFill>
                  <a:cs typeface="Times New Roman" panose="02020603050405020304" pitchFamily="18" charset="0"/>
                </a:rPr>
                <a:t> YÊN</a:t>
              </a:r>
              <a:endParaRPr lang="en-US" sz="1050">
                <a:solidFill>
                  <a:srgbClr val="FF0000"/>
                </a:solidFill>
                <a:cs typeface="Times New Roman" panose="02020603050405020304" pitchFamily="18" charset="0"/>
              </a:endParaRPr>
            </a:p>
          </p:txBody>
        </p:sp>
        <p:sp>
          <p:nvSpPr>
            <p:cNvPr id="6" name="Hộp_Văn_Bản 14"/>
            <p:cNvSpPr txBox="1">
              <a:spLocks noChangeArrowheads="1"/>
            </p:cNvSpPr>
            <p:nvPr/>
          </p:nvSpPr>
          <p:spPr bwMode="auto">
            <a:xfrm>
              <a:off x="3465138" y="4958329"/>
              <a:ext cx="982058" cy="368610"/>
            </a:xfrm>
            <a:prstGeom prst="rect">
              <a:avLst/>
            </a:prstGeom>
            <a:noFill/>
            <a:ln w="9525">
              <a:noFill/>
              <a:miter lim="800000"/>
            </a:ln>
          </p:spPr>
          <p:txBody>
            <a:bodyPr>
              <a:spAutoFit/>
            </a:bodyPr>
            <a:lstStyle/>
            <a:p>
              <a:r>
                <a:rPr lang="en-US" sz="1050">
                  <a:solidFill>
                    <a:srgbClr val="FF0000"/>
                  </a:solidFill>
                  <a:cs typeface="Times New Roman" panose="02020603050405020304" pitchFamily="18" charset="0"/>
                </a:rPr>
                <a:t>KHÁNH</a:t>
              </a:r>
              <a:endParaRPr lang="en-US" sz="1050">
                <a:solidFill>
                  <a:srgbClr val="FF0000"/>
                </a:solidFill>
                <a:cs typeface="Times New Roman" panose="02020603050405020304" pitchFamily="18" charset="0"/>
              </a:endParaRPr>
            </a:p>
            <a:p>
              <a:r>
                <a:rPr lang="en-US" sz="1050">
                  <a:solidFill>
                    <a:srgbClr val="FF0000"/>
                  </a:solidFill>
                  <a:cs typeface="Times New Roman" panose="02020603050405020304" pitchFamily="18" charset="0"/>
                </a:rPr>
                <a:t> HÒA</a:t>
              </a:r>
              <a:endParaRPr lang="en-US" sz="1050">
                <a:solidFill>
                  <a:srgbClr val="FF0000"/>
                </a:solidFill>
                <a:cs typeface="Times New Roman" panose="02020603050405020304" pitchFamily="18" charset="0"/>
              </a:endParaRPr>
            </a:p>
          </p:txBody>
        </p:sp>
        <p:sp>
          <p:nvSpPr>
            <p:cNvPr id="7" name="Hộp_Văn_Bản 15"/>
            <p:cNvSpPr txBox="1">
              <a:spLocks noChangeArrowheads="1"/>
            </p:cNvSpPr>
            <p:nvPr/>
          </p:nvSpPr>
          <p:spPr bwMode="auto">
            <a:xfrm rot="19270324">
              <a:off x="2171411" y="5245026"/>
              <a:ext cx="1295400" cy="368610"/>
            </a:xfrm>
            <a:prstGeom prst="rect">
              <a:avLst/>
            </a:prstGeom>
            <a:noFill/>
            <a:ln w="9525">
              <a:noFill/>
              <a:miter lim="800000"/>
            </a:ln>
          </p:spPr>
          <p:txBody>
            <a:bodyPr>
              <a:spAutoFit/>
            </a:bodyPr>
            <a:lstStyle/>
            <a:p>
              <a:pPr algn="ctr"/>
              <a:r>
                <a:rPr lang="en-US" sz="1050">
                  <a:solidFill>
                    <a:srgbClr val="FF0000"/>
                  </a:solidFill>
                  <a:latin typeface="Tahoma" panose="020B0604030504040204" pitchFamily="34" charset="0"/>
                  <a:cs typeface="Tahoma" panose="020B0604030504040204" pitchFamily="34" charset="0"/>
                </a:rPr>
                <a:t>NAM </a:t>
              </a:r>
              <a:r>
                <a:rPr lang="en-US" sz="1050">
                  <a:solidFill>
                    <a:srgbClr val="FF0000"/>
                  </a:solidFill>
                  <a:cs typeface="Times New Roman" panose="02020603050405020304" pitchFamily="18" charset="0"/>
                </a:rPr>
                <a:t>TRUNG</a:t>
              </a:r>
              <a:r>
                <a:rPr lang="en-US" sz="1050">
                  <a:solidFill>
                    <a:srgbClr val="FF0000"/>
                  </a:solidFill>
                  <a:latin typeface="Tahoma" panose="020B0604030504040204" pitchFamily="34" charset="0"/>
                  <a:cs typeface="Tahoma" panose="020B0604030504040204" pitchFamily="34" charset="0"/>
                </a:rPr>
                <a:t> </a:t>
              </a:r>
              <a:endParaRPr lang="en-US" sz="1050">
                <a:solidFill>
                  <a:srgbClr val="FF0000"/>
                </a:solidFill>
                <a:latin typeface="Tahoma" panose="020B0604030504040204" pitchFamily="34" charset="0"/>
                <a:cs typeface="Tahoma" panose="020B0604030504040204" pitchFamily="34" charset="0"/>
              </a:endParaRPr>
            </a:p>
            <a:p>
              <a:pPr algn="ctr"/>
              <a:r>
                <a:rPr lang="en-US" sz="1050">
                  <a:solidFill>
                    <a:srgbClr val="FF0000"/>
                  </a:solidFill>
                  <a:latin typeface="Tahoma" panose="020B0604030504040204" pitchFamily="34" charset="0"/>
                  <a:cs typeface="Tahoma" panose="020B0604030504040204" pitchFamily="34" charset="0"/>
                </a:rPr>
                <a:t>BỘ</a:t>
              </a:r>
              <a:endParaRPr lang="en-US" sz="1050">
                <a:solidFill>
                  <a:srgbClr val="FF0000"/>
                </a:solidFill>
                <a:latin typeface="Tahoma" panose="020B0604030504040204" pitchFamily="34" charset="0"/>
                <a:cs typeface="Tahoma" panose="020B0604030504040204" pitchFamily="34" charset="0"/>
              </a:endParaRPr>
            </a:p>
          </p:txBody>
        </p:sp>
        <p:sp>
          <p:nvSpPr>
            <p:cNvPr id="8" name="Hộp_Văn_Bản 16"/>
            <p:cNvSpPr txBox="1">
              <a:spLocks noChangeArrowheads="1"/>
            </p:cNvSpPr>
            <p:nvPr/>
          </p:nvSpPr>
          <p:spPr bwMode="auto">
            <a:xfrm>
              <a:off x="2557773" y="4559791"/>
              <a:ext cx="914400" cy="368610"/>
            </a:xfrm>
            <a:prstGeom prst="rect">
              <a:avLst/>
            </a:prstGeom>
            <a:noFill/>
            <a:ln w="9525">
              <a:noFill/>
              <a:miter lim="800000"/>
            </a:ln>
          </p:spPr>
          <p:txBody>
            <a:bodyPr>
              <a:spAutoFit/>
            </a:bodyPr>
            <a:lstStyle/>
            <a:p>
              <a:r>
                <a:rPr lang="en-US" sz="1050">
                  <a:solidFill>
                    <a:srgbClr val="FF0000"/>
                  </a:solidFill>
                  <a:cs typeface="Times New Roman" panose="02020603050405020304" pitchFamily="18" charset="0"/>
                </a:rPr>
                <a:t>TÂY </a:t>
              </a:r>
              <a:endParaRPr lang="en-US" sz="1050">
                <a:solidFill>
                  <a:srgbClr val="FF0000"/>
                </a:solidFill>
                <a:cs typeface="Times New Roman" panose="02020603050405020304" pitchFamily="18" charset="0"/>
              </a:endParaRPr>
            </a:p>
            <a:p>
              <a:r>
                <a:rPr lang="en-US" sz="1050">
                  <a:solidFill>
                    <a:srgbClr val="FF0000"/>
                  </a:solidFill>
                  <a:cs typeface="Times New Roman" panose="02020603050405020304" pitchFamily="18" charset="0"/>
                </a:rPr>
                <a:t>NGUYÊN</a:t>
              </a:r>
              <a:endParaRPr lang="en-US" sz="1050">
                <a:solidFill>
                  <a:srgbClr val="FF0000"/>
                </a:solidFill>
                <a:cs typeface="Times New Roman" panose="02020603050405020304" pitchFamily="18" charset="0"/>
              </a:endParaRPr>
            </a:p>
          </p:txBody>
        </p:sp>
        <p:sp>
          <p:nvSpPr>
            <p:cNvPr id="9" name="Hộp_Văn_Bản 17"/>
            <p:cNvSpPr txBox="1">
              <a:spLocks noChangeArrowheads="1"/>
            </p:cNvSpPr>
            <p:nvPr/>
          </p:nvSpPr>
          <p:spPr bwMode="auto">
            <a:xfrm rot="19270324">
              <a:off x="1008631" y="5984380"/>
              <a:ext cx="1365316" cy="368610"/>
            </a:xfrm>
            <a:prstGeom prst="rect">
              <a:avLst/>
            </a:prstGeom>
            <a:noFill/>
            <a:ln w="9525">
              <a:noFill/>
              <a:miter lim="800000"/>
            </a:ln>
          </p:spPr>
          <p:txBody>
            <a:bodyPr>
              <a:spAutoFit/>
            </a:bodyPr>
            <a:lstStyle/>
            <a:p>
              <a:pPr algn="ctr"/>
              <a:r>
                <a:rPr lang="en-US" sz="1050">
                  <a:solidFill>
                    <a:srgbClr val="FF0000"/>
                  </a:solidFill>
                  <a:cs typeface="Times New Roman" panose="02020603050405020304" pitchFamily="18" charset="0"/>
                </a:rPr>
                <a:t>ĐỒNG BẰNG     SÔNG CỬU LONG</a:t>
              </a:r>
              <a:endParaRPr lang="en-US" sz="1050">
                <a:solidFill>
                  <a:srgbClr val="FF0000"/>
                </a:solidFill>
                <a:cs typeface="Times New Roman" panose="02020603050405020304" pitchFamily="18" charset="0"/>
              </a:endParaRPr>
            </a:p>
          </p:txBody>
        </p:sp>
      </p:grpSp>
      <p:sp>
        <p:nvSpPr>
          <p:cNvPr id="10" name="Freeform 9"/>
          <p:cNvSpPr/>
          <p:nvPr/>
        </p:nvSpPr>
        <p:spPr>
          <a:xfrm>
            <a:off x="4371638" y="2133469"/>
            <a:ext cx="554831" cy="700088"/>
          </a:xfrm>
          <a:custGeom>
            <a:avLst/>
            <a:gdLst>
              <a:gd name="connsiteX0" fmla="*/ 288917 w 739293"/>
              <a:gd name="connsiteY0" fmla="*/ 0 h 933131"/>
              <a:gd name="connsiteX1" fmla="*/ 275269 w 739293"/>
              <a:gd name="connsiteY1" fmla="*/ 109182 h 933131"/>
              <a:gd name="connsiteX2" fmla="*/ 261621 w 739293"/>
              <a:gd name="connsiteY2" fmla="*/ 218364 h 933131"/>
              <a:gd name="connsiteX3" fmla="*/ 316212 w 739293"/>
              <a:gd name="connsiteY3" fmla="*/ 245660 h 933131"/>
              <a:gd name="connsiteX4" fmla="*/ 384451 w 739293"/>
              <a:gd name="connsiteY4" fmla="*/ 259308 h 933131"/>
              <a:gd name="connsiteX5" fmla="*/ 425394 w 739293"/>
              <a:gd name="connsiteY5" fmla="*/ 272955 h 933131"/>
              <a:gd name="connsiteX6" fmla="*/ 398099 w 739293"/>
              <a:gd name="connsiteY6" fmla="*/ 354842 h 933131"/>
              <a:gd name="connsiteX7" fmla="*/ 316212 w 739293"/>
              <a:gd name="connsiteY7" fmla="*/ 382137 h 933131"/>
              <a:gd name="connsiteX8" fmla="*/ 43257 w 739293"/>
              <a:gd name="connsiteY8" fmla="*/ 409433 h 933131"/>
              <a:gd name="connsiteX9" fmla="*/ 2314 w 739293"/>
              <a:gd name="connsiteY9" fmla="*/ 423081 h 933131"/>
              <a:gd name="connsiteX10" fmla="*/ 70553 w 739293"/>
              <a:gd name="connsiteY10" fmla="*/ 518615 h 933131"/>
              <a:gd name="connsiteX11" fmla="*/ 138791 w 739293"/>
              <a:gd name="connsiteY11" fmla="*/ 573206 h 933131"/>
              <a:gd name="connsiteX12" fmla="*/ 166087 w 739293"/>
              <a:gd name="connsiteY12" fmla="*/ 627797 h 933131"/>
              <a:gd name="connsiteX13" fmla="*/ 193382 w 739293"/>
              <a:gd name="connsiteY13" fmla="*/ 668740 h 933131"/>
              <a:gd name="connsiteX14" fmla="*/ 207030 w 739293"/>
              <a:gd name="connsiteY14" fmla="*/ 709684 h 933131"/>
              <a:gd name="connsiteX15" fmla="*/ 288917 w 739293"/>
              <a:gd name="connsiteY15" fmla="*/ 777922 h 933131"/>
              <a:gd name="connsiteX16" fmla="*/ 357156 w 739293"/>
              <a:gd name="connsiteY16" fmla="*/ 846161 h 933131"/>
              <a:gd name="connsiteX17" fmla="*/ 439042 w 739293"/>
              <a:gd name="connsiteY17" fmla="*/ 832513 h 933131"/>
              <a:gd name="connsiteX18" fmla="*/ 479985 w 739293"/>
              <a:gd name="connsiteY18" fmla="*/ 805218 h 933131"/>
              <a:gd name="connsiteX19" fmla="*/ 507281 w 739293"/>
              <a:gd name="connsiteY19" fmla="*/ 846161 h 933131"/>
              <a:gd name="connsiteX20" fmla="*/ 548224 w 739293"/>
              <a:gd name="connsiteY20" fmla="*/ 887105 h 933131"/>
              <a:gd name="connsiteX21" fmla="*/ 575520 w 739293"/>
              <a:gd name="connsiteY21" fmla="*/ 928048 h 933131"/>
              <a:gd name="connsiteX22" fmla="*/ 739293 w 739293"/>
              <a:gd name="connsiteY22" fmla="*/ 928048 h 93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9293" h="933131">
                <a:moveTo>
                  <a:pt x="288917" y="0"/>
                </a:moveTo>
                <a:cubicBezTo>
                  <a:pt x="284368" y="36394"/>
                  <a:pt x="284919" y="73797"/>
                  <a:pt x="275269" y="109182"/>
                </a:cubicBezTo>
                <a:cubicBezTo>
                  <a:pt x="260754" y="162403"/>
                  <a:pt x="208486" y="143974"/>
                  <a:pt x="261621" y="218364"/>
                </a:cubicBezTo>
                <a:cubicBezTo>
                  <a:pt x="273446" y="234919"/>
                  <a:pt x="296911" y="239226"/>
                  <a:pt x="316212" y="245660"/>
                </a:cubicBezTo>
                <a:cubicBezTo>
                  <a:pt x="338218" y="252996"/>
                  <a:pt x="361947" y="253682"/>
                  <a:pt x="384451" y="259308"/>
                </a:cubicBezTo>
                <a:cubicBezTo>
                  <a:pt x="398407" y="262797"/>
                  <a:pt x="411746" y="268406"/>
                  <a:pt x="425394" y="272955"/>
                </a:cubicBezTo>
                <a:cubicBezTo>
                  <a:pt x="416296" y="300251"/>
                  <a:pt x="425395" y="345744"/>
                  <a:pt x="398099" y="354842"/>
                </a:cubicBezTo>
                <a:cubicBezTo>
                  <a:pt x="370803" y="363940"/>
                  <a:pt x="344885" y="379748"/>
                  <a:pt x="316212" y="382137"/>
                </a:cubicBezTo>
                <a:cubicBezTo>
                  <a:pt x="115888" y="398831"/>
                  <a:pt x="206796" y="388990"/>
                  <a:pt x="43257" y="409433"/>
                </a:cubicBezTo>
                <a:cubicBezTo>
                  <a:pt x="29609" y="413982"/>
                  <a:pt x="4349" y="408840"/>
                  <a:pt x="2314" y="423081"/>
                </a:cubicBezTo>
                <a:cubicBezTo>
                  <a:pt x="-9266" y="504140"/>
                  <a:pt x="24026" y="503106"/>
                  <a:pt x="70553" y="518615"/>
                </a:cubicBezTo>
                <a:cubicBezTo>
                  <a:pt x="104284" y="619814"/>
                  <a:pt x="51790" y="500705"/>
                  <a:pt x="138791" y="573206"/>
                </a:cubicBezTo>
                <a:cubicBezTo>
                  <a:pt x="154420" y="586230"/>
                  <a:pt x="155993" y="610133"/>
                  <a:pt x="166087" y="627797"/>
                </a:cubicBezTo>
                <a:cubicBezTo>
                  <a:pt x="174225" y="642038"/>
                  <a:pt x="186047" y="654069"/>
                  <a:pt x="193382" y="668740"/>
                </a:cubicBezTo>
                <a:cubicBezTo>
                  <a:pt x="199816" y="681607"/>
                  <a:pt x="199050" y="697714"/>
                  <a:pt x="207030" y="709684"/>
                </a:cubicBezTo>
                <a:cubicBezTo>
                  <a:pt x="228046" y="741208"/>
                  <a:pt x="258706" y="757782"/>
                  <a:pt x="288917" y="777922"/>
                </a:cubicBezTo>
                <a:cubicBezTo>
                  <a:pt x="303475" y="799760"/>
                  <a:pt x="324399" y="842522"/>
                  <a:pt x="357156" y="846161"/>
                </a:cubicBezTo>
                <a:cubicBezTo>
                  <a:pt x="384659" y="849217"/>
                  <a:pt x="411747" y="837062"/>
                  <a:pt x="439042" y="832513"/>
                </a:cubicBezTo>
                <a:cubicBezTo>
                  <a:pt x="452690" y="823415"/>
                  <a:pt x="463901" y="802001"/>
                  <a:pt x="479985" y="805218"/>
                </a:cubicBezTo>
                <a:cubicBezTo>
                  <a:pt x="496069" y="808435"/>
                  <a:pt x="496780" y="833560"/>
                  <a:pt x="507281" y="846161"/>
                </a:cubicBezTo>
                <a:cubicBezTo>
                  <a:pt x="519637" y="860988"/>
                  <a:pt x="535868" y="872278"/>
                  <a:pt x="548224" y="887105"/>
                </a:cubicBezTo>
                <a:cubicBezTo>
                  <a:pt x="558725" y="899706"/>
                  <a:pt x="559482" y="924611"/>
                  <a:pt x="575520" y="928048"/>
                </a:cubicBezTo>
                <a:cubicBezTo>
                  <a:pt x="628899" y="939486"/>
                  <a:pt x="684702" y="928048"/>
                  <a:pt x="739293" y="928048"/>
                </a:cubicBezTo>
              </a:path>
            </a:pathLst>
          </a:custGeom>
          <a:noFill/>
          <a:ln w="12700" cap="flat" cmpd="sng" algn="ctr">
            <a:solidFill>
              <a:srgbClr val="000000"/>
            </a:solidFill>
            <a:prstDash val="solid"/>
            <a:miter lim="800000"/>
          </a:ln>
          <a:effectLst/>
        </p:spPr>
        <p:txBody>
          <a:bodyPr anchor="ctr"/>
          <a:lstStyle/>
          <a:p>
            <a:pPr algn="ctr" defTabSz="685800">
              <a:buClrTx/>
              <a:defRPr/>
            </a:pPr>
            <a:endParaRPr lang="en-US" sz="1350">
              <a:latin typeface="Times New Roman" panose="02020603050405020304"/>
              <a:ea typeface="+mn-ea"/>
              <a:cs typeface="+mn-cs"/>
            </a:endParaRPr>
          </a:p>
        </p:txBody>
      </p:sp>
      <p:sp>
        <p:nvSpPr>
          <p:cNvPr id="11" name="Freeform 10"/>
          <p:cNvSpPr/>
          <p:nvPr/>
        </p:nvSpPr>
        <p:spPr>
          <a:xfrm>
            <a:off x="4526419" y="2758548"/>
            <a:ext cx="317897" cy="848915"/>
          </a:xfrm>
          <a:custGeom>
            <a:avLst/>
            <a:gdLst>
              <a:gd name="connsiteX0" fmla="*/ 81887 w 423155"/>
              <a:gd name="connsiteY0" fmla="*/ 0 h 1132765"/>
              <a:gd name="connsiteX1" fmla="*/ 81887 w 423155"/>
              <a:gd name="connsiteY1" fmla="*/ 122830 h 1132765"/>
              <a:gd name="connsiteX2" fmla="*/ 40944 w 423155"/>
              <a:gd name="connsiteY2" fmla="*/ 163774 h 1132765"/>
              <a:gd name="connsiteX3" fmla="*/ 40944 w 423155"/>
              <a:gd name="connsiteY3" fmla="*/ 368490 h 1132765"/>
              <a:gd name="connsiteX4" fmla="*/ 68239 w 423155"/>
              <a:gd name="connsiteY4" fmla="*/ 518615 h 1132765"/>
              <a:gd name="connsiteX5" fmla="*/ 95535 w 423155"/>
              <a:gd name="connsiteY5" fmla="*/ 559559 h 1132765"/>
              <a:gd name="connsiteX6" fmla="*/ 95535 w 423155"/>
              <a:gd name="connsiteY6" fmla="*/ 723332 h 1132765"/>
              <a:gd name="connsiteX7" fmla="*/ 40944 w 423155"/>
              <a:gd name="connsiteY7" fmla="*/ 805218 h 1132765"/>
              <a:gd name="connsiteX8" fmla="*/ 27296 w 423155"/>
              <a:gd name="connsiteY8" fmla="*/ 900753 h 1132765"/>
              <a:gd name="connsiteX9" fmla="*/ 0 w 423155"/>
              <a:gd name="connsiteY9" fmla="*/ 982639 h 1132765"/>
              <a:gd name="connsiteX10" fmla="*/ 13648 w 423155"/>
              <a:gd name="connsiteY10" fmla="*/ 1050878 h 1132765"/>
              <a:gd name="connsiteX11" fmla="*/ 54591 w 423155"/>
              <a:gd name="connsiteY11" fmla="*/ 1091821 h 1132765"/>
              <a:gd name="connsiteX12" fmla="*/ 150126 w 423155"/>
              <a:gd name="connsiteY12" fmla="*/ 1132765 h 1132765"/>
              <a:gd name="connsiteX13" fmla="*/ 368490 w 423155"/>
              <a:gd name="connsiteY13" fmla="*/ 1119117 h 1132765"/>
              <a:gd name="connsiteX14" fmla="*/ 423081 w 423155"/>
              <a:gd name="connsiteY14" fmla="*/ 1091821 h 11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155" h="1132765">
                <a:moveTo>
                  <a:pt x="81887" y="0"/>
                </a:moveTo>
                <a:cubicBezTo>
                  <a:pt x="91268" y="46906"/>
                  <a:pt x="107586" y="77857"/>
                  <a:pt x="81887" y="122830"/>
                </a:cubicBezTo>
                <a:cubicBezTo>
                  <a:pt x="72311" y="139588"/>
                  <a:pt x="54592" y="150126"/>
                  <a:pt x="40944" y="163774"/>
                </a:cubicBezTo>
                <a:cubicBezTo>
                  <a:pt x="19575" y="270618"/>
                  <a:pt x="22533" y="221202"/>
                  <a:pt x="40944" y="368490"/>
                </a:cubicBezTo>
                <a:cubicBezTo>
                  <a:pt x="41903" y="376161"/>
                  <a:pt x="62996" y="504635"/>
                  <a:pt x="68239" y="518615"/>
                </a:cubicBezTo>
                <a:cubicBezTo>
                  <a:pt x="73999" y="533973"/>
                  <a:pt x="86436" y="545911"/>
                  <a:pt x="95535" y="559559"/>
                </a:cubicBezTo>
                <a:cubicBezTo>
                  <a:pt x="111830" y="624743"/>
                  <a:pt x="123724" y="644402"/>
                  <a:pt x="95535" y="723332"/>
                </a:cubicBezTo>
                <a:cubicBezTo>
                  <a:pt x="84502" y="754226"/>
                  <a:pt x="40944" y="805218"/>
                  <a:pt x="40944" y="805218"/>
                </a:cubicBezTo>
                <a:cubicBezTo>
                  <a:pt x="36395" y="837063"/>
                  <a:pt x="34529" y="869409"/>
                  <a:pt x="27296" y="900753"/>
                </a:cubicBezTo>
                <a:cubicBezTo>
                  <a:pt x="20826" y="928788"/>
                  <a:pt x="0" y="982639"/>
                  <a:pt x="0" y="982639"/>
                </a:cubicBezTo>
                <a:cubicBezTo>
                  <a:pt x="4549" y="1005385"/>
                  <a:pt x="3274" y="1030130"/>
                  <a:pt x="13648" y="1050878"/>
                </a:cubicBezTo>
                <a:cubicBezTo>
                  <a:pt x="22280" y="1068141"/>
                  <a:pt x="39764" y="1079465"/>
                  <a:pt x="54591" y="1091821"/>
                </a:cubicBezTo>
                <a:cubicBezTo>
                  <a:pt x="94984" y="1125482"/>
                  <a:pt x="98098" y="1119758"/>
                  <a:pt x="150126" y="1132765"/>
                </a:cubicBezTo>
                <a:cubicBezTo>
                  <a:pt x="222914" y="1128216"/>
                  <a:pt x="295922" y="1126374"/>
                  <a:pt x="368490" y="1119117"/>
                </a:cubicBezTo>
                <a:cubicBezTo>
                  <a:pt x="427494" y="1113216"/>
                  <a:pt x="423081" y="1122079"/>
                  <a:pt x="423081" y="1091821"/>
                </a:cubicBezTo>
              </a:path>
            </a:pathLst>
          </a:custGeom>
          <a:noFill/>
          <a:ln w="12700" cap="flat" cmpd="sng" algn="ctr">
            <a:solidFill>
              <a:srgbClr val="000000"/>
            </a:solidFill>
            <a:prstDash val="solid"/>
            <a:miter lim="800000"/>
          </a:ln>
          <a:effectLst/>
        </p:spPr>
        <p:txBody>
          <a:bodyPr anchor="ctr"/>
          <a:lstStyle/>
          <a:p>
            <a:pPr algn="ctr" defTabSz="685800">
              <a:buClrTx/>
              <a:defRPr/>
            </a:pPr>
            <a:endParaRPr lang="en-US" sz="1350">
              <a:latin typeface="Times New Roman" panose="02020603050405020304"/>
              <a:ea typeface="+mn-ea"/>
              <a:cs typeface="+mn-cs"/>
            </a:endParaRPr>
          </a:p>
        </p:txBody>
      </p:sp>
      <p:sp>
        <p:nvSpPr>
          <p:cNvPr id="12" name="Freeform 11"/>
          <p:cNvSpPr/>
          <p:nvPr/>
        </p:nvSpPr>
        <p:spPr>
          <a:xfrm>
            <a:off x="3462000" y="2676394"/>
            <a:ext cx="1095375" cy="654844"/>
          </a:xfrm>
          <a:custGeom>
            <a:avLst/>
            <a:gdLst>
              <a:gd name="connsiteX0" fmla="*/ 0 w 1460311"/>
              <a:gd name="connsiteY0" fmla="*/ 859809 h 873463"/>
              <a:gd name="connsiteX1" fmla="*/ 286603 w 1460311"/>
              <a:gd name="connsiteY1" fmla="*/ 873457 h 873463"/>
              <a:gd name="connsiteX2" fmla="*/ 382137 w 1460311"/>
              <a:gd name="connsiteY2" fmla="*/ 859809 h 873463"/>
              <a:gd name="connsiteX3" fmla="*/ 395785 w 1460311"/>
              <a:gd name="connsiteY3" fmla="*/ 818866 h 873463"/>
              <a:gd name="connsiteX4" fmla="*/ 436728 w 1460311"/>
              <a:gd name="connsiteY4" fmla="*/ 805218 h 873463"/>
              <a:gd name="connsiteX5" fmla="*/ 518615 w 1460311"/>
              <a:gd name="connsiteY5" fmla="*/ 750627 h 873463"/>
              <a:gd name="connsiteX6" fmla="*/ 559558 w 1460311"/>
              <a:gd name="connsiteY6" fmla="*/ 668741 h 873463"/>
              <a:gd name="connsiteX7" fmla="*/ 573206 w 1460311"/>
              <a:gd name="connsiteY7" fmla="*/ 627797 h 873463"/>
              <a:gd name="connsiteX8" fmla="*/ 655093 w 1460311"/>
              <a:gd name="connsiteY8" fmla="*/ 600502 h 873463"/>
              <a:gd name="connsiteX9" fmla="*/ 955343 w 1460311"/>
              <a:gd name="connsiteY9" fmla="*/ 586854 h 873463"/>
              <a:gd name="connsiteX10" fmla="*/ 996287 w 1460311"/>
              <a:gd name="connsiteY10" fmla="*/ 573206 h 873463"/>
              <a:gd name="connsiteX11" fmla="*/ 1091821 w 1460311"/>
              <a:gd name="connsiteY11" fmla="*/ 559559 h 873463"/>
              <a:gd name="connsiteX12" fmla="*/ 1132764 w 1460311"/>
              <a:gd name="connsiteY12" fmla="*/ 532263 h 873463"/>
              <a:gd name="connsiteX13" fmla="*/ 1214651 w 1460311"/>
              <a:gd name="connsiteY13" fmla="*/ 409433 h 873463"/>
              <a:gd name="connsiteX14" fmla="*/ 1241946 w 1460311"/>
              <a:gd name="connsiteY14" fmla="*/ 368490 h 873463"/>
              <a:gd name="connsiteX15" fmla="*/ 1269242 w 1460311"/>
              <a:gd name="connsiteY15" fmla="*/ 327547 h 873463"/>
              <a:gd name="connsiteX16" fmla="*/ 1323833 w 1460311"/>
              <a:gd name="connsiteY16" fmla="*/ 272956 h 873463"/>
              <a:gd name="connsiteX17" fmla="*/ 1364776 w 1460311"/>
              <a:gd name="connsiteY17" fmla="*/ 191069 h 873463"/>
              <a:gd name="connsiteX18" fmla="*/ 1392072 w 1460311"/>
              <a:gd name="connsiteY18" fmla="*/ 150126 h 873463"/>
              <a:gd name="connsiteX19" fmla="*/ 1405719 w 1460311"/>
              <a:gd name="connsiteY19" fmla="*/ 109182 h 873463"/>
              <a:gd name="connsiteX20" fmla="*/ 1433015 w 1460311"/>
              <a:gd name="connsiteY20" fmla="*/ 68239 h 873463"/>
              <a:gd name="connsiteX21" fmla="*/ 1460311 w 1460311"/>
              <a:gd name="connsiteY21" fmla="*/ 0 h 87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60311" h="873463">
                <a:moveTo>
                  <a:pt x="0" y="859809"/>
                </a:moveTo>
                <a:cubicBezTo>
                  <a:pt x="95534" y="864358"/>
                  <a:pt x="190960" y="873457"/>
                  <a:pt x="286603" y="873457"/>
                </a:cubicBezTo>
                <a:cubicBezTo>
                  <a:pt x="318771" y="873457"/>
                  <a:pt x="353365" y="874195"/>
                  <a:pt x="382137" y="859809"/>
                </a:cubicBezTo>
                <a:cubicBezTo>
                  <a:pt x="395004" y="853375"/>
                  <a:pt x="385613" y="829038"/>
                  <a:pt x="395785" y="818866"/>
                </a:cubicBezTo>
                <a:cubicBezTo>
                  <a:pt x="405957" y="808694"/>
                  <a:pt x="424152" y="812204"/>
                  <a:pt x="436728" y="805218"/>
                </a:cubicBezTo>
                <a:cubicBezTo>
                  <a:pt x="465405" y="789286"/>
                  <a:pt x="518615" y="750627"/>
                  <a:pt x="518615" y="750627"/>
                </a:cubicBezTo>
                <a:cubicBezTo>
                  <a:pt x="552921" y="647712"/>
                  <a:pt x="506644" y="774571"/>
                  <a:pt x="559558" y="668741"/>
                </a:cubicBezTo>
                <a:cubicBezTo>
                  <a:pt x="565992" y="655874"/>
                  <a:pt x="561499" y="636159"/>
                  <a:pt x="573206" y="627797"/>
                </a:cubicBezTo>
                <a:cubicBezTo>
                  <a:pt x="596619" y="611074"/>
                  <a:pt x="626351" y="601808"/>
                  <a:pt x="655093" y="600502"/>
                </a:cubicBezTo>
                <a:lnTo>
                  <a:pt x="955343" y="586854"/>
                </a:lnTo>
                <a:cubicBezTo>
                  <a:pt x="968991" y="582305"/>
                  <a:pt x="982180" y="576027"/>
                  <a:pt x="996287" y="573206"/>
                </a:cubicBezTo>
                <a:cubicBezTo>
                  <a:pt x="1027830" y="566897"/>
                  <a:pt x="1061010" y="568802"/>
                  <a:pt x="1091821" y="559559"/>
                </a:cubicBezTo>
                <a:cubicBezTo>
                  <a:pt x="1107532" y="554846"/>
                  <a:pt x="1119116" y="541362"/>
                  <a:pt x="1132764" y="532263"/>
                </a:cubicBezTo>
                <a:lnTo>
                  <a:pt x="1214651" y="409433"/>
                </a:lnTo>
                <a:lnTo>
                  <a:pt x="1241946" y="368490"/>
                </a:lnTo>
                <a:lnTo>
                  <a:pt x="1269242" y="327547"/>
                </a:lnTo>
                <a:cubicBezTo>
                  <a:pt x="1299020" y="238213"/>
                  <a:pt x="1257661" y="325894"/>
                  <a:pt x="1323833" y="272956"/>
                </a:cubicBezTo>
                <a:cubicBezTo>
                  <a:pt x="1356425" y="246882"/>
                  <a:pt x="1348294" y="224033"/>
                  <a:pt x="1364776" y="191069"/>
                </a:cubicBezTo>
                <a:cubicBezTo>
                  <a:pt x="1372112" y="176398"/>
                  <a:pt x="1382973" y="163774"/>
                  <a:pt x="1392072" y="150126"/>
                </a:cubicBezTo>
                <a:cubicBezTo>
                  <a:pt x="1396621" y="136478"/>
                  <a:pt x="1399285" y="122049"/>
                  <a:pt x="1405719" y="109182"/>
                </a:cubicBezTo>
                <a:cubicBezTo>
                  <a:pt x="1413054" y="94511"/>
                  <a:pt x="1426554" y="83315"/>
                  <a:pt x="1433015" y="68239"/>
                </a:cubicBezTo>
                <a:cubicBezTo>
                  <a:pt x="1467234" y="-11605"/>
                  <a:pt x="1426879" y="33432"/>
                  <a:pt x="1460311" y="0"/>
                </a:cubicBezTo>
              </a:path>
            </a:pathLst>
          </a:custGeom>
          <a:noFill/>
          <a:ln w="12700" cap="flat" cmpd="sng" algn="ctr">
            <a:solidFill>
              <a:srgbClr val="000000"/>
            </a:solidFill>
            <a:prstDash val="solid"/>
            <a:miter lim="800000"/>
          </a:ln>
          <a:effectLst/>
        </p:spPr>
        <p:txBody>
          <a:bodyPr anchor="ctr"/>
          <a:lstStyle/>
          <a:p>
            <a:pPr algn="ctr" defTabSz="685800">
              <a:buClrTx/>
              <a:defRPr/>
            </a:pPr>
            <a:endParaRPr lang="en-US" sz="1350">
              <a:latin typeface="Times New Roman" panose="02020603050405020304"/>
              <a:ea typeface="+mn-ea"/>
              <a:cs typeface="+mn-cs"/>
            </a:endParaRPr>
          </a:p>
        </p:txBody>
      </p:sp>
      <p:sp>
        <p:nvSpPr>
          <p:cNvPr id="13" name="Freeform 9"/>
          <p:cNvSpPr/>
          <p:nvPr/>
        </p:nvSpPr>
        <p:spPr bwMode="auto">
          <a:xfrm>
            <a:off x="2453541" y="413016"/>
            <a:ext cx="722709" cy="136922"/>
          </a:xfrm>
          <a:custGeom>
            <a:avLst/>
            <a:gdLst>
              <a:gd name="T0" fmla="*/ 0 w 332"/>
              <a:gd name="T1" fmla="*/ 67 h 87"/>
              <a:gd name="T2" fmla="*/ 36 w 332"/>
              <a:gd name="T3" fmla="*/ 71 h 87"/>
              <a:gd name="T4" fmla="*/ 44 w 332"/>
              <a:gd name="T5" fmla="*/ 47 h 87"/>
              <a:gd name="T6" fmla="*/ 48 w 332"/>
              <a:gd name="T7" fmla="*/ 35 h 87"/>
              <a:gd name="T8" fmla="*/ 52 w 332"/>
              <a:gd name="T9" fmla="*/ 7 h 87"/>
              <a:gd name="T10" fmla="*/ 128 w 332"/>
              <a:gd name="T11" fmla="*/ 19 h 87"/>
              <a:gd name="T12" fmla="*/ 168 w 332"/>
              <a:gd name="T13" fmla="*/ 27 h 87"/>
              <a:gd name="T14" fmla="*/ 232 w 332"/>
              <a:gd name="T15" fmla="*/ 55 h 87"/>
              <a:gd name="T16" fmla="*/ 268 w 332"/>
              <a:gd name="T17" fmla="*/ 75 h 87"/>
              <a:gd name="T18" fmla="*/ 316 w 332"/>
              <a:gd name="T19" fmla="*/ 79 h 87"/>
              <a:gd name="T20" fmla="*/ 332 w 332"/>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87">
                <a:moveTo>
                  <a:pt x="0" y="67"/>
                </a:moveTo>
                <a:cubicBezTo>
                  <a:pt x="28" y="76"/>
                  <a:pt x="16" y="78"/>
                  <a:pt x="36" y="71"/>
                </a:cubicBezTo>
                <a:cubicBezTo>
                  <a:pt x="39" y="63"/>
                  <a:pt x="41" y="55"/>
                  <a:pt x="44" y="47"/>
                </a:cubicBezTo>
                <a:cubicBezTo>
                  <a:pt x="45" y="43"/>
                  <a:pt x="48" y="35"/>
                  <a:pt x="48" y="35"/>
                </a:cubicBezTo>
                <a:cubicBezTo>
                  <a:pt x="49" y="26"/>
                  <a:pt x="44" y="12"/>
                  <a:pt x="52" y="7"/>
                </a:cubicBezTo>
                <a:cubicBezTo>
                  <a:pt x="66" y="0"/>
                  <a:pt x="111" y="15"/>
                  <a:pt x="128" y="19"/>
                </a:cubicBezTo>
                <a:cubicBezTo>
                  <a:pt x="141" y="22"/>
                  <a:pt x="168" y="27"/>
                  <a:pt x="168" y="27"/>
                </a:cubicBezTo>
                <a:cubicBezTo>
                  <a:pt x="186" y="45"/>
                  <a:pt x="208" y="48"/>
                  <a:pt x="232" y="55"/>
                </a:cubicBezTo>
                <a:cubicBezTo>
                  <a:pt x="245" y="59"/>
                  <a:pt x="254" y="74"/>
                  <a:pt x="268" y="75"/>
                </a:cubicBezTo>
                <a:cubicBezTo>
                  <a:pt x="284" y="76"/>
                  <a:pt x="300" y="78"/>
                  <a:pt x="316" y="79"/>
                </a:cubicBezTo>
                <a:cubicBezTo>
                  <a:pt x="330" y="84"/>
                  <a:pt x="325" y="80"/>
                  <a:pt x="332" y="87"/>
                </a:cubicBezTo>
              </a:path>
            </a:pathLst>
          </a:custGeom>
          <a:noFill/>
          <a:ln w="19050" cap="flat" cmpd="sng" algn="ctr">
            <a:solidFill>
              <a:srgbClr val="FF0000"/>
            </a:solidFill>
            <a:prstDash val="solid"/>
            <a:miter lim="800000"/>
          </a:ln>
          <a:effectLst/>
        </p:spPr>
        <p:txBody>
          <a:bodyPr/>
          <a:lstStyle/>
          <a:p>
            <a:pPr defTabSz="685800">
              <a:buClrTx/>
              <a:defRPr/>
            </a:pPr>
            <a:endParaRPr lang="en-US" sz="1350">
              <a:ln>
                <a:solidFill>
                  <a:srgbClr val="FF0000"/>
                </a:solidFill>
              </a:ln>
              <a:latin typeface="Times New Roman" panose="02020603050405020304"/>
              <a:ea typeface="+mn-ea"/>
              <a:cs typeface="+mn-cs"/>
            </a:endParaRPr>
          </a:p>
        </p:txBody>
      </p:sp>
      <p:sp>
        <p:nvSpPr>
          <p:cNvPr id="14" name="Line Callout 1 13"/>
          <p:cNvSpPr/>
          <p:nvPr/>
        </p:nvSpPr>
        <p:spPr>
          <a:xfrm>
            <a:off x="3485812" y="236804"/>
            <a:ext cx="1176338" cy="245269"/>
          </a:xfrm>
          <a:prstGeom prst="borderCallout1">
            <a:avLst>
              <a:gd name="adj1" fmla="val 48708"/>
              <a:gd name="adj2" fmla="val -1393"/>
              <a:gd name="adj3" fmla="val 112500"/>
              <a:gd name="adj4" fmla="val -38333"/>
            </a:avLst>
          </a:prstGeom>
          <a:solidFill>
            <a:srgbClr val="FFFFFF"/>
          </a:solidFill>
          <a:ln w="12700" cap="flat" cmpd="sng" algn="ctr">
            <a:solidFill>
              <a:srgbClr val="002060"/>
            </a:solidFill>
            <a:prstDash val="solid"/>
            <a:miter lim="800000"/>
          </a:ln>
          <a:effectLst/>
        </p:spPr>
        <p:txBody>
          <a:bodyPr anchor="ctr"/>
          <a:lstStyle/>
          <a:p>
            <a:pPr algn="ctr" defTabSz="685800">
              <a:buClrTx/>
              <a:defRPr/>
            </a:pPr>
            <a:r>
              <a:rPr lang="en-US" sz="1350" dirty="0" err="1">
                <a:latin typeface="Times New Roman" panose="02020603050405020304"/>
                <a:ea typeface="+mn-ea"/>
                <a:cs typeface="Times New Roman" panose="02020603050405020304" pitchFamily="18" charset="0"/>
              </a:rPr>
              <a:t>Sông</a:t>
            </a:r>
            <a:r>
              <a:rPr lang="en-US" sz="1350" dirty="0">
                <a:latin typeface="Times New Roman" panose="02020603050405020304"/>
                <a:ea typeface="+mn-ea"/>
                <a:cs typeface="Times New Roman" panose="02020603050405020304" pitchFamily="18" charset="0"/>
              </a:rPr>
              <a:t> </a:t>
            </a:r>
            <a:r>
              <a:rPr lang="en-US" sz="1350" dirty="0" err="1">
                <a:latin typeface="Times New Roman" panose="02020603050405020304"/>
                <a:ea typeface="+mn-ea"/>
                <a:cs typeface="Times New Roman" panose="02020603050405020304" pitchFamily="18" charset="0"/>
              </a:rPr>
              <a:t>Gianh</a:t>
            </a:r>
            <a:endParaRPr lang="en-US" sz="1350" dirty="0">
              <a:latin typeface="Times New Roman" panose="02020603050405020304"/>
              <a:ea typeface="+mn-ea"/>
              <a:cs typeface="Times New Roman" panose="02020603050405020304" pitchFamily="18" charset="0"/>
            </a:endParaRPr>
          </a:p>
        </p:txBody>
      </p:sp>
      <p:sp>
        <p:nvSpPr>
          <p:cNvPr id="16" name="TextBox 15"/>
          <p:cNvSpPr txBox="1">
            <a:spLocks noChangeArrowheads="1"/>
          </p:cNvSpPr>
          <p:nvPr/>
        </p:nvSpPr>
        <p:spPr bwMode="auto">
          <a:xfrm>
            <a:off x="5497784" y="1992410"/>
            <a:ext cx="3616600" cy="2677656"/>
          </a:xfrm>
          <a:prstGeom prst="rect">
            <a:avLst/>
          </a:prstGeom>
          <a:noFill/>
          <a:ln w="9525">
            <a:noFill/>
            <a:miter lim="800000"/>
          </a:ln>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FF0000"/>
                </a:solidFill>
                <a:latin typeface="Times New Roman" panose="02020603050405020304" pitchFamily="18" charset="0"/>
                <a:cs typeface="Times New Roman" panose="02020603050405020304" pitchFamily="18" charset="0"/>
              </a:rPr>
              <a:t>Họ</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Nam </a:t>
            </a:r>
            <a:r>
              <a:rPr lang="en-US" sz="2800" dirty="0" err="1">
                <a:solidFill>
                  <a:srgbClr val="FF0000"/>
                </a:solidFill>
                <a:latin typeface="Times New Roman" panose="02020603050405020304" pitchFamily="18" charset="0"/>
                <a:cs typeface="Times New Roman" panose="02020603050405020304" pitchFamily="18" charset="0"/>
              </a:rPr>
              <a:t>Trung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err="1">
                <a:solidFill>
                  <a:srgbClr val="FF0000"/>
                </a:solidFill>
                <a:latin typeface="Times New Roman" panose="02020603050405020304" pitchFamily="18" charset="0"/>
                <a:cs typeface="Times New Roman" panose="02020603050405020304" pitchFamily="18" charset="0"/>
              </a:rPr>
              <a:t>Tây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Hộp_Văn_Bản 14"/>
          <p:cNvSpPr txBox="1">
            <a:spLocks noChangeArrowheads="1"/>
          </p:cNvSpPr>
          <p:nvPr/>
        </p:nvSpPr>
        <p:spPr bwMode="auto">
          <a:xfrm>
            <a:off x="3657263" y="958322"/>
            <a:ext cx="1381125" cy="253916"/>
          </a:xfrm>
          <a:prstGeom prst="rect">
            <a:avLst/>
          </a:prstGeom>
          <a:noFill/>
          <a:ln w="9525">
            <a:noFill/>
            <a:miter lim="800000"/>
          </a:ln>
        </p:spPr>
        <p:txBody>
          <a:bodyPr>
            <a:spAutoFit/>
          </a:bodyPr>
          <a:lstStyle/>
          <a:p>
            <a:r>
              <a:rPr lang="en-US" sz="1050" dirty="0">
                <a:solidFill>
                  <a:srgbClr val="FF0000"/>
                </a:solidFill>
                <a:cs typeface="Times New Roman" panose="02020603050405020304" pitchFamily="18" charset="0"/>
              </a:rPr>
              <a:t>QUẢNG NAM</a:t>
            </a:r>
            <a:endParaRPr lang="en-US" sz="1050" dirty="0">
              <a:solidFill>
                <a:srgbClr val="FF0000"/>
              </a:solidFill>
              <a:cs typeface="Times New Roman" panose="02020603050405020304" pitchFamily="18" charset="0"/>
            </a:endParaRPr>
          </a:p>
        </p:txBody>
      </p:sp>
      <p:grpSp>
        <p:nvGrpSpPr>
          <p:cNvPr id="18" name="Group 3"/>
          <p:cNvGrpSpPr/>
          <p:nvPr/>
        </p:nvGrpSpPr>
        <p:grpSpPr bwMode="auto">
          <a:xfrm>
            <a:off x="3428662" y="949988"/>
            <a:ext cx="309563" cy="278606"/>
            <a:chOff x="2199" y="1370"/>
            <a:chExt cx="480" cy="754"/>
          </a:xfrm>
          <a:solidFill>
            <a:srgbClr val="00FF00"/>
          </a:solidFill>
        </p:grpSpPr>
        <p:sp>
          <p:nvSpPr>
            <p:cNvPr id="1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1"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grpSp>
        <p:nvGrpSpPr>
          <p:cNvPr id="23" name="Group 3"/>
          <p:cNvGrpSpPr/>
          <p:nvPr/>
        </p:nvGrpSpPr>
        <p:grpSpPr bwMode="auto">
          <a:xfrm>
            <a:off x="4628812" y="2214432"/>
            <a:ext cx="309563" cy="278606"/>
            <a:chOff x="2199" y="1370"/>
            <a:chExt cx="480" cy="754"/>
          </a:xfrm>
          <a:solidFill>
            <a:srgbClr val="00FF00"/>
          </a:solidFill>
        </p:grpSpPr>
        <p:sp>
          <p:nvSpPr>
            <p:cNvPr id="2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6"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2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grpSp>
        <p:nvGrpSpPr>
          <p:cNvPr id="28" name="Group 3"/>
          <p:cNvGrpSpPr/>
          <p:nvPr/>
        </p:nvGrpSpPr>
        <p:grpSpPr bwMode="auto">
          <a:xfrm>
            <a:off x="4571662" y="2957382"/>
            <a:ext cx="309563" cy="278606"/>
            <a:chOff x="2199" y="1370"/>
            <a:chExt cx="480" cy="754"/>
          </a:xfrm>
          <a:solidFill>
            <a:srgbClr val="00FF00"/>
          </a:solidFill>
        </p:grpSpPr>
        <p:sp>
          <p:nvSpPr>
            <p:cNvPr id="2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1"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grpSp>
        <p:nvGrpSpPr>
          <p:cNvPr id="33" name="Group 3"/>
          <p:cNvGrpSpPr/>
          <p:nvPr/>
        </p:nvGrpSpPr>
        <p:grpSpPr bwMode="auto">
          <a:xfrm>
            <a:off x="4147800" y="3521738"/>
            <a:ext cx="309563" cy="278606"/>
            <a:chOff x="2199" y="1370"/>
            <a:chExt cx="480" cy="754"/>
          </a:xfrm>
          <a:solidFill>
            <a:srgbClr val="00FF00"/>
          </a:solidFill>
        </p:grpSpPr>
        <p:sp>
          <p:nvSpPr>
            <p:cNvPr id="3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6"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3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grpSp>
        <p:nvGrpSpPr>
          <p:cNvPr id="38" name="Group 3"/>
          <p:cNvGrpSpPr/>
          <p:nvPr/>
        </p:nvGrpSpPr>
        <p:grpSpPr bwMode="auto">
          <a:xfrm>
            <a:off x="3657262" y="2900232"/>
            <a:ext cx="309563" cy="278606"/>
            <a:chOff x="2199" y="1370"/>
            <a:chExt cx="480" cy="754"/>
          </a:xfrm>
          <a:solidFill>
            <a:srgbClr val="00FF00"/>
          </a:solidFill>
        </p:grpSpPr>
        <p:sp>
          <p:nvSpPr>
            <p:cNvPr id="3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1"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grpSp>
        <p:nvGrpSpPr>
          <p:cNvPr id="43" name="Group 3"/>
          <p:cNvGrpSpPr/>
          <p:nvPr/>
        </p:nvGrpSpPr>
        <p:grpSpPr bwMode="auto">
          <a:xfrm>
            <a:off x="3428662" y="949988"/>
            <a:ext cx="309563" cy="278606"/>
            <a:chOff x="2199" y="1370"/>
            <a:chExt cx="480" cy="754"/>
          </a:xfrm>
          <a:solidFill>
            <a:srgbClr val="00FF00"/>
          </a:solidFill>
        </p:grpSpPr>
        <p:sp>
          <p:nvSpPr>
            <p:cNvPr id="4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6" name="AutoShape 6"/>
            <p:cNvSpPr>
              <a:spLocks noChangeArrowheads="1"/>
            </p:cNvSpPr>
            <p:nvPr/>
          </p:nvSpPr>
          <p:spPr bwMode="auto">
            <a:xfrm>
              <a:off x="2352" y="1602"/>
              <a:ext cx="192" cy="288"/>
            </a:xfrm>
            <a:prstGeom prst="can">
              <a:avLst>
                <a:gd name="adj" fmla="val 37500"/>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sp>
          <p:nvSpPr>
            <p:cNvPr id="4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ln>
            <a:effectLst/>
          </p:spPr>
          <p:txBody>
            <a:bodyPr wrap="none" anchor="ctr"/>
            <a:lstStyle/>
            <a:p>
              <a:pPr defTabSz="685800">
                <a:buClrTx/>
                <a:defRPr/>
              </a:pPr>
              <a:endParaRPr lang="en-US" sz="1350">
                <a:solidFill>
                  <a:sysClr val="windowText" lastClr="000000"/>
                </a:solidFill>
                <a:latin typeface="Times New Roman" panose="02020603050405020304"/>
              </a:endParaRPr>
            </a:p>
          </p:txBody>
        </p:sp>
      </p:grpSp>
      <p:pic>
        <p:nvPicPr>
          <p:cNvPr id="54" name="Picture 53"/>
          <p:cNvPicPr>
            <a:picLocks noChangeAspect="1"/>
          </p:cNvPicPr>
          <p:nvPr/>
        </p:nvPicPr>
        <p:blipFill>
          <a:blip r:embed="rId3"/>
          <a:stretch>
            <a:fillRect/>
          </a:stretch>
        </p:blipFill>
        <p:spPr>
          <a:xfrm>
            <a:off x="5117242" y="-278128"/>
            <a:ext cx="4157832" cy="23959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0.00243 0.01549 L 0.175 0.2548 " pathEditMode="relative" rAng="0" ptsTypes="AA">
                                      <p:cBhvr>
                                        <p:cTn id="25" dur="2000" fill="hold"/>
                                        <p:tgtEl>
                                          <p:spTgt spid="18"/>
                                        </p:tgtEl>
                                        <p:attrNameLst>
                                          <p:attrName>ppt_x</p:attrName>
                                          <p:attrName>ppt_y</p:attrName>
                                        </p:attrNameLst>
                                      </p:cBhvr>
                                      <p:rCtr x="8872" y="11954"/>
                                    </p:animMotion>
                                  </p:childTnLst>
                                </p:cTn>
                              </p:par>
                            </p:childTnLst>
                          </p:cTn>
                        </p:par>
                        <p:par>
                          <p:cTn id="26" fill="hold">
                            <p:stCondLst>
                              <p:cond delay="2000"/>
                            </p:stCondLst>
                            <p:childTnLst>
                              <p:par>
                                <p:cTn id="27" presetID="4"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ox(i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nodeType="clickEffect">
                                  <p:stCondLst>
                                    <p:cond delay="0"/>
                                  </p:stCondLst>
                                  <p:childTnLst>
                                    <p:animMotion origin="layout" path="M 3.88889E-6 -1.96532E-6 L -0.00591 0.13989 " pathEditMode="relative" rAng="0" ptsTypes="AA">
                                      <p:cBhvr>
                                        <p:cTn id="33" dur="2000" fill="hold"/>
                                        <p:tgtEl>
                                          <p:spTgt spid="23"/>
                                        </p:tgtEl>
                                        <p:attrNameLst>
                                          <p:attrName>ppt_x</p:attrName>
                                          <p:attrName>ppt_y</p:attrName>
                                        </p:attrNameLst>
                                      </p:cBhvr>
                                      <p:rCtr x="-295" y="6983"/>
                                    </p:animMotion>
                                  </p:childTnLst>
                                </p:cTn>
                              </p:par>
                            </p:childTnLst>
                          </p:cTn>
                        </p:par>
                        <p:par>
                          <p:cTn id="34" fill="hold">
                            <p:stCondLst>
                              <p:cond delay="2000"/>
                            </p:stCondLst>
                            <p:childTnLst>
                              <p:par>
                                <p:cTn id="35" presetID="4"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nodeType="clickEffect">
                                  <p:stCondLst>
                                    <p:cond delay="0"/>
                                  </p:stCondLst>
                                  <p:childTnLst>
                                    <p:animMotion origin="layout" path="M 0.00243 0.01595 L -0.06423 0.10474 " pathEditMode="relative" rAng="0" ptsTypes="AA">
                                      <p:cBhvr>
                                        <p:cTn id="41" dur="2000" fill="hold"/>
                                        <p:tgtEl>
                                          <p:spTgt spid="28"/>
                                        </p:tgtEl>
                                        <p:attrNameLst>
                                          <p:attrName>ppt_x</p:attrName>
                                          <p:attrName>ppt_y</p:attrName>
                                        </p:attrNameLst>
                                      </p:cBhvr>
                                      <p:rCtr x="-3333" y="4439"/>
                                    </p:animMotion>
                                  </p:childTnLst>
                                </p:cTn>
                              </p:par>
                            </p:childTnLst>
                          </p:cTn>
                        </p:par>
                        <p:par>
                          <p:cTn id="42" fill="hold">
                            <p:stCondLst>
                              <p:cond delay="2000"/>
                            </p:stCondLst>
                            <p:childTnLst>
                              <p:par>
                                <p:cTn id="43" presetID="4" presetClass="entr" presetSubtype="16"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path" presetSubtype="0" accel="50000" decel="50000" fill="hold" nodeType="clickEffect">
                                  <p:stCondLst>
                                    <p:cond delay="0"/>
                                  </p:stCondLst>
                                  <p:childTnLst>
                                    <p:animMotion origin="layout" path="M 5.55556E-7 -3.46821E-7 L -0.07257 -0.13757 " pathEditMode="relative" rAng="0" ptsTypes="AA">
                                      <p:cBhvr>
                                        <p:cTn id="49" dur="2000" fill="hold"/>
                                        <p:tgtEl>
                                          <p:spTgt spid="33"/>
                                        </p:tgtEl>
                                        <p:attrNameLst>
                                          <p:attrName>ppt_x</p:attrName>
                                          <p:attrName>ppt_y</p:attrName>
                                        </p:attrNameLst>
                                      </p:cBhvr>
                                      <p:rCtr x="-3628" y="-6890"/>
                                    </p:animMotion>
                                  </p:childTnLst>
                                </p:cTn>
                              </p:par>
                            </p:childTnLst>
                          </p:cTn>
                        </p:par>
                        <p:par>
                          <p:cTn id="50" fill="hold">
                            <p:stCondLst>
                              <p:cond delay="2000"/>
                            </p:stCondLst>
                            <p:childTnLst>
                              <p:par>
                                <p:cTn id="51" presetID="4" presetClass="entr" presetSubtype="16"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ox(in)">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path" presetSubtype="0" accel="50000" decel="50000" fill="hold" nodeType="clickEffect">
                                  <p:stCondLst>
                                    <p:cond delay="0"/>
                                  </p:stCondLst>
                                  <p:childTnLst>
                                    <p:animMotion origin="layout" path="M -4.44444E-6 4.44444E-6 L -0.12986 0.17013 " pathEditMode="relative" rAng="0" ptsTypes="AA">
                                      <p:cBhvr>
                                        <p:cTn id="57" dur="2000" fill="hold"/>
                                        <p:tgtEl>
                                          <p:spTgt spid="38"/>
                                        </p:tgtEl>
                                        <p:attrNameLst>
                                          <p:attrName>ppt_x</p:attrName>
                                          <p:attrName>ppt_y</p:attrName>
                                        </p:attrNameLst>
                                      </p:cBhvr>
                                      <p:rCtr x="-6493" y="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rot="21076236">
            <a:off x="-304996" y="-345294"/>
            <a:ext cx="4511431" cy="2481287"/>
          </a:xfrm>
          <a:prstGeom prst="rect">
            <a:avLst/>
          </a:prstGeom>
        </p:spPr>
      </p:pic>
      <p:pic>
        <p:nvPicPr>
          <p:cNvPr id="5" name="Picture 4"/>
          <p:cNvPicPr>
            <a:picLocks noChangeAspect="1"/>
          </p:cNvPicPr>
          <p:nvPr/>
        </p:nvPicPr>
        <p:blipFill>
          <a:blip r:embed="rId2"/>
          <a:stretch>
            <a:fillRect/>
          </a:stretch>
        </p:blipFill>
        <p:spPr>
          <a:xfrm>
            <a:off x="4747390" y="0"/>
            <a:ext cx="4061330" cy="2551926"/>
          </a:xfrm>
          <a:prstGeom prst="rect">
            <a:avLst/>
          </a:prstGeom>
        </p:spPr>
      </p:pic>
      <p:sp>
        <p:nvSpPr>
          <p:cNvPr id="6" name="Rectangle 5"/>
          <p:cNvSpPr/>
          <p:nvPr/>
        </p:nvSpPr>
        <p:spPr>
          <a:xfrm>
            <a:off x="792480" y="2575798"/>
            <a:ext cx="7559040" cy="2062103"/>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rPr>
              <a:t>   Đi </a:t>
            </a:r>
            <a:r>
              <a:rPr lang="vi-VN" sz="3200" dirty="0">
                <a:solidFill>
                  <a:srgbClr val="FF0000"/>
                </a:solidFill>
                <a:latin typeface="Times New Roman" panose="02020603050405020304" pitchFamily="18" charset="0"/>
                <a:ea typeface="Times New Roman" panose="02020603050405020304" pitchFamily="18" charset="0"/>
              </a:rPr>
              <a:t>đến đâu họ lập làng, ấp mới đến đó. Họ trồng trọt, chăn nuôi, buôn bán,.. dần trở thành những xóm làng đông đúc và ngày càng trù phú</a:t>
            </a:r>
            <a:endParaRPr lang="en-US" sz="32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US National Vision Board Day by Slidesgo">
  <a:themeElements>
    <a:clrScheme name="Simple Light">
      <a:dk1>
        <a:srgbClr val="191919"/>
      </a:dk1>
      <a:lt1>
        <a:srgbClr val="FFFFFF"/>
      </a:lt1>
      <a:dk2>
        <a:srgbClr val="FFF7A6"/>
      </a:dk2>
      <a:lt2>
        <a:srgbClr val="F8F2E6"/>
      </a:lt2>
      <a:accent1>
        <a:srgbClr val="DFF6AE"/>
      </a:accent1>
      <a:accent2>
        <a:srgbClr val="C8EAF0"/>
      </a:accent2>
      <a:accent3>
        <a:srgbClr val="FFBDC3"/>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2251</Words>
  <Application>WPS Presentation</Application>
  <PresentationFormat>On-screen Show (16:9)</PresentationFormat>
  <Paragraphs>97</Paragraphs>
  <Slides>20</Slides>
  <Notes>14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Arial</vt:lpstr>
      <vt:lpstr>Playfair Display ExtraBold</vt:lpstr>
      <vt:lpstr>Assistant</vt:lpstr>
      <vt:lpstr>Anaheim</vt:lpstr>
      <vt:lpstr>Segoe Print</vt:lpstr>
      <vt:lpstr>Roboto Condensed Light</vt:lpstr>
      <vt:lpstr>Playfair Display</vt:lpstr>
      <vt:lpstr>Times New Roman</vt:lpstr>
      <vt:lpstr>Tahoma</vt:lpstr>
      <vt:lpstr>Times New Roman</vt:lpstr>
      <vt:lpstr>Microsoft YaHei</vt:lpstr>
      <vt:lpstr>Arial Unicode MS</vt:lpstr>
      <vt:lpstr>US National Vision Board Day by Slidesgo</vt:lpstr>
      <vt:lpstr>Lịch sử: CuỘc khẨn hoang Ở Đàng trong </vt:lpstr>
      <vt:lpstr>HĐ 1: Tình hình Đàng Trong trước thế kỉ XVI</vt:lpstr>
      <vt:lpstr>PowerPoint 演示文稿</vt:lpstr>
      <vt:lpstr>—Someone Famous</vt:lpstr>
      <vt:lpstr>04</vt:lpstr>
      <vt:lpstr>PowerPoint 演示文稿</vt:lpstr>
      <vt:lpstr>PowerPoint 演示文稿</vt:lpstr>
      <vt:lpstr>PowerPoint 演示文稿</vt:lpstr>
      <vt:lpstr>PowerPoint 演示文稿</vt:lpstr>
      <vt:lpstr>HĐ 3: Kết quả cuộc khai hoang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CuỘc khẨn hoang Ở Đàng trong </dc:title>
  <dc:creator/>
  <cp:lastModifiedBy>DELL</cp:lastModifiedBy>
  <cp:revision>12</cp:revision>
  <dcterms:created xsi:type="dcterms:W3CDTF">2023-03-06T16:05:20Z</dcterms:created>
  <dcterms:modified xsi:type="dcterms:W3CDTF">2023-03-06T16:10:44Z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F12031C983734D74A06CD0A0689085A1</vt:lpwstr>
  </property>
  <property fmtid="{D5CDD505-2E9C-101B-9397-08002B2CF9AE}" pid="3" name="KSOProductBuildVer">
    <vt:lpwstr>1033-11.2.0.11486</vt:lpwstr>
  </property>
</Properties>
</file>