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3" r:id="rId3"/>
    <p:sldId id="296" r:id="rId4"/>
    <p:sldId id="257" r:id="rId5"/>
    <p:sldId id="307" r:id="rId6"/>
    <p:sldId id="298" r:id="rId7"/>
    <p:sldId id="299" r:id="rId8"/>
    <p:sldId id="300" r:id="rId9"/>
    <p:sldId id="297" r:id="rId10"/>
    <p:sldId id="302" r:id="rId11"/>
    <p:sldId id="308" r:id="rId12"/>
    <p:sldId id="305" r:id="rId13"/>
    <p:sldId id="306" r:id="rId14"/>
    <p:sldId id="313" r:id="rId15"/>
    <p:sldId id="314" r:id="rId16"/>
    <p:sldId id="271" r:id="rId17"/>
    <p:sldId id="312" r:id="rId18"/>
    <p:sldId id="266" r:id="rId19"/>
    <p:sldId id="310" r:id="rId20"/>
    <p:sldId id="309" r:id="rId21"/>
    <p:sldId id="311" r:id="rId22"/>
    <p:sldId id="268" r:id="rId23"/>
    <p:sldId id="28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BA7C4-A60F-428C-900C-4D606A33C88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0F3E1-F781-4E76-8528-509C5761BA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6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030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7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8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29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63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163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15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13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42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70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74178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00" y="4700391"/>
            <a:ext cx="3435682" cy="2157609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836023" y="1489166"/>
            <a:ext cx="1724297" cy="1319348"/>
          </a:xfrm>
          <a:prstGeom prst="star5">
            <a:avLst>
              <a:gd name="adj" fmla="val 31635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Quê hương tươi đẹp  karaoke thiếu nhi beat chuẩn BGD chất lượng  Lê Hùng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Đại lý (phòng) bán vé máy bay đường Đoàn Như Hài quận 4 - Tạp Chí Hàng  Khô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08457" y="443949"/>
            <a:ext cx="4783543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8457" y="3602829"/>
            <a:ext cx="4517411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613" y="443949"/>
            <a:ext cx="6045959" cy="63401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mờ, kéo lưới kịp trời sáng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9308908" y="2418705"/>
            <a:ext cx="982639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86854" y="1052830"/>
            <a:ext cx="1201005" cy="13647"/>
          </a:xfrm>
          <a:prstGeom prst="line">
            <a:avLst/>
          </a:prstGeom>
          <a:ln w="57150">
            <a:solidFill>
              <a:srgbClr val="F91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86854" y="1133585"/>
            <a:ext cx="4544704" cy="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47164" y="5542651"/>
            <a:ext cx="111911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6854" y="5677469"/>
            <a:ext cx="4776716" cy="159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7924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Đại lý (phòng) bán vé máy bay đường Đoàn Như Hài quận 4 - Tạp Chí Hàng  Khô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40"/>
            <a:ext cx="12192000" cy="6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040" y="335796"/>
            <a:ext cx="11591828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484" y="2648730"/>
            <a:ext cx="7954356" cy="18283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5504780" y="1869671"/>
            <a:ext cx="682445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77485" y="4739756"/>
            <a:ext cx="7954356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6669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ết một đoạn văn ngắn nói về cảnh biển vào buổi sáng - văn mẫu lớ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21771"/>
            <a:ext cx="12192001" cy="683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040" y="335796"/>
            <a:ext cx="11591828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038" y="5508914"/>
            <a:ext cx="4783543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038" y="2373226"/>
            <a:ext cx="4783543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2223" y="5028094"/>
            <a:ext cx="4783543" cy="132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038" y="3941070"/>
            <a:ext cx="4783543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728679" y="5405861"/>
            <a:ext cx="682445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2318926" y="4875978"/>
            <a:ext cx="574968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2272195" y="3227140"/>
            <a:ext cx="668432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2333886" y="1800975"/>
            <a:ext cx="545053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9184516" y="4315658"/>
            <a:ext cx="458956" cy="65461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5728679" y="2220687"/>
            <a:ext cx="5884201" cy="2037152"/>
          </a:xfrm>
          <a:prstGeom prst="wedgeRoundRectCallout">
            <a:avLst>
              <a:gd name="adj1" fmla="val 50045"/>
              <a:gd name="adj2" fmla="val -67874"/>
              <a:gd name="adj3" fmla="val 16667"/>
            </a:avLst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4038" y="390532"/>
            <a:ext cx="11591830" cy="12148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126496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hị luận về bài thơ Đoàn thuyền đánh cá - Bài văn mẫu lớp 9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47058" y="783772"/>
            <a:ext cx="10587446" cy="1946366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b="1" u="sng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582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311" y="175806"/>
            <a:ext cx="5692779" cy="1393687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18885319">
            <a:off x="5876651" y="1287242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0570" y="2344855"/>
            <a:ext cx="263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218" y="3098512"/>
            <a:ext cx="4794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951386" y="3055859"/>
            <a:ext cx="27296" cy="30707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5234" y="2409528"/>
            <a:ext cx="34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2088131">
            <a:off x="3466187" y="1335268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9720" y="3198229"/>
            <a:ext cx="7351503" cy="271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¾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7445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9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buồm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 biển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ơi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mờ, kéo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xoăn tay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chùm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lóe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buồm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 gió khơi,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đua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mặt trời,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biển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nhô màu mới,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 hoàng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ca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vào,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có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nào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9155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数据 5"/>
          <p:cNvSpPr/>
          <p:nvPr/>
        </p:nvSpPr>
        <p:spPr>
          <a:xfrm>
            <a:off x="1312581" y="2263758"/>
            <a:ext cx="2706692" cy="146228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4" name="流程图: 数据 5"/>
          <p:cNvSpPr/>
          <p:nvPr/>
        </p:nvSpPr>
        <p:spPr>
          <a:xfrm>
            <a:off x="2385590" y="3445676"/>
            <a:ext cx="2706692" cy="146228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endParaRPr lang="zh-CN" altLang="en-US">
              <a:cs typeface="+mn-ea"/>
            </a:endParaRPr>
          </a:p>
        </p:txBody>
      </p:sp>
      <p:sp>
        <p:nvSpPr>
          <p:cNvPr id="5" name="流程图: 数据 5"/>
          <p:cNvSpPr/>
          <p:nvPr/>
        </p:nvSpPr>
        <p:spPr>
          <a:xfrm>
            <a:off x="3448933" y="4625172"/>
            <a:ext cx="2706692" cy="14647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3448933" y="5432452"/>
            <a:ext cx="3770035" cy="8048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2385591" y="4252954"/>
            <a:ext cx="3770035" cy="802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217151" y="3057298"/>
            <a:ext cx="3770035" cy="804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 flipH="1">
            <a:off x="418010" y="1889125"/>
            <a:ext cx="3601262" cy="804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4038607" y="2024477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文本框 13"/>
          <p:cNvSpPr txBox="1"/>
          <p:nvPr/>
        </p:nvSpPr>
        <p:spPr>
          <a:xfrm>
            <a:off x="5082617" y="3211225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6184626" y="4397974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7228636" y="5565386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22247" y="339634"/>
            <a:ext cx="10551889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2278" y="1919498"/>
            <a:ext cx="674528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46713" y="3051644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27372" y="4245703"/>
            <a:ext cx="412554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26028" y="5432452"/>
            <a:ext cx="3525595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5458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数据 5"/>
          <p:cNvSpPr/>
          <p:nvPr/>
        </p:nvSpPr>
        <p:spPr>
          <a:xfrm>
            <a:off x="1312581" y="2263758"/>
            <a:ext cx="2706692" cy="146228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4" name="流程图: 数据 5"/>
          <p:cNvSpPr/>
          <p:nvPr/>
        </p:nvSpPr>
        <p:spPr>
          <a:xfrm>
            <a:off x="2385590" y="3445676"/>
            <a:ext cx="2706692" cy="146228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endParaRPr lang="zh-CN" altLang="en-US">
              <a:cs typeface="+mn-ea"/>
            </a:endParaRPr>
          </a:p>
        </p:txBody>
      </p:sp>
      <p:sp>
        <p:nvSpPr>
          <p:cNvPr id="5" name="流程图: 数据 5"/>
          <p:cNvSpPr/>
          <p:nvPr/>
        </p:nvSpPr>
        <p:spPr>
          <a:xfrm>
            <a:off x="3448933" y="4625172"/>
            <a:ext cx="2706692" cy="146470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871"/>
              <a:gd name="connsiteY0" fmla="*/ 10000 h 10000"/>
              <a:gd name="connsiteX1" fmla="*/ 2000 w 13871"/>
              <a:gd name="connsiteY1" fmla="*/ 0 h 10000"/>
              <a:gd name="connsiteX2" fmla="*/ 13871 w 13871"/>
              <a:gd name="connsiteY2" fmla="*/ 2910 h 10000"/>
              <a:gd name="connsiteX3" fmla="*/ 8000 w 13871"/>
              <a:gd name="connsiteY3" fmla="*/ 10000 h 10000"/>
              <a:gd name="connsiteX4" fmla="*/ 0 w 13871"/>
              <a:gd name="connsiteY4" fmla="*/ 10000 h 10000"/>
              <a:gd name="connsiteX0" fmla="*/ 0 w 13871"/>
              <a:gd name="connsiteY0" fmla="*/ 8360 h 8360"/>
              <a:gd name="connsiteX1" fmla="*/ 11153 w 13871"/>
              <a:gd name="connsiteY1" fmla="*/ 0 h 8360"/>
              <a:gd name="connsiteX2" fmla="*/ 13871 w 13871"/>
              <a:gd name="connsiteY2" fmla="*/ 1270 h 8360"/>
              <a:gd name="connsiteX3" fmla="*/ 8000 w 13871"/>
              <a:gd name="connsiteY3" fmla="*/ 8360 h 8360"/>
              <a:gd name="connsiteX4" fmla="*/ 0 w 13871"/>
              <a:gd name="connsiteY4" fmla="*/ 8360 h 8360"/>
              <a:gd name="connsiteX0" fmla="*/ 0 w 16221"/>
              <a:gd name="connsiteY0" fmla="*/ 5063 h 10000"/>
              <a:gd name="connsiteX1" fmla="*/ 14262 w 16221"/>
              <a:gd name="connsiteY1" fmla="*/ 0 h 10000"/>
              <a:gd name="connsiteX2" fmla="*/ 16221 w 16221"/>
              <a:gd name="connsiteY2" fmla="*/ 1519 h 10000"/>
              <a:gd name="connsiteX3" fmla="*/ 11988 w 16221"/>
              <a:gd name="connsiteY3" fmla="*/ 10000 h 10000"/>
              <a:gd name="connsiteX4" fmla="*/ 0 w 16221"/>
              <a:gd name="connsiteY4" fmla="*/ 5063 h 10000"/>
              <a:gd name="connsiteX0" fmla="*/ 0 w 16221"/>
              <a:gd name="connsiteY0" fmla="*/ 7246 h 12183"/>
              <a:gd name="connsiteX1" fmla="*/ 10250 w 16221"/>
              <a:gd name="connsiteY1" fmla="*/ 0 h 12183"/>
              <a:gd name="connsiteX2" fmla="*/ 16221 w 16221"/>
              <a:gd name="connsiteY2" fmla="*/ 3702 h 12183"/>
              <a:gd name="connsiteX3" fmla="*/ 11988 w 16221"/>
              <a:gd name="connsiteY3" fmla="*/ 12183 h 12183"/>
              <a:gd name="connsiteX4" fmla="*/ 0 w 16221"/>
              <a:gd name="connsiteY4" fmla="*/ 7246 h 12183"/>
              <a:gd name="connsiteX0" fmla="*/ 0 w 16221"/>
              <a:gd name="connsiteY0" fmla="*/ 7246 h 13132"/>
              <a:gd name="connsiteX1" fmla="*/ 10250 w 16221"/>
              <a:gd name="connsiteY1" fmla="*/ 0 h 13132"/>
              <a:gd name="connsiteX2" fmla="*/ 16221 w 16221"/>
              <a:gd name="connsiteY2" fmla="*/ 3702 h 13132"/>
              <a:gd name="connsiteX3" fmla="*/ 3412 w 16221"/>
              <a:gd name="connsiteY3" fmla="*/ 13132 h 13132"/>
              <a:gd name="connsiteX4" fmla="*/ 0 w 16221"/>
              <a:gd name="connsiteY4" fmla="*/ 7246 h 13132"/>
              <a:gd name="connsiteX0" fmla="*/ 0 w 16279"/>
              <a:gd name="connsiteY0" fmla="*/ 7246 h 13132"/>
              <a:gd name="connsiteX1" fmla="*/ 10250 w 16279"/>
              <a:gd name="connsiteY1" fmla="*/ 0 h 13132"/>
              <a:gd name="connsiteX2" fmla="*/ 16279 w 16279"/>
              <a:gd name="connsiteY2" fmla="*/ 3765 h 13132"/>
              <a:gd name="connsiteX3" fmla="*/ 3412 w 16279"/>
              <a:gd name="connsiteY3" fmla="*/ 13132 h 13132"/>
              <a:gd name="connsiteX4" fmla="*/ 0 w 16279"/>
              <a:gd name="connsiteY4" fmla="*/ 7246 h 13132"/>
              <a:gd name="connsiteX0" fmla="*/ 0 w 16301"/>
              <a:gd name="connsiteY0" fmla="*/ 7246 h 13132"/>
              <a:gd name="connsiteX1" fmla="*/ 10250 w 16301"/>
              <a:gd name="connsiteY1" fmla="*/ 0 h 13132"/>
              <a:gd name="connsiteX2" fmla="*/ 16301 w 16301"/>
              <a:gd name="connsiteY2" fmla="*/ 3812 h 13132"/>
              <a:gd name="connsiteX3" fmla="*/ 3412 w 16301"/>
              <a:gd name="connsiteY3" fmla="*/ 13132 h 13132"/>
              <a:gd name="connsiteX4" fmla="*/ 0 w 16301"/>
              <a:gd name="connsiteY4" fmla="*/ 7246 h 13132"/>
              <a:gd name="connsiteX0" fmla="*/ 0 w 16366"/>
              <a:gd name="connsiteY0" fmla="*/ 7246 h 13132"/>
              <a:gd name="connsiteX1" fmla="*/ 10250 w 16366"/>
              <a:gd name="connsiteY1" fmla="*/ 0 h 13132"/>
              <a:gd name="connsiteX2" fmla="*/ 16366 w 16366"/>
              <a:gd name="connsiteY2" fmla="*/ 3836 h 13132"/>
              <a:gd name="connsiteX3" fmla="*/ 3412 w 16366"/>
              <a:gd name="connsiteY3" fmla="*/ 13132 h 13132"/>
              <a:gd name="connsiteX4" fmla="*/ 0 w 16366"/>
              <a:gd name="connsiteY4" fmla="*/ 7246 h 1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66" h="13132">
                <a:moveTo>
                  <a:pt x="0" y="7246"/>
                </a:moveTo>
                <a:lnTo>
                  <a:pt x="10250" y="0"/>
                </a:lnTo>
                <a:lnTo>
                  <a:pt x="16366" y="3836"/>
                </a:lnTo>
                <a:lnTo>
                  <a:pt x="3412" y="13132"/>
                </a:lnTo>
                <a:lnTo>
                  <a:pt x="0" y="724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6" name="矩形 5"/>
          <p:cNvSpPr/>
          <p:nvPr/>
        </p:nvSpPr>
        <p:spPr>
          <a:xfrm flipH="1">
            <a:off x="3448933" y="5432452"/>
            <a:ext cx="3770035" cy="8048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zh-CN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 flipH="1">
            <a:off x="2385591" y="4252954"/>
            <a:ext cx="3770035" cy="802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 flipH="1">
            <a:off x="1217151" y="3057298"/>
            <a:ext cx="3770035" cy="804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 flipH="1">
            <a:off x="418010" y="1889125"/>
            <a:ext cx="3601262" cy="8048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>
              <a:defRPr/>
            </a:pPr>
            <a:r>
              <a:rPr lang="en-US" altLang="zh-CN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4038607" y="2024477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文本框 13"/>
          <p:cNvSpPr txBox="1"/>
          <p:nvPr/>
        </p:nvSpPr>
        <p:spPr>
          <a:xfrm>
            <a:off x="5082617" y="3211225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6184626" y="4397974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7228636" y="5565386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22247" y="339634"/>
            <a:ext cx="10551889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02278" y="1919498"/>
            <a:ext cx="674528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46713" y="3051644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27372" y="4245703"/>
            <a:ext cx="4125547" cy="8232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5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26028" y="5432452"/>
            <a:ext cx="3525595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043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4675" y="1589317"/>
            <a:ext cx="1490867" cy="5047153"/>
            <a:chOff x="3531900" y="1845516"/>
            <a:chExt cx="958101" cy="4175772"/>
          </a:xfrm>
        </p:grpSpPr>
        <p:grpSp>
          <p:nvGrpSpPr>
            <p:cNvPr id="19471" name="组合 18"/>
            <p:cNvGrpSpPr>
              <a:grpSpLocks/>
            </p:cNvGrpSpPr>
            <p:nvPr/>
          </p:nvGrpSpPr>
          <p:grpSpPr bwMode="auto">
            <a:xfrm>
              <a:off x="3531900" y="1866801"/>
              <a:ext cx="703170" cy="4154487"/>
              <a:chOff x="3575935" y="1476938"/>
              <a:chExt cx="702066" cy="415441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884971" y="1730933"/>
                <a:ext cx="83995" cy="36845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</a:endParaRPr>
              </a:p>
            </p:txBody>
          </p:sp>
          <p:grpSp>
            <p:nvGrpSpPr>
              <p:cNvPr id="19477" name="组合 20"/>
              <p:cNvGrpSpPr>
                <a:grpSpLocks/>
              </p:cNvGrpSpPr>
              <p:nvPr/>
            </p:nvGrpSpPr>
            <p:grpSpPr bwMode="auto">
              <a:xfrm>
                <a:off x="3575935" y="1476938"/>
                <a:ext cx="702066" cy="4154412"/>
                <a:chOff x="3575935" y="2082245"/>
                <a:chExt cx="702066" cy="4154412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575935" y="2082245"/>
                  <a:ext cx="702066" cy="7016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575935" y="3269674"/>
                  <a:ext cx="702066" cy="7032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575935" y="4403128"/>
                  <a:ext cx="702066" cy="70166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3575935" y="5534995"/>
                  <a:ext cx="702066" cy="70166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19472" name="文本框 25"/>
            <p:cNvSpPr txBox="1">
              <a:spLocks noChangeArrowheads="1"/>
            </p:cNvSpPr>
            <p:nvPr/>
          </p:nvSpPr>
          <p:spPr bwMode="auto">
            <a:xfrm>
              <a:off x="3721751" y="1845516"/>
              <a:ext cx="768250" cy="63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5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endPara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1688290" y="3052980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文本框 25"/>
          <p:cNvSpPr txBox="1">
            <a:spLocks noChangeArrowheads="1"/>
          </p:cNvSpPr>
          <p:nvPr/>
        </p:nvSpPr>
        <p:spPr bwMode="auto">
          <a:xfrm>
            <a:off x="1688289" y="5788349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文本框 25"/>
          <p:cNvSpPr txBox="1">
            <a:spLocks noChangeArrowheads="1"/>
          </p:cNvSpPr>
          <p:nvPr/>
        </p:nvSpPr>
        <p:spPr bwMode="auto">
          <a:xfrm>
            <a:off x="1552802" y="4405836"/>
            <a:ext cx="8807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65493" y="-10959"/>
            <a:ext cx="10551889" cy="1186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59584" y="5567964"/>
            <a:ext cx="719063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9584" y="2917162"/>
            <a:ext cx="5488526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9584" y="4243108"/>
            <a:ext cx="5369108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9584" y="1660175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9990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4675" y="1589317"/>
            <a:ext cx="1490867" cy="5047153"/>
            <a:chOff x="3531900" y="1845516"/>
            <a:chExt cx="958101" cy="4175772"/>
          </a:xfrm>
        </p:grpSpPr>
        <p:grpSp>
          <p:nvGrpSpPr>
            <p:cNvPr id="19471" name="组合 18"/>
            <p:cNvGrpSpPr>
              <a:grpSpLocks/>
            </p:cNvGrpSpPr>
            <p:nvPr/>
          </p:nvGrpSpPr>
          <p:grpSpPr bwMode="auto">
            <a:xfrm>
              <a:off x="3531900" y="1866801"/>
              <a:ext cx="703170" cy="4154487"/>
              <a:chOff x="3575935" y="1476938"/>
              <a:chExt cx="702066" cy="415441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884971" y="1730933"/>
                <a:ext cx="83995" cy="36845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</a:endParaRPr>
              </a:p>
            </p:txBody>
          </p:sp>
          <p:grpSp>
            <p:nvGrpSpPr>
              <p:cNvPr id="19477" name="组合 20"/>
              <p:cNvGrpSpPr>
                <a:grpSpLocks/>
              </p:cNvGrpSpPr>
              <p:nvPr/>
            </p:nvGrpSpPr>
            <p:grpSpPr bwMode="auto">
              <a:xfrm>
                <a:off x="3575935" y="1476938"/>
                <a:ext cx="702066" cy="4154412"/>
                <a:chOff x="3575935" y="2082245"/>
                <a:chExt cx="702066" cy="4154412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575935" y="2082245"/>
                  <a:ext cx="702066" cy="7016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575935" y="3269674"/>
                  <a:ext cx="702066" cy="7032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575935" y="4403128"/>
                  <a:ext cx="702066" cy="70166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3575935" y="5534995"/>
                  <a:ext cx="702066" cy="70166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19472" name="文本框 25"/>
            <p:cNvSpPr txBox="1">
              <a:spLocks noChangeArrowheads="1"/>
            </p:cNvSpPr>
            <p:nvPr/>
          </p:nvSpPr>
          <p:spPr bwMode="auto">
            <a:xfrm>
              <a:off x="3721751" y="1845516"/>
              <a:ext cx="768250" cy="63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5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endPara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1688290" y="3052980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文本框 25"/>
          <p:cNvSpPr txBox="1">
            <a:spLocks noChangeArrowheads="1"/>
          </p:cNvSpPr>
          <p:nvPr/>
        </p:nvSpPr>
        <p:spPr bwMode="auto">
          <a:xfrm>
            <a:off x="1688289" y="5788349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文本框 25"/>
          <p:cNvSpPr txBox="1">
            <a:spLocks noChangeArrowheads="1"/>
          </p:cNvSpPr>
          <p:nvPr/>
        </p:nvSpPr>
        <p:spPr bwMode="auto">
          <a:xfrm>
            <a:off x="1552802" y="4405836"/>
            <a:ext cx="8807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65493" y="-10959"/>
            <a:ext cx="10551889" cy="1186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59584" y="5567964"/>
            <a:ext cx="719063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9584" y="2917162"/>
            <a:ext cx="5488526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9584" y="4243108"/>
            <a:ext cx="5369108" cy="8232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9584" y="1660175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0761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our Phú Quốc – câu mực đêm – ngắm hoàng hôn trên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0"/>
            <a:ext cx="12083143" cy="69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0526" y="548640"/>
            <a:ext cx="10215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algn="ctr">
              <a:lnSpc>
                <a:spcPct val="150000"/>
              </a:lnSpc>
            </a:pPr>
            <a:r>
              <a:rPr lang="en-US" sz="6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  <a:p>
            <a:pPr marL="365760" algn="ctr">
              <a:lnSpc>
                <a:spcPct val="150000"/>
              </a:lnSpc>
            </a:pP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marL="365760"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62364" y="3687961"/>
            <a:ext cx="2033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9106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4675" y="1589317"/>
            <a:ext cx="1490867" cy="5047153"/>
            <a:chOff x="3531900" y="1845516"/>
            <a:chExt cx="958101" cy="4175772"/>
          </a:xfrm>
        </p:grpSpPr>
        <p:grpSp>
          <p:nvGrpSpPr>
            <p:cNvPr id="19471" name="组合 18"/>
            <p:cNvGrpSpPr>
              <a:grpSpLocks/>
            </p:cNvGrpSpPr>
            <p:nvPr/>
          </p:nvGrpSpPr>
          <p:grpSpPr bwMode="auto">
            <a:xfrm>
              <a:off x="3531900" y="1866801"/>
              <a:ext cx="703170" cy="4154487"/>
              <a:chOff x="3575935" y="1476938"/>
              <a:chExt cx="702066" cy="415441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884971" y="1730933"/>
                <a:ext cx="83995" cy="36845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</a:endParaRPr>
              </a:p>
            </p:txBody>
          </p:sp>
          <p:grpSp>
            <p:nvGrpSpPr>
              <p:cNvPr id="19477" name="组合 20"/>
              <p:cNvGrpSpPr>
                <a:grpSpLocks/>
              </p:cNvGrpSpPr>
              <p:nvPr/>
            </p:nvGrpSpPr>
            <p:grpSpPr bwMode="auto">
              <a:xfrm>
                <a:off x="3575935" y="1476938"/>
                <a:ext cx="702066" cy="4154412"/>
                <a:chOff x="3575935" y="2082245"/>
                <a:chExt cx="702066" cy="4154412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575935" y="2082245"/>
                  <a:ext cx="702066" cy="7016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575935" y="3269674"/>
                  <a:ext cx="702066" cy="7032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575935" y="4403128"/>
                  <a:ext cx="702066" cy="70166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3575935" y="5534995"/>
                  <a:ext cx="702066" cy="70166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19472" name="文本框 25"/>
            <p:cNvSpPr txBox="1">
              <a:spLocks noChangeArrowheads="1"/>
            </p:cNvSpPr>
            <p:nvPr/>
          </p:nvSpPr>
          <p:spPr bwMode="auto">
            <a:xfrm>
              <a:off x="3721751" y="1845516"/>
              <a:ext cx="768250" cy="63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5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endPara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1688290" y="3052980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文本框 25"/>
          <p:cNvSpPr txBox="1">
            <a:spLocks noChangeArrowheads="1"/>
          </p:cNvSpPr>
          <p:nvPr/>
        </p:nvSpPr>
        <p:spPr bwMode="auto">
          <a:xfrm>
            <a:off x="1688289" y="5788349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文本框 25"/>
          <p:cNvSpPr txBox="1">
            <a:spLocks noChangeArrowheads="1"/>
          </p:cNvSpPr>
          <p:nvPr/>
        </p:nvSpPr>
        <p:spPr bwMode="auto">
          <a:xfrm>
            <a:off x="1552802" y="4405836"/>
            <a:ext cx="8807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65493" y="-10959"/>
            <a:ext cx="10551889" cy="1186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then,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59584" y="5567964"/>
            <a:ext cx="719063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9584" y="2917162"/>
            <a:ext cx="5488526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9584" y="4243108"/>
            <a:ext cx="5369108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9584" y="1660175"/>
            <a:ext cx="525176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4950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14675" y="1589317"/>
            <a:ext cx="1490867" cy="5047153"/>
            <a:chOff x="3531900" y="1845516"/>
            <a:chExt cx="958101" cy="4175772"/>
          </a:xfrm>
        </p:grpSpPr>
        <p:grpSp>
          <p:nvGrpSpPr>
            <p:cNvPr id="19471" name="组合 18"/>
            <p:cNvGrpSpPr>
              <a:grpSpLocks/>
            </p:cNvGrpSpPr>
            <p:nvPr/>
          </p:nvGrpSpPr>
          <p:grpSpPr bwMode="auto">
            <a:xfrm>
              <a:off x="3531900" y="1866801"/>
              <a:ext cx="703170" cy="4154487"/>
              <a:chOff x="3575935" y="1476938"/>
              <a:chExt cx="702066" cy="4154412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3884971" y="1730933"/>
                <a:ext cx="83995" cy="368452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cs typeface="+mn-ea"/>
                </a:endParaRPr>
              </a:p>
            </p:txBody>
          </p:sp>
          <p:grpSp>
            <p:nvGrpSpPr>
              <p:cNvPr id="19477" name="组合 20"/>
              <p:cNvGrpSpPr>
                <a:grpSpLocks/>
              </p:cNvGrpSpPr>
              <p:nvPr/>
            </p:nvGrpSpPr>
            <p:grpSpPr bwMode="auto">
              <a:xfrm>
                <a:off x="3575935" y="1476938"/>
                <a:ext cx="702066" cy="4154412"/>
                <a:chOff x="3575935" y="2082245"/>
                <a:chExt cx="702066" cy="4154412"/>
              </a:xfrm>
            </p:grpSpPr>
            <p:sp>
              <p:nvSpPr>
                <p:cNvPr id="22" name="椭圆 21"/>
                <p:cNvSpPr/>
                <p:nvPr/>
              </p:nvSpPr>
              <p:spPr>
                <a:xfrm>
                  <a:off x="3575935" y="2082245"/>
                  <a:ext cx="702066" cy="701662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3575935" y="3269674"/>
                  <a:ext cx="702066" cy="70324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3575935" y="4403128"/>
                  <a:ext cx="702066" cy="70166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3575935" y="5534995"/>
                  <a:ext cx="702066" cy="70166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19472" name="文本框 25"/>
            <p:cNvSpPr txBox="1">
              <a:spLocks noChangeArrowheads="1"/>
            </p:cNvSpPr>
            <p:nvPr/>
          </p:nvSpPr>
          <p:spPr bwMode="auto">
            <a:xfrm>
              <a:off x="3721751" y="1845516"/>
              <a:ext cx="768250" cy="63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5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endPara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1688290" y="3052980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文本框 25"/>
          <p:cNvSpPr txBox="1">
            <a:spLocks noChangeArrowheads="1"/>
          </p:cNvSpPr>
          <p:nvPr/>
        </p:nvSpPr>
        <p:spPr bwMode="auto">
          <a:xfrm>
            <a:off x="1688289" y="5788349"/>
            <a:ext cx="16411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文本框 25"/>
          <p:cNvSpPr txBox="1">
            <a:spLocks noChangeArrowheads="1"/>
          </p:cNvSpPr>
          <p:nvPr/>
        </p:nvSpPr>
        <p:spPr bwMode="auto">
          <a:xfrm>
            <a:off x="1552802" y="4405836"/>
            <a:ext cx="88078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5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165493" y="-10959"/>
            <a:ext cx="10551889" cy="1186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then,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59584" y="5567964"/>
            <a:ext cx="7190637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9584" y="2917162"/>
            <a:ext cx="5488526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59584" y="4243108"/>
            <a:ext cx="5369108" cy="823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9584" y="1660175"/>
            <a:ext cx="5251767" cy="8232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4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1619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2195" y="2785393"/>
            <a:ext cx="3749431" cy="2314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7" name="Rounded Rectangle 46"/>
          <p:cNvSpPr/>
          <p:nvPr/>
        </p:nvSpPr>
        <p:spPr>
          <a:xfrm>
            <a:off x="1322247" y="339634"/>
            <a:ext cx="10551889" cy="1554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ular Callout 47"/>
          <p:cNvSpPr/>
          <p:nvPr/>
        </p:nvSpPr>
        <p:spPr>
          <a:xfrm>
            <a:off x="6492240" y="2429691"/>
            <a:ext cx="3944983" cy="1071155"/>
          </a:xfrm>
          <a:prstGeom prst="wedgeRoundRectCallout">
            <a:avLst>
              <a:gd name="adj1" fmla="val -42687"/>
              <a:gd name="adj2" fmla="val 988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ua Cá Thu Tại Vũng Tàu Tươi Ngon - Hải Sản Vũng Tà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44" y="4180114"/>
            <a:ext cx="4742407" cy="24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2618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46" y="261257"/>
            <a:ext cx="4395486" cy="45954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1" y="4530919"/>
            <a:ext cx="3705542" cy="23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66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đoàn cá ơi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hát bài ca gọi cá vào,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đã có 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nào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1511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534972" y="273135"/>
            <a:ext cx="303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</a:t>
            </a:r>
            <a:r>
              <a:rPr lang="en-US" altLang="zh-CN" sz="4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</a:t>
            </a:r>
            <a:endParaRPr lang="zh-CN" altLang="en-US" sz="4400" dirty="0">
              <a:solidFill>
                <a:schemeClr val="accent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46225" y="1104132"/>
            <a:ext cx="6724837" cy="127962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Then :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Then cửa inox 304 cao cấp nhập khẩu TC304 | Lazada.v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Then cài cửa bằng i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8342"/>
          <a:stretch/>
        </p:blipFill>
        <p:spPr bwMode="auto">
          <a:xfrm>
            <a:off x="6557554" y="2840955"/>
            <a:ext cx="5634445" cy="387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n Cửa Mở - Ảnh miễn phí trên Pixab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40955"/>
            <a:ext cx="6204857" cy="39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7137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534972" y="273135"/>
            <a:ext cx="303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</a:t>
            </a:r>
            <a:r>
              <a:rPr lang="en-US" altLang="zh-CN" sz="4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giải</a:t>
            </a:r>
            <a:endParaRPr lang="zh-CN" altLang="en-US" sz="4400" dirty="0">
              <a:solidFill>
                <a:schemeClr val="accent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0" y="1259560"/>
            <a:ext cx="6933063" cy="246627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94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Thoi</a:t>
            </a:r>
            <a:r>
              <a:rPr lang="en-US" altLang="zh-CN" sz="3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: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ài ca dao: Em về dệt cửi trên khung |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99" y="3179929"/>
            <a:ext cx="5715000" cy="36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uyện quỷ quái nhà họ Hướng – Chương 2 | Cùng quân đêm nay s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929"/>
            <a:ext cx="6155140" cy="36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7012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311" y="175806"/>
            <a:ext cx="5692779" cy="1393687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18885319">
            <a:off x="5876651" y="1287242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8302" y="2402098"/>
            <a:ext cx="263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4750" y="3270965"/>
            <a:ext cx="3521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uồng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óe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85601" y="3062541"/>
            <a:ext cx="27296" cy="30707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5234" y="2409528"/>
            <a:ext cx="34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2088131">
            <a:off x="3466187" y="1335268"/>
            <a:ext cx="481481" cy="10406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9720" y="3198229"/>
            <a:ext cx="73515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¾</a:t>
            </a: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9275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9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609" y="2332027"/>
            <a:ext cx="60459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rằng: cá bạc Biển Đông lặng,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thu Biển Đông như đoàn thoi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Đêm ngày dệt biển muôn luồng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dệt lưới ta, đoàn cá ơi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9854" y="2332027"/>
            <a:ext cx="59913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mờ, kéo lưới kịp trời sáng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kéo xoăn tay chùm cá nặng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Vảy bạc đuôi vàng lóe rạng đông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Lưới xếp buồm lên đón nắng hồng.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với gió khơi,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chạy đua cùng mặt trời,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đội biển nhô màu mới,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 huy hoàng muôn dặm phơi.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                        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565" y="485367"/>
            <a:ext cx="5179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hát bài ca gọi cá vào,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Gõ thuyền đã có nhịp trăng cao,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cho ta cá như lòng mẹ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Nuôi lớn đời ta tự buổi nào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4699"/>
            <a:ext cx="6571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22424" y="6137897"/>
            <a:ext cx="146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1250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ân tích khổ đầu và cuối bài thơ Đoàn thuyền đánh cá (7 mẫu) - Văn mẫu lớp 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0178"/>
            <a:ext cx="6045958" cy="337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óng vai ngư dân kể lại Đoàn thuyền đánh cá - Văn mẫu lớp 9 (4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80178"/>
            <a:ext cx="5900382" cy="33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2197" y="736979"/>
            <a:ext cx="676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5217" y="1937982"/>
            <a:ext cx="9648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5137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ảnh đẹp thơ mộng về biển cả hoàng hôn, thuyền, thuyền đánh cá - Chia sẻ  hình ảnh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85"/>
            <a:ext cx="1229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81970" y="305045"/>
            <a:ext cx="7533564" cy="2920620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0680" y="576565"/>
            <a:ext cx="7356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xuống biển như hòn lửa</a:t>
            </a: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 đã cài then đêm sập cửa</a:t>
            </a: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thuyền đánh cá lại ra khơi.</a:t>
            </a:r>
          </a:p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hát căng buồm cùng gió khơi.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80" y="3497185"/>
            <a:ext cx="4517411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96334" y="3530710"/>
            <a:ext cx="4517411" cy="193899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4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endParaRPr lang="en-US" sz="4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022376" y="4072336"/>
            <a:ext cx="982639" cy="56790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40433" y="1194177"/>
            <a:ext cx="6456756" cy="17062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462817" y="2312126"/>
            <a:ext cx="683949" cy="17063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82859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快乐暑假出行儿童卡通通用动态PPT模板"/>
</p:tagLst>
</file>

<file path=ppt/theme/theme1.xml><?xml version="1.0" encoding="utf-8"?>
<a:theme xmlns:a="http://schemas.openxmlformats.org/drawingml/2006/main" name="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968</Words>
  <Application>Microsoft Office PowerPoint</Application>
  <PresentationFormat>Custom</PresentationFormat>
  <Paragraphs>209</Paragraphs>
  <Slides>23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快乐暑假出行儿童卡通通用动态PPT模板</dc:title>
  <dc:creator>MICHAEL</dc:creator>
  <cp:lastModifiedBy>Dell</cp:lastModifiedBy>
  <cp:revision>54</cp:revision>
  <dcterms:created xsi:type="dcterms:W3CDTF">2015-05-05T08:02:14Z</dcterms:created>
  <dcterms:modified xsi:type="dcterms:W3CDTF">2021-12-30T03:06:09Z</dcterms:modified>
</cp:coreProperties>
</file>