
<file path=[Content_Types].xml><?xml version="1.0" encoding="utf-8"?>
<Types xmlns="http://schemas.openxmlformats.org/package/2006/content-types">
  <Default Extension="jpeg" ContentType="image/jpeg"/>
  <Default Extension="JPG" ContentType="image/.jpg"/>
  <Default Extension="wav" ContentType="audio/x-wav"/>
  <Default Extension="png" ContentType="image/png"/>
  <Default Extension="gif" ContentType="image/gif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3"/>
    <p:sldMasterId id="2147483673" r:id="rId4"/>
  </p:sldMasterIdLst>
  <p:notesMasterIdLst>
    <p:notesMasterId r:id="rId16"/>
  </p:notesMasterIdLst>
  <p:sldIdLst>
    <p:sldId id="342" r:id="rId5"/>
    <p:sldId id="343" r:id="rId6"/>
    <p:sldId id="337" r:id="rId7"/>
    <p:sldId id="291" r:id="rId8"/>
    <p:sldId id="292" r:id="rId9"/>
    <p:sldId id="300" r:id="rId10"/>
    <p:sldId id="293" r:id="rId11"/>
    <p:sldId id="306" r:id="rId12"/>
    <p:sldId id="302" r:id="rId13"/>
    <p:sldId id="303" r:id="rId14"/>
    <p:sldId id="277" r:id="rId15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F02BE"/>
    <a:srgbClr val="FFD5D5"/>
    <a:srgbClr val="FFCCCC"/>
    <a:srgbClr val="23E53A"/>
    <a:srgbClr val="19D730"/>
    <a:srgbClr val="66CCFF"/>
    <a:srgbClr val="FFFFBD"/>
    <a:srgbClr val="FFFF99"/>
    <a:srgbClr val="FFCCFF"/>
    <a:srgbClr val="FFCC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125E5076-3810-47DD-B79F-674D7AD40C01}" styleName="深色样式 1 - 强调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5940675A-B579-460E-94D1-54222C63F5DA}" styleName="无样式，网格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410" autoAdjust="0"/>
    <p:restoredTop sz="94715" autoAdjust="0"/>
  </p:normalViewPr>
  <p:slideViewPr>
    <p:cSldViewPr>
      <p:cViewPr varScale="1">
        <p:scale>
          <a:sx n="92" d="100"/>
          <a:sy n="92" d="100"/>
        </p:scale>
        <p:origin x="720" y="66"/>
      </p:cViewPr>
      <p:guideLst>
        <p:guide orient="horz" pos="1620"/>
        <p:guide pos="2899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5.xml"/><Relationship Id="rId8" Type="http://schemas.openxmlformats.org/officeDocument/2006/relationships/slide" Target="slides/slide4.xml"/><Relationship Id="rId7" Type="http://schemas.openxmlformats.org/officeDocument/2006/relationships/slide" Target="slides/slide3.xml"/><Relationship Id="rId6" Type="http://schemas.openxmlformats.org/officeDocument/2006/relationships/slide" Target="slides/slide2.xml"/><Relationship Id="rId5" Type="http://schemas.openxmlformats.org/officeDocument/2006/relationships/slide" Target="slides/slide1.xml"/><Relationship Id="rId4" Type="http://schemas.openxmlformats.org/officeDocument/2006/relationships/slideMaster" Target="slideMasters/slideMaster3.xml"/><Relationship Id="rId3" Type="http://schemas.openxmlformats.org/officeDocument/2006/relationships/slideMaster" Target="slideMasters/slideMaster2.xml"/><Relationship Id="rId2" Type="http://schemas.openxmlformats.org/officeDocument/2006/relationships/theme" Target="theme/theme1.xml"/><Relationship Id="rId19" Type="http://schemas.openxmlformats.org/officeDocument/2006/relationships/tableStyles" Target="tableStyles.xml"/><Relationship Id="rId18" Type="http://schemas.openxmlformats.org/officeDocument/2006/relationships/viewProps" Target="viewProps.xml"/><Relationship Id="rId17" Type="http://schemas.openxmlformats.org/officeDocument/2006/relationships/presProps" Target="presProps.xml"/><Relationship Id="rId16" Type="http://schemas.openxmlformats.org/officeDocument/2006/relationships/notesMaster" Target="notesMasters/notesMaster1.xml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507C1B6-84BD-4376-8C9A-82E2CACC83D5}" type="datetimeFigureOut">
              <a:rPr lang="en-US" smtClean="0"/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A759B0E-577B-42E6-B261-FEFA25AB45AE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995E26-1A84-4FAD-824E-E14B4799FD1E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8874A7-FE96-4F7F-8E91-5A4955B9561F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995E26-1A84-4FAD-824E-E14B4799FD1E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8874A7-FE96-4F7F-8E91-5A4955B9561F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995E26-1A84-4FAD-824E-E14B4799FD1E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8874A7-FE96-4F7F-8E91-5A4955B9561F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20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/>
            </a:lvl1pPr>
            <a:lvl2pPr marL="342900" indent="0" algn="ctr">
              <a:buNone/>
              <a:defRPr/>
            </a:lvl2pPr>
            <a:lvl3pPr marL="685800" indent="0" algn="ctr">
              <a:buNone/>
              <a:defRPr/>
            </a:lvl3pPr>
            <a:lvl4pPr marL="1028700" indent="0" algn="ctr">
              <a:buNone/>
              <a:defRPr/>
            </a:lvl4pPr>
            <a:lvl5pPr marL="1371600" indent="0" algn="ctr">
              <a:buNone/>
              <a:defRPr/>
            </a:lvl5pPr>
            <a:lvl6pPr marL="1714500" indent="0" algn="ctr">
              <a:buNone/>
              <a:defRPr/>
            </a:lvl6pPr>
            <a:lvl7pPr marL="2057400" indent="0" algn="ctr">
              <a:buNone/>
              <a:defRPr/>
            </a:lvl7pPr>
            <a:lvl8pPr marL="2400300" indent="0" algn="ctr">
              <a:buNone/>
              <a:defRPr/>
            </a:lvl8pPr>
            <a:lvl9pPr marL="27432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2CD48D-BBE0-48BC-A1D5-163A65AB9516}" type="slidenum">
              <a:rPr lang="en-US" altLang="en-US"/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472929-80EF-4F79-860C-F55D49FEE6F0}" type="slidenum">
              <a:rPr lang="en-US" altLang="en-US"/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FB1A77-2A27-4F47-A2DA-CF63ACAD7834}" type="slidenum">
              <a:rPr lang="en-US" altLang="en-US"/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4156EB-300B-4F85-9CC1-1537BD7F6964}" type="slidenum">
              <a:rPr lang="en-US" altLang="en-US"/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8" y="1151335"/>
            <a:ext cx="4041775" cy="47982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8" y="1631156"/>
            <a:ext cx="4041775" cy="2963466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D31613-F00A-49CB-9BD9-B713447BB898}" type="slidenum">
              <a:rPr lang="en-US" altLang="en-US"/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B078A5-1FD3-46B6-8BC2-560CB5C4578E}" type="slidenum">
              <a:rPr lang="en-US" altLang="en-US"/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110693-96BF-48E8-895C-1D975B996C28}" type="slidenum">
              <a:rPr lang="en-US" altLang="en-US"/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3" y="204787"/>
            <a:ext cx="3008313" cy="871538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9"/>
            <a:ext cx="5111750" cy="438983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3" y="1076327"/>
            <a:ext cx="3008313" cy="3518297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709439-0A9C-49B3-831E-57A318C90219}" type="slidenum">
              <a:rPr lang="en-US" altLang="en-US"/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995E26-1A84-4FAD-824E-E14B4799FD1E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8874A7-FE96-4F7F-8E91-5A4955B9561F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4"/>
            <a:ext cx="5486400" cy="603647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204886-752B-4D28-8821-F955F9BB1C3C}" type="slidenum">
              <a:rPr lang="en-US" altLang="en-US"/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7B23D8-856C-4C62-8FCB-BB0151EFE24E}" type="slidenum">
              <a:rPr lang="en-US" altLang="en-US"/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80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80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04026B-0E44-4427-A121-2CFC6FCFCF85}" type="slidenum">
              <a:rPr lang="en-US" altLang="en-US"/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05980"/>
            <a:ext cx="8229600" cy="438864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AEC29D-8CDC-4971-BB6C-E9AE524F8BB9}" type="slidenum">
              <a:rPr lang="en-US" altLang="en-US"/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21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571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51435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77152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2858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54305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80022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E01B2229-9680-4C31-9F02-1C99D95F85F0}" type="datetimeFigureOut">
              <a:rPr lang="en-US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8DB25B4B-6E36-43D7-9012-89CE053D35E8}" type="slidenum">
              <a:rPr lang="en-US" altLang="vi-VN"/>
            </a:fld>
            <a:endParaRPr lang="en-US" altLang="vi-VN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D093DBC8-1C26-4C18-9F32-9CDCEB506437}" type="datetimeFigureOut">
              <a:rPr lang="en-US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68A54DE1-E315-4E6C-9024-6E5E1BB5CDBF}" type="slidenum">
              <a:rPr lang="en-US" altLang="vi-VN"/>
            </a:fld>
            <a:endParaRPr lang="en-US" altLang="vi-VN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2250" b="1" cap="all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1125">
                <a:solidFill>
                  <a:schemeClr val="tx1">
                    <a:tint val="75000"/>
                  </a:schemeClr>
                </a:solidFill>
              </a:defRPr>
            </a:lvl1pPr>
            <a:lvl2pPr marL="257175" indent="0">
              <a:buNone/>
              <a:defRPr sz="1015">
                <a:solidFill>
                  <a:schemeClr val="tx1">
                    <a:tint val="75000"/>
                  </a:schemeClr>
                </a:solidFill>
              </a:defRPr>
            </a:lvl2pPr>
            <a:lvl3pPr marL="51435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3pPr>
            <a:lvl4pPr marL="771525" indent="0">
              <a:buNone/>
              <a:defRPr sz="790">
                <a:solidFill>
                  <a:schemeClr val="tx1">
                    <a:tint val="75000"/>
                  </a:schemeClr>
                </a:solidFill>
              </a:defRPr>
            </a:lvl4pPr>
            <a:lvl5pPr marL="1028700" indent="0">
              <a:buNone/>
              <a:defRPr sz="790">
                <a:solidFill>
                  <a:schemeClr val="tx1">
                    <a:tint val="75000"/>
                  </a:schemeClr>
                </a:solidFill>
              </a:defRPr>
            </a:lvl5pPr>
            <a:lvl6pPr marL="1285875" indent="0">
              <a:buNone/>
              <a:defRPr sz="790">
                <a:solidFill>
                  <a:schemeClr val="tx1">
                    <a:tint val="75000"/>
                  </a:schemeClr>
                </a:solidFill>
              </a:defRPr>
            </a:lvl6pPr>
            <a:lvl7pPr marL="1543050" indent="0">
              <a:buNone/>
              <a:defRPr sz="790">
                <a:solidFill>
                  <a:schemeClr val="tx1">
                    <a:tint val="75000"/>
                  </a:schemeClr>
                </a:solidFill>
              </a:defRPr>
            </a:lvl7pPr>
            <a:lvl8pPr marL="1800225" indent="0">
              <a:buNone/>
              <a:defRPr sz="790">
                <a:solidFill>
                  <a:schemeClr val="tx1">
                    <a:tint val="75000"/>
                  </a:schemeClr>
                </a:solidFill>
              </a:defRPr>
            </a:lvl8pPr>
            <a:lvl9pPr marL="2057400" indent="0">
              <a:buNone/>
              <a:defRPr sz="79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6F061DD7-08FF-4F7E-B070-EF58CD4092BB}" type="datetimeFigureOut">
              <a:rPr lang="en-US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54E9D3E7-353C-4D9A-A753-059D7BF38128}" type="slidenum">
              <a:rPr lang="en-US" altLang="vi-VN"/>
            </a:fld>
            <a:endParaRPr lang="en-US" altLang="vi-VN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1575"/>
            </a:lvl1pPr>
            <a:lvl2pPr>
              <a:defRPr sz="1350"/>
            </a:lvl2pPr>
            <a:lvl3pPr>
              <a:defRPr sz="1125"/>
            </a:lvl3pPr>
            <a:lvl4pPr>
              <a:defRPr sz="1015"/>
            </a:lvl4pPr>
            <a:lvl5pPr>
              <a:defRPr sz="1015"/>
            </a:lvl5pPr>
            <a:lvl6pPr>
              <a:defRPr sz="1015"/>
            </a:lvl6pPr>
            <a:lvl7pPr>
              <a:defRPr sz="1015"/>
            </a:lvl7pPr>
            <a:lvl8pPr>
              <a:defRPr sz="1015"/>
            </a:lvl8pPr>
            <a:lvl9pPr>
              <a:defRPr sz="1015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1575"/>
            </a:lvl1pPr>
            <a:lvl2pPr>
              <a:defRPr sz="1350"/>
            </a:lvl2pPr>
            <a:lvl3pPr>
              <a:defRPr sz="1125"/>
            </a:lvl3pPr>
            <a:lvl4pPr>
              <a:defRPr sz="1015"/>
            </a:lvl4pPr>
            <a:lvl5pPr>
              <a:defRPr sz="1015"/>
            </a:lvl5pPr>
            <a:lvl6pPr>
              <a:defRPr sz="1015"/>
            </a:lvl6pPr>
            <a:lvl7pPr>
              <a:defRPr sz="1015"/>
            </a:lvl7pPr>
            <a:lvl8pPr>
              <a:defRPr sz="1015"/>
            </a:lvl8pPr>
            <a:lvl9pPr>
              <a:defRPr sz="1015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1B727322-2FCA-413D-8941-94B18D0A61BB}" type="datetimeFigureOut">
              <a:rPr lang="en-US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3EDFC7A1-2DCB-451C-BBBD-1544615CEBF1}" type="slidenum">
              <a:rPr lang="en-US" altLang="vi-VN"/>
            </a:fld>
            <a:endParaRPr lang="en-US" altLang="vi-VN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1350" b="1"/>
            </a:lvl1pPr>
            <a:lvl2pPr marL="257175" indent="0">
              <a:buNone/>
              <a:defRPr sz="1125" b="1"/>
            </a:lvl2pPr>
            <a:lvl3pPr marL="514350" indent="0">
              <a:buNone/>
              <a:defRPr sz="1015" b="1"/>
            </a:lvl3pPr>
            <a:lvl4pPr marL="771525" indent="0">
              <a:buNone/>
              <a:defRPr sz="900" b="1"/>
            </a:lvl4pPr>
            <a:lvl5pPr marL="1028700" indent="0">
              <a:buNone/>
              <a:defRPr sz="900" b="1"/>
            </a:lvl5pPr>
            <a:lvl6pPr marL="1285875" indent="0">
              <a:buNone/>
              <a:defRPr sz="900" b="1"/>
            </a:lvl6pPr>
            <a:lvl7pPr marL="1543050" indent="0">
              <a:buNone/>
              <a:defRPr sz="900" b="1"/>
            </a:lvl7pPr>
            <a:lvl8pPr marL="1800225" indent="0">
              <a:buNone/>
              <a:defRPr sz="900" b="1"/>
            </a:lvl8pPr>
            <a:lvl9pPr marL="2057400" indent="0">
              <a:buNone/>
              <a:defRPr sz="900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1350"/>
            </a:lvl1pPr>
            <a:lvl2pPr>
              <a:defRPr sz="1125"/>
            </a:lvl2pPr>
            <a:lvl3pPr>
              <a:defRPr sz="1015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0" y="1151335"/>
            <a:ext cx="4041775" cy="479822"/>
          </a:xfrm>
        </p:spPr>
        <p:txBody>
          <a:bodyPr anchor="b"/>
          <a:lstStyle>
            <a:lvl1pPr marL="0" indent="0">
              <a:buNone/>
              <a:defRPr sz="1350" b="1"/>
            </a:lvl1pPr>
            <a:lvl2pPr marL="257175" indent="0">
              <a:buNone/>
              <a:defRPr sz="1125" b="1"/>
            </a:lvl2pPr>
            <a:lvl3pPr marL="514350" indent="0">
              <a:buNone/>
              <a:defRPr sz="1015" b="1"/>
            </a:lvl3pPr>
            <a:lvl4pPr marL="771525" indent="0">
              <a:buNone/>
              <a:defRPr sz="900" b="1"/>
            </a:lvl4pPr>
            <a:lvl5pPr marL="1028700" indent="0">
              <a:buNone/>
              <a:defRPr sz="900" b="1"/>
            </a:lvl5pPr>
            <a:lvl6pPr marL="1285875" indent="0">
              <a:buNone/>
              <a:defRPr sz="900" b="1"/>
            </a:lvl6pPr>
            <a:lvl7pPr marL="1543050" indent="0">
              <a:buNone/>
              <a:defRPr sz="900" b="1"/>
            </a:lvl7pPr>
            <a:lvl8pPr marL="1800225" indent="0">
              <a:buNone/>
              <a:defRPr sz="900" b="1"/>
            </a:lvl8pPr>
            <a:lvl9pPr marL="2057400" indent="0">
              <a:buNone/>
              <a:defRPr sz="900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0" y="1631156"/>
            <a:ext cx="4041775" cy="2963466"/>
          </a:xfrm>
        </p:spPr>
        <p:txBody>
          <a:bodyPr/>
          <a:lstStyle>
            <a:lvl1pPr>
              <a:defRPr sz="1350"/>
            </a:lvl1pPr>
            <a:lvl2pPr>
              <a:defRPr sz="1125"/>
            </a:lvl2pPr>
            <a:lvl3pPr>
              <a:defRPr sz="1015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DC1999A7-6AAF-4D7A-A603-C5A998F8E478}" type="datetimeFigureOut">
              <a:rPr lang="en-US"/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8DD7931B-8E08-4EC2-A52E-69445196113A}" type="slidenum">
              <a:rPr lang="en-US" altLang="vi-VN"/>
            </a:fld>
            <a:endParaRPr lang="en-US" altLang="vi-VN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1FF5D83A-2D51-44C4-894A-BB4EAAA73CE1}" type="datetimeFigureOut">
              <a:rPr lang="en-US"/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F0F37212-E2AC-4D4A-BC7E-0198167AA607}" type="slidenum">
              <a:rPr lang="en-US" altLang="vi-VN"/>
            </a:fld>
            <a:endParaRPr lang="en-US" altLang="vi-VN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995E26-1A84-4FAD-824E-E14B4799FD1E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8874A7-FE96-4F7F-8E91-5A4955B9561F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984A0530-BC5C-4863-AF22-507B47320CA0}" type="datetimeFigureOut">
              <a:rPr lang="en-US"/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2D0F46CA-3E81-4C7B-9A13-F97D70BB88AE}" type="slidenum">
              <a:rPr lang="en-US" altLang="vi-VN"/>
            </a:fld>
            <a:endParaRPr lang="en-US" altLang="vi-VN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5" y="204787"/>
            <a:ext cx="3008313" cy="871538"/>
          </a:xfrm>
        </p:spPr>
        <p:txBody>
          <a:bodyPr anchor="b"/>
          <a:lstStyle>
            <a:lvl1pPr algn="l">
              <a:defRPr sz="1125" b="1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90"/>
            <a:ext cx="5111750" cy="4389835"/>
          </a:xfrm>
        </p:spPr>
        <p:txBody>
          <a:bodyPr/>
          <a:lstStyle>
            <a:lvl1pPr>
              <a:defRPr sz="1800"/>
            </a:lvl1pPr>
            <a:lvl2pPr>
              <a:defRPr sz="1575"/>
            </a:lvl2pPr>
            <a:lvl3pPr>
              <a:defRPr sz="1350"/>
            </a:lvl3pPr>
            <a:lvl4pPr>
              <a:defRPr sz="1125"/>
            </a:lvl4pPr>
            <a:lvl5pPr>
              <a:defRPr sz="1125"/>
            </a:lvl5pPr>
            <a:lvl6pPr>
              <a:defRPr sz="1125"/>
            </a:lvl6pPr>
            <a:lvl7pPr>
              <a:defRPr sz="1125"/>
            </a:lvl7pPr>
            <a:lvl8pPr>
              <a:defRPr sz="1125"/>
            </a:lvl8pPr>
            <a:lvl9pPr>
              <a:defRPr sz="1125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5" y="1076328"/>
            <a:ext cx="3008313" cy="3518297"/>
          </a:xfrm>
        </p:spPr>
        <p:txBody>
          <a:bodyPr/>
          <a:lstStyle>
            <a:lvl1pPr marL="0" indent="0">
              <a:buNone/>
              <a:defRPr sz="790"/>
            </a:lvl1pPr>
            <a:lvl2pPr marL="257175" indent="0">
              <a:buNone/>
              <a:defRPr sz="675"/>
            </a:lvl2pPr>
            <a:lvl3pPr marL="514350" indent="0">
              <a:buNone/>
              <a:defRPr sz="565"/>
            </a:lvl3pPr>
            <a:lvl4pPr marL="771525" indent="0">
              <a:buNone/>
              <a:defRPr sz="505"/>
            </a:lvl4pPr>
            <a:lvl5pPr marL="1028700" indent="0">
              <a:buNone/>
              <a:defRPr sz="505"/>
            </a:lvl5pPr>
            <a:lvl6pPr marL="1285875" indent="0">
              <a:buNone/>
              <a:defRPr sz="505"/>
            </a:lvl6pPr>
            <a:lvl7pPr marL="1543050" indent="0">
              <a:buNone/>
              <a:defRPr sz="505"/>
            </a:lvl7pPr>
            <a:lvl8pPr marL="1800225" indent="0">
              <a:buNone/>
              <a:defRPr sz="505"/>
            </a:lvl8pPr>
            <a:lvl9pPr marL="2057400" indent="0">
              <a:buNone/>
              <a:defRPr sz="505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47374643-6449-4C83-B244-A386BEB84F5E}" type="datetimeFigureOut">
              <a:rPr lang="en-US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B6D85CC0-CB18-467D-B2F2-AF73471851E5}" type="slidenum">
              <a:rPr lang="en-US" altLang="vi-VN"/>
            </a:fld>
            <a:endParaRPr lang="en-US" altLang="vi-VN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1125" b="1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 rtlCol="0">
            <a:normAutofit/>
          </a:bodyPr>
          <a:lstStyle>
            <a:lvl1pPr marL="0" indent="0">
              <a:buNone/>
              <a:defRPr sz="1800"/>
            </a:lvl1pPr>
            <a:lvl2pPr marL="257175" indent="0">
              <a:buNone/>
              <a:defRPr sz="1575"/>
            </a:lvl2pPr>
            <a:lvl3pPr marL="514350" indent="0">
              <a:buNone/>
              <a:defRPr sz="1350"/>
            </a:lvl3pPr>
            <a:lvl4pPr marL="771525" indent="0">
              <a:buNone/>
              <a:defRPr sz="1125"/>
            </a:lvl4pPr>
            <a:lvl5pPr marL="1028700" indent="0">
              <a:buNone/>
              <a:defRPr sz="1125"/>
            </a:lvl5pPr>
            <a:lvl6pPr marL="1285875" indent="0">
              <a:buNone/>
              <a:defRPr sz="1125"/>
            </a:lvl6pPr>
            <a:lvl7pPr marL="1543050" indent="0">
              <a:buNone/>
              <a:defRPr sz="1125"/>
            </a:lvl7pPr>
            <a:lvl8pPr marL="1800225" indent="0">
              <a:buNone/>
              <a:defRPr sz="1125"/>
            </a:lvl8pPr>
            <a:lvl9pPr marL="2057400" indent="0">
              <a:buNone/>
              <a:defRPr sz="1125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5"/>
            <a:ext cx="5486400" cy="603647"/>
          </a:xfrm>
        </p:spPr>
        <p:txBody>
          <a:bodyPr/>
          <a:lstStyle>
            <a:lvl1pPr marL="0" indent="0">
              <a:buNone/>
              <a:defRPr sz="790"/>
            </a:lvl1pPr>
            <a:lvl2pPr marL="257175" indent="0">
              <a:buNone/>
              <a:defRPr sz="675"/>
            </a:lvl2pPr>
            <a:lvl3pPr marL="514350" indent="0">
              <a:buNone/>
              <a:defRPr sz="565"/>
            </a:lvl3pPr>
            <a:lvl4pPr marL="771525" indent="0">
              <a:buNone/>
              <a:defRPr sz="505"/>
            </a:lvl4pPr>
            <a:lvl5pPr marL="1028700" indent="0">
              <a:buNone/>
              <a:defRPr sz="505"/>
            </a:lvl5pPr>
            <a:lvl6pPr marL="1285875" indent="0">
              <a:buNone/>
              <a:defRPr sz="505"/>
            </a:lvl6pPr>
            <a:lvl7pPr marL="1543050" indent="0">
              <a:buNone/>
              <a:defRPr sz="505"/>
            </a:lvl7pPr>
            <a:lvl8pPr marL="1800225" indent="0">
              <a:buNone/>
              <a:defRPr sz="505"/>
            </a:lvl8pPr>
            <a:lvl9pPr marL="2057400" indent="0">
              <a:buNone/>
              <a:defRPr sz="505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9F4B4063-D0F6-4C6A-AE57-E7E21C7BBFF3}" type="datetimeFigureOut">
              <a:rPr lang="en-US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2F371C15-849E-4FB1-B19B-60BC5970AB13}" type="slidenum">
              <a:rPr lang="en-US" altLang="vi-VN"/>
            </a:fld>
            <a:endParaRPr lang="en-US" altLang="vi-VN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A7A13A29-28EE-48F7-88B6-67277CB8A8CA}" type="datetimeFigureOut">
              <a:rPr lang="en-US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4A3ED20F-0935-4704-A58F-291130B93AA8}" type="slidenum">
              <a:rPr lang="en-US" altLang="vi-VN"/>
            </a:fld>
            <a:endParaRPr lang="en-US" altLang="vi-VN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80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80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DDAA364C-31A8-4963-B02B-AA9E15A5C8C8}" type="datetimeFigureOut">
              <a:rPr lang="en-US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C16C5CF4-9CFA-4FCF-8211-F4D12932076F}" type="slidenum">
              <a:rPr lang="en-US" altLang="vi-VN"/>
            </a:fld>
            <a:endParaRPr lang="en-US" altLang="vi-VN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995E26-1A84-4FAD-824E-E14B4799FD1E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8874A7-FE96-4F7F-8E91-5A4955B9561F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995E26-1A84-4FAD-824E-E14B4799FD1E}" type="datetimeFigureOut">
              <a:rPr lang="en-US" smtClean="0"/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8874A7-FE96-4F7F-8E91-5A4955B9561F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995E26-1A84-4FAD-824E-E14B4799FD1E}" type="datetimeFigureOut">
              <a:rPr lang="en-US" smtClean="0"/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8874A7-FE96-4F7F-8E91-5A4955B9561F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995E26-1A84-4FAD-824E-E14B4799FD1E}" type="datetimeFigureOut">
              <a:rPr lang="en-US" smtClean="0"/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8874A7-FE96-4F7F-8E91-5A4955B9561F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995E26-1A84-4FAD-824E-E14B4799FD1E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8874A7-FE96-4F7F-8E91-5A4955B9561F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995E26-1A84-4FAD-824E-E14B4799FD1E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8874A7-FE96-4F7F-8E91-5A4955B9561F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0.xml"/><Relationship Id="rId8" Type="http://schemas.openxmlformats.org/officeDocument/2006/relationships/slideLayout" Target="../slideLayouts/slideLayout19.xml"/><Relationship Id="rId7" Type="http://schemas.openxmlformats.org/officeDocument/2006/relationships/slideLayout" Target="../slideLayouts/slideLayout18.xml"/><Relationship Id="rId6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5.xml"/><Relationship Id="rId3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3.xml"/><Relationship Id="rId13" Type="http://schemas.openxmlformats.org/officeDocument/2006/relationships/theme" Target="../theme/theme2.xml"/><Relationship Id="rId12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1.xml"/><Relationship Id="rId1" Type="http://schemas.openxmlformats.org/officeDocument/2006/relationships/slideLayout" Target="../slideLayouts/slideLayout12.xml"/></Relationships>
</file>

<file path=ppt/slideMasters/_rels/slideMaster3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32.xml"/><Relationship Id="rId8" Type="http://schemas.openxmlformats.org/officeDocument/2006/relationships/slideLayout" Target="../slideLayouts/slideLayout31.xml"/><Relationship Id="rId7" Type="http://schemas.openxmlformats.org/officeDocument/2006/relationships/slideLayout" Target="../slideLayouts/slideLayout30.xml"/><Relationship Id="rId6" Type="http://schemas.openxmlformats.org/officeDocument/2006/relationships/slideLayout" Target="../slideLayouts/slideLayout29.xml"/><Relationship Id="rId5" Type="http://schemas.openxmlformats.org/officeDocument/2006/relationships/slideLayout" Target="../slideLayouts/slideLayout28.xml"/><Relationship Id="rId4" Type="http://schemas.openxmlformats.org/officeDocument/2006/relationships/slideLayout" Target="../slideLayouts/slideLayout27.xml"/><Relationship Id="rId3" Type="http://schemas.openxmlformats.org/officeDocument/2006/relationships/slideLayout" Target="../slideLayouts/slideLayout26.xml"/><Relationship Id="rId2" Type="http://schemas.openxmlformats.org/officeDocument/2006/relationships/slideLayout" Target="../slideLayouts/slideLayout25.xml"/><Relationship Id="rId12" Type="http://schemas.openxmlformats.org/officeDocument/2006/relationships/theme" Target="../theme/theme3.xml"/><Relationship Id="rId11" Type="http://schemas.openxmlformats.org/officeDocument/2006/relationships/slideLayout" Target="../slideLayouts/slideLayout34.xml"/><Relationship Id="rId10" Type="http://schemas.openxmlformats.org/officeDocument/2006/relationships/slideLayout" Target="../slideLayouts/slideLayout33.xml"/><Relationship Id="rId1" Type="http://schemas.openxmlformats.org/officeDocument/2006/relationships/slideLayout" Target="../slideLayouts/slideLayout2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995E26-1A84-4FAD-824E-E14B4799FD1E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8874A7-FE96-4F7F-8E91-5A4955B9561F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05979"/>
            <a:ext cx="822960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en-US" altLang="en-US"/>
              <a:t>Click to edit Master title style</a:t>
            </a:r>
            <a:endParaRPr lang="en-US" altLang="en-US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200151"/>
            <a:ext cx="8229600" cy="33944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en-US" altLang="en-US"/>
              <a:t>Click to edit Master text styles</a:t>
            </a:r>
            <a:endParaRPr lang="en-US" altLang="en-US"/>
          </a:p>
          <a:p>
            <a:pPr lvl="1"/>
            <a:r>
              <a:rPr lang="en-US" altLang="en-US"/>
              <a:t>Second level</a:t>
            </a:r>
            <a:endParaRPr lang="en-US" altLang="en-US"/>
          </a:p>
          <a:p>
            <a:pPr lvl="2"/>
            <a:r>
              <a:rPr lang="en-US" altLang="en-US"/>
              <a:t>Third level</a:t>
            </a:r>
            <a:endParaRPr lang="en-US" altLang="en-US"/>
          </a:p>
          <a:p>
            <a:pPr lvl="3"/>
            <a:r>
              <a:rPr lang="en-US" altLang="en-US"/>
              <a:t>Fourth level</a:t>
            </a:r>
            <a:endParaRPr lang="en-US" altLang="en-US"/>
          </a:p>
          <a:p>
            <a:pPr lvl="4"/>
            <a:r>
              <a:rPr lang="en-US" altLang="en-US"/>
              <a:t>Fifth level</a:t>
            </a:r>
            <a:endParaRPr lang="en-US" altLang="en-US"/>
          </a:p>
        </p:txBody>
      </p:sp>
      <p:sp>
        <p:nvSpPr>
          <p:cNvPr id="6861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4685110"/>
            <a:ext cx="2133600" cy="357188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eaLnBrk="1" hangingPunct="1">
              <a:defRPr sz="105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861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4685110"/>
            <a:ext cx="2895600" cy="357188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ctr" eaLnBrk="1" hangingPunct="1">
              <a:defRPr sz="105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861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4685110"/>
            <a:ext cx="2133600" cy="357188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r" eaLnBrk="1" hangingPunct="1">
              <a:defRPr sz="1050"/>
            </a:lvl1pPr>
          </a:lstStyle>
          <a:p>
            <a:pPr>
              <a:defRPr/>
            </a:pPr>
            <a:fld id="{E61641E5-5931-41AB-99D5-4201007F3269}" type="slidenum">
              <a:rPr lang="en-US" altLang="en-US"/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panose="020B0604020202020204" pitchFamily="34" charset="0"/>
        </a:defRPr>
      </a:lvl5pPr>
      <a:lvl6pPr marL="342900" algn="ctr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panose="020B0604020202020204" pitchFamily="34" charset="0"/>
        </a:defRPr>
      </a:lvl6pPr>
      <a:lvl7pPr marL="685800" algn="ctr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panose="020B0604020202020204" pitchFamily="34" charset="0"/>
        </a:defRPr>
      </a:lvl7pPr>
      <a:lvl8pPr marL="1028700" algn="ctr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panose="020B0604020202020204" pitchFamily="34" charset="0"/>
        </a:defRPr>
      </a:lvl8pPr>
      <a:lvl9pPr marL="1371600" algn="ctr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257175" indent="-257175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557530" indent="-214630" algn="l" rtl="0" eaLnBrk="0" fontAlgn="base" hangingPunct="0">
        <a:spcBef>
          <a:spcPct val="20000"/>
        </a:spcBef>
        <a:spcAft>
          <a:spcPct val="0"/>
        </a:spcAft>
        <a:buChar char="–"/>
        <a:defRPr sz="2100">
          <a:solidFill>
            <a:schemeClr val="tx1"/>
          </a:solidFill>
          <a:latin typeface="+mn-lt"/>
        </a:defRPr>
      </a:lvl2pPr>
      <a:lvl3pPr marL="857250" indent="-171450" algn="l" rtl="0" eaLnBrk="0" fontAlgn="base" hangingPunct="0">
        <a:spcBef>
          <a:spcPct val="20000"/>
        </a:spcBef>
        <a:spcAft>
          <a:spcPct val="0"/>
        </a:spcAft>
        <a:buChar char="•"/>
        <a:defRPr sz="1800">
          <a:solidFill>
            <a:schemeClr val="tx1"/>
          </a:solidFill>
          <a:latin typeface="+mn-lt"/>
        </a:defRPr>
      </a:lvl3pPr>
      <a:lvl4pPr marL="1200150" indent="-171450" algn="l" rtl="0" eaLnBrk="0" fontAlgn="base" hangingPunct="0">
        <a:spcBef>
          <a:spcPct val="20000"/>
        </a:spcBef>
        <a:spcAft>
          <a:spcPct val="0"/>
        </a:spcAft>
        <a:buChar char="–"/>
        <a:defRPr sz="1500">
          <a:solidFill>
            <a:schemeClr val="tx1"/>
          </a:solidFill>
          <a:latin typeface="+mn-lt"/>
        </a:defRPr>
      </a:lvl4pPr>
      <a:lvl5pPr marL="1543050" indent="-171450" algn="l" rtl="0" eaLnBrk="0" fontAlgn="base" hangingPunct="0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</a:defRPr>
      </a:lvl5pPr>
      <a:lvl6pPr marL="1885950" indent="-171450" algn="l" rtl="0" fontAlgn="base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</a:defRPr>
      </a:lvl6pPr>
      <a:lvl7pPr marL="2228850" indent="-171450" algn="l" rtl="0" fontAlgn="base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</a:defRPr>
      </a:lvl7pPr>
      <a:lvl8pPr marL="2571750" indent="-171450" algn="l" rtl="0" fontAlgn="base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</a:defRPr>
      </a:lvl8pPr>
      <a:lvl9pPr marL="2914650" indent="-171450" algn="l" rtl="0" fontAlgn="base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05979"/>
            <a:ext cx="822960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en-US" altLang="vi-VN"/>
              <a:t>Click to edit Master title style</a:t>
            </a:r>
            <a:endParaRPr lang="en-US" altLang="vi-VN"/>
          </a:p>
        </p:txBody>
      </p:sp>
      <p:sp>
        <p:nvSpPr>
          <p:cNvPr id="3075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200151"/>
            <a:ext cx="8229600" cy="33944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en-US" altLang="vi-VN"/>
              <a:t>Click to edit Master text styles</a:t>
            </a:r>
            <a:endParaRPr lang="en-US" altLang="vi-VN"/>
          </a:p>
          <a:p>
            <a:pPr lvl="1"/>
            <a:r>
              <a:rPr lang="en-US" altLang="vi-VN"/>
              <a:t>Second level</a:t>
            </a:r>
            <a:endParaRPr lang="en-US" altLang="vi-VN"/>
          </a:p>
          <a:p>
            <a:pPr lvl="2"/>
            <a:r>
              <a:rPr lang="en-US" altLang="vi-VN"/>
              <a:t>Third level</a:t>
            </a:r>
            <a:endParaRPr lang="en-US" altLang="vi-VN"/>
          </a:p>
          <a:p>
            <a:pPr lvl="3"/>
            <a:r>
              <a:rPr lang="en-US" altLang="vi-VN"/>
              <a:t>Fourth level</a:t>
            </a:r>
            <a:endParaRPr lang="en-US" altLang="vi-VN"/>
          </a:p>
          <a:p>
            <a:pPr lvl="4"/>
            <a:r>
              <a:rPr lang="en-US" altLang="vi-VN"/>
              <a:t>Fifth level</a:t>
            </a:r>
            <a:endParaRPr lang="en-US" alt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675">
                <a:solidFill>
                  <a:prstClr val="black">
                    <a:tint val="75000"/>
                  </a:prstClr>
                </a:solidFill>
                <a:latin typeface="Calibri" panose="020F0502020204030204"/>
              </a:defRPr>
            </a:lvl1pPr>
          </a:lstStyle>
          <a:p>
            <a:pPr>
              <a:defRPr/>
            </a:pPr>
            <a:fld id="{C36A9AB7-B65E-43EA-99E9-558203CC83E2}" type="datetimeFigureOut">
              <a:rPr lang="en-US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675">
                <a:solidFill>
                  <a:prstClr val="black">
                    <a:tint val="75000"/>
                  </a:prstClr>
                </a:solidFill>
                <a:latin typeface="Calibri" panose="020F0502020204030204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 algn="r" eaLnBrk="1" hangingPunct="1">
              <a:defRPr sz="675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E25E5968-15E6-4B16-8AD0-9588FD741BD3}" type="slidenum">
              <a:rPr lang="en-US" altLang="vi-VN"/>
            </a:fld>
            <a:endParaRPr lang="en-US" altLang="vi-V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2475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2475">
          <a:solidFill>
            <a:schemeClr val="tx1"/>
          </a:solidFill>
          <a:latin typeface="Calibri" panose="020F050202020403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2475">
          <a:solidFill>
            <a:schemeClr val="tx1"/>
          </a:solidFill>
          <a:latin typeface="Calibri" panose="020F050202020403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2475">
          <a:solidFill>
            <a:schemeClr val="tx1"/>
          </a:solidFill>
          <a:latin typeface="Calibri" panose="020F050202020403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2475">
          <a:solidFill>
            <a:schemeClr val="tx1"/>
          </a:solidFill>
          <a:latin typeface="Calibri" panose="020F0502020204030204" pitchFamily="34" charset="0"/>
        </a:defRPr>
      </a:lvl5pPr>
      <a:lvl6pPr marL="257175" algn="ctr" rtl="0" fontAlgn="base">
        <a:spcBef>
          <a:spcPct val="0"/>
        </a:spcBef>
        <a:spcAft>
          <a:spcPct val="0"/>
        </a:spcAft>
        <a:defRPr sz="2475">
          <a:solidFill>
            <a:schemeClr val="tx1"/>
          </a:solidFill>
          <a:latin typeface="Calibri" panose="020F0502020204030204" pitchFamily="34" charset="0"/>
        </a:defRPr>
      </a:lvl6pPr>
      <a:lvl7pPr marL="514350" algn="ctr" rtl="0" fontAlgn="base">
        <a:spcBef>
          <a:spcPct val="0"/>
        </a:spcBef>
        <a:spcAft>
          <a:spcPct val="0"/>
        </a:spcAft>
        <a:defRPr sz="2475">
          <a:solidFill>
            <a:schemeClr val="tx1"/>
          </a:solidFill>
          <a:latin typeface="Calibri" panose="020F0502020204030204" pitchFamily="34" charset="0"/>
        </a:defRPr>
      </a:lvl7pPr>
      <a:lvl8pPr marL="771525" algn="ctr" rtl="0" fontAlgn="base">
        <a:spcBef>
          <a:spcPct val="0"/>
        </a:spcBef>
        <a:spcAft>
          <a:spcPct val="0"/>
        </a:spcAft>
        <a:defRPr sz="2475">
          <a:solidFill>
            <a:schemeClr val="tx1"/>
          </a:solidFill>
          <a:latin typeface="Calibri" panose="020F0502020204030204" pitchFamily="34" charset="0"/>
        </a:defRPr>
      </a:lvl8pPr>
      <a:lvl9pPr marL="1028700" algn="ctr" rtl="0" fontAlgn="base">
        <a:spcBef>
          <a:spcPct val="0"/>
        </a:spcBef>
        <a:spcAft>
          <a:spcPct val="0"/>
        </a:spcAft>
        <a:defRPr sz="2475">
          <a:solidFill>
            <a:schemeClr val="tx1"/>
          </a:solidFill>
          <a:latin typeface="Calibri" panose="020F0502020204030204" pitchFamily="34" charset="0"/>
        </a:defRPr>
      </a:lvl9pPr>
    </p:titleStyle>
    <p:bodyStyle>
      <a:lvl1pPr marL="193040" indent="-19304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17830" indent="-160655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1575" kern="1200">
          <a:solidFill>
            <a:schemeClr val="tx1"/>
          </a:solidFill>
          <a:latin typeface="+mn-lt"/>
          <a:ea typeface="+mn-ea"/>
          <a:cs typeface="+mn-cs"/>
        </a:defRPr>
      </a:lvl2pPr>
      <a:lvl3pPr marL="643255" indent="-128905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3pPr>
      <a:lvl4pPr marL="900430" indent="-128905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1125" kern="1200">
          <a:solidFill>
            <a:schemeClr val="tx1"/>
          </a:solidFill>
          <a:latin typeface="+mn-lt"/>
          <a:ea typeface="+mn-ea"/>
          <a:cs typeface="+mn-cs"/>
        </a:defRPr>
      </a:lvl4pPr>
      <a:lvl5pPr marL="1157605" indent="-128905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1125" kern="1200">
          <a:solidFill>
            <a:schemeClr val="tx1"/>
          </a:solidFill>
          <a:latin typeface="+mn-lt"/>
          <a:ea typeface="+mn-ea"/>
          <a:cs typeface="+mn-cs"/>
        </a:defRPr>
      </a:lvl5pPr>
      <a:lvl6pPr marL="1414780" indent="-128905" algn="l" defTabSz="514350" rtl="0" eaLnBrk="1" latinLnBrk="0" hangingPunct="1">
        <a:spcBef>
          <a:spcPct val="20000"/>
        </a:spcBef>
        <a:buFont typeface="Arial" panose="020B0604020202020204" pitchFamily="34" charset="0"/>
        <a:buChar char="•"/>
        <a:defRPr sz="1125" kern="1200">
          <a:solidFill>
            <a:schemeClr val="tx1"/>
          </a:solidFill>
          <a:latin typeface="+mn-lt"/>
          <a:ea typeface="+mn-ea"/>
          <a:cs typeface="+mn-cs"/>
        </a:defRPr>
      </a:lvl6pPr>
      <a:lvl7pPr marL="1671955" indent="-128905" algn="l" defTabSz="514350" rtl="0" eaLnBrk="1" latinLnBrk="0" hangingPunct="1">
        <a:spcBef>
          <a:spcPct val="20000"/>
        </a:spcBef>
        <a:buFont typeface="Arial" panose="020B0604020202020204" pitchFamily="34" charset="0"/>
        <a:buChar char="•"/>
        <a:defRPr sz="1125" kern="1200">
          <a:solidFill>
            <a:schemeClr val="tx1"/>
          </a:solidFill>
          <a:latin typeface="+mn-lt"/>
          <a:ea typeface="+mn-ea"/>
          <a:cs typeface="+mn-cs"/>
        </a:defRPr>
      </a:lvl7pPr>
      <a:lvl8pPr marL="1929130" indent="-128905" algn="l" defTabSz="514350" rtl="0" eaLnBrk="1" latinLnBrk="0" hangingPunct="1">
        <a:spcBef>
          <a:spcPct val="20000"/>
        </a:spcBef>
        <a:buFont typeface="Arial" panose="020B0604020202020204" pitchFamily="34" charset="0"/>
        <a:buChar char="•"/>
        <a:defRPr sz="1125" kern="1200">
          <a:solidFill>
            <a:schemeClr val="tx1"/>
          </a:solidFill>
          <a:latin typeface="+mn-lt"/>
          <a:ea typeface="+mn-ea"/>
          <a:cs typeface="+mn-cs"/>
        </a:defRPr>
      </a:lvl8pPr>
      <a:lvl9pPr marL="2186305" indent="-128905" algn="l" defTabSz="514350" rtl="0" eaLnBrk="1" latinLnBrk="0" hangingPunct="1">
        <a:spcBef>
          <a:spcPct val="20000"/>
        </a:spcBef>
        <a:buFont typeface="Arial" panose="020B0604020202020204" pitchFamily="34" charset="0"/>
        <a:buChar char="•"/>
        <a:defRPr sz="112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14350" rtl="0" eaLnBrk="1" latinLnBrk="0" hangingPunct="1">
        <a:defRPr sz="1015" kern="1200">
          <a:solidFill>
            <a:schemeClr val="tx1"/>
          </a:solidFill>
          <a:latin typeface="+mn-lt"/>
          <a:ea typeface="+mn-ea"/>
          <a:cs typeface="+mn-cs"/>
        </a:defRPr>
      </a:lvl1pPr>
      <a:lvl2pPr marL="257175" algn="l" defTabSz="514350" rtl="0" eaLnBrk="1" latinLnBrk="0" hangingPunct="1">
        <a:defRPr sz="1015" kern="1200">
          <a:solidFill>
            <a:schemeClr val="tx1"/>
          </a:solidFill>
          <a:latin typeface="+mn-lt"/>
          <a:ea typeface="+mn-ea"/>
          <a:cs typeface="+mn-cs"/>
        </a:defRPr>
      </a:lvl2pPr>
      <a:lvl3pPr marL="514350" algn="l" defTabSz="514350" rtl="0" eaLnBrk="1" latinLnBrk="0" hangingPunct="1">
        <a:defRPr sz="1015" kern="1200">
          <a:solidFill>
            <a:schemeClr val="tx1"/>
          </a:solidFill>
          <a:latin typeface="+mn-lt"/>
          <a:ea typeface="+mn-ea"/>
          <a:cs typeface="+mn-cs"/>
        </a:defRPr>
      </a:lvl3pPr>
      <a:lvl4pPr marL="771525" algn="l" defTabSz="514350" rtl="0" eaLnBrk="1" latinLnBrk="0" hangingPunct="1">
        <a:defRPr sz="1015" kern="1200">
          <a:solidFill>
            <a:schemeClr val="tx1"/>
          </a:solidFill>
          <a:latin typeface="+mn-lt"/>
          <a:ea typeface="+mn-ea"/>
          <a:cs typeface="+mn-cs"/>
        </a:defRPr>
      </a:lvl4pPr>
      <a:lvl5pPr marL="1028700" algn="l" defTabSz="514350" rtl="0" eaLnBrk="1" latinLnBrk="0" hangingPunct="1">
        <a:defRPr sz="1015" kern="1200">
          <a:solidFill>
            <a:schemeClr val="tx1"/>
          </a:solidFill>
          <a:latin typeface="+mn-lt"/>
          <a:ea typeface="+mn-ea"/>
          <a:cs typeface="+mn-cs"/>
        </a:defRPr>
      </a:lvl5pPr>
      <a:lvl6pPr marL="1285875" algn="l" defTabSz="514350" rtl="0" eaLnBrk="1" latinLnBrk="0" hangingPunct="1">
        <a:defRPr sz="1015" kern="1200">
          <a:solidFill>
            <a:schemeClr val="tx1"/>
          </a:solidFill>
          <a:latin typeface="+mn-lt"/>
          <a:ea typeface="+mn-ea"/>
          <a:cs typeface="+mn-cs"/>
        </a:defRPr>
      </a:lvl6pPr>
      <a:lvl7pPr marL="1543050" algn="l" defTabSz="514350" rtl="0" eaLnBrk="1" latinLnBrk="0" hangingPunct="1">
        <a:defRPr sz="1015" kern="1200">
          <a:solidFill>
            <a:schemeClr val="tx1"/>
          </a:solidFill>
          <a:latin typeface="+mn-lt"/>
          <a:ea typeface="+mn-ea"/>
          <a:cs typeface="+mn-cs"/>
        </a:defRPr>
      </a:lvl7pPr>
      <a:lvl8pPr marL="1800225" algn="l" defTabSz="514350" rtl="0" eaLnBrk="1" latinLnBrk="0" hangingPunct="1">
        <a:defRPr sz="1015" kern="1200">
          <a:solidFill>
            <a:schemeClr val="tx1"/>
          </a:solidFill>
          <a:latin typeface="+mn-lt"/>
          <a:ea typeface="+mn-ea"/>
          <a:cs typeface="+mn-cs"/>
        </a:defRPr>
      </a:lvl8pPr>
      <a:lvl9pPr marL="2057400" algn="l" defTabSz="514350" rtl="0" eaLnBrk="1" latinLnBrk="0" hangingPunct="1">
        <a:defRPr sz="101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8.xml"/><Relationship Id="rId2" Type="http://schemas.openxmlformats.org/officeDocument/2006/relationships/image" Target="../media/image3.png"/><Relationship Id="rId1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7.xml"/><Relationship Id="rId5" Type="http://schemas.openxmlformats.org/officeDocument/2006/relationships/audio" Target="../media/audio1.wav"/><Relationship Id="rId4" Type="http://schemas.openxmlformats.org/officeDocument/2006/relationships/image" Target="../media/image18.GIF"/><Relationship Id="rId3" Type="http://schemas.openxmlformats.org/officeDocument/2006/relationships/image" Target="../media/image17.GIF"/><Relationship Id="rId2" Type="http://schemas.openxmlformats.org/officeDocument/2006/relationships/image" Target="../media/image16.GIF"/><Relationship Id="rId1" Type="http://schemas.openxmlformats.org/officeDocument/2006/relationships/image" Target="../media/image15.GIF"/></Relationships>
</file>

<file path=ppt/slides/_rels/slide11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7.xml"/><Relationship Id="rId4" Type="http://schemas.openxmlformats.org/officeDocument/2006/relationships/image" Target="../media/image20.png"/><Relationship Id="rId3" Type="http://schemas.microsoft.com/office/2007/relationships/media" Target="file:///E:\TAP%20DOC%205%20HOA%20B\10_rung_chieu_quoc_dai_vu_thanh.mp3" TargetMode="External"/><Relationship Id="rId2" Type="http://schemas.openxmlformats.org/officeDocument/2006/relationships/audio" Target="file:///E:\TAP%20DOC%205%20HOA%20B\10_rung_chieu_quoc_dai_vu_thanh.mp3" TargetMode="External"/><Relationship Id="rId1" Type="http://schemas.openxmlformats.org/officeDocument/2006/relationships/image" Target="../media/image19.GI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0.xml"/><Relationship Id="rId1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.xml"/><Relationship Id="rId7" Type="http://schemas.openxmlformats.org/officeDocument/2006/relationships/image" Target="../media/image11.png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7.xml"/><Relationship Id="rId4" Type="http://schemas.openxmlformats.org/officeDocument/2006/relationships/audio" Target="../media/audio1.wav"/><Relationship Id="rId3" Type="http://schemas.openxmlformats.org/officeDocument/2006/relationships/image" Target="../media/image14.GIF"/><Relationship Id="rId2" Type="http://schemas.openxmlformats.org/officeDocument/2006/relationships/image" Target="../media/image13.GIF"/><Relationship Id="rId1" Type="http://schemas.openxmlformats.org/officeDocument/2006/relationships/image" Target="../media/image12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4" descr="hinh-nen-powerpoint-thien-nhien-6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33351"/>
            <a:ext cx="9144000" cy="501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7" name="Picture 2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2072" y="2546747"/>
            <a:ext cx="2718197" cy="12465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88" name="Text Box 8" descr="Thu Dong Nam 50"/>
          <p:cNvSpPr txBox="1">
            <a:spLocks noChangeArrowheads="1"/>
          </p:cNvSpPr>
          <p:nvPr/>
        </p:nvSpPr>
        <p:spPr bwMode="auto">
          <a:xfrm>
            <a:off x="136525" y="144780"/>
            <a:ext cx="8985250" cy="1412875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rgbClr val="999999"/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8931" tIns="14465" rIns="28931" bIns="14465">
            <a:spAutoFit/>
          </a:bodyPr>
          <a:lstStyle>
            <a:lvl1pPr defTabSz="6858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68580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6858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6858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6858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6858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6858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6858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6858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defTabSz="514350" fontAlgn="base">
              <a:spcBef>
                <a:spcPct val="50000"/>
              </a:spcBef>
              <a:spcAft>
                <a:spcPct val="0"/>
              </a:spcAft>
              <a:buClr>
                <a:srgbClr val="000000"/>
              </a:buClr>
              <a:buNone/>
            </a:pPr>
            <a:r>
              <a:rPr lang="en-US" altLang="vi-VN" sz="3600" b="1" dirty="0">
                <a:ln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 pitchFamily="34" charset="0"/>
              </a:rPr>
              <a:t>Thứ </a:t>
            </a:r>
            <a:r>
              <a:rPr lang="vi-VN" altLang="en-US" sz="3600" b="1" dirty="0" smtClean="0">
                <a:ln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 pitchFamily="34" charset="0"/>
              </a:rPr>
              <a:t>năm</a:t>
            </a:r>
            <a:r>
              <a:rPr lang="en-US" altLang="vi-VN" sz="3600" b="1" dirty="0" smtClean="0">
                <a:ln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 pitchFamily="34" charset="0"/>
              </a:rPr>
              <a:t> </a:t>
            </a:r>
            <a:r>
              <a:rPr lang="en-US" altLang="vi-VN" sz="3600" b="1" dirty="0">
                <a:ln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 pitchFamily="34" charset="0"/>
              </a:rPr>
              <a:t>ngày </a:t>
            </a:r>
            <a:r>
              <a:rPr lang="vi-VN" altLang="en-US" sz="3600" b="1" dirty="0">
                <a:ln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 pitchFamily="34" charset="0"/>
              </a:rPr>
              <a:t>16</a:t>
            </a:r>
            <a:r>
              <a:rPr lang="en-US" altLang="vi-VN" sz="3600" b="1" dirty="0">
                <a:ln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 pitchFamily="34" charset="0"/>
              </a:rPr>
              <a:t> </a:t>
            </a:r>
            <a:r>
              <a:rPr lang="en-US" altLang="vi-VN" sz="3600" b="1" dirty="0" smtClean="0">
                <a:ln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 pitchFamily="34" charset="0"/>
              </a:rPr>
              <a:t> </a:t>
            </a:r>
            <a:r>
              <a:rPr lang="en-US" altLang="vi-VN" sz="3600" b="1" dirty="0">
                <a:ln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 pitchFamily="34" charset="0"/>
              </a:rPr>
              <a:t>tháng 2 năm </a:t>
            </a:r>
            <a:r>
              <a:rPr lang="en-US" altLang="vi-VN" sz="3600" b="1" dirty="0" smtClean="0">
                <a:ln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 pitchFamily="34" charset="0"/>
              </a:rPr>
              <a:t>2023</a:t>
            </a:r>
            <a:endParaRPr lang="en-US" altLang="vi-VN" sz="3600" b="1" dirty="0" smtClean="0">
              <a:ln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  <a:sym typeface="Arial" panose="020B0604020202020204" pitchFamily="34" charset="0"/>
            </a:endParaRPr>
          </a:p>
          <a:p>
            <a:pPr algn="ctr" defTabSz="514350" fontAlgn="base">
              <a:spcBef>
                <a:spcPct val="50000"/>
              </a:spcBef>
              <a:spcAft>
                <a:spcPct val="0"/>
              </a:spcAft>
              <a:buClr>
                <a:srgbClr val="000000"/>
              </a:buClr>
              <a:buNone/>
            </a:pPr>
            <a:r>
              <a:rPr lang="en-US" altLang="vi-VN" sz="3600" b="1" dirty="0" err="1">
                <a:ln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 pitchFamily="34" charset="0"/>
              </a:rPr>
              <a:t>Luyện</a:t>
            </a:r>
            <a:r>
              <a:rPr lang="en-US" altLang="vi-VN" sz="3600" b="1" dirty="0">
                <a:ln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 pitchFamily="34" charset="0"/>
              </a:rPr>
              <a:t> từ </a:t>
            </a:r>
            <a:r>
              <a:rPr lang="en-US" altLang="vi-VN" sz="3600" b="1" dirty="0" err="1">
                <a:ln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 pitchFamily="34" charset="0"/>
              </a:rPr>
              <a:t>và</a:t>
            </a:r>
            <a:r>
              <a:rPr lang="en-US" altLang="vi-VN" sz="3600" b="1" dirty="0">
                <a:ln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 pitchFamily="34" charset="0"/>
              </a:rPr>
              <a:t> </a:t>
            </a:r>
            <a:r>
              <a:rPr lang="en-US" altLang="vi-VN" sz="3600" b="1" dirty="0" err="1">
                <a:ln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 pitchFamily="34" charset="0"/>
              </a:rPr>
              <a:t>câu</a:t>
            </a:r>
            <a:endParaRPr lang="en-US" altLang="vi-VN" sz="3600" b="1" dirty="0" err="1">
              <a:ln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  <a:sym typeface="Arial" panose="020B060402020202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003935" y="1657350"/>
            <a:ext cx="7199630" cy="6451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514350">
              <a:spcBef>
                <a:spcPct val="50000"/>
              </a:spcBef>
              <a:buClr>
                <a:srgbClr val="000000"/>
              </a:buClr>
              <a:defRPr/>
            </a:pPr>
            <a:r>
              <a:rPr lang="vi-VN" altLang="en-US" sz="3600" b="1" kern="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/>
              </a:rPr>
              <a:t>Bài: </a:t>
            </a:r>
            <a:r>
              <a:rPr lang="en-US" altLang="vi-VN" sz="3600" b="1" kern="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/>
              </a:rPr>
              <a:t>Mở</a:t>
            </a:r>
            <a:r>
              <a:rPr lang="en-US" altLang="vi-VN" sz="3600" b="1" kern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/>
              </a:rPr>
              <a:t> </a:t>
            </a:r>
            <a:r>
              <a:rPr lang="en-US" altLang="vi-VN" sz="3600" b="1" kern="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/>
              </a:rPr>
              <a:t>rộng</a:t>
            </a:r>
            <a:r>
              <a:rPr lang="en-US" altLang="vi-VN" sz="3600" b="1" kern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/>
              </a:rPr>
              <a:t> </a:t>
            </a:r>
            <a:r>
              <a:rPr lang="en-US" altLang="vi-VN" sz="3600" b="1" kern="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/>
              </a:rPr>
              <a:t>vốn</a:t>
            </a:r>
            <a:r>
              <a:rPr lang="en-US" altLang="vi-VN" sz="3600" b="1" kern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/>
              </a:rPr>
              <a:t> từ: </a:t>
            </a:r>
            <a:r>
              <a:rPr lang="en-US" altLang="vi-VN" sz="3600" b="1" kern="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/>
              </a:rPr>
              <a:t>Cái</a:t>
            </a:r>
            <a:r>
              <a:rPr lang="en-US" altLang="vi-VN" sz="3600" b="1" kern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/>
              </a:rPr>
              <a:t> </a:t>
            </a:r>
            <a:r>
              <a:rPr lang="en-US" altLang="vi-VN" sz="3600" b="1" kern="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/>
              </a:rPr>
              <a:t>đẹp</a:t>
            </a:r>
            <a:endParaRPr lang="en-US" altLang="vi-VN" sz="3600" b="1" kern="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Arial" panose="020B0604020202020204"/>
            </a:endParaRPr>
          </a:p>
        </p:txBody>
      </p:sp>
    </p:spTree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87610">
              <a:schemeClr val="accent1">
                <a:lumMod val="20000"/>
                <a:lumOff val="80000"/>
              </a:schemeClr>
            </a:gs>
            <a:gs pos="29000">
              <a:schemeClr val="accent1">
                <a:lumMod val="20000"/>
                <a:lumOff val="80000"/>
              </a:schemeClr>
            </a:gs>
            <a:gs pos="100000">
              <a:schemeClr val="accent2">
                <a:lumMod val="20000"/>
                <a:lumOff val="80000"/>
              </a:schemeClr>
            </a:gs>
            <a:gs pos="7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7" name="Text Box 5"/>
          <p:cNvSpPr txBox="1">
            <a:spLocks noChangeArrowheads="1"/>
          </p:cNvSpPr>
          <p:nvPr/>
        </p:nvSpPr>
        <p:spPr bwMode="auto">
          <a:xfrm>
            <a:off x="2057400" y="1485900"/>
            <a:ext cx="565785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 b="1" dirty="0" err="1"/>
              <a:t>Thật</a:t>
            </a:r>
            <a:r>
              <a:rPr lang="en-US" altLang="en-US" sz="2400" b="1" dirty="0"/>
              <a:t> </a:t>
            </a:r>
            <a:r>
              <a:rPr lang="en-US" altLang="en-US" sz="2400" b="1" dirty="0" err="1"/>
              <a:t>thà</a:t>
            </a:r>
            <a:r>
              <a:rPr lang="en-US" altLang="en-US" sz="2400" b="1" dirty="0"/>
              <a:t>, </a:t>
            </a:r>
            <a:r>
              <a:rPr lang="en-US" altLang="en-US" sz="2400" b="1" dirty="0" err="1"/>
              <a:t>xinh</a:t>
            </a:r>
            <a:r>
              <a:rPr lang="en-US" altLang="en-US" sz="2400" b="1" dirty="0"/>
              <a:t> </a:t>
            </a:r>
            <a:r>
              <a:rPr lang="en-US" altLang="en-US" sz="2400" b="1" dirty="0" err="1"/>
              <a:t>đẹp</a:t>
            </a:r>
            <a:r>
              <a:rPr lang="en-US" altLang="en-US" sz="2400" b="1" dirty="0"/>
              <a:t>, </a:t>
            </a:r>
            <a:r>
              <a:rPr lang="en-US" altLang="en-US" sz="2400" b="1" dirty="0" err="1"/>
              <a:t>cao</a:t>
            </a:r>
            <a:r>
              <a:rPr lang="en-US" altLang="en-US" sz="2400" b="1" dirty="0"/>
              <a:t> </a:t>
            </a:r>
            <a:r>
              <a:rPr lang="en-US" altLang="en-US" sz="2400" b="1" dirty="0" err="1"/>
              <a:t>ráo</a:t>
            </a:r>
            <a:endParaRPr lang="en-US" altLang="en-US" sz="2400" b="1" dirty="0"/>
          </a:p>
        </p:txBody>
      </p:sp>
      <p:sp>
        <p:nvSpPr>
          <p:cNvPr id="105478" name="Text Box 6"/>
          <p:cNvSpPr txBox="1">
            <a:spLocks noChangeArrowheads="1"/>
          </p:cNvSpPr>
          <p:nvPr/>
        </p:nvSpPr>
        <p:spPr bwMode="auto">
          <a:xfrm>
            <a:off x="2076450" y="3159919"/>
            <a:ext cx="520065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 b="1" dirty="0" err="1"/>
              <a:t>Hoành</a:t>
            </a:r>
            <a:r>
              <a:rPr lang="en-US" altLang="en-US" sz="2400" b="1" dirty="0"/>
              <a:t> </a:t>
            </a:r>
            <a:r>
              <a:rPr lang="en-US" altLang="en-US" sz="2400" b="1" dirty="0" err="1"/>
              <a:t>tráng</a:t>
            </a:r>
            <a:r>
              <a:rPr lang="en-US" altLang="en-US" sz="2400" b="1" dirty="0"/>
              <a:t>, </a:t>
            </a:r>
            <a:r>
              <a:rPr lang="en-US" altLang="en-US" sz="2400" b="1" dirty="0" err="1"/>
              <a:t>xinh</a:t>
            </a:r>
            <a:r>
              <a:rPr lang="en-US" altLang="en-US" sz="2400" b="1" dirty="0"/>
              <a:t> </a:t>
            </a:r>
            <a:r>
              <a:rPr lang="en-US" altLang="en-US" sz="2400" b="1" dirty="0" err="1"/>
              <a:t>tươi</a:t>
            </a:r>
            <a:r>
              <a:rPr lang="en-US" altLang="en-US" sz="2400" b="1" dirty="0"/>
              <a:t>, </a:t>
            </a:r>
            <a:r>
              <a:rPr lang="en-US" altLang="en-US" sz="2400" b="1" dirty="0" err="1"/>
              <a:t>rực</a:t>
            </a:r>
            <a:r>
              <a:rPr lang="en-US" altLang="en-US" sz="2400" b="1" dirty="0"/>
              <a:t> </a:t>
            </a:r>
            <a:r>
              <a:rPr lang="en-US" altLang="en-US" sz="2400" b="1" dirty="0" err="1"/>
              <a:t>rỡ</a:t>
            </a:r>
            <a:endParaRPr lang="en-US" altLang="en-US" sz="2400" b="1" dirty="0"/>
          </a:p>
        </p:txBody>
      </p:sp>
      <p:sp>
        <p:nvSpPr>
          <p:cNvPr id="105479" name="Text Box 7"/>
          <p:cNvSpPr txBox="1">
            <a:spLocks noChangeArrowheads="1"/>
          </p:cNvSpPr>
          <p:nvPr/>
        </p:nvSpPr>
        <p:spPr bwMode="auto">
          <a:xfrm>
            <a:off x="2057400" y="2286000"/>
            <a:ext cx="497205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 b="1" dirty="0" err="1"/>
              <a:t>Nhân</a:t>
            </a:r>
            <a:r>
              <a:rPr lang="en-US" altLang="en-US" sz="2400" b="1" dirty="0"/>
              <a:t> </a:t>
            </a:r>
            <a:r>
              <a:rPr lang="en-US" altLang="en-US" sz="2400" b="1" dirty="0" err="1"/>
              <a:t>hậu</a:t>
            </a:r>
            <a:r>
              <a:rPr lang="en-US" altLang="en-US" sz="2400" b="1" dirty="0"/>
              <a:t>, </a:t>
            </a:r>
            <a:r>
              <a:rPr lang="en-US" altLang="en-US" sz="2400" b="1" dirty="0" err="1"/>
              <a:t>trung</a:t>
            </a:r>
            <a:r>
              <a:rPr lang="en-US" altLang="en-US" sz="2400" b="1" dirty="0"/>
              <a:t> </a:t>
            </a:r>
            <a:r>
              <a:rPr lang="en-US" altLang="en-US" sz="2400" b="1" dirty="0" err="1"/>
              <a:t>thực</a:t>
            </a:r>
            <a:r>
              <a:rPr lang="en-US" altLang="en-US" sz="2400" b="1" dirty="0"/>
              <a:t>, </a:t>
            </a:r>
            <a:r>
              <a:rPr lang="en-US" altLang="en-US" sz="2400" b="1" dirty="0" err="1"/>
              <a:t>tế</a:t>
            </a:r>
            <a:r>
              <a:rPr lang="en-US" altLang="en-US" sz="2400" b="1" dirty="0"/>
              <a:t> </a:t>
            </a:r>
            <a:r>
              <a:rPr lang="en-US" altLang="en-US" sz="2400" b="1" dirty="0" err="1"/>
              <a:t>nhị</a:t>
            </a:r>
            <a:endParaRPr lang="en-US" altLang="en-US" sz="2400" b="1" dirty="0"/>
          </a:p>
        </p:txBody>
      </p:sp>
      <p:sp>
        <p:nvSpPr>
          <p:cNvPr id="105480" name="Text Box 8"/>
          <p:cNvSpPr txBox="1">
            <a:spLocks noChangeArrowheads="1"/>
          </p:cNvSpPr>
          <p:nvPr/>
        </p:nvSpPr>
        <p:spPr bwMode="auto">
          <a:xfrm>
            <a:off x="352425" y="818108"/>
            <a:ext cx="8382000" cy="461665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en-US" sz="2400" b="1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Câu</a:t>
            </a:r>
            <a:r>
              <a:rPr lang="en-US" sz="2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 2.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Những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từ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ngữ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chỉ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vẻ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đẹp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tâm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hồn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,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tính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cách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con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người</a:t>
            </a:r>
            <a:endParaRPr lang="en-US" sz="2400" b="1" dirty="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105481" name="Picture 9" descr="a"/>
          <p:cNvPicPr>
            <a:picLocks noChangeAspect="1" noChangeArrowheads="1" noCrop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1314450" y="1428750"/>
            <a:ext cx="578644" cy="628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5482" name="Picture 10" descr="b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71601" y="2228850"/>
            <a:ext cx="526256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5483" name="Picture 11" descr="c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390650" y="3000375"/>
            <a:ext cx="534591" cy="628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5484" name="Picture 12" descr="animated snail">
            <a:hlinkClick r:id="" action="ppaction://noaction"/>
          </p:cNvPr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429000" y="3886201"/>
            <a:ext cx="2228850" cy="10215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1961328" y="126073"/>
            <a:ext cx="57912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3600" b="1" dirty="0">
                <a:solidFill>
                  <a:srgbClr val="FF0000"/>
                </a:solidFill>
              </a:rPr>
              <a:t>AI NHANH, AI ĐÚNG</a:t>
            </a:r>
            <a:endParaRPr lang="en-US" altLang="en-US" sz="36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54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54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547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54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54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548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054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054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0547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054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054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0548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054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054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0547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054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054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0548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054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054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53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5" dur="500"/>
                                        <p:tgtEl>
                                          <p:spTgt spid="1054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/>
                                        <p:tgtEl>
                                          <p:spTgt spid="1054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7" dur="500"/>
                                        <p:tgtEl>
                                          <p:spTgt spid="10547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54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9" presetID="53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0" dur="500"/>
                                        <p:tgtEl>
                                          <p:spTgt spid="1054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/>
                                        <p:tgtEl>
                                          <p:spTgt spid="1054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2" dur="500"/>
                                        <p:tgtEl>
                                          <p:spTgt spid="10548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54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53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5" dur="500"/>
                                        <p:tgtEl>
                                          <p:spTgt spid="1054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/>
                                        <p:tgtEl>
                                          <p:spTgt spid="1054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7" dur="500"/>
                                        <p:tgtEl>
                                          <p:spTgt spid="1054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54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53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0" dur="500"/>
                                        <p:tgtEl>
                                          <p:spTgt spid="1054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/>
                                        <p:tgtEl>
                                          <p:spTgt spid="1054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2" dur="500"/>
                                        <p:tgtEl>
                                          <p:spTgt spid="10548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5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26" presetClass="emph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65" dur="2000" tmFilter="0, 0; .2, .5; .8, .5; 1, 0"/>
                                        <p:tgtEl>
                                          <p:spTgt spid="10547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6" dur="1000" autoRev="1" fill="hold"/>
                                        <p:tgtEl>
                                          <p:spTgt spid="10547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8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70" dur="2000"/>
                                        <p:tgtEl>
                                          <p:spTgt spid="10548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5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5477" grpId="0"/>
      <p:bldP spid="105477" grpId="1"/>
      <p:bldP spid="105478" grpId="0"/>
      <p:bldP spid="105478" grpId="1"/>
      <p:bldP spid="105479" grpId="0"/>
      <p:bldP spid="105479" grpId="1"/>
      <p:bldP spid="105480" grpId="0"/>
      <p:bldP spid="1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z3"/>
          <p:cNvPicPr>
            <a:picLocks noChangeAspect="1" noChangeArrowheads="1" noCrop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210375" y="0"/>
            <a:ext cx="8265319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0420" name="10_rung_chieu_quoc_dai_vu_thanh.mp3">
            <a:hlinkClick r:id="" action="ppaction://media"/>
          </p:cNvPr>
          <p:cNvPicPr>
            <a:picLocks noRot="1" noChangeAspect="1" noChangeArrowheads="1"/>
          </p:cNvPicPr>
          <p:nvPr>
            <a:audioFile r:link="rId2"/>
            <p:extLst>
              <p:ext uri="{DAA4B4D4-6D71-4841-9C94-3DE7FCFB9230}">
                <p14:media xmlns:p14="http://schemas.microsoft.com/office/powerpoint/2010/main" r:link="rId3"/>
              </p:ext>
            </p:ext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083" y="5143500"/>
            <a:ext cx="277415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56" name="WordArt 5"/>
          <p:cNvSpPr>
            <a:spLocks noChangeArrowheads="1" noChangeShapeType="1" noTextEdit="1"/>
          </p:cNvSpPr>
          <p:nvPr/>
        </p:nvSpPr>
        <p:spPr bwMode="auto">
          <a:xfrm>
            <a:off x="1321596" y="685800"/>
            <a:ext cx="6707981" cy="3314700"/>
          </a:xfrm>
          <a:prstGeom prst="rect">
            <a:avLst/>
          </a:prstGeom>
        </p:spPr>
        <p:txBody>
          <a:bodyPr wrap="none" fromWordArt="1">
            <a:prstTxWarp prst="textCascadeUp">
              <a:avLst>
                <a:gd name="adj" fmla="val 44444"/>
              </a:avLst>
            </a:prstTxWarp>
            <a:scene3d>
              <a:camera prst="legacyPerspectiveFront">
                <a:rot lat="20519992" lon="1080000" rev="0"/>
              </a:camera>
              <a:lightRig rig="legacyHarsh2" dir="b"/>
            </a:scene3d>
            <a:sp3d extrusionH="430200" prstMaterial="legacyMatte">
              <a:extrusionClr>
                <a:srgbClr val="FF6600"/>
              </a:extrusionClr>
              <a:contourClr>
                <a:srgbClr val="FFE701"/>
              </a:contourClr>
            </a:sp3d>
          </a:bodyPr>
          <a:lstStyle/>
          <a:p>
            <a:pPr algn="ctr"/>
            <a:r>
              <a:rPr lang="en-US" sz="2700" b="1" kern="10" dirty="0">
                <a:ln w="9525">
                  <a:round/>
                </a:ln>
                <a:gradFill rotWithShape="1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CHÀO TẠM BỊỆT</a:t>
            </a:r>
            <a:endParaRPr lang="en-US" sz="2700" b="1" kern="10" dirty="0">
              <a:ln w="9525">
                <a:round/>
              </a:ln>
              <a:gradFill rotWithShape="1">
                <a:gsLst>
                  <a:gs pos="0">
                    <a:srgbClr val="FFE701"/>
                  </a:gs>
                  <a:gs pos="100000">
                    <a:srgbClr val="FE3E02"/>
                  </a:gs>
                </a:gsLst>
                <a:lin ang="5400000" scaled="1"/>
              </a:gra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700" b="1" kern="10" dirty="0">
                <a:ln w="9525">
                  <a:round/>
                </a:ln>
                <a:gradFill rotWithShape="1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 CÁC EM !</a:t>
            </a:r>
            <a:endParaRPr lang="en-US" sz="2700" b="1" kern="10" dirty="0">
              <a:ln w="9525">
                <a:round/>
              </a:ln>
              <a:gradFill rotWithShape="1">
                <a:gsLst>
                  <a:gs pos="0">
                    <a:srgbClr val="FFE701"/>
                  </a:gs>
                  <a:gs pos="100000">
                    <a:srgbClr val="FE3E02"/>
                  </a:gs>
                </a:gsLst>
                <a:lin ang="5400000" scaled="1"/>
              </a:gra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63253" fill="hold"/>
                                        <p:tgtEl>
                                          <p:spTgt spid="6042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repeatCount="indefinite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0420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B38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675" name="Text Box 5"/>
          <p:cNvSpPr txBox="1">
            <a:spLocks noChangeArrowheads="1"/>
          </p:cNvSpPr>
          <p:nvPr/>
        </p:nvSpPr>
        <p:spPr bwMode="auto">
          <a:xfrm>
            <a:off x="3073003" y="1581150"/>
            <a:ext cx="2997994" cy="830997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defTabSz="514350" fontAlgn="base">
              <a:spcBef>
                <a:spcPct val="50000"/>
              </a:spcBef>
              <a:spcAft>
                <a:spcPct val="0"/>
              </a:spcAft>
              <a:buClr>
                <a:srgbClr val="000000"/>
              </a:buClr>
              <a:buNone/>
              <a:defRPr/>
            </a:pPr>
            <a:r>
              <a:rPr lang="en-US" altLang="en-US" sz="4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 pitchFamily="34" charset="0"/>
              </a:rPr>
              <a:t>Khởi</a:t>
            </a:r>
            <a:r>
              <a:rPr lang="en-US" altLang="en-US" sz="4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 pitchFamily="34" charset="0"/>
              </a:rPr>
              <a:t> </a:t>
            </a:r>
            <a:r>
              <a:rPr lang="en-US" altLang="en-US" sz="4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 pitchFamily="34" charset="0"/>
              </a:rPr>
              <a:t>động</a:t>
            </a:r>
            <a:endParaRPr lang="en-US" altLang="en-US" sz="4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Arial" panose="020B0604020202020204" pitchFamily="34" charset="0"/>
            </a:endParaRPr>
          </a:p>
        </p:txBody>
      </p:sp>
      <p:sp>
        <p:nvSpPr>
          <p:cNvPr id="28676" name="TextBox 1"/>
          <p:cNvSpPr txBox="1">
            <a:spLocks noChangeArrowheads="1"/>
          </p:cNvSpPr>
          <p:nvPr/>
        </p:nvSpPr>
        <p:spPr bwMode="auto">
          <a:xfrm>
            <a:off x="2643187" y="3819525"/>
            <a:ext cx="242888" cy="24820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defTabSz="51435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None/>
              <a:defRPr/>
            </a:pPr>
            <a:r>
              <a:rPr lang="en-US" altLang="en-US" sz="1015" b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1</a:t>
            </a:r>
            <a:endParaRPr lang="en-US" altLang="en-US" sz="1015" b="1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3"/>
          <p:cNvSpPr>
            <a:spLocks noChangeArrowheads="1"/>
          </p:cNvSpPr>
          <p:nvPr/>
        </p:nvSpPr>
        <p:spPr bwMode="auto">
          <a:xfrm>
            <a:off x="1428750" y="228600"/>
            <a:ext cx="6172200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vi-VN" altLang="en-US" sz="2100" b="1">
              <a:solidFill>
                <a:schemeClr val="tx2"/>
              </a:solidFill>
            </a:endParaRPr>
          </a:p>
        </p:txBody>
      </p:sp>
      <p:sp>
        <p:nvSpPr>
          <p:cNvPr id="12291" name="Text Box 6"/>
          <p:cNvSpPr txBox="1">
            <a:spLocks noChangeArrowheads="1"/>
          </p:cNvSpPr>
          <p:nvPr/>
        </p:nvSpPr>
        <p:spPr bwMode="auto">
          <a:xfrm>
            <a:off x="1200150" y="796528"/>
            <a:ext cx="6629400" cy="415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>
              <a:spcBef>
                <a:spcPct val="50000"/>
              </a:spcBef>
              <a:buFontTx/>
              <a:buNone/>
            </a:pPr>
            <a:r>
              <a:rPr lang="en-US" altLang="en-US" sz="2100" b="1">
                <a:latin typeface="Times New Roman" panose="02020603050405020304" pitchFamily="18" charset="0"/>
                <a:cs typeface="Times New Roman" panose="02020603050405020304" pitchFamily="18" charset="0"/>
              </a:rPr>
              <a:t>*. </a:t>
            </a:r>
            <a:r>
              <a:rPr lang="en-US" altLang="en-US" sz="21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altLang="en-US" sz="2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1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chủ</a:t>
            </a:r>
            <a:r>
              <a:rPr lang="en-US" altLang="en-US" sz="2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1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ngữ</a:t>
            </a:r>
            <a:r>
              <a:rPr lang="en-US" altLang="en-US" sz="2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1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altLang="en-US" sz="2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1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en-US" sz="2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1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altLang="en-US" sz="2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1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kể</a:t>
            </a:r>
            <a:r>
              <a:rPr lang="en-US" altLang="en-US" sz="2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Ai </a:t>
            </a:r>
            <a:r>
              <a:rPr lang="en-US" altLang="en-US" sz="21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altLang="en-US" sz="2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1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altLang="en-US" sz="2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endParaRPr lang="en-US" altLang="en-US" sz="21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292" name="Text Box 10"/>
          <p:cNvSpPr txBox="1">
            <a:spLocks noChangeArrowheads="1"/>
          </p:cNvSpPr>
          <p:nvPr/>
        </p:nvSpPr>
        <p:spPr bwMode="auto">
          <a:xfrm>
            <a:off x="1232297" y="1273969"/>
            <a:ext cx="6629400" cy="30315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>
              <a:lnSpc>
                <a:spcPct val="120000"/>
              </a:lnSpc>
              <a:spcBef>
                <a:spcPct val="50000"/>
              </a:spcBef>
              <a:buFontTx/>
              <a:buNone/>
            </a:pPr>
            <a:r>
              <a:rPr lang="en-US" altLang="en-US" sz="210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Màu vàng trên lưng chú lấp lánh.</a:t>
            </a:r>
            <a:endParaRPr lang="en-US" altLang="en-US" sz="210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20000"/>
              </a:lnSpc>
              <a:spcBef>
                <a:spcPct val="50000"/>
              </a:spcBef>
              <a:buFontTx/>
              <a:buNone/>
            </a:pPr>
            <a:r>
              <a:rPr lang="en-US" altLang="en-US" sz="210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Bốn cái cánh mỏng như giấy bóng.</a:t>
            </a:r>
            <a:endParaRPr lang="en-US" altLang="en-US" sz="210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20000"/>
              </a:lnSpc>
              <a:spcBef>
                <a:spcPct val="50000"/>
              </a:spcBef>
              <a:buFontTx/>
              <a:buNone/>
            </a:pPr>
            <a:r>
              <a:rPr lang="en-US" altLang="en-US" sz="210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Cái đầu tròn và hai con mắt long lanh như thuỷ tinh.</a:t>
            </a:r>
            <a:endParaRPr lang="en-US" altLang="en-US" sz="210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20000"/>
              </a:lnSpc>
              <a:spcBef>
                <a:spcPct val="50000"/>
              </a:spcBef>
              <a:buFontTx/>
              <a:buNone/>
            </a:pPr>
            <a:r>
              <a:rPr lang="en-US" altLang="en-US" sz="210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Thân chú nhỏ và thon vàng như màu vàng của nắng mùa thu.</a:t>
            </a:r>
            <a:endParaRPr lang="en-US" altLang="en-US" sz="210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20000"/>
              </a:lnSpc>
              <a:spcBef>
                <a:spcPct val="50000"/>
              </a:spcBef>
              <a:buFontTx/>
              <a:buNone/>
            </a:pPr>
            <a:r>
              <a:rPr lang="en-US" altLang="en-US" sz="210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Bốn cánh khẽ rung rung như còn đang phân vân.</a:t>
            </a:r>
            <a:endParaRPr lang="en-US" altLang="en-US" sz="210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2" name="Group 3"/>
          <p:cNvGrpSpPr/>
          <p:nvPr/>
        </p:nvGrpSpPr>
        <p:grpSpPr bwMode="auto">
          <a:xfrm>
            <a:off x="2072879" y="1189435"/>
            <a:ext cx="3977878" cy="0"/>
            <a:chOff x="1239837" y="1586645"/>
            <a:chExt cx="5303045" cy="0"/>
          </a:xfrm>
        </p:grpSpPr>
        <p:sp>
          <p:nvSpPr>
            <p:cNvPr id="12330" name="Line 8"/>
            <p:cNvSpPr>
              <a:spLocks noChangeShapeType="1"/>
            </p:cNvSpPr>
            <p:nvPr/>
          </p:nvSpPr>
          <p:spPr bwMode="auto">
            <a:xfrm>
              <a:off x="1239837" y="1586645"/>
              <a:ext cx="1177925" cy="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1350"/>
            </a:p>
          </p:txBody>
        </p:sp>
        <p:sp>
          <p:nvSpPr>
            <p:cNvPr id="12331" name="Line 9"/>
            <p:cNvSpPr>
              <a:spLocks noChangeShapeType="1"/>
            </p:cNvSpPr>
            <p:nvPr/>
          </p:nvSpPr>
          <p:spPr bwMode="auto">
            <a:xfrm>
              <a:off x="4112419" y="1586645"/>
              <a:ext cx="2430463" cy="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1350"/>
            </a:p>
          </p:txBody>
        </p:sp>
      </p:grpSp>
      <p:grpSp>
        <p:nvGrpSpPr>
          <p:cNvPr id="4" name="Group 4"/>
          <p:cNvGrpSpPr/>
          <p:nvPr/>
        </p:nvGrpSpPr>
        <p:grpSpPr bwMode="auto">
          <a:xfrm>
            <a:off x="1314450" y="1239442"/>
            <a:ext cx="6629400" cy="645227"/>
            <a:chOff x="276225" y="1660585"/>
            <a:chExt cx="8839200" cy="859481"/>
          </a:xfrm>
        </p:grpSpPr>
        <p:sp>
          <p:nvSpPr>
            <p:cNvPr id="3" name="Rectangle 2"/>
            <p:cNvSpPr/>
            <p:nvPr/>
          </p:nvSpPr>
          <p:spPr>
            <a:xfrm>
              <a:off x="276225" y="1660585"/>
              <a:ext cx="8839200" cy="609018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r>
                <a:rPr lang="en-US" sz="2100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- </a:t>
              </a:r>
              <a:r>
                <a:rPr lang="en-US" sz="2100" dirty="0" err="1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Màu</a:t>
              </a:r>
              <a:r>
                <a:rPr lang="en-US" sz="2100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100" dirty="0" err="1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vàng</a:t>
              </a:r>
              <a:r>
                <a:rPr lang="en-US" sz="2100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100" dirty="0" err="1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trên</a:t>
              </a:r>
              <a:r>
                <a:rPr lang="en-US" sz="2100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100" dirty="0" err="1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lưng</a:t>
              </a:r>
              <a:r>
                <a:rPr lang="en-US" sz="2100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100" dirty="0" err="1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chú</a:t>
              </a:r>
              <a:r>
                <a:rPr lang="en-US" sz="2100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  </a:t>
              </a:r>
              <a:r>
                <a:rPr lang="en-US" sz="2100" dirty="0" err="1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lấp</a:t>
              </a:r>
              <a:r>
                <a:rPr lang="en-US" sz="2100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100" dirty="0" err="1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lánh</a:t>
              </a:r>
              <a:r>
                <a:rPr lang="en-US" sz="2100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  <a:endParaRPr lang="en-US" sz="21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2326" name="Line 40"/>
            <p:cNvSpPr>
              <a:spLocks noChangeShapeType="1"/>
            </p:cNvSpPr>
            <p:nvPr/>
          </p:nvSpPr>
          <p:spPr bwMode="auto">
            <a:xfrm flipH="1">
              <a:off x="4138430" y="1825869"/>
              <a:ext cx="147638" cy="38100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1350"/>
            </a:p>
          </p:txBody>
        </p:sp>
        <p:sp>
          <p:nvSpPr>
            <p:cNvPr id="12327" name="Line 41"/>
            <p:cNvSpPr>
              <a:spLocks noChangeShapeType="1"/>
            </p:cNvSpPr>
            <p:nvPr/>
          </p:nvSpPr>
          <p:spPr bwMode="auto">
            <a:xfrm>
              <a:off x="708025" y="2133600"/>
              <a:ext cx="3167063" cy="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1350"/>
            </a:p>
          </p:txBody>
        </p:sp>
        <p:sp>
          <p:nvSpPr>
            <p:cNvPr id="12328" name="Line 42"/>
            <p:cNvSpPr>
              <a:spLocks noChangeShapeType="1"/>
            </p:cNvSpPr>
            <p:nvPr/>
          </p:nvSpPr>
          <p:spPr bwMode="auto">
            <a:xfrm flipH="1">
              <a:off x="4057650" y="1825868"/>
              <a:ext cx="147638" cy="381001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1350"/>
            </a:p>
          </p:txBody>
        </p:sp>
        <p:sp>
          <p:nvSpPr>
            <p:cNvPr id="12329" name="Text Box 45"/>
            <p:cNvSpPr txBox="1">
              <a:spLocks noChangeArrowheads="1"/>
            </p:cNvSpPr>
            <p:nvPr/>
          </p:nvSpPr>
          <p:spPr bwMode="auto">
            <a:xfrm>
              <a:off x="1260476" y="2028093"/>
              <a:ext cx="1031875" cy="4919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1800" b="1" i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CN</a:t>
              </a:r>
              <a:endParaRPr lang="vi-VN" altLang="en-US" sz="1800" b="1" i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5" name="Group 5"/>
          <p:cNvGrpSpPr/>
          <p:nvPr/>
        </p:nvGrpSpPr>
        <p:grpSpPr bwMode="auto">
          <a:xfrm>
            <a:off x="1276350" y="1807368"/>
            <a:ext cx="6629400" cy="676513"/>
            <a:chOff x="157163" y="2409824"/>
            <a:chExt cx="8839200" cy="902018"/>
          </a:xfrm>
        </p:grpSpPr>
        <p:sp>
          <p:nvSpPr>
            <p:cNvPr id="38" name="Rectangle 37"/>
            <p:cNvSpPr/>
            <p:nvPr/>
          </p:nvSpPr>
          <p:spPr>
            <a:xfrm>
              <a:off x="157163" y="2409824"/>
              <a:ext cx="8839200" cy="63817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just">
                <a:lnSpc>
                  <a:spcPct val="120000"/>
                </a:lnSpc>
                <a:spcBef>
                  <a:spcPct val="50000"/>
                </a:spcBef>
                <a:defRPr/>
              </a:pPr>
              <a:r>
                <a:rPr lang="en-US" sz="2100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- </a:t>
              </a:r>
              <a:r>
                <a:rPr lang="en-US" sz="2100" dirty="0" err="1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Bốn</a:t>
              </a:r>
              <a:r>
                <a:rPr lang="en-US" sz="2100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100" dirty="0" err="1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cái</a:t>
              </a:r>
              <a:r>
                <a:rPr lang="en-US" sz="2100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100" dirty="0" err="1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cánh</a:t>
              </a:r>
              <a:r>
                <a:rPr lang="en-US" sz="2100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 </a:t>
              </a:r>
              <a:r>
                <a:rPr lang="en-US" sz="2100" dirty="0" err="1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mỏng</a:t>
              </a:r>
              <a:r>
                <a:rPr lang="en-US" sz="2100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100" dirty="0" err="1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như</a:t>
              </a:r>
              <a:r>
                <a:rPr lang="en-US" sz="2100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100" dirty="0" err="1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giấy</a:t>
              </a:r>
              <a:r>
                <a:rPr lang="en-US" sz="2100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100" dirty="0" err="1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bóng</a:t>
              </a:r>
              <a:r>
                <a:rPr lang="en-US" sz="2100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  <a:endParaRPr lang="en-US" sz="21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2321" name="Line 56"/>
            <p:cNvSpPr>
              <a:spLocks noChangeShapeType="1"/>
            </p:cNvSpPr>
            <p:nvPr/>
          </p:nvSpPr>
          <p:spPr bwMode="auto">
            <a:xfrm flipH="1">
              <a:off x="2374900" y="2599224"/>
              <a:ext cx="147638" cy="38100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1350"/>
            </a:p>
          </p:txBody>
        </p:sp>
        <p:sp>
          <p:nvSpPr>
            <p:cNvPr id="12322" name="Line 57"/>
            <p:cNvSpPr>
              <a:spLocks noChangeShapeType="1"/>
            </p:cNvSpPr>
            <p:nvPr/>
          </p:nvSpPr>
          <p:spPr bwMode="auto">
            <a:xfrm flipH="1">
              <a:off x="2448719" y="2611437"/>
              <a:ext cx="147638" cy="38100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1350"/>
            </a:p>
          </p:txBody>
        </p:sp>
        <p:sp>
          <p:nvSpPr>
            <p:cNvPr id="12323" name="Line 58"/>
            <p:cNvSpPr>
              <a:spLocks noChangeShapeType="1"/>
            </p:cNvSpPr>
            <p:nvPr/>
          </p:nvSpPr>
          <p:spPr bwMode="auto">
            <a:xfrm>
              <a:off x="590916" y="2895600"/>
              <a:ext cx="1693863" cy="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1350"/>
            </a:p>
          </p:txBody>
        </p:sp>
        <p:sp>
          <p:nvSpPr>
            <p:cNvPr id="12324" name="Text Box 59"/>
            <p:cNvSpPr txBox="1">
              <a:spLocks noChangeArrowheads="1"/>
            </p:cNvSpPr>
            <p:nvPr/>
          </p:nvSpPr>
          <p:spPr bwMode="auto">
            <a:xfrm>
              <a:off x="994630" y="2819399"/>
              <a:ext cx="957263" cy="4924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1800" b="1" i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CN</a:t>
              </a:r>
              <a:endParaRPr lang="vi-VN" altLang="en-US" sz="1800" b="1" i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6" name="Group 9"/>
          <p:cNvGrpSpPr/>
          <p:nvPr/>
        </p:nvGrpSpPr>
        <p:grpSpPr bwMode="auto">
          <a:xfrm>
            <a:off x="1266825" y="2415779"/>
            <a:ext cx="6629400" cy="693466"/>
            <a:chOff x="165651" y="3160774"/>
            <a:chExt cx="8839200" cy="925380"/>
          </a:xfrm>
        </p:grpSpPr>
        <p:sp>
          <p:nvSpPr>
            <p:cNvPr id="39" name="Rectangle 38"/>
            <p:cNvSpPr/>
            <p:nvPr/>
          </p:nvSpPr>
          <p:spPr>
            <a:xfrm>
              <a:off x="165651" y="3160774"/>
              <a:ext cx="8839200" cy="65935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just">
                <a:lnSpc>
                  <a:spcPct val="120000"/>
                </a:lnSpc>
                <a:spcBef>
                  <a:spcPct val="50000"/>
                </a:spcBef>
                <a:defRPr/>
              </a:pPr>
              <a:r>
                <a:rPr lang="en-US" sz="2100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- </a:t>
              </a:r>
              <a:r>
                <a:rPr lang="en-US" sz="2100" dirty="0" err="1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Cái</a:t>
              </a:r>
              <a:r>
                <a:rPr lang="en-US" sz="2100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100" dirty="0" err="1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đầu</a:t>
              </a:r>
              <a:r>
                <a:rPr lang="en-US" sz="2100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  </a:t>
              </a:r>
              <a:r>
                <a:rPr lang="en-US" sz="2100" dirty="0" err="1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tròn</a:t>
              </a:r>
              <a:r>
                <a:rPr lang="en-US" sz="2100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100" dirty="0" err="1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và</a:t>
              </a:r>
              <a:r>
                <a:rPr lang="en-US" sz="2100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100" dirty="0" err="1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hai</a:t>
              </a:r>
              <a:r>
                <a:rPr lang="en-US" sz="2100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con </a:t>
              </a:r>
              <a:r>
                <a:rPr lang="en-US" sz="2100" dirty="0" err="1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mắt</a:t>
              </a:r>
              <a:r>
                <a:rPr lang="en-US" sz="2100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  long </a:t>
              </a:r>
              <a:r>
                <a:rPr lang="en-US" sz="2100" dirty="0" err="1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lanh</a:t>
              </a:r>
              <a:r>
                <a:rPr lang="en-US" sz="2100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100" dirty="0" err="1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như</a:t>
              </a:r>
              <a:r>
                <a:rPr lang="en-US" sz="2100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100" dirty="0" err="1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thuỷ</a:t>
              </a:r>
              <a:r>
                <a:rPr lang="en-US" sz="2100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100" dirty="0" err="1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tinh</a:t>
              </a:r>
              <a:r>
                <a:rPr lang="en-US" sz="2100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  <a:endParaRPr lang="en-US" sz="21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12311" name="Group 6"/>
            <p:cNvGrpSpPr/>
            <p:nvPr/>
          </p:nvGrpSpPr>
          <p:grpSpPr bwMode="auto">
            <a:xfrm>
              <a:off x="428138" y="3293269"/>
              <a:ext cx="4517719" cy="792885"/>
              <a:chOff x="576263" y="3445669"/>
              <a:chExt cx="4517719" cy="792885"/>
            </a:xfrm>
          </p:grpSpPr>
          <p:sp>
            <p:nvSpPr>
              <p:cNvPr id="12312" name="Text Box 91"/>
              <p:cNvSpPr txBox="1">
                <a:spLocks noChangeArrowheads="1"/>
              </p:cNvSpPr>
              <p:nvPr/>
            </p:nvSpPr>
            <p:spPr bwMode="auto">
              <a:xfrm>
                <a:off x="646052" y="3745707"/>
                <a:ext cx="1104900" cy="49284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:r>
                  <a:rPr lang="en-US" altLang="en-US" sz="1800" b="1" i="1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CN</a:t>
                </a:r>
                <a:endParaRPr lang="vi-VN" altLang="en-US" sz="1800" b="1" i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2313" name="Line 92"/>
              <p:cNvSpPr>
                <a:spLocks noChangeShapeType="1"/>
              </p:cNvSpPr>
              <p:nvPr/>
            </p:nvSpPr>
            <p:spPr bwMode="auto">
              <a:xfrm>
                <a:off x="576263" y="3810000"/>
                <a:ext cx="928688" cy="0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1350"/>
              </a:p>
            </p:txBody>
          </p:sp>
          <p:sp>
            <p:nvSpPr>
              <p:cNvPr id="12314" name="Line 93"/>
              <p:cNvSpPr>
                <a:spLocks noChangeShapeType="1"/>
              </p:cNvSpPr>
              <p:nvPr/>
            </p:nvSpPr>
            <p:spPr bwMode="auto">
              <a:xfrm flipH="1">
                <a:off x="4807500" y="3445669"/>
                <a:ext cx="217425" cy="381000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1350"/>
              </a:p>
            </p:txBody>
          </p:sp>
          <p:sp>
            <p:nvSpPr>
              <p:cNvPr id="12315" name="Line 94"/>
              <p:cNvSpPr>
                <a:spLocks noChangeShapeType="1"/>
              </p:cNvSpPr>
              <p:nvPr/>
            </p:nvSpPr>
            <p:spPr bwMode="auto">
              <a:xfrm flipH="1">
                <a:off x="4872525" y="3445669"/>
                <a:ext cx="221457" cy="381000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1350"/>
              </a:p>
            </p:txBody>
          </p:sp>
          <p:sp>
            <p:nvSpPr>
              <p:cNvPr id="12316" name="Line 95"/>
              <p:cNvSpPr>
                <a:spLocks noChangeShapeType="1"/>
              </p:cNvSpPr>
              <p:nvPr/>
            </p:nvSpPr>
            <p:spPr bwMode="auto">
              <a:xfrm>
                <a:off x="3026875" y="3810000"/>
                <a:ext cx="1570037" cy="0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1350"/>
              </a:p>
            </p:txBody>
          </p:sp>
          <p:sp>
            <p:nvSpPr>
              <p:cNvPr id="12317" name="Text Box 96"/>
              <p:cNvSpPr txBox="1">
                <a:spLocks noChangeArrowheads="1"/>
              </p:cNvSpPr>
              <p:nvPr/>
            </p:nvSpPr>
            <p:spPr bwMode="auto">
              <a:xfrm>
                <a:off x="3328805" y="3733800"/>
                <a:ext cx="957263" cy="49284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:r>
                  <a:rPr lang="en-US" altLang="en-US" sz="1800" b="1" i="1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CN</a:t>
                </a:r>
                <a:endParaRPr lang="vi-VN" altLang="en-US" sz="1800" b="1" i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2318" name="Line 93"/>
              <p:cNvSpPr>
                <a:spLocks noChangeShapeType="1"/>
              </p:cNvSpPr>
              <p:nvPr/>
            </p:nvSpPr>
            <p:spPr bwMode="auto">
              <a:xfrm flipH="1">
                <a:off x="1816431" y="3488044"/>
                <a:ext cx="147638" cy="381000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1350"/>
              </a:p>
            </p:txBody>
          </p:sp>
          <p:sp>
            <p:nvSpPr>
              <p:cNvPr id="12319" name="Line 94"/>
              <p:cNvSpPr>
                <a:spLocks noChangeShapeType="1"/>
              </p:cNvSpPr>
              <p:nvPr/>
            </p:nvSpPr>
            <p:spPr bwMode="auto">
              <a:xfrm flipH="1">
                <a:off x="1887566" y="3517351"/>
                <a:ext cx="147638" cy="381000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1350"/>
              </a:p>
            </p:txBody>
          </p:sp>
        </p:grpSp>
      </p:grpSp>
      <p:grpSp>
        <p:nvGrpSpPr>
          <p:cNvPr id="8" name="Group 7"/>
          <p:cNvGrpSpPr/>
          <p:nvPr/>
        </p:nvGrpSpPr>
        <p:grpSpPr bwMode="auto">
          <a:xfrm>
            <a:off x="1257300" y="3030141"/>
            <a:ext cx="6629400" cy="708422"/>
            <a:chOff x="276561" y="4040981"/>
            <a:chExt cx="8839200" cy="944562"/>
          </a:xfrm>
        </p:grpSpPr>
        <p:sp>
          <p:nvSpPr>
            <p:cNvPr id="40" name="Rectangle 39"/>
            <p:cNvSpPr/>
            <p:nvPr/>
          </p:nvSpPr>
          <p:spPr>
            <a:xfrm>
              <a:off x="276561" y="4040981"/>
              <a:ext cx="8839200" cy="94456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just">
                <a:lnSpc>
                  <a:spcPct val="120000"/>
                </a:lnSpc>
                <a:spcBef>
                  <a:spcPct val="50000"/>
                </a:spcBef>
                <a:defRPr/>
              </a:pPr>
              <a:r>
                <a:rPr lang="en-US" sz="2100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- </a:t>
              </a:r>
              <a:r>
                <a:rPr lang="en-US" sz="2100" dirty="0" err="1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Thân</a:t>
              </a:r>
              <a:r>
                <a:rPr lang="en-US" sz="2100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100" dirty="0" err="1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chú</a:t>
              </a:r>
              <a:r>
                <a:rPr lang="en-US" sz="2100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  </a:t>
              </a:r>
              <a:r>
                <a:rPr lang="en-US" sz="2100" dirty="0" err="1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nhỏ</a:t>
              </a:r>
              <a:r>
                <a:rPr lang="en-US" sz="2100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100" dirty="0" err="1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và</a:t>
              </a:r>
              <a:r>
                <a:rPr lang="en-US" sz="2100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thon </a:t>
              </a:r>
              <a:r>
                <a:rPr lang="en-US" sz="2100" dirty="0" err="1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vàng</a:t>
              </a:r>
              <a:r>
                <a:rPr lang="en-US" sz="2100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100" dirty="0" err="1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như</a:t>
              </a:r>
              <a:r>
                <a:rPr lang="en-US" sz="2100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100" dirty="0" err="1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màu</a:t>
              </a:r>
              <a:r>
                <a:rPr lang="en-US" sz="2100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100" dirty="0" err="1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vàng</a:t>
              </a:r>
              <a:r>
                <a:rPr lang="en-US" sz="2100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100" dirty="0" err="1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của</a:t>
              </a:r>
              <a:r>
                <a:rPr lang="en-US" sz="2100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100" dirty="0" err="1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nắng</a:t>
              </a:r>
              <a:r>
                <a:rPr lang="en-US" sz="2100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100" dirty="0" err="1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mùa</a:t>
              </a:r>
              <a:r>
                <a:rPr lang="en-US" sz="2100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100" dirty="0" err="1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thu</a:t>
              </a:r>
              <a:r>
                <a:rPr lang="en-US" sz="2100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  <a:endParaRPr lang="en-US" sz="21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2306" name="Line 102"/>
            <p:cNvSpPr>
              <a:spLocks noChangeShapeType="1"/>
            </p:cNvSpPr>
            <p:nvPr/>
          </p:nvSpPr>
          <p:spPr bwMode="auto">
            <a:xfrm flipH="1">
              <a:off x="2033923" y="4115593"/>
              <a:ext cx="147638" cy="38100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1350"/>
            </a:p>
          </p:txBody>
        </p:sp>
        <p:sp>
          <p:nvSpPr>
            <p:cNvPr id="12307" name="Line 103"/>
            <p:cNvSpPr>
              <a:spLocks noChangeShapeType="1"/>
            </p:cNvSpPr>
            <p:nvPr/>
          </p:nvSpPr>
          <p:spPr bwMode="auto">
            <a:xfrm flipH="1">
              <a:off x="2105361" y="4115105"/>
              <a:ext cx="147638" cy="38100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1350"/>
            </a:p>
          </p:txBody>
        </p:sp>
        <p:sp>
          <p:nvSpPr>
            <p:cNvPr id="12308" name="Line 104"/>
            <p:cNvSpPr>
              <a:spLocks noChangeShapeType="1"/>
            </p:cNvSpPr>
            <p:nvPr/>
          </p:nvSpPr>
          <p:spPr bwMode="auto">
            <a:xfrm>
              <a:off x="634206" y="4434375"/>
              <a:ext cx="1252537" cy="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1350"/>
            </a:p>
          </p:txBody>
        </p:sp>
        <p:sp>
          <p:nvSpPr>
            <p:cNvPr id="12309" name="Text Box 105"/>
            <p:cNvSpPr txBox="1">
              <a:spLocks noChangeArrowheads="1"/>
            </p:cNvSpPr>
            <p:nvPr/>
          </p:nvSpPr>
          <p:spPr bwMode="auto">
            <a:xfrm>
              <a:off x="741362" y="4434375"/>
              <a:ext cx="957263" cy="4924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1800" b="1" i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CN</a:t>
              </a:r>
              <a:endParaRPr lang="vi-VN" altLang="en-US" sz="1800" b="1" i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9" name="Group 8"/>
          <p:cNvGrpSpPr/>
          <p:nvPr/>
        </p:nvGrpSpPr>
        <p:grpSpPr bwMode="auto">
          <a:xfrm>
            <a:off x="1232297" y="3671887"/>
            <a:ext cx="6629400" cy="930117"/>
            <a:chOff x="119063" y="4962525"/>
            <a:chExt cx="8839200" cy="1240156"/>
          </a:xfrm>
        </p:grpSpPr>
        <p:sp>
          <p:nvSpPr>
            <p:cNvPr id="41" name="Rectangle 40"/>
            <p:cNvSpPr/>
            <p:nvPr/>
          </p:nvSpPr>
          <p:spPr>
            <a:xfrm>
              <a:off x="119063" y="4962525"/>
              <a:ext cx="8839200" cy="747713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just">
                <a:lnSpc>
                  <a:spcPct val="120000"/>
                </a:lnSpc>
                <a:spcBef>
                  <a:spcPct val="50000"/>
                </a:spcBef>
                <a:defRPr/>
              </a:pPr>
              <a:r>
                <a:rPr lang="en-US" sz="2100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- </a:t>
              </a:r>
              <a:r>
                <a:rPr lang="en-US" sz="2100" dirty="0" err="1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Bốn</a:t>
              </a:r>
              <a:r>
                <a:rPr lang="en-US" sz="2100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100" dirty="0" err="1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cánh</a:t>
              </a:r>
              <a:r>
                <a:rPr lang="en-US" sz="2100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   </a:t>
              </a:r>
              <a:r>
                <a:rPr lang="en-US" sz="2100" dirty="0" err="1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khẽ</a:t>
              </a:r>
              <a:r>
                <a:rPr lang="en-US" sz="2100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rung </a:t>
              </a:r>
              <a:r>
                <a:rPr lang="en-US" sz="2100" dirty="0" err="1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rung</a:t>
              </a:r>
              <a:r>
                <a:rPr lang="en-US" sz="2100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100" dirty="0" err="1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như</a:t>
              </a:r>
              <a:r>
                <a:rPr lang="en-US" sz="2100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100" dirty="0" err="1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còn</a:t>
              </a:r>
              <a:r>
                <a:rPr lang="en-US" sz="2100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100" dirty="0" err="1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đang</a:t>
              </a:r>
              <a:r>
                <a:rPr lang="en-US" sz="2100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100" dirty="0" err="1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phân</a:t>
              </a:r>
              <a:r>
                <a:rPr lang="en-US" sz="2100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100" dirty="0" err="1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vân</a:t>
              </a:r>
              <a:r>
                <a:rPr lang="en-US" sz="2100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  <a:endParaRPr lang="en-US" sz="21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2301" name="Line 111"/>
            <p:cNvSpPr>
              <a:spLocks noChangeShapeType="1"/>
            </p:cNvSpPr>
            <p:nvPr/>
          </p:nvSpPr>
          <p:spPr bwMode="auto">
            <a:xfrm flipH="1">
              <a:off x="2039815" y="5181600"/>
              <a:ext cx="147638" cy="38100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1350"/>
            </a:p>
          </p:txBody>
        </p:sp>
        <p:sp>
          <p:nvSpPr>
            <p:cNvPr id="12302" name="Line 112"/>
            <p:cNvSpPr>
              <a:spLocks noChangeShapeType="1"/>
            </p:cNvSpPr>
            <p:nvPr/>
          </p:nvSpPr>
          <p:spPr bwMode="auto">
            <a:xfrm flipH="1">
              <a:off x="1952625" y="5181600"/>
              <a:ext cx="147638" cy="38100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1350"/>
            </a:p>
          </p:txBody>
        </p:sp>
        <p:sp>
          <p:nvSpPr>
            <p:cNvPr id="12303" name="Line 113"/>
            <p:cNvSpPr>
              <a:spLocks noChangeShapeType="1"/>
            </p:cNvSpPr>
            <p:nvPr/>
          </p:nvSpPr>
          <p:spPr bwMode="auto">
            <a:xfrm>
              <a:off x="427832" y="5562600"/>
              <a:ext cx="1370012" cy="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1350"/>
            </a:p>
          </p:txBody>
        </p:sp>
        <p:sp>
          <p:nvSpPr>
            <p:cNvPr id="12304" name="Text Box 114"/>
            <p:cNvSpPr txBox="1">
              <a:spLocks noChangeArrowheads="1"/>
            </p:cNvSpPr>
            <p:nvPr/>
          </p:nvSpPr>
          <p:spPr bwMode="auto">
            <a:xfrm>
              <a:off x="646052" y="5710238"/>
              <a:ext cx="957263" cy="4924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1800" b="1" i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CN</a:t>
              </a:r>
              <a:endParaRPr lang="vi-VN" altLang="en-US" sz="1800" b="1" i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</p:spTree>
  </p:cSld>
  <p:clrMapOvr>
    <a:masterClrMapping/>
  </p:clrMapOvr>
  <p:transition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0" name="Text Box 8"/>
          <p:cNvSpPr txBox="1">
            <a:spLocks noChangeArrowheads="1"/>
          </p:cNvSpPr>
          <p:nvPr/>
        </p:nvSpPr>
        <p:spPr bwMode="auto">
          <a:xfrm>
            <a:off x="152553" y="-19050"/>
            <a:ext cx="8915400" cy="5835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sz="3200" b="1" u="sng" dirty="0" err="1">
                <a:solidFill>
                  <a:srgbClr val="FF0000"/>
                </a:solidFill>
                <a:sym typeface="Wingdings" panose="05000000000000000000" pitchFamily="2" charset="2"/>
              </a:rPr>
              <a:t>Bài</a:t>
            </a:r>
            <a:r>
              <a:rPr lang="en-US" sz="3200" b="1" u="sng" dirty="0">
                <a:solidFill>
                  <a:srgbClr val="FF0000"/>
                </a:solidFill>
                <a:sym typeface="Wingdings" panose="05000000000000000000" pitchFamily="2" charset="2"/>
              </a:rPr>
              <a:t> 1: </a:t>
            </a:r>
            <a:r>
              <a:rPr lang="en-US" sz="3200" b="1" dirty="0" err="1">
                <a:solidFill>
                  <a:srgbClr val="FF0000"/>
                </a:solidFill>
              </a:rPr>
              <a:t>Tìm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các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từ</a:t>
            </a:r>
            <a:r>
              <a:rPr lang="en-US" sz="3200" b="1" dirty="0">
                <a:solidFill>
                  <a:srgbClr val="FF0000"/>
                </a:solidFill>
              </a:rPr>
              <a:t>:</a:t>
            </a:r>
            <a:endParaRPr lang="en-US" sz="3200" b="1" dirty="0">
              <a:solidFill>
                <a:srgbClr val="FF0000"/>
              </a:solidFill>
            </a:endParaRPr>
          </a:p>
        </p:txBody>
      </p:sp>
      <p:graphicFrame>
        <p:nvGraphicFramePr>
          <p:cNvPr id="3100" name="Group 28"/>
          <p:cNvGraphicFramePr>
            <a:graphicFrameLocks noGrp="1"/>
          </p:cNvGraphicFramePr>
          <p:nvPr/>
        </p:nvGraphicFramePr>
        <p:xfrm>
          <a:off x="76129" y="590854"/>
          <a:ext cx="8971280" cy="4469765"/>
        </p:xfrm>
        <a:graphic>
          <a:graphicData uri="http://schemas.openxmlformats.org/drawingml/2006/table">
            <a:tbl>
              <a:tblPr/>
              <a:tblGrid>
                <a:gridCol w="2888610"/>
                <a:gridCol w="6082665"/>
              </a:tblGrid>
              <a:tr h="201739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sz="2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34290" marB="342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sz="2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45237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sz="2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34290" marB="342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sz="2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3097" name="Text Box 25"/>
          <p:cNvSpPr txBox="1">
            <a:spLocks noChangeArrowheads="1"/>
          </p:cNvSpPr>
          <p:nvPr/>
        </p:nvSpPr>
        <p:spPr bwMode="auto">
          <a:xfrm>
            <a:off x="152400" y="742950"/>
            <a:ext cx="2630170" cy="1568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sz="2800" b="1" dirty="0"/>
              <a:t>a. </a:t>
            </a:r>
            <a:r>
              <a:rPr lang="en-US" sz="3200" b="1" dirty="0" err="1"/>
              <a:t>Thể</a:t>
            </a:r>
            <a:r>
              <a:rPr lang="en-US" sz="3200" b="1" dirty="0"/>
              <a:t> </a:t>
            </a:r>
            <a:r>
              <a:rPr lang="en-US" sz="3200" b="1" dirty="0" err="1"/>
              <a:t>hiện</a:t>
            </a:r>
            <a:r>
              <a:rPr lang="en-US" sz="3200" b="1" dirty="0"/>
              <a:t> </a:t>
            </a:r>
            <a:r>
              <a:rPr lang="en-US" sz="3200" b="1" dirty="0" err="1"/>
              <a:t>vẻ</a:t>
            </a:r>
            <a:r>
              <a:rPr lang="en-US" sz="3200" b="1" dirty="0"/>
              <a:t> </a:t>
            </a:r>
            <a:r>
              <a:rPr lang="en-US" sz="3200" b="1" dirty="0" err="1"/>
              <a:t>đẹp</a:t>
            </a:r>
            <a:r>
              <a:rPr lang="en-US" sz="3200" b="1" dirty="0"/>
              <a:t> </a:t>
            </a:r>
            <a:r>
              <a:rPr lang="en-US" sz="3200" b="1" dirty="0" err="1"/>
              <a:t>bên</a:t>
            </a:r>
            <a:r>
              <a:rPr lang="en-US" sz="3200" b="1" dirty="0"/>
              <a:t> </a:t>
            </a:r>
            <a:r>
              <a:rPr lang="en-US" sz="3200" b="1" dirty="0" err="1"/>
              <a:t>ngoài</a:t>
            </a:r>
            <a:r>
              <a:rPr lang="en-US" sz="3200" b="1" dirty="0"/>
              <a:t> </a:t>
            </a:r>
            <a:r>
              <a:rPr lang="en-US" sz="3200" b="1" dirty="0" err="1"/>
              <a:t>của</a:t>
            </a:r>
            <a:r>
              <a:rPr lang="en-US" sz="3200" b="1" dirty="0"/>
              <a:t> con </a:t>
            </a:r>
            <a:r>
              <a:rPr lang="en-US" sz="3200" b="1" dirty="0" err="1"/>
              <a:t>người</a:t>
            </a:r>
            <a:r>
              <a:rPr lang="en-US" sz="3200" b="1" dirty="0"/>
              <a:t>.</a:t>
            </a:r>
            <a:endParaRPr lang="en-US" sz="3200" b="1" dirty="0"/>
          </a:p>
        </p:txBody>
      </p:sp>
      <p:sp>
        <p:nvSpPr>
          <p:cNvPr id="3099" name="Text Box 27"/>
          <p:cNvSpPr txBox="1">
            <a:spLocks noChangeArrowheads="1"/>
          </p:cNvSpPr>
          <p:nvPr/>
        </p:nvSpPr>
        <p:spPr bwMode="auto">
          <a:xfrm>
            <a:off x="76129" y="2635332"/>
            <a:ext cx="3048000" cy="20612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sz="3200" b="1" dirty="0"/>
              <a:t>b. </a:t>
            </a:r>
            <a:r>
              <a:rPr lang="en-US" sz="3200" b="1" dirty="0" err="1"/>
              <a:t>Thể</a:t>
            </a:r>
            <a:r>
              <a:rPr lang="en-US" sz="3200" b="1" dirty="0"/>
              <a:t> </a:t>
            </a:r>
            <a:r>
              <a:rPr lang="en-US" sz="3200" b="1" dirty="0" err="1"/>
              <a:t>hiện</a:t>
            </a:r>
            <a:r>
              <a:rPr lang="en-US" sz="3200" b="1" dirty="0"/>
              <a:t> </a:t>
            </a:r>
            <a:r>
              <a:rPr lang="en-US" sz="3200" b="1" dirty="0" err="1"/>
              <a:t>nét</a:t>
            </a:r>
            <a:r>
              <a:rPr lang="en-US" sz="3200" b="1" dirty="0"/>
              <a:t> </a:t>
            </a:r>
            <a:r>
              <a:rPr lang="en-US" sz="3200" b="1" dirty="0" err="1"/>
              <a:t>đẹp</a:t>
            </a:r>
            <a:r>
              <a:rPr lang="en-US" sz="3200" b="1" dirty="0"/>
              <a:t> </a:t>
            </a:r>
            <a:r>
              <a:rPr lang="en-US" sz="3200" b="1" dirty="0" err="1"/>
              <a:t>trong</a:t>
            </a:r>
            <a:r>
              <a:rPr lang="en-US" sz="3200" b="1" dirty="0"/>
              <a:t> </a:t>
            </a:r>
            <a:r>
              <a:rPr lang="en-US" sz="3200" b="1" dirty="0" err="1"/>
              <a:t>tâm</a:t>
            </a:r>
            <a:r>
              <a:rPr lang="en-US" sz="3200" b="1" dirty="0"/>
              <a:t> </a:t>
            </a:r>
            <a:r>
              <a:rPr lang="en-US" sz="3200" b="1" dirty="0" err="1"/>
              <a:t>hồn</a:t>
            </a:r>
            <a:r>
              <a:rPr lang="en-US" sz="3200" b="1" dirty="0"/>
              <a:t>, </a:t>
            </a:r>
            <a:r>
              <a:rPr lang="en-US" sz="3200" b="1" dirty="0" err="1"/>
              <a:t>tính</a:t>
            </a:r>
            <a:r>
              <a:rPr lang="en-US" sz="3200" b="1" dirty="0"/>
              <a:t> </a:t>
            </a:r>
            <a:r>
              <a:rPr lang="en-US" sz="3200" b="1" dirty="0" err="1"/>
              <a:t>cách</a:t>
            </a:r>
            <a:r>
              <a:rPr lang="en-US" sz="3200" b="1" dirty="0"/>
              <a:t> </a:t>
            </a:r>
            <a:r>
              <a:rPr lang="en-US" sz="3200" b="1" dirty="0" err="1"/>
              <a:t>của</a:t>
            </a:r>
            <a:r>
              <a:rPr lang="en-US" sz="3200" b="1" dirty="0"/>
              <a:t> con </a:t>
            </a:r>
            <a:r>
              <a:rPr lang="en-US" sz="3200" b="1" dirty="0" err="1"/>
              <a:t>người</a:t>
            </a:r>
            <a:r>
              <a:rPr lang="en-US" sz="3200" b="1" dirty="0">
                <a:solidFill>
                  <a:srgbClr val="006600"/>
                </a:solidFill>
              </a:rPr>
              <a:t>.</a:t>
            </a:r>
            <a:endParaRPr lang="en-US" sz="3200" b="1" dirty="0">
              <a:solidFill>
                <a:srgbClr val="006600"/>
              </a:solidFill>
            </a:endParaRPr>
          </a:p>
        </p:txBody>
      </p:sp>
      <p:sp>
        <p:nvSpPr>
          <p:cNvPr id="3104" name="Text Box 32"/>
          <p:cNvSpPr txBox="1">
            <a:spLocks noChangeArrowheads="1"/>
          </p:cNvSpPr>
          <p:nvPr/>
        </p:nvSpPr>
        <p:spPr bwMode="auto">
          <a:xfrm>
            <a:off x="3048000" y="2635250"/>
            <a:ext cx="4510405" cy="5835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/>
            <a:r>
              <a:rPr lang="en-US" sz="3200" b="1" dirty="0">
                <a:solidFill>
                  <a:srgbClr val="FF0000"/>
                </a:solidFill>
              </a:rPr>
              <a:t>M: </a:t>
            </a:r>
            <a:r>
              <a:rPr lang="en-US" sz="3200" b="1" dirty="0" err="1">
                <a:solidFill>
                  <a:srgbClr val="FF0000"/>
                </a:solidFill>
              </a:rPr>
              <a:t>thuỳ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mị</a:t>
            </a:r>
            <a:r>
              <a:rPr lang="en-US" sz="3200" b="1" dirty="0">
                <a:solidFill>
                  <a:srgbClr val="FF0000"/>
                </a:solidFill>
              </a:rPr>
              <a:t>, </a:t>
            </a:r>
            <a:endParaRPr lang="en-US" sz="3200" b="1" dirty="0">
              <a:solidFill>
                <a:srgbClr val="FF0000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048000" y="666750"/>
            <a:ext cx="235521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M: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xinh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đẹp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endParaRPr lang="en-US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971165" y="3028950"/>
            <a:ext cx="6035040" cy="15684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dịu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dàng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hiền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thục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đằm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thắm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trung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ngay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thẳng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nhân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hậu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dũng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nhị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…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041650" y="1066800"/>
            <a:ext cx="6005830" cy="15684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 eaLnBrk="1" hangingPunct="1"/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duyên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dáng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xinh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tươi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khôi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ngô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thanh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tú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dễ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thương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thướt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tha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yểu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điệu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lộng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lẫy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rực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rỡ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…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2000"/>
                                        <p:tgtEl>
                                          <p:spTgt spid="30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2000"/>
                                        <p:tgtEl>
                                          <p:spTgt spid="30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2000"/>
                                        <p:tgtEl>
                                          <p:spTgt spid="3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2000"/>
                                        <p:tgtEl>
                                          <p:spTgt spid="3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97" grpId="0"/>
      <p:bldP spid="3097" grpId="1"/>
      <p:bldP spid="2" grpId="0"/>
      <p:bldP spid="2" grpId="1"/>
      <p:bldP spid="3099" grpId="0"/>
      <p:bldP spid="3099" grpId="1"/>
      <p:bldP spid="3104" grpId="0"/>
      <p:bldP spid="3104" grpId="1"/>
      <p:bldP spid="17" grpId="0"/>
      <p:bldP spid="17" grpId="1"/>
      <p:bldP spid="3" grpId="0"/>
      <p:bldP spid="3" grpId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55" name="Text Box 9"/>
          <p:cNvSpPr txBox="1">
            <a:spLocks noChangeArrowheads="1"/>
          </p:cNvSpPr>
          <p:nvPr/>
        </p:nvSpPr>
        <p:spPr bwMode="auto">
          <a:xfrm>
            <a:off x="609600" y="121443"/>
            <a:ext cx="3350022" cy="5835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sz="3200" b="1" u="sng" dirty="0" err="1">
                <a:solidFill>
                  <a:srgbClr val="FF0000"/>
                </a:solidFill>
              </a:rPr>
              <a:t>Bài</a:t>
            </a:r>
            <a:r>
              <a:rPr lang="en-US" sz="3200" b="1" u="sng" dirty="0">
                <a:solidFill>
                  <a:srgbClr val="FF0000"/>
                </a:solidFill>
              </a:rPr>
              <a:t> 2: </a:t>
            </a:r>
            <a:r>
              <a:rPr lang="en-US" sz="3200" b="1" dirty="0" err="1">
                <a:solidFill>
                  <a:srgbClr val="FF0000"/>
                </a:solidFill>
              </a:rPr>
              <a:t>Tìm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các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từ</a:t>
            </a:r>
            <a:r>
              <a:rPr lang="en-US" sz="3200" b="1" dirty="0">
                <a:solidFill>
                  <a:srgbClr val="FF0000"/>
                </a:solidFill>
              </a:rPr>
              <a:t>:</a:t>
            </a:r>
            <a:endParaRPr lang="en-US" sz="3200" b="1" dirty="0">
              <a:solidFill>
                <a:srgbClr val="FF0000"/>
              </a:solidFill>
            </a:endParaRPr>
          </a:p>
        </p:txBody>
      </p:sp>
      <p:graphicFrame>
        <p:nvGraphicFramePr>
          <p:cNvPr id="6181" name="Group 37"/>
          <p:cNvGraphicFramePr>
            <a:graphicFrameLocks noGrp="1"/>
          </p:cNvGraphicFramePr>
          <p:nvPr/>
        </p:nvGraphicFramePr>
        <p:xfrm>
          <a:off x="304800" y="666750"/>
          <a:ext cx="8895080" cy="4476750"/>
        </p:xfrm>
        <a:graphic>
          <a:graphicData uri="http://schemas.openxmlformats.org/drawingml/2006/table">
            <a:tbl>
              <a:tblPr/>
              <a:tblGrid>
                <a:gridCol w="3037840"/>
                <a:gridCol w="5857240"/>
              </a:tblGrid>
              <a:tr h="249047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sz="2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34290" marB="342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sz="2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98628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34290" marB="342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sz="2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6172" name="Text Box 28"/>
          <p:cNvSpPr txBox="1">
            <a:spLocks noChangeArrowheads="1"/>
          </p:cNvSpPr>
          <p:nvPr/>
        </p:nvSpPr>
        <p:spPr bwMode="auto">
          <a:xfrm>
            <a:off x="381265" y="742887"/>
            <a:ext cx="2863585" cy="20612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/>
            <a:r>
              <a:rPr lang="en-US" sz="3200" b="1" kern="900" dirty="0"/>
              <a:t>a. </a:t>
            </a:r>
            <a:r>
              <a:rPr lang="en-US" sz="3200" b="1" kern="900" dirty="0" err="1"/>
              <a:t>Chỉ</a:t>
            </a:r>
            <a:r>
              <a:rPr lang="en-US" sz="3200" b="1" kern="900" dirty="0"/>
              <a:t> </a:t>
            </a:r>
            <a:r>
              <a:rPr lang="en-US" sz="3200" b="1" kern="900" dirty="0" err="1"/>
              <a:t>dùng</a:t>
            </a:r>
            <a:r>
              <a:rPr lang="en-US" sz="3200" b="1" kern="900" dirty="0"/>
              <a:t> </a:t>
            </a:r>
            <a:r>
              <a:rPr lang="en-US" sz="3200" b="1" kern="900" dirty="0" err="1"/>
              <a:t>để</a:t>
            </a:r>
            <a:r>
              <a:rPr lang="en-US" sz="3200" b="1" kern="900" dirty="0"/>
              <a:t> </a:t>
            </a:r>
            <a:r>
              <a:rPr lang="en-US" sz="3200" b="1" kern="900" dirty="0" err="1"/>
              <a:t>thể</a:t>
            </a:r>
            <a:r>
              <a:rPr lang="en-US" sz="3200" b="1" kern="900" dirty="0"/>
              <a:t> </a:t>
            </a:r>
            <a:r>
              <a:rPr lang="en-US" sz="3200" b="1" kern="900" dirty="0" err="1"/>
              <a:t>hiện</a:t>
            </a:r>
            <a:r>
              <a:rPr lang="en-US" sz="3200" b="1" kern="900" dirty="0"/>
              <a:t> </a:t>
            </a:r>
            <a:r>
              <a:rPr lang="en-US" sz="3200" b="1" kern="900" dirty="0" err="1"/>
              <a:t>vẻ</a:t>
            </a:r>
            <a:r>
              <a:rPr lang="en-US" sz="3200" b="1" kern="900" dirty="0"/>
              <a:t> </a:t>
            </a:r>
            <a:r>
              <a:rPr lang="en-US" sz="3200" b="1" kern="900" dirty="0" err="1"/>
              <a:t>đẹp</a:t>
            </a:r>
            <a:r>
              <a:rPr lang="en-US" sz="3200" b="1" kern="900" dirty="0"/>
              <a:t> </a:t>
            </a:r>
            <a:r>
              <a:rPr lang="en-US" sz="3200" b="1" kern="900" dirty="0" err="1"/>
              <a:t>của</a:t>
            </a:r>
            <a:r>
              <a:rPr lang="en-US" sz="3200" b="1" kern="900" dirty="0"/>
              <a:t> </a:t>
            </a:r>
            <a:r>
              <a:rPr lang="en-US" sz="3200" b="1" kern="900" dirty="0" err="1"/>
              <a:t>thiên</a:t>
            </a:r>
            <a:r>
              <a:rPr lang="en-US" sz="3200" b="1" kern="900" dirty="0"/>
              <a:t> </a:t>
            </a:r>
            <a:r>
              <a:rPr lang="en-US" sz="3200" b="1" kern="900" dirty="0" err="1"/>
              <a:t>nhiên</a:t>
            </a:r>
            <a:r>
              <a:rPr lang="en-US" sz="3200" b="1" kern="900" dirty="0"/>
              <a:t>, </a:t>
            </a:r>
            <a:r>
              <a:rPr lang="en-US" sz="3200" b="1" kern="900" dirty="0" err="1"/>
              <a:t>cảnh</a:t>
            </a:r>
            <a:r>
              <a:rPr lang="en-US" sz="3200" b="1" kern="900" dirty="0"/>
              <a:t> </a:t>
            </a:r>
            <a:r>
              <a:rPr lang="en-US" sz="3200" b="1" kern="900" dirty="0" err="1"/>
              <a:t>vật</a:t>
            </a:r>
            <a:r>
              <a:rPr lang="en-US" sz="3200" b="1" kern="900" dirty="0"/>
              <a:t>:</a:t>
            </a:r>
            <a:endParaRPr lang="en-US" sz="3200" b="1" kern="900" dirty="0"/>
          </a:p>
        </p:txBody>
      </p:sp>
      <p:sp>
        <p:nvSpPr>
          <p:cNvPr id="6173" name="Text Box 29"/>
          <p:cNvSpPr txBox="1">
            <a:spLocks noChangeArrowheads="1"/>
          </p:cNvSpPr>
          <p:nvPr/>
        </p:nvSpPr>
        <p:spPr bwMode="auto">
          <a:xfrm>
            <a:off x="381000" y="3156585"/>
            <a:ext cx="2819400" cy="18148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en-US"/>
            </a:defPPr>
            <a:lvl1pPr algn="just">
              <a:defRPr sz="2200">
                <a:latin typeface="Times New Roman" panose="02020603050405020304" pitchFamily="18" charset="0"/>
              </a:defRPr>
            </a:lvl1pPr>
            <a:lvl2pPr marL="742950" indent="-285750" eaLnBrk="0" hangingPunct="0">
              <a:defRPr sz="4800">
                <a:latin typeface="Times New Roman" panose="02020603050405020304" pitchFamily="18" charset="0"/>
              </a:defRPr>
            </a:lvl2pPr>
            <a:lvl3pPr marL="1143000" indent="-228600" eaLnBrk="0" hangingPunct="0">
              <a:defRPr sz="4800">
                <a:latin typeface="Times New Roman" panose="02020603050405020304" pitchFamily="18" charset="0"/>
              </a:defRPr>
            </a:lvl3pPr>
            <a:lvl4pPr marL="1600200" indent="-228600" eaLnBrk="0" hangingPunct="0">
              <a:defRPr sz="4800">
                <a:latin typeface="Times New Roman" panose="02020603050405020304" pitchFamily="18" charset="0"/>
              </a:defRPr>
            </a:lvl4pPr>
            <a:lvl5pPr marL="2057400" indent="-228600" eaLnBrk="0" hangingPunct="0">
              <a:defRPr sz="4800"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latin typeface="Times New Roman" panose="02020603050405020304" pitchFamily="18" charset="0"/>
              </a:defRPr>
            </a:lvl9pPr>
          </a:lstStyle>
          <a:p>
            <a:r>
              <a:rPr lang="en-US" sz="2800" b="1" dirty="0" err="1"/>
              <a:t>b.Dùng</a:t>
            </a:r>
            <a:r>
              <a:rPr lang="en-US" sz="2800" b="1" dirty="0"/>
              <a:t> </a:t>
            </a:r>
            <a:r>
              <a:rPr lang="en-US" sz="2800" b="1" dirty="0" err="1"/>
              <a:t>để</a:t>
            </a:r>
            <a:r>
              <a:rPr lang="en-US" sz="2800" b="1" dirty="0"/>
              <a:t> </a:t>
            </a:r>
            <a:r>
              <a:rPr lang="en-US" sz="2800" b="1" dirty="0" err="1"/>
              <a:t>thể</a:t>
            </a:r>
            <a:r>
              <a:rPr lang="en-US" sz="2800" b="1" dirty="0"/>
              <a:t> </a:t>
            </a:r>
            <a:r>
              <a:rPr lang="en-US" sz="2800" b="1" dirty="0" err="1"/>
              <a:t>hiện</a:t>
            </a:r>
            <a:r>
              <a:rPr lang="en-US" sz="2800" b="1" dirty="0"/>
              <a:t> </a:t>
            </a:r>
            <a:r>
              <a:rPr lang="en-US" sz="2800" b="1" dirty="0" err="1"/>
              <a:t>vẻ</a:t>
            </a:r>
            <a:r>
              <a:rPr lang="en-US" sz="2800" b="1" dirty="0"/>
              <a:t> </a:t>
            </a:r>
            <a:r>
              <a:rPr lang="en-US" sz="2800" b="1" dirty="0" err="1"/>
              <a:t>đẹp</a:t>
            </a:r>
            <a:r>
              <a:rPr lang="en-US" sz="2800" b="1" dirty="0"/>
              <a:t> </a:t>
            </a:r>
            <a:r>
              <a:rPr lang="en-US" sz="2800" b="1" dirty="0" err="1"/>
              <a:t>của</a:t>
            </a:r>
            <a:r>
              <a:rPr lang="en-US" sz="2800" b="1" dirty="0"/>
              <a:t> </a:t>
            </a:r>
            <a:r>
              <a:rPr lang="en-US" sz="2800" b="1" dirty="0" err="1"/>
              <a:t>cả</a:t>
            </a:r>
            <a:r>
              <a:rPr lang="en-US" sz="2800" b="1" dirty="0"/>
              <a:t> </a:t>
            </a:r>
            <a:r>
              <a:rPr lang="en-US" sz="2800" b="1" dirty="0" err="1"/>
              <a:t>thiên</a:t>
            </a:r>
            <a:r>
              <a:rPr lang="en-US" sz="2800" b="1" dirty="0"/>
              <a:t> </a:t>
            </a:r>
            <a:r>
              <a:rPr lang="en-US" sz="2800" b="1" dirty="0" err="1"/>
              <a:t>nhiên</a:t>
            </a:r>
            <a:r>
              <a:rPr lang="en-US" sz="2800" b="1" dirty="0"/>
              <a:t>, </a:t>
            </a:r>
            <a:r>
              <a:rPr lang="en-US" sz="2800" b="1" dirty="0" err="1"/>
              <a:t>cảnh</a:t>
            </a:r>
            <a:r>
              <a:rPr lang="en-US" sz="2800" b="1" dirty="0"/>
              <a:t> </a:t>
            </a:r>
            <a:r>
              <a:rPr lang="en-US" sz="2800" b="1" dirty="0" err="1"/>
              <a:t>vật</a:t>
            </a:r>
            <a:r>
              <a:rPr lang="en-US" sz="2800" b="1" dirty="0"/>
              <a:t>, </a:t>
            </a:r>
            <a:r>
              <a:rPr lang="en-US" sz="2800" b="1" dirty="0" err="1"/>
              <a:t>người</a:t>
            </a:r>
            <a:endParaRPr lang="en-US" sz="2800" b="1" dirty="0" err="1"/>
          </a:p>
        </p:txBody>
      </p:sp>
      <p:sp>
        <p:nvSpPr>
          <p:cNvPr id="6174" name="Text Box 30"/>
          <p:cNvSpPr txBox="1">
            <a:spLocks noChangeArrowheads="1"/>
          </p:cNvSpPr>
          <p:nvPr/>
        </p:nvSpPr>
        <p:spPr bwMode="auto">
          <a:xfrm>
            <a:off x="3429000" y="742950"/>
            <a:ext cx="2647950" cy="5835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sz="2000" dirty="0">
                <a:solidFill>
                  <a:srgbClr val="000099"/>
                </a:solidFill>
              </a:rPr>
              <a:t> </a:t>
            </a:r>
            <a:r>
              <a:rPr lang="en-US" sz="3200" b="1" dirty="0">
                <a:solidFill>
                  <a:srgbClr val="FF0000"/>
                </a:solidFill>
              </a:rPr>
              <a:t>M: </a:t>
            </a:r>
            <a:r>
              <a:rPr lang="en-US" sz="3200" b="1" dirty="0" err="1">
                <a:solidFill>
                  <a:srgbClr val="FF0000"/>
                </a:solidFill>
              </a:rPr>
              <a:t>tươi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đẹp</a:t>
            </a:r>
            <a:r>
              <a:rPr lang="en-US" sz="3200" b="1" dirty="0"/>
              <a:t> </a:t>
            </a:r>
            <a:endParaRPr lang="en-US" sz="3200" b="1" dirty="0"/>
          </a:p>
        </p:txBody>
      </p:sp>
      <p:sp>
        <p:nvSpPr>
          <p:cNvPr id="6175" name="Text Box 31"/>
          <p:cNvSpPr txBox="1">
            <a:spLocks noChangeArrowheads="1"/>
          </p:cNvSpPr>
          <p:nvPr/>
        </p:nvSpPr>
        <p:spPr bwMode="auto">
          <a:xfrm>
            <a:off x="3352800" y="3181350"/>
            <a:ext cx="2724150" cy="5835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sz="3200" b="1" dirty="0">
                <a:solidFill>
                  <a:srgbClr val="FF0000"/>
                </a:solidFill>
              </a:rPr>
              <a:t>M: </a:t>
            </a:r>
            <a:r>
              <a:rPr lang="en-US" sz="3200" b="1" dirty="0" err="1">
                <a:solidFill>
                  <a:srgbClr val="FF0000"/>
                </a:solidFill>
              </a:rPr>
              <a:t>xinh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xắn</a:t>
            </a:r>
            <a:r>
              <a:rPr lang="en-US" sz="3200" b="1" dirty="0"/>
              <a:t> </a:t>
            </a:r>
            <a:endParaRPr lang="en-US" sz="3200" b="1" dirty="0"/>
          </a:p>
        </p:txBody>
      </p:sp>
      <p:sp>
        <p:nvSpPr>
          <p:cNvPr id="2" name="TextBox 1"/>
          <p:cNvSpPr txBox="1"/>
          <p:nvPr/>
        </p:nvSpPr>
        <p:spPr>
          <a:xfrm>
            <a:off x="3352800" y="1276350"/>
            <a:ext cx="5847080" cy="20612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hùng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vĩ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tráng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lệ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xanh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tươi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huy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hoàng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hoành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tráng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nguy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nga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lộng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lẫy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kỳ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vĩ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sừng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sững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rực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rỡ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hữu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tình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mĩ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lệ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tuyệt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vời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…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385820" y="3638550"/>
            <a:ext cx="5758180" cy="15684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xinh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đẹp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xinh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tươi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rực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rỡ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lộng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lẫy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mĩ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lệ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duyên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dáng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thiết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tha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,…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1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2000"/>
                                        <p:tgtEl>
                                          <p:spTgt spid="6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1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1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3" dur="1" fill="hold"/>
                                        <p:tgtEl>
                                          <p:spTgt spid="6173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6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3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8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72" grpId="0"/>
      <p:bldP spid="6172" grpId="1"/>
      <p:bldP spid="6174" grpId="0"/>
      <p:bldP spid="6174" grpId="1"/>
      <p:bldP spid="6173" grpId="0"/>
      <p:bldP spid="6173" grpId="1"/>
      <p:bldP spid="6175" grpId="0"/>
      <p:bldP spid="6175" grpId="1"/>
      <p:bldP spid="2" grpId="0"/>
      <p:bldP spid="2" grpId="1"/>
      <p:bldP spid="16" grpId="0"/>
      <p:bldP spid="16" grpId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3" name="Picture 7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1" y="171450"/>
            <a:ext cx="2815464" cy="2228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4" name="Picture 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1884" y="171450"/>
            <a:ext cx="3147915" cy="2228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5" name="Picture 1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171451"/>
            <a:ext cx="3124200" cy="22895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6" name="Picture 1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1" y="2514600"/>
            <a:ext cx="2795683" cy="2628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7" name="Picture 1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1884" y="2514600"/>
            <a:ext cx="3147913" cy="2628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8" name="Picture 1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798" y="2514600"/>
            <a:ext cx="3124201" cy="2628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927327" y="1969055"/>
            <a:ext cx="1764665" cy="460375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US" sz="2400" b="1" dirty="0" err="1">
                <a:solidFill>
                  <a:srgbClr val="FF0000"/>
                </a:solidFill>
              </a:rPr>
              <a:t>hùng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vĩ</a:t>
            </a:r>
            <a:r>
              <a:rPr lang="en-US" sz="2400" b="1" dirty="0">
                <a:solidFill>
                  <a:srgbClr val="FF0000"/>
                </a:solidFill>
              </a:rPr>
              <a:t>, </a:t>
            </a:r>
            <a:r>
              <a:rPr lang="en-US" sz="2400" b="1" dirty="0" err="1">
                <a:solidFill>
                  <a:srgbClr val="FF0000"/>
                </a:solidFill>
              </a:rPr>
              <a:t>kì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vĩ</a:t>
            </a:r>
            <a:endParaRPr lang="en-US" sz="2400" b="1" dirty="0" err="1">
              <a:solidFill>
                <a:srgbClr val="FF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945828" y="1969055"/>
            <a:ext cx="1457960" cy="460375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US" sz="2400" b="1" dirty="0" err="1">
                <a:solidFill>
                  <a:srgbClr val="FF0000"/>
                </a:solidFill>
              </a:rPr>
              <a:t>th</a:t>
            </a:r>
            <a:r>
              <a:rPr lang="vi-VN" sz="2400" b="1" dirty="0">
                <a:solidFill>
                  <a:srgbClr val="FF0000"/>
                </a:solidFill>
              </a:rPr>
              <a:t>ơ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mộng</a:t>
            </a:r>
            <a:endParaRPr lang="en-US" sz="2400" b="1" dirty="0" err="1">
              <a:solidFill>
                <a:srgbClr val="FF0000"/>
              </a:solidFill>
            </a:endParaRPr>
          </a:p>
        </p:txBody>
      </p:sp>
      <p:grpSp>
        <p:nvGrpSpPr>
          <p:cNvPr id="11" name="TextBox 10"/>
          <p:cNvGrpSpPr/>
          <p:nvPr/>
        </p:nvGrpSpPr>
        <p:grpSpPr bwMode="auto">
          <a:xfrm>
            <a:off x="6617512" y="2057399"/>
            <a:ext cx="2571750" cy="561975"/>
            <a:chOff x="5418" y="146"/>
            <a:chExt cx="2163" cy="472"/>
          </a:xfrm>
        </p:grpSpPr>
        <p:pic>
          <p:nvPicPr>
            <p:cNvPr id="12302" name="TextBox 10"/>
            <p:cNvPicPr>
              <a:picLocks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18" y="146"/>
              <a:ext cx="1663" cy="4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2303" name="Text Box 16"/>
            <p:cNvSpPr txBox="1">
              <a:spLocks noChangeArrowheads="1"/>
            </p:cNvSpPr>
            <p:nvPr/>
          </p:nvSpPr>
          <p:spPr bwMode="auto">
            <a:xfrm>
              <a:off x="5509" y="192"/>
              <a:ext cx="2072" cy="3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400" b="1" dirty="0">
                  <a:solidFill>
                    <a:srgbClr val="3333CC"/>
                  </a:solidFill>
                  <a:latin typeface="Arial" panose="020B0604020202020204" pitchFamily="34" charset="0"/>
                </a:rPr>
                <a:t>r</a:t>
              </a:r>
              <a:r>
                <a:rPr lang="vi-VN" altLang="en-US" sz="2400" b="1" dirty="0">
                  <a:solidFill>
                    <a:srgbClr val="3333CC"/>
                  </a:solidFill>
                  <a:latin typeface="Arial" panose="020B0604020202020204" pitchFamily="34" charset="0"/>
                </a:rPr>
                <a:t>ực rỡ, sặc  sỡ</a:t>
              </a:r>
              <a:endParaRPr lang="vi-VN" altLang="en-US" sz="2400" b="1" dirty="0">
                <a:solidFill>
                  <a:srgbClr val="3333CC"/>
                </a:solidFill>
                <a:latin typeface="Arial" panose="020B0604020202020204" pitchFamily="34" charset="0"/>
              </a:endParaRPr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6118488" y="4857988"/>
            <a:ext cx="3020695" cy="460375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>
            <a:spAutoFit/>
          </a:bodyPr>
          <a:lstStyle>
            <a:lvl1pPr>
              <a:defRPr sz="2000" b="1"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eaLnBrk="1" hangingPunct="1">
              <a:defRPr/>
            </a:pPr>
            <a:r>
              <a:rPr lang="en-US" altLang="en-US" sz="2400" dirty="0">
                <a:solidFill>
                  <a:srgbClr val="FF0000"/>
                </a:solidFill>
                <a:latin typeface="Arial" panose="020B0604020202020204" pitchFamily="34" charset="0"/>
              </a:rPr>
              <a:t>t</a:t>
            </a:r>
            <a:r>
              <a:rPr lang="vi-VN" altLang="en-US" sz="2400" dirty="0">
                <a:solidFill>
                  <a:srgbClr val="FF0000"/>
                </a:solidFill>
                <a:latin typeface="Arial" panose="020B0604020202020204" pitchFamily="34" charset="0"/>
              </a:rPr>
              <a:t>ươ</a:t>
            </a:r>
            <a:r>
              <a:rPr lang="en-US" altLang="en-US" sz="2400" dirty="0" err="1">
                <a:solidFill>
                  <a:srgbClr val="FF0000"/>
                </a:solidFill>
                <a:latin typeface="Arial" panose="020B0604020202020204" pitchFamily="34" charset="0"/>
              </a:rPr>
              <a:t>i</a:t>
            </a:r>
            <a:r>
              <a:rPr lang="en-US" altLang="en-US" sz="2400" dirty="0">
                <a:solidFill>
                  <a:srgbClr val="FF0000"/>
                </a:solidFill>
                <a:latin typeface="Arial" panose="020B0604020202020204" pitchFamily="34" charset="0"/>
              </a:rPr>
              <a:t> </a:t>
            </a:r>
            <a:r>
              <a:rPr lang="vi-VN" altLang="en-US" sz="2400" dirty="0">
                <a:solidFill>
                  <a:srgbClr val="FF0000"/>
                </a:solidFill>
                <a:latin typeface="Arial" panose="020B0604020202020204" pitchFamily="34" charset="0"/>
              </a:rPr>
              <a:t>đẹp</a:t>
            </a:r>
            <a:r>
              <a:rPr lang="en-US" altLang="en-US" sz="2400" dirty="0">
                <a:solidFill>
                  <a:srgbClr val="FF0000"/>
                </a:solidFill>
                <a:latin typeface="Arial" panose="020B0604020202020204" pitchFamily="34" charset="0"/>
              </a:rPr>
              <a:t>, </a:t>
            </a:r>
            <a:r>
              <a:rPr lang="en-US" altLang="en-US" sz="2400" dirty="0" err="1">
                <a:solidFill>
                  <a:srgbClr val="FF0000"/>
                </a:solidFill>
                <a:latin typeface="Arial" panose="020B0604020202020204" pitchFamily="34" charset="0"/>
              </a:rPr>
              <a:t>xanh</a:t>
            </a:r>
            <a:r>
              <a:rPr lang="en-US" altLang="en-US" sz="2400" dirty="0">
                <a:solidFill>
                  <a:srgbClr val="FF0000"/>
                </a:solidFill>
                <a:latin typeface="Arial" panose="020B0604020202020204" pitchFamily="34" charset="0"/>
              </a:rPr>
              <a:t> </a:t>
            </a:r>
            <a:r>
              <a:rPr lang="en-US" altLang="en-US" sz="2400" dirty="0" err="1">
                <a:solidFill>
                  <a:srgbClr val="FF0000"/>
                </a:solidFill>
                <a:latin typeface="Arial" panose="020B0604020202020204" pitchFamily="34" charset="0"/>
              </a:rPr>
              <a:t>tươi</a:t>
            </a:r>
            <a:endParaRPr lang="en-US" altLang="en-US" sz="2400" dirty="0" err="1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810000" y="4774168"/>
            <a:ext cx="1510665" cy="460375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US" sz="2400" b="1" dirty="0" err="1">
                <a:solidFill>
                  <a:srgbClr val="FF0000"/>
                </a:solidFill>
              </a:rPr>
              <a:t>huy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hoàng</a:t>
            </a:r>
            <a:endParaRPr lang="en-US" sz="2400" b="1" dirty="0" err="1">
              <a:solidFill>
                <a:srgbClr val="FF00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78381" y="4774168"/>
            <a:ext cx="2433955" cy="460375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US" sz="2400" b="1" dirty="0" err="1">
                <a:solidFill>
                  <a:srgbClr val="FF0000"/>
                </a:solidFill>
              </a:rPr>
              <a:t>nguy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nga</a:t>
            </a:r>
            <a:r>
              <a:rPr lang="en-US" sz="2400" b="1" dirty="0">
                <a:solidFill>
                  <a:srgbClr val="FF0000"/>
                </a:solidFill>
              </a:rPr>
              <a:t>, </a:t>
            </a:r>
            <a:r>
              <a:rPr lang="en-US" sz="2400" b="1" dirty="0" err="1">
                <a:solidFill>
                  <a:srgbClr val="FF0000"/>
                </a:solidFill>
              </a:rPr>
              <a:t>tráng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lệ</a:t>
            </a:r>
            <a:endParaRPr lang="en-US" sz="2400" b="1" dirty="0" err="1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2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2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02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02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02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02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02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02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02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02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02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02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0" dur="80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1" dur="80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2" dur="80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4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4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4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00" name="Text Box 5"/>
          <p:cNvSpPr txBox="1">
            <a:spLocks noChangeArrowheads="1"/>
          </p:cNvSpPr>
          <p:nvPr/>
        </p:nvSpPr>
        <p:spPr bwMode="auto">
          <a:xfrm>
            <a:off x="105763" y="57025"/>
            <a:ext cx="8991600" cy="11988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sz="3600" b="1" u="sng" dirty="0" err="1"/>
              <a:t>Bài</a:t>
            </a:r>
            <a:r>
              <a:rPr lang="en-US" sz="3600" b="1" u="sng" dirty="0"/>
              <a:t> 3: </a:t>
            </a:r>
            <a:r>
              <a:rPr lang="en-US" sz="3600" b="1" dirty="0" err="1"/>
              <a:t>Đặt</a:t>
            </a:r>
            <a:r>
              <a:rPr lang="en-US" sz="3600" b="1" dirty="0"/>
              <a:t> </a:t>
            </a:r>
            <a:r>
              <a:rPr lang="en-US" sz="3600" b="1" dirty="0" err="1"/>
              <a:t>câu</a:t>
            </a:r>
            <a:r>
              <a:rPr lang="en-US" sz="3600" b="1" dirty="0"/>
              <a:t> </a:t>
            </a:r>
            <a:r>
              <a:rPr lang="en-US" sz="3600" b="1" dirty="0" err="1"/>
              <a:t>với</a:t>
            </a:r>
            <a:r>
              <a:rPr lang="en-US" sz="3600" b="1" dirty="0"/>
              <a:t> </a:t>
            </a:r>
            <a:r>
              <a:rPr lang="en-US" sz="3600" b="1" dirty="0" err="1"/>
              <a:t>một</a:t>
            </a:r>
            <a:r>
              <a:rPr lang="en-US" sz="3600" b="1" dirty="0"/>
              <a:t> </a:t>
            </a:r>
            <a:r>
              <a:rPr lang="en-US" sz="3600" b="1" dirty="0" err="1"/>
              <a:t>từ</a:t>
            </a:r>
            <a:r>
              <a:rPr lang="en-US" sz="3600" b="1" dirty="0"/>
              <a:t> </a:t>
            </a:r>
            <a:r>
              <a:rPr lang="en-US" sz="3600" b="1" dirty="0" err="1"/>
              <a:t>vừa</a:t>
            </a:r>
            <a:r>
              <a:rPr lang="en-US" sz="3600" b="1" dirty="0"/>
              <a:t> </a:t>
            </a:r>
            <a:r>
              <a:rPr lang="en-US" sz="3600" b="1" dirty="0" err="1"/>
              <a:t>tìm</a:t>
            </a:r>
            <a:r>
              <a:rPr lang="en-US" sz="3600" b="1" dirty="0"/>
              <a:t> </a:t>
            </a:r>
            <a:r>
              <a:rPr lang="en-US" sz="3600" b="1" dirty="0" err="1"/>
              <a:t>được</a:t>
            </a:r>
            <a:r>
              <a:rPr lang="en-US" sz="3600" b="1" dirty="0"/>
              <a:t> ở </a:t>
            </a:r>
            <a:r>
              <a:rPr lang="en-US" sz="3600" b="1" dirty="0" err="1"/>
              <a:t>bài</a:t>
            </a:r>
            <a:r>
              <a:rPr lang="en-US" sz="3600" b="1" dirty="0"/>
              <a:t> </a:t>
            </a:r>
            <a:r>
              <a:rPr lang="en-US" sz="3600" b="1" dirty="0" err="1"/>
              <a:t>tập</a:t>
            </a:r>
            <a:r>
              <a:rPr lang="en-US" sz="3600" b="1" dirty="0"/>
              <a:t> 1 </a:t>
            </a:r>
            <a:r>
              <a:rPr lang="en-US" sz="3600" b="1" dirty="0" err="1"/>
              <a:t>hoặc</a:t>
            </a:r>
            <a:r>
              <a:rPr lang="en-US" sz="3600" b="1" dirty="0"/>
              <a:t> 2.</a:t>
            </a:r>
            <a:endParaRPr lang="en-US" sz="3600" b="1" dirty="0"/>
          </a:p>
        </p:txBody>
      </p:sp>
      <p:sp>
        <p:nvSpPr>
          <p:cNvPr id="6147" name="TextBox 1"/>
          <p:cNvSpPr txBox="1">
            <a:spLocks noChangeArrowheads="1"/>
          </p:cNvSpPr>
          <p:nvPr/>
        </p:nvSpPr>
        <p:spPr bwMode="auto">
          <a:xfrm>
            <a:off x="1371906" y="1276237"/>
            <a:ext cx="8610600" cy="5835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US" sz="2800" b="1" dirty="0"/>
              <a:t>- </a:t>
            </a:r>
            <a:r>
              <a:rPr lang="en-US" sz="3200" b="1" dirty="0" err="1"/>
              <a:t>Lâu</a:t>
            </a:r>
            <a:r>
              <a:rPr lang="en-US" sz="3200" b="1" dirty="0"/>
              <a:t> </a:t>
            </a:r>
            <a:r>
              <a:rPr lang="en-US" sz="3200" b="1" dirty="0" err="1"/>
              <a:t>đài</a:t>
            </a:r>
            <a:r>
              <a:rPr lang="en-US" sz="3200" b="1" dirty="0"/>
              <a:t> </a:t>
            </a:r>
            <a:r>
              <a:rPr lang="en-US" sz="3200" b="1" dirty="0" err="1"/>
              <a:t>đẹp</a:t>
            </a:r>
            <a:r>
              <a:rPr lang="en-US" sz="3200" b="1" dirty="0"/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nguy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nga</a:t>
            </a:r>
            <a:r>
              <a:rPr lang="en-US" sz="3200" b="1" dirty="0"/>
              <a:t>, </a:t>
            </a:r>
            <a:r>
              <a:rPr lang="en-US" sz="3200" b="1" dirty="0" err="1">
                <a:solidFill>
                  <a:srgbClr val="FF0000"/>
                </a:solidFill>
              </a:rPr>
              <a:t>lộng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lẫy</a:t>
            </a:r>
            <a:r>
              <a:rPr lang="en-US" sz="2800" b="1" dirty="0"/>
              <a:t>.</a:t>
            </a:r>
            <a:endParaRPr lang="en-US" sz="2800" b="1" dirty="0"/>
          </a:p>
        </p:txBody>
      </p:sp>
      <p:sp>
        <p:nvSpPr>
          <p:cNvPr id="6148" name="TextBox 3"/>
          <p:cNvSpPr txBox="1">
            <a:spLocks noChangeArrowheads="1"/>
          </p:cNvSpPr>
          <p:nvPr/>
        </p:nvSpPr>
        <p:spPr bwMode="auto">
          <a:xfrm>
            <a:off x="505795" y="1988462"/>
            <a:ext cx="8191500" cy="5835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US" sz="3200" b="1" dirty="0"/>
              <a:t>- </a:t>
            </a:r>
            <a:r>
              <a:rPr lang="en-US" sz="3200" b="1" dirty="0" err="1"/>
              <a:t>Phong</a:t>
            </a:r>
            <a:r>
              <a:rPr lang="en-US" sz="3200" b="1" dirty="0"/>
              <a:t> </a:t>
            </a:r>
            <a:r>
              <a:rPr lang="en-US" sz="3200" b="1" dirty="0" err="1"/>
              <a:t>cảnh</a:t>
            </a:r>
            <a:r>
              <a:rPr lang="en-US" sz="3200" b="1" dirty="0"/>
              <a:t> </a:t>
            </a:r>
            <a:r>
              <a:rPr lang="en-US" sz="3200" b="1" dirty="0" err="1"/>
              <a:t>nơi</a:t>
            </a:r>
            <a:r>
              <a:rPr lang="en-US" sz="3200" b="1" dirty="0"/>
              <a:t> </a:t>
            </a:r>
            <a:r>
              <a:rPr lang="en-US" sz="3200" b="1" dirty="0" err="1"/>
              <a:t>đây</a:t>
            </a:r>
            <a:r>
              <a:rPr lang="en-US" sz="3200" b="1" dirty="0"/>
              <a:t> </a:t>
            </a:r>
            <a:r>
              <a:rPr lang="en-US" sz="3200" b="1" dirty="0" err="1"/>
              <a:t>đẹp</a:t>
            </a:r>
            <a:r>
              <a:rPr lang="en-US" sz="3200" b="1" dirty="0"/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tuyệt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vời</a:t>
            </a:r>
            <a:r>
              <a:rPr lang="vi-VN" altLang="en-US" sz="3200" b="1" dirty="0" err="1">
                <a:solidFill>
                  <a:srgbClr val="FF0000"/>
                </a:solidFill>
              </a:rPr>
              <a:t>.</a:t>
            </a:r>
            <a:endParaRPr lang="vi-VN" altLang="en-US" sz="3200" b="1" dirty="0" err="1">
              <a:solidFill>
                <a:srgbClr val="FF0000"/>
              </a:solidFill>
            </a:endParaRPr>
          </a:p>
        </p:txBody>
      </p:sp>
      <p:sp>
        <p:nvSpPr>
          <p:cNvPr id="6149" name="TextBox 4"/>
          <p:cNvSpPr txBox="1">
            <a:spLocks noChangeArrowheads="1"/>
          </p:cNvSpPr>
          <p:nvPr/>
        </p:nvSpPr>
        <p:spPr bwMode="auto">
          <a:xfrm>
            <a:off x="495029" y="2571839"/>
            <a:ext cx="8420100" cy="5835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sz="3200" b="1" dirty="0"/>
              <a:t>- </a:t>
            </a:r>
            <a:r>
              <a:rPr lang="en-US" sz="3200" b="1" dirty="0" err="1"/>
              <a:t>Những</a:t>
            </a:r>
            <a:r>
              <a:rPr lang="en-US" sz="3200" b="1" dirty="0"/>
              <a:t> </a:t>
            </a:r>
            <a:r>
              <a:rPr lang="en-US" sz="3200" b="1" dirty="0" err="1"/>
              <a:t>bông</a:t>
            </a:r>
            <a:r>
              <a:rPr lang="en-US" sz="3200" b="1" dirty="0"/>
              <a:t> </a:t>
            </a:r>
            <a:r>
              <a:rPr lang="en-US" sz="3200" b="1" dirty="0" err="1"/>
              <a:t>hoa</a:t>
            </a:r>
            <a:r>
              <a:rPr lang="en-US" sz="3200" b="1" dirty="0"/>
              <a:t> </a:t>
            </a:r>
            <a:r>
              <a:rPr lang="en-US" sz="3200" b="1" dirty="0" err="1"/>
              <a:t>trong</a:t>
            </a:r>
            <a:r>
              <a:rPr lang="en-US" sz="3200" b="1" dirty="0"/>
              <a:t> </a:t>
            </a:r>
            <a:r>
              <a:rPr lang="en-US" sz="3200" b="1" dirty="0" err="1"/>
              <a:t>vườn</a:t>
            </a:r>
            <a:r>
              <a:rPr lang="en-US" sz="3200" b="1" dirty="0"/>
              <a:t> </a:t>
            </a:r>
            <a:r>
              <a:rPr lang="en-US" sz="3200" b="1" dirty="0" err="1"/>
              <a:t>nở</a:t>
            </a:r>
            <a:r>
              <a:rPr lang="en-US" sz="3200" b="1" dirty="0"/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rực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rỡ</a:t>
            </a:r>
            <a:r>
              <a:rPr lang="vi-VN" altLang="en-US" sz="3200" b="1" dirty="0" err="1">
                <a:solidFill>
                  <a:srgbClr val="FF0000"/>
                </a:solidFill>
              </a:rPr>
              <a:t>.</a:t>
            </a:r>
            <a:endParaRPr lang="vi-VN" altLang="en-US" sz="3200" b="1" dirty="0" err="1">
              <a:solidFill>
                <a:srgbClr val="FF0000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28401" y="1210945"/>
            <a:ext cx="1447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Ví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4"/>
          <p:cNvSpPr txBox="1">
            <a:spLocks noChangeArrowheads="1"/>
          </p:cNvSpPr>
          <p:nvPr/>
        </p:nvSpPr>
        <p:spPr bwMode="auto">
          <a:xfrm>
            <a:off x="535698" y="3409902"/>
            <a:ext cx="8420100" cy="1076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sz="3200" b="1" dirty="0"/>
              <a:t>- </a:t>
            </a:r>
            <a:r>
              <a:rPr lang="en-US" altLang="en-US" sz="3200" b="1" dirty="0" err="1"/>
              <a:t>Nụ</a:t>
            </a:r>
            <a:r>
              <a:rPr lang="en-US" altLang="en-US" sz="3200" b="1" dirty="0"/>
              <a:t> </a:t>
            </a:r>
            <a:r>
              <a:rPr lang="en-US" altLang="en-US" sz="3200" b="1" dirty="0" err="1"/>
              <a:t>cười</a:t>
            </a:r>
            <a:r>
              <a:rPr lang="en-US" altLang="en-US" sz="3200" b="1" dirty="0"/>
              <a:t> </a:t>
            </a:r>
            <a:r>
              <a:rPr lang="en-US" altLang="en-US" sz="3200" b="1" dirty="0" err="1"/>
              <a:t>của</a:t>
            </a:r>
            <a:r>
              <a:rPr lang="en-US" altLang="en-US" sz="3200" b="1" dirty="0"/>
              <a:t> </a:t>
            </a:r>
            <a:r>
              <a:rPr lang="en-US" altLang="en-US" sz="3200" b="1" dirty="0" err="1"/>
              <a:t>bà</a:t>
            </a:r>
            <a:r>
              <a:rPr lang="en-US" altLang="en-US" sz="3200" b="1" dirty="0"/>
              <a:t> </a:t>
            </a:r>
            <a:r>
              <a:rPr lang="en-US" altLang="en-US" sz="3200" b="1" dirty="0" err="1"/>
              <a:t>lão</a:t>
            </a:r>
            <a:r>
              <a:rPr lang="en-US" altLang="en-US" sz="3200" b="1" dirty="0"/>
              <a:t> </a:t>
            </a:r>
            <a:r>
              <a:rPr lang="en-US" altLang="en-US" sz="3200" b="1" dirty="0" err="1"/>
              <a:t>thật</a:t>
            </a:r>
            <a:r>
              <a:rPr lang="en-US" altLang="en-US" sz="3200" b="1" dirty="0"/>
              <a:t> </a:t>
            </a:r>
            <a:r>
              <a:rPr lang="en-US" altLang="en-US" sz="3200" b="1" dirty="0" err="1">
                <a:solidFill>
                  <a:srgbClr val="FF0000"/>
                </a:solidFill>
              </a:rPr>
              <a:t>đáng</a:t>
            </a:r>
            <a:r>
              <a:rPr lang="en-US" altLang="en-US" sz="3200" b="1" dirty="0">
                <a:solidFill>
                  <a:srgbClr val="FF0000"/>
                </a:solidFill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</a:rPr>
              <a:t>yêu</a:t>
            </a:r>
            <a:r>
              <a:rPr lang="en-US" altLang="en-US" sz="3200" b="1" dirty="0"/>
              <a:t>.</a:t>
            </a:r>
            <a:endParaRPr lang="en-US" altLang="en-US" sz="3200" b="1" dirty="0"/>
          </a:p>
          <a:p>
            <a:pPr eaLnBrk="1" hangingPunct="1"/>
            <a:endParaRPr lang="en-US" altLang="en-US" sz="3200" b="1" dirty="0"/>
          </a:p>
        </p:txBody>
      </p:sp>
      <p:sp>
        <p:nvSpPr>
          <p:cNvPr id="10" name="TextBox 4"/>
          <p:cNvSpPr txBox="1">
            <a:spLocks noChangeArrowheads="1"/>
          </p:cNvSpPr>
          <p:nvPr/>
        </p:nvSpPr>
        <p:spPr bwMode="auto">
          <a:xfrm>
            <a:off x="535941" y="4172239"/>
            <a:ext cx="8420100" cy="5835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sz="3200" b="1" dirty="0"/>
              <a:t>- </a:t>
            </a:r>
            <a:r>
              <a:rPr lang="en-US" altLang="en-US" sz="3200" b="1" dirty="0" err="1"/>
              <a:t>Cô</a:t>
            </a:r>
            <a:r>
              <a:rPr lang="en-US" altLang="en-US" sz="3200" b="1" dirty="0"/>
              <a:t> </a:t>
            </a:r>
            <a:r>
              <a:rPr lang="en-US" altLang="en-US" sz="3200" b="1" dirty="0" err="1"/>
              <a:t>giáo</a:t>
            </a:r>
            <a:r>
              <a:rPr lang="en-US" altLang="en-US" sz="3200" b="1" dirty="0"/>
              <a:t> </a:t>
            </a:r>
            <a:r>
              <a:rPr lang="en-US" altLang="en-US" sz="3200" b="1" dirty="0" err="1"/>
              <a:t>em</a:t>
            </a:r>
            <a:r>
              <a:rPr lang="en-US" altLang="en-US" sz="3200" b="1" dirty="0"/>
              <a:t> </a:t>
            </a:r>
            <a:r>
              <a:rPr lang="en-US" altLang="en-US" sz="3200" b="1" dirty="0" err="1">
                <a:solidFill>
                  <a:srgbClr val="FF0000"/>
                </a:solidFill>
              </a:rPr>
              <a:t>thướt</a:t>
            </a:r>
            <a:r>
              <a:rPr lang="en-US" altLang="en-US" sz="3200" b="1" dirty="0">
                <a:solidFill>
                  <a:srgbClr val="FF0000"/>
                </a:solidFill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</a:rPr>
              <a:t>tha</a:t>
            </a:r>
            <a:r>
              <a:rPr lang="en-US" altLang="en-US" sz="3200" b="1" dirty="0">
                <a:solidFill>
                  <a:srgbClr val="FF0000"/>
                </a:solidFill>
              </a:rPr>
              <a:t> </a:t>
            </a:r>
            <a:r>
              <a:rPr lang="en-US" altLang="en-US" sz="3200" b="1" dirty="0" err="1"/>
              <a:t>trong</a:t>
            </a:r>
            <a:r>
              <a:rPr lang="en-US" altLang="en-US" sz="3200" b="1" dirty="0"/>
              <a:t> </a:t>
            </a:r>
            <a:r>
              <a:rPr lang="en-US" altLang="en-US" sz="3200" b="1" dirty="0" err="1"/>
              <a:t>tà</a:t>
            </a:r>
            <a:r>
              <a:rPr lang="en-US" altLang="en-US" sz="3200" b="1" dirty="0"/>
              <a:t> </a:t>
            </a:r>
            <a:r>
              <a:rPr lang="en-US" altLang="en-US" sz="3200" b="1" dirty="0" err="1"/>
              <a:t>áo</a:t>
            </a:r>
            <a:r>
              <a:rPr lang="en-US" altLang="en-US" sz="3200" b="1" dirty="0"/>
              <a:t> </a:t>
            </a:r>
            <a:r>
              <a:rPr lang="en-US" altLang="en-US" sz="3200" b="1" dirty="0" err="1"/>
              <a:t>dài</a:t>
            </a:r>
            <a:r>
              <a:rPr lang="en-US" altLang="en-US" sz="3200" b="1" dirty="0"/>
              <a:t>.</a:t>
            </a:r>
            <a:endParaRPr lang="en-US" altLang="en-US" sz="32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82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6147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20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7" dur="1" fill="hold"/>
                                        <p:tgtEl>
                                          <p:spTgt spid="6149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7" dur="1" fill="hold"/>
                                        <p:tgtEl>
                                          <p:spTgt spid="10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200" grpId="0"/>
      <p:bldP spid="8200" grpId="1"/>
      <p:bldP spid="2" grpId="0"/>
      <p:bldP spid="2" grpId="1"/>
      <p:bldP spid="6147" grpId="0"/>
      <p:bldP spid="6147" grpId="1"/>
      <p:bldP spid="6148" grpId="0"/>
      <p:bldP spid="6148" grpId="1"/>
      <p:bldP spid="6149" grpId="0"/>
      <p:bldP spid="6149" grpId="1"/>
      <p:bldP spid="9" grpId="0"/>
      <p:bldP spid="9" grpId="1"/>
      <p:bldP spid="10" grpId="0"/>
      <p:bldP spid="10" grpId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-42029" y="2372371"/>
          <a:ext cx="3632200" cy="211455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632200"/>
              </a:tblGrid>
              <a:tr h="750093">
                <a:tc>
                  <a:txBody>
                    <a:bodyPr/>
                    <a:lstStyle/>
                    <a:p>
                      <a:pPr algn="ctr"/>
                      <a:r>
                        <a:rPr lang="en-US" sz="3200" b="1" baseline="0" dirty="0" err="1">
                          <a:solidFill>
                            <a:sysClr val="windowText" lastClr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đẹp</a:t>
                      </a:r>
                      <a:r>
                        <a:rPr lang="en-US" sz="3200" b="1" baseline="0" dirty="0">
                          <a:solidFill>
                            <a:sysClr val="windowText" lastClr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b="1" baseline="0" dirty="0" err="1">
                          <a:solidFill>
                            <a:sysClr val="windowText" lastClr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người</a:t>
                      </a:r>
                      <a:r>
                        <a:rPr lang="en-US" sz="3200" b="1" baseline="0" dirty="0">
                          <a:solidFill>
                            <a:sysClr val="windowText" lastClr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3200" b="1" baseline="0" dirty="0" err="1">
                          <a:solidFill>
                            <a:sysClr val="windowText" lastClr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đẹp</a:t>
                      </a:r>
                      <a:r>
                        <a:rPr lang="en-US" sz="3200" b="1" baseline="0" dirty="0">
                          <a:solidFill>
                            <a:sysClr val="windowText" lastClr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b="1" baseline="0" dirty="0" err="1">
                          <a:solidFill>
                            <a:sysClr val="windowText" lastClr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nết</a:t>
                      </a:r>
                      <a:endParaRPr lang="en-US" sz="3200" b="1" baseline="0" dirty="0" err="1">
                        <a:solidFill>
                          <a:sysClr val="windowText" lastClr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5D5"/>
                    </a:solidFill>
                  </a:tcPr>
                </a:tc>
              </a:tr>
              <a:tr h="687586"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 err="1">
                          <a:solidFill>
                            <a:sysClr val="windowText" lastClr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Mặt</a:t>
                      </a:r>
                      <a:r>
                        <a:rPr lang="en-US" sz="3200" b="1" baseline="0" dirty="0">
                          <a:solidFill>
                            <a:sysClr val="windowText" lastClr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b="1" baseline="0" dirty="0" err="1">
                          <a:solidFill>
                            <a:sysClr val="windowText" lastClr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tươi</a:t>
                      </a:r>
                      <a:r>
                        <a:rPr lang="en-US" sz="3200" b="1" baseline="0" dirty="0">
                          <a:solidFill>
                            <a:sysClr val="windowText" lastClr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b="1" baseline="0" dirty="0" err="1">
                          <a:solidFill>
                            <a:sysClr val="windowText" lastClr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như</a:t>
                      </a:r>
                      <a:r>
                        <a:rPr lang="en-US" sz="3200" b="1" baseline="0" dirty="0">
                          <a:solidFill>
                            <a:sysClr val="windowText" lastClr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b="1" baseline="0" dirty="0" err="1">
                          <a:solidFill>
                            <a:sysClr val="windowText" lastClr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hoa</a:t>
                      </a:r>
                      <a:endParaRPr lang="en-US" sz="3200" b="1" baseline="0" dirty="0" err="1">
                        <a:solidFill>
                          <a:sysClr val="windowText" lastClr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5D5"/>
                    </a:solidFill>
                  </a:tcPr>
                </a:tc>
              </a:tr>
              <a:tr h="676871">
                <a:tc>
                  <a:txBody>
                    <a:bodyPr/>
                    <a:lstStyle/>
                    <a:p>
                      <a:pPr algn="ctr"/>
                      <a:r>
                        <a:rPr lang="en-US" sz="3200" b="1" baseline="0" dirty="0" err="1">
                          <a:solidFill>
                            <a:sysClr val="windowText" lastClr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chữ</a:t>
                      </a:r>
                      <a:r>
                        <a:rPr lang="en-US" sz="3200" b="1" baseline="0" dirty="0">
                          <a:solidFill>
                            <a:sysClr val="windowText" lastClr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b="1" baseline="0" dirty="0" err="1">
                          <a:solidFill>
                            <a:sysClr val="windowText" lastClr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như</a:t>
                      </a:r>
                      <a:r>
                        <a:rPr lang="en-US" sz="3200" b="1" baseline="0" dirty="0">
                          <a:solidFill>
                            <a:sysClr val="windowText" lastClr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b="1" baseline="0" dirty="0" err="1">
                          <a:solidFill>
                            <a:sysClr val="windowText" lastClr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gà</a:t>
                      </a:r>
                      <a:r>
                        <a:rPr lang="en-US" sz="3200" b="1" baseline="0" dirty="0">
                          <a:solidFill>
                            <a:sysClr val="windowText" lastClr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b="1" baseline="0" dirty="0" err="1">
                          <a:solidFill>
                            <a:sysClr val="windowText" lastClr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bới</a:t>
                      </a:r>
                      <a:endParaRPr lang="en-US" sz="3200" b="1" baseline="0" dirty="0" err="1">
                        <a:solidFill>
                          <a:sysClr val="windowText" lastClr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5D5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4554941" y="2372371"/>
          <a:ext cx="4589059" cy="211455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589059"/>
              </a:tblGrid>
              <a:tr h="717176">
                <a:tc>
                  <a:txBody>
                    <a:bodyPr/>
                    <a:lstStyle/>
                    <a:p>
                      <a:pPr algn="l"/>
                      <a:r>
                        <a:rPr lang="en-US" sz="2000" b="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…, </a:t>
                      </a:r>
                      <a:r>
                        <a:rPr lang="en-US" sz="3200" b="1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em</a:t>
                      </a:r>
                      <a:r>
                        <a:rPr lang="en-US" sz="3200" b="1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b="1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mỉm</a:t>
                      </a:r>
                      <a:r>
                        <a:rPr lang="en-US" sz="3200" b="1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b="1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cười</a:t>
                      </a:r>
                      <a:r>
                        <a:rPr lang="en-US" sz="3200" b="1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b="1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chào</a:t>
                      </a:r>
                      <a:r>
                        <a:rPr lang="en-US" sz="3200" b="1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b="1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mọi</a:t>
                      </a:r>
                      <a:r>
                        <a:rPr lang="en-US" sz="3200" b="1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b="1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người</a:t>
                      </a:r>
                      <a:r>
                        <a:rPr lang="en-US" sz="2400" b="1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en-US" sz="2400" b="1" baseline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34290" marB="3429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711574"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Ai </a:t>
                      </a:r>
                      <a:r>
                        <a:rPr lang="en-US" sz="3200" b="1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cũng</a:t>
                      </a:r>
                      <a:r>
                        <a:rPr lang="en-US" sz="3200" b="1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b="1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khen</a:t>
                      </a:r>
                      <a:r>
                        <a:rPr lang="en-US" sz="3200" b="1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b="1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chị</a:t>
                      </a:r>
                      <a:r>
                        <a:rPr lang="en-US" sz="3200" b="1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Ba …</a:t>
                      </a:r>
                      <a:endParaRPr lang="en-US" sz="3200" b="1" baseline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34290" marB="3429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685800"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Ai </a:t>
                      </a:r>
                      <a:r>
                        <a:rPr lang="en-US" sz="3200" b="1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viết</a:t>
                      </a:r>
                      <a:r>
                        <a:rPr lang="en-US" sz="3200" b="1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b="1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cẩu</a:t>
                      </a:r>
                      <a:r>
                        <a:rPr lang="en-US" sz="3200" b="1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b="1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thả</a:t>
                      </a:r>
                      <a:r>
                        <a:rPr lang="en-US" sz="3200" b="1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b="1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chắc</a:t>
                      </a:r>
                      <a:r>
                        <a:rPr lang="en-US" sz="3200" b="1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b="1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chắn</a:t>
                      </a:r>
                      <a:r>
                        <a:rPr lang="en-US" sz="3200" b="1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…</a:t>
                      </a:r>
                      <a:endParaRPr lang="en-US" sz="3200" b="1" baseline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34290" marB="3429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cxnSp>
        <p:nvCxnSpPr>
          <p:cNvPr id="18" name="Straight Connector 17"/>
          <p:cNvCxnSpPr/>
          <p:nvPr/>
        </p:nvCxnSpPr>
        <p:spPr>
          <a:xfrm>
            <a:off x="3429000" y="2800350"/>
            <a:ext cx="1447800" cy="1066800"/>
          </a:xfrm>
          <a:prstGeom prst="line">
            <a:avLst/>
          </a:prstGeom>
          <a:ln w="38100">
            <a:solidFill>
              <a:srgbClr val="0F02B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3124200" y="4248150"/>
            <a:ext cx="1981200" cy="228600"/>
          </a:xfrm>
          <a:prstGeom prst="line">
            <a:avLst/>
          </a:prstGeom>
          <a:ln w="38100">
            <a:solidFill>
              <a:srgbClr val="0F02BE"/>
            </a:solidFill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2" name="TextBox 1"/>
          <p:cNvSpPr txBox="1"/>
          <p:nvPr/>
        </p:nvSpPr>
        <p:spPr>
          <a:xfrm>
            <a:off x="228567" y="209550"/>
            <a:ext cx="8686800" cy="1076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2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4: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Điền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ngữ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cụm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từ ở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cột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chỗ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thích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cột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B: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2" name="Straight Connector 11"/>
          <p:cNvCxnSpPr/>
          <p:nvPr/>
        </p:nvCxnSpPr>
        <p:spPr>
          <a:xfrm flipV="1">
            <a:off x="3352800" y="2724150"/>
            <a:ext cx="1676400" cy="838200"/>
          </a:xfrm>
          <a:prstGeom prst="line">
            <a:avLst/>
          </a:prstGeom>
          <a:ln w="38100">
            <a:solidFill>
              <a:srgbClr val="0F02BE"/>
            </a:solidFill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87610">
              <a:schemeClr val="accent1">
                <a:lumMod val="20000"/>
                <a:lumOff val="80000"/>
              </a:schemeClr>
            </a:gs>
            <a:gs pos="29000">
              <a:schemeClr val="accent1">
                <a:lumMod val="20000"/>
                <a:lumOff val="80000"/>
              </a:schemeClr>
            </a:gs>
            <a:gs pos="100000">
              <a:schemeClr val="accent1">
                <a:lumMod val="60000"/>
                <a:lumOff val="40000"/>
              </a:schemeClr>
            </a:gs>
            <a:gs pos="7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8" name="Text Box 10"/>
          <p:cNvSpPr txBox="1">
            <a:spLocks noChangeArrowheads="1"/>
          </p:cNvSpPr>
          <p:nvPr/>
        </p:nvSpPr>
        <p:spPr bwMode="auto">
          <a:xfrm>
            <a:off x="523875" y="856348"/>
            <a:ext cx="8382000" cy="461665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en-US" sz="2400" b="1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Câu</a:t>
            </a:r>
            <a:r>
              <a:rPr lang="en-US" sz="2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 1.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Những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từ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ngữ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chỉ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vẻ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đẹp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bên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ngoài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của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con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người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.</a:t>
            </a:r>
            <a:endParaRPr lang="en-US" sz="2400" b="1" dirty="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99339" name="Text Box 11"/>
          <p:cNvSpPr txBox="1">
            <a:spLocks noChangeArrowheads="1"/>
          </p:cNvSpPr>
          <p:nvPr/>
        </p:nvSpPr>
        <p:spPr bwMode="auto">
          <a:xfrm>
            <a:off x="2057400" y="1485900"/>
            <a:ext cx="565785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 b="1" dirty="0" err="1"/>
              <a:t>Xinh</a:t>
            </a:r>
            <a:r>
              <a:rPr lang="en-US" altLang="en-US" sz="2400" b="1" dirty="0"/>
              <a:t> </a:t>
            </a:r>
            <a:r>
              <a:rPr lang="en-US" altLang="en-US" sz="2400" b="1" dirty="0" err="1"/>
              <a:t>đẹp</a:t>
            </a:r>
            <a:r>
              <a:rPr lang="en-US" altLang="en-US" sz="2400" b="1" dirty="0"/>
              <a:t>, </a:t>
            </a:r>
            <a:r>
              <a:rPr lang="en-US" altLang="en-US" sz="2400" b="1" dirty="0" err="1"/>
              <a:t>xinh</a:t>
            </a:r>
            <a:r>
              <a:rPr lang="en-US" altLang="en-US" sz="2400" b="1" dirty="0"/>
              <a:t> </a:t>
            </a:r>
            <a:r>
              <a:rPr lang="en-US" altLang="en-US" sz="2400" b="1" dirty="0" err="1"/>
              <a:t>xắn</a:t>
            </a:r>
            <a:r>
              <a:rPr lang="en-US" altLang="en-US" sz="2400" b="1" dirty="0"/>
              <a:t>, </a:t>
            </a:r>
            <a:r>
              <a:rPr lang="en-US" altLang="en-US" sz="2400" b="1" dirty="0" err="1"/>
              <a:t>xinh</a:t>
            </a:r>
            <a:r>
              <a:rPr lang="en-US" altLang="en-US" sz="2400" b="1" dirty="0"/>
              <a:t> </a:t>
            </a:r>
            <a:r>
              <a:rPr lang="en-US" altLang="en-US" sz="2400" b="1" dirty="0" err="1"/>
              <a:t>xinh</a:t>
            </a:r>
            <a:endParaRPr lang="en-US" altLang="en-US" sz="2400" b="1" dirty="0"/>
          </a:p>
        </p:txBody>
      </p:sp>
      <p:sp>
        <p:nvSpPr>
          <p:cNvPr id="99340" name="Text Box 12"/>
          <p:cNvSpPr txBox="1">
            <a:spLocks noChangeArrowheads="1"/>
          </p:cNvSpPr>
          <p:nvPr/>
        </p:nvSpPr>
        <p:spPr bwMode="auto">
          <a:xfrm>
            <a:off x="2076450" y="3159919"/>
            <a:ext cx="520065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 b="1" dirty="0" err="1"/>
              <a:t>Hùng</a:t>
            </a:r>
            <a:r>
              <a:rPr lang="en-US" altLang="en-US" sz="2400" b="1" dirty="0"/>
              <a:t> </a:t>
            </a:r>
            <a:r>
              <a:rPr lang="en-US" altLang="en-US" sz="2400" b="1" dirty="0" err="1"/>
              <a:t>vĩ</a:t>
            </a:r>
            <a:r>
              <a:rPr lang="en-US" altLang="en-US" sz="2400" b="1" dirty="0"/>
              <a:t>, </a:t>
            </a:r>
            <a:r>
              <a:rPr lang="en-US" altLang="en-US" sz="2400" b="1" dirty="0" err="1"/>
              <a:t>tươi</a:t>
            </a:r>
            <a:r>
              <a:rPr lang="en-US" altLang="en-US" sz="2400" b="1" dirty="0"/>
              <a:t> </a:t>
            </a:r>
            <a:r>
              <a:rPr lang="en-US" altLang="en-US" sz="2400" b="1" dirty="0" err="1"/>
              <a:t>tắn</a:t>
            </a:r>
            <a:r>
              <a:rPr lang="en-US" altLang="en-US" sz="2400" b="1" dirty="0"/>
              <a:t>, </a:t>
            </a:r>
            <a:r>
              <a:rPr lang="en-US" altLang="en-US" sz="2400" b="1" dirty="0" err="1"/>
              <a:t>xinh</a:t>
            </a:r>
            <a:r>
              <a:rPr lang="en-US" altLang="en-US" sz="2400" b="1" dirty="0"/>
              <a:t> </a:t>
            </a:r>
            <a:r>
              <a:rPr lang="en-US" altLang="en-US" sz="2400" b="1" dirty="0" err="1"/>
              <a:t>xinh</a:t>
            </a:r>
            <a:endParaRPr lang="en-US" altLang="en-US" sz="2400" b="1" dirty="0"/>
          </a:p>
        </p:txBody>
      </p:sp>
      <p:sp>
        <p:nvSpPr>
          <p:cNvPr id="99341" name="Text Box 13"/>
          <p:cNvSpPr txBox="1">
            <a:spLocks noChangeArrowheads="1"/>
          </p:cNvSpPr>
          <p:nvPr/>
        </p:nvSpPr>
        <p:spPr bwMode="auto">
          <a:xfrm>
            <a:off x="2057400" y="2286000"/>
            <a:ext cx="531495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 b="1" dirty="0" err="1"/>
              <a:t>Thướt</a:t>
            </a:r>
            <a:r>
              <a:rPr lang="en-US" altLang="en-US" sz="2400" b="1" dirty="0"/>
              <a:t> </a:t>
            </a:r>
            <a:r>
              <a:rPr lang="en-US" altLang="en-US" sz="2400" b="1" dirty="0" err="1"/>
              <a:t>tha</a:t>
            </a:r>
            <a:r>
              <a:rPr lang="en-US" altLang="en-US" sz="2400" b="1" dirty="0"/>
              <a:t>, </a:t>
            </a:r>
            <a:r>
              <a:rPr lang="en-US" altLang="en-US" sz="2400" b="1" dirty="0" err="1"/>
              <a:t>thùy</a:t>
            </a:r>
            <a:r>
              <a:rPr lang="en-US" altLang="en-US" sz="2400" b="1" dirty="0"/>
              <a:t> </a:t>
            </a:r>
            <a:r>
              <a:rPr lang="en-US" altLang="en-US" sz="2400" b="1" dirty="0" err="1"/>
              <a:t>mị</a:t>
            </a:r>
            <a:r>
              <a:rPr lang="en-US" altLang="en-US" sz="2400" b="1" dirty="0"/>
              <a:t>, </a:t>
            </a:r>
            <a:r>
              <a:rPr lang="en-US" altLang="en-US" sz="2400" b="1" dirty="0" err="1"/>
              <a:t>dũng</a:t>
            </a:r>
            <a:r>
              <a:rPr lang="en-US" altLang="en-US" sz="2400" b="1" dirty="0"/>
              <a:t> </a:t>
            </a:r>
            <a:r>
              <a:rPr lang="en-US" altLang="en-US" sz="2400" b="1" dirty="0" err="1"/>
              <a:t>cảm</a:t>
            </a:r>
            <a:endParaRPr lang="en-US" altLang="en-US" sz="2400" b="1" dirty="0"/>
          </a:p>
        </p:txBody>
      </p:sp>
      <p:pic>
        <p:nvPicPr>
          <p:cNvPr id="99345" name="Picture 17" descr="a"/>
          <p:cNvPicPr>
            <a:picLocks noChangeAspect="1" noChangeArrowheads="1" noCrop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1371600" y="1485900"/>
            <a:ext cx="571500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9346" name="Picture 18" descr="b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09700" y="2238375"/>
            <a:ext cx="600075" cy="60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9347" name="Picture 19" descr="c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371600" y="3028950"/>
            <a:ext cx="628650" cy="628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1961328" y="126073"/>
            <a:ext cx="4744272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3600" b="1" dirty="0">
                <a:solidFill>
                  <a:srgbClr val="FF0000"/>
                </a:solidFill>
              </a:rPr>
              <a:t>AI NHANH, AI ĐÚNG</a:t>
            </a:r>
            <a:endParaRPr lang="en-US" altLang="en-US" sz="36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93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93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993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93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933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93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993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93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934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93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993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993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9934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993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993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993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9934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993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500"/>
                            </p:stCondLst>
                            <p:childTnLst>
                              <p:par>
                                <p:cTn id="36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993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993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9934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993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993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993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9934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993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9" presetClass="exit" presetSubtype="0" accel="10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1" dur="500"/>
                                        <p:tgtEl>
                                          <p:spTgt spid="993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/>
                                        <p:tgtEl>
                                          <p:spTgt spid="993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/>
                                        <p:tgtEl>
                                          <p:spTgt spid="9934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36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4" dur="500"/>
                                        <p:tgtEl>
                                          <p:spTgt spid="993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9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6" presetID="49" presetClass="exit" presetSubtype="0" ac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7" dur="500"/>
                                        <p:tgtEl>
                                          <p:spTgt spid="993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/>
                                        <p:tgtEl>
                                          <p:spTgt spid="993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/>
                                        <p:tgtEl>
                                          <p:spTgt spid="9934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36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0" dur="500"/>
                                        <p:tgtEl>
                                          <p:spTgt spid="993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9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49" presetClass="exit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3" dur="500"/>
                                        <p:tgtEl>
                                          <p:spTgt spid="993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/>
                                        <p:tgtEl>
                                          <p:spTgt spid="993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/>
                                        <p:tgtEl>
                                          <p:spTgt spid="9934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36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6" dur="500"/>
                                        <p:tgtEl>
                                          <p:spTgt spid="993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9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49" presetClass="exit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9" dur="500"/>
                                        <p:tgtEl>
                                          <p:spTgt spid="993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/>
                                        <p:tgtEl>
                                          <p:spTgt spid="993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/>
                                        <p:tgtEl>
                                          <p:spTgt spid="9934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36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2" dur="500"/>
                                        <p:tgtEl>
                                          <p:spTgt spid="993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9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9338" grpId="0"/>
      <p:bldP spid="99339" grpId="0"/>
      <p:bldP spid="99340" grpId="0"/>
      <p:bldP spid="99340" grpId="1"/>
      <p:bldP spid="99341" grpId="0"/>
      <p:bldP spid="99341" grpId="1"/>
      <p:bldP spid="9" grpId="0"/>
    </p:bldLst>
  </p:timing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1">
          <a:blip xmlns:r="http://schemas.openxmlformats.org/officeDocument/2006/relationships" r:embed="rId1"/>
          <a:srcRect/>
          <a:tile tx="0" ty="0" sx="100000" sy="100000" flip="none" algn="tl"/>
        </a:blipFill>
        <a:ln w="57150" cap="flat" cmpd="thinThick" algn="ctr">
          <a:solidFill>
            <a:srgbClr val="FF3300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1">
          <a:blip xmlns:r="http://schemas.openxmlformats.org/officeDocument/2006/relationships" r:embed="rId1"/>
          <a:srcRect/>
          <a:tile tx="0" ty="0" sx="100000" sy="100000" flip="none" algn="tl"/>
        </a:blipFill>
        <a:ln w="57150" cap="flat" cmpd="thinThick" algn="ctr">
          <a:solidFill>
            <a:srgbClr val="FF3300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2164</Words>
  <Application>WPS Presentation</Application>
  <PresentationFormat>On-screen Show (16:9)</PresentationFormat>
  <Paragraphs>131</Paragraphs>
  <Slides>11</Slides>
  <Notes>0</Notes>
  <HiddenSlides>0</HiddenSlides>
  <MMClips>1</MMClips>
  <ScaleCrop>false</ScaleCrop>
  <HeadingPairs>
    <vt:vector size="6" baseType="variant">
      <vt:variant>
        <vt:lpstr>已用的字体</vt:lpstr>
      </vt:variant>
      <vt:variant>
        <vt:i4>12</vt:i4>
      </vt:variant>
      <vt:variant>
        <vt:lpstr>主题</vt:lpstr>
      </vt:variant>
      <vt:variant>
        <vt:i4>3</vt:i4>
      </vt:variant>
      <vt:variant>
        <vt:lpstr>幻灯片标题</vt:lpstr>
      </vt:variant>
      <vt:variant>
        <vt:i4>11</vt:i4>
      </vt:variant>
    </vt:vector>
  </HeadingPairs>
  <TitlesOfParts>
    <vt:vector size="26" baseType="lpstr">
      <vt:lpstr>Arial</vt:lpstr>
      <vt:lpstr>SimSun</vt:lpstr>
      <vt:lpstr>Wingdings</vt:lpstr>
      <vt:lpstr>Calibri</vt:lpstr>
      <vt:lpstr>Calibri</vt:lpstr>
      <vt:lpstr>Times New Roman</vt:lpstr>
      <vt:lpstr>Arial</vt:lpstr>
      <vt:lpstr>VNI-Times</vt:lpstr>
      <vt:lpstr>AMGDT</vt:lpstr>
      <vt:lpstr>Microsoft YaHei</vt:lpstr>
      <vt:lpstr>Arial Unicode MS</vt:lpstr>
      <vt:lpstr>Calibri Light</vt:lpstr>
      <vt:lpstr>Office Theme</vt:lpstr>
      <vt:lpstr>Default Design</vt:lpstr>
      <vt:lpstr>1_Office Theme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HienDieu</dc:creator>
  <cp:lastModifiedBy>Acer</cp:lastModifiedBy>
  <cp:revision>113</cp:revision>
  <dcterms:created xsi:type="dcterms:W3CDTF">2017-02-08T10:47:00Z</dcterms:created>
  <dcterms:modified xsi:type="dcterms:W3CDTF">2023-02-14T09:42:25Z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B88AFB63AB5C4B089D25F726F4768743</vt:lpwstr>
  </property>
  <property fmtid="{D5CDD505-2E9C-101B-9397-08002B2CF9AE}" pid="3" name="KSOProductBuildVer">
    <vt:lpwstr>1033-11.2.0.11440</vt:lpwstr>
  </property>
</Properties>
</file>