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5"/>
  </p:normalViewPr>
  <p:slideViewPr>
    <p:cSldViewPr>
      <p:cViewPr varScale="1">
        <p:scale>
          <a:sx n="90" d="100"/>
          <a:sy n="90" d="100"/>
        </p:scale>
        <p:origin x="-81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A8160-C373-42D6-B08F-055A5A14460A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90316-14FE-4676-820A-4802041F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619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90316-14FE-4676-820A-4802041FB38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06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8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71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5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4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0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3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3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5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43846-9B91-4299-9ECD-94A34F98419E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75DB5-7A91-4899-B7FC-ECE6E8C9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0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1581150"/>
            <a:ext cx="8305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 TẬP ( TR. 128)</a:t>
            </a:r>
            <a:endParaRPr lang="en-US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36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01" y="-15469"/>
            <a:ext cx="9171501" cy="5158969"/>
          </a:xfrm>
        </p:spPr>
      </p:pic>
      <p:sp>
        <p:nvSpPr>
          <p:cNvPr id="5" name="TextBox 4"/>
          <p:cNvSpPr txBox="1"/>
          <p:nvPr/>
        </p:nvSpPr>
        <p:spPr>
          <a:xfrm>
            <a:off x="76200" y="60492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600" y="936378"/>
                <a:ext cx="2068032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36378"/>
                <a:ext cx="2068032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7670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8600" y="211455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114550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9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48093" y="3181350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𝟐𝟏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093" y="3181350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738" r="-7440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126512" y="932046"/>
                <a:ext cx="2674088" cy="834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512" y="932046"/>
                <a:ext cx="2674088" cy="834716"/>
              </a:xfrm>
              <a:prstGeom prst="rect">
                <a:avLst/>
              </a:prstGeom>
              <a:blipFill rotWithShape="1">
                <a:blip r:embed="rId6"/>
                <a:stretch>
                  <a:fillRect l="-5923" b="-80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60182" y="2114550"/>
                <a:ext cx="2674088" cy="834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0182" y="2114550"/>
                <a:ext cx="2674088" cy="834716"/>
              </a:xfrm>
              <a:prstGeom prst="rect">
                <a:avLst/>
              </a:prstGeom>
              <a:blipFill rotWithShape="1">
                <a:blip r:embed="rId7"/>
                <a:stretch>
                  <a:fillRect l="-5695" b="-80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167270" y="3181350"/>
                <a:ext cx="4462130" cy="834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7270" y="3181350"/>
                <a:ext cx="4462130" cy="834716"/>
              </a:xfrm>
              <a:prstGeom prst="rect">
                <a:avLst/>
              </a:prstGeom>
              <a:blipFill rotWithShape="1">
                <a:blip r:embed="rId8"/>
                <a:stretch>
                  <a:fillRect l="-3552" r="-410" b="-80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1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" y="47547"/>
            <a:ext cx="9144000" cy="51435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81000" y="209550"/>
                <a:ext cx="8229600" cy="2197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Bài 4 :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sinh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hoạt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, chi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4A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tập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tham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đá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bóng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Hỏi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tham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hoạt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bao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nhiêu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chi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? 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09550"/>
                <a:ext cx="8229600" cy="2197140"/>
              </a:xfrm>
              <a:prstGeom prst="rect">
                <a:avLst/>
              </a:prstGeom>
              <a:blipFill rotWithShape="1">
                <a:blip r:embed="rId4"/>
                <a:stretch>
                  <a:fillRect l="-1556" r="-2667" b="-66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31470" y="2419242"/>
            <a:ext cx="1981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8600" y="2758816"/>
            <a:ext cx="35922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Chi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4A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510314" y="3238438"/>
            <a:ext cx="2662573" cy="754714"/>
            <a:chOff x="3352800" y="2565428"/>
            <a:chExt cx="2120514" cy="1244412"/>
          </a:xfrm>
        </p:grpSpPr>
        <p:grpSp>
          <p:nvGrpSpPr>
            <p:cNvPr id="10" name="Group 30"/>
            <p:cNvGrpSpPr>
              <a:grpSpLocks/>
            </p:cNvGrpSpPr>
            <p:nvPr/>
          </p:nvGrpSpPr>
          <p:grpSpPr bwMode="auto">
            <a:xfrm>
              <a:off x="3352800" y="2565428"/>
              <a:ext cx="685800" cy="1244412"/>
              <a:chOff x="3352800" y="2565428"/>
              <a:chExt cx="685800" cy="1244412"/>
            </a:xfrm>
          </p:grpSpPr>
          <p:sp>
            <p:nvSpPr>
              <p:cNvPr id="12" name="TextBox 26"/>
              <p:cNvSpPr txBox="1">
                <a:spLocks noChangeArrowheads="1"/>
              </p:cNvSpPr>
              <p:nvPr/>
            </p:nvSpPr>
            <p:spPr bwMode="auto">
              <a:xfrm>
                <a:off x="3352800" y="2565428"/>
                <a:ext cx="533400" cy="533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cxnSp>
            <p:nvCxnSpPr>
              <p:cNvPr id="13" name="Straight Connector 28"/>
              <p:cNvCxnSpPr>
                <a:cxnSpLocks noChangeShapeType="1"/>
              </p:cNvCxnSpPr>
              <p:nvPr/>
            </p:nvCxnSpPr>
            <p:spPr bwMode="auto">
              <a:xfrm>
                <a:off x="3352800" y="3276599"/>
                <a:ext cx="26670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" name="TextBox 29"/>
              <p:cNvSpPr txBox="1">
                <a:spLocks noChangeArrowheads="1"/>
              </p:cNvSpPr>
              <p:nvPr/>
            </p:nvSpPr>
            <p:spPr bwMode="auto">
              <a:xfrm>
                <a:off x="3352800" y="3276600"/>
                <a:ext cx="685800" cy="533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7</a:t>
                </a:r>
              </a:p>
            </p:txBody>
          </p:sp>
        </p:grpSp>
        <p:sp>
          <p:nvSpPr>
            <p:cNvPr id="11" name="TextBox 35"/>
            <p:cNvSpPr txBox="1">
              <a:spLocks noChangeArrowheads="1"/>
            </p:cNvSpPr>
            <p:nvPr/>
          </p:nvSpPr>
          <p:spPr bwMode="auto">
            <a:xfrm>
              <a:off x="3644514" y="2866418"/>
              <a:ext cx="1828800" cy="943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đội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hát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40"/>
          <p:cNvGrpSpPr>
            <a:grpSpLocks/>
          </p:cNvGrpSpPr>
          <p:nvPr/>
        </p:nvGrpSpPr>
        <p:grpSpPr bwMode="auto">
          <a:xfrm>
            <a:off x="510314" y="4050632"/>
            <a:ext cx="3840777" cy="685209"/>
            <a:chOff x="3352800" y="3711726"/>
            <a:chExt cx="2730929" cy="1179787"/>
          </a:xfrm>
        </p:grpSpPr>
        <p:grpSp>
          <p:nvGrpSpPr>
            <p:cNvPr id="16" name="Group 31"/>
            <p:cNvGrpSpPr>
              <a:grpSpLocks/>
            </p:cNvGrpSpPr>
            <p:nvPr/>
          </p:nvGrpSpPr>
          <p:grpSpPr bwMode="auto">
            <a:xfrm>
              <a:off x="3352800" y="3711726"/>
              <a:ext cx="685800" cy="1179787"/>
              <a:chOff x="3352800" y="2644926"/>
              <a:chExt cx="685800" cy="1179787"/>
            </a:xfrm>
          </p:grpSpPr>
          <p:sp>
            <p:nvSpPr>
              <p:cNvPr id="18" name="TextBox 32"/>
              <p:cNvSpPr txBox="1">
                <a:spLocks noChangeArrowheads="1"/>
              </p:cNvSpPr>
              <p:nvPr/>
            </p:nvSpPr>
            <p:spPr bwMode="auto">
              <a:xfrm>
                <a:off x="3352800" y="2644926"/>
                <a:ext cx="533400" cy="533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19" name="Straight Connector 33"/>
              <p:cNvCxnSpPr>
                <a:cxnSpLocks noChangeShapeType="1"/>
              </p:cNvCxnSpPr>
              <p:nvPr/>
            </p:nvCxnSpPr>
            <p:spPr bwMode="auto">
              <a:xfrm flipV="1">
                <a:off x="3352800" y="3291488"/>
                <a:ext cx="238108" cy="14124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" name="TextBox 34"/>
              <p:cNvSpPr txBox="1">
                <a:spLocks noChangeArrowheads="1"/>
              </p:cNvSpPr>
              <p:nvPr/>
            </p:nvSpPr>
            <p:spPr bwMode="auto">
              <a:xfrm>
                <a:off x="3352800" y="3291488"/>
                <a:ext cx="685800" cy="533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7" name="TextBox 36"/>
            <p:cNvSpPr txBox="1">
              <a:spLocks noChangeArrowheads="1"/>
            </p:cNvSpPr>
            <p:nvPr/>
          </p:nvSpPr>
          <p:spPr bwMode="auto">
            <a:xfrm>
              <a:off x="3658939" y="3994785"/>
              <a:ext cx="2424790" cy="53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đội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tham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gia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bóng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Right Brace 20"/>
          <p:cNvSpPr>
            <a:spLocks/>
          </p:cNvSpPr>
          <p:nvPr/>
        </p:nvSpPr>
        <p:spPr bwMode="auto">
          <a:xfrm>
            <a:off x="4305300" y="3421982"/>
            <a:ext cx="381000" cy="1257300"/>
          </a:xfrm>
          <a:prstGeom prst="rightBrace">
            <a:avLst>
              <a:gd name="adj1" fmla="val 8326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f-ZA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739065" y="3652438"/>
            <a:ext cx="44049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…..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519174" y="1123950"/>
            <a:ext cx="7995308" cy="11551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31470" y="234936"/>
                <a:ext cx="8229600" cy="2197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Bài 4 :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sinh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hoạt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, chi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4A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tập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tham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đá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bóng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Hỏi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tham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gia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hoạt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bao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nhiêu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chi </a:t>
                </a:r>
                <a:r>
                  <a:rPr lang="en-US" sz="2800" b="1" dirty="0" err="1" smtClean="0"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? 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470" y="234936"/>
                <a:ext cx="8229600" cy="2197140"/>
              </a:xfrm>
              <a:prstGeom prst="rect">
                <a:avLst/>
              </a:prstGeom>
              <a:blipFill rotWithShape="1">
                <a:blip r:embed="rId5"/>
                <a:stretch>
                  <a:fillRect l="-1556" r="-2667" b="-6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389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  <p:bldP spid="21" grpId="0" animBg="1"/>
      <p:bldP spid="22" grpId="0"/>
      <p:bldP spid="23" grpId="0"/>
      <p:bldP spid="23" grpId="1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3505200" y="51435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066367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24000" y="2114550"/>
                <a:ext cx="6487632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𝟐𝟗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(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chi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2114550"/>
                <a:ext cx="6487632" cy="714683"/>
              </a:xfrm>
              <a:prstGeom prst="rect">
                <a:avLst/>
              </a:prstGeom>
              <a:blipFill rotWithShape="1">
                <a:blip r:embed="rId3"/>
                <a:stretch>
                  <a:fillRect b="-9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979427" y="2844777"/>
                <a:ext cx="6019800" cy="1145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Đáp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𝟐𝟗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số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đội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viên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chi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đội</a:t>
                </a:r>
                <a:endPara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427" y="2844777"/>
                <a:ext cx="6019800" cy="1145570"/>
              </a:xfrm>
              <a:prstGeom prst="rect">
                <a:avLst/>
              </a:prstGeom>
              <a:blipFill rotWithShape="1">
                <a:blip r:embed="rId4"/>
                <a:stretch>
                  <a:fillRect l="-2128" b="-13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512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3048000" y="514350"/>
            <a:ext cx="396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 : 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9"/>
          <p:cNvSpPr txBox="1">
            <a:spLocks noChangeArrowheads="1"/>
          </p:cNvSpPr>
          <p:nvPr/>
        </p:nvSpPr>
        <p:spPr>
          <a:xfrm>
            <a:off x="-33670" y="2077146"/>
            <a:ext cx="9601200" cy="7855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72657" y="2724150"/>
            <a:ext cx="914399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79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2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webjong_illustrations_997779_to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2559132" y="2571750"/>
            <a:ext cx="4191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b="1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363855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116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BTT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87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6138"/>
            <a:ext cx="9143999" cy="5169638"/>
          </a:xfr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04800" y="1260882"/>
            <a:ext cx="87630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304800" y="1430541"/>
            <a:ext cx="85344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en-US" sz="40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38400" y="1951960"/>
                <a:ext cx="4876800" cy="803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Tính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1951960"/>
                <a:ext cx="4876800" cy="803682"/>
              </a:xfrm>
              <a:prstGeom prst="rect">
                <a:avLst/>
              </a:prstGeom>
              <a:blipFill rotWithShape="1">
                <a:blip r:embed="rId3"/>
                <a:stretch>
                  <a:fillRect l="-3125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183219" y="3028950"/>
                <a:ext cx="5208181" cy="803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3219" y="3028950"/>
                <a:ext cx="5208181" cy="803682"/>
              </a:xfrm>
              <a:prstGeom prst="rect">
                <a:avLst/>
              </a:prstGeom>
              <a:blipFill rotWithShape="1">
                <a:blip r:embed="rId4"/>
                <a:stretch>
                  <a:fillRect l="-2924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/>
          <p:cNvSpPr/>
          <p:nvPr/>
        </p:nvSpPr>
        <p:spPr>
          <a:xfrm>
            <a:off x="1752600" y="0"/>
            <a:ext cx="6248400" cy="1123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559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2"/>
      <p:bldP spid="6" grpId="0"/>
      <p:bldP spid="6" grpId="2"/>
      <p:bldP spid="7" grpId="0"/>
      <p:bldP spid="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E:\丫头\png\小人\卡通类素材\l;'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2989">
            <a:off x="247233" y="-478978"/>
            <a:ext cx="8595952" cy="550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85" t="10429" r="46646" b="11189"/>
          <a:stretch>
            <a:fillRect/>
          </a:stretch>
        </p:blipFill>
        <p:spPr bwMode="auto">
          <a:xfrm>
            <a:off x="1219200" y="971550"/>
            <a:ext cx="609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133600" y="180975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TẬP, THỰC HÀNH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3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36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057400" y="1039749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LUYỆN TẬP (TR .128)</a:t>
            </a:r>
            <a:endParaRPr lang="en-US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05" y="1843181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2137" y="2351142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37" y="2351142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933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30749" y="226695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0749" y="2266950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9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30449" y="3385584"/>
                <a:ext cx="3543300" cy="801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0449" y="3385584"/>
                <a:ext cx="3543300" cy="801758"/>
              </a:xfrm>
              <a:prstGeom prst="rect">
                <a:avLst/>
              </a:prstGeom>
              <a:blipFill rotWithShape="1">
                <a:blip r:embed="rId5"/>
                <a:stretch>
                  <a:fillRect l="-4475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5429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28600" y="20955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3409" y="112395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09" y="1123950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933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5"/>
          <p:cNvSpPr txBox="1">
            <a:spLocks noChangeArrowheads="1"/>
          </p:cNvSpPr>
          <p:nvPr/>
        </p:nvSpPr>
        <p:spPr>
          <a:xfrm>
            <a:off x="597195" y="25373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6"/>
          <p:cNvSpPr>
            <a:spLocks noChangeArrowheads="1"/>
          </p:cNvSpPr>
          <p:nvPr/>
        </p:nvSpPr>
        <p:spPr bwMode="auto">
          <a:xfrm>
            <a:off x="457200" y="2537319"/>
            <a:ext cx="8509591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90700" y="1142114"/>
                <a:ext cx="23241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+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700" y="1142114"/>
                <a:ext cx="23241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824" r="-2887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8600" y="2419350"/>
                <a:ext cx="18288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419350"/>
                <a:ext cx="1828800" cy="832344"/>
              </a:xfrm>
              <a:prstGeom prst="rect">
                <a:avLst/>
              </a:prstGeom>
              <a:blipFill rotWithShape="1">
                <a:blip r:embed="rId5"/>
                <a:stretch>
                  <a:fillRect l="-8667" r="-33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815509" y="2424127"/>
                <a:ext cx="3550388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+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3 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509" y="2424127"/>
                <a:ext cx="3550388" cy="832344"/>
              </a:xfrm>
              <a:prstGeom prst="rect">
                <a:avLst/>
              </a:prstGeom>
              <a:blipFill rotWithShape="1">
                <a:blip r:embed="rId6"/>
                <a:stretch>
                  <a:fillRect l="-4467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3409" y="3714750"/>
                <a:ext cx="3124200" cy="801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09" y="3714750"/>
                <a:ext cx="3124200" cy="801758"/>
              </a:xfrm>
              <a:prstGeom prst="rect">
                <a:avLst/>
              </a:prstGeom>
              <a:blipFill rotWithShape="1">
                <a:blip r:embed="rId7"/>
                <a:stretch>
                  <a:fillRect l="-5078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023633" y="3714750"/>
                <a:ext cx="5162993" cy="801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𝟏𝟐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+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+ 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1 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3633" y="3714750"/>
                <a:ext cx="5162993" cy="801758"/>
              </a:xfrm>
              <a:prstGeom prst="rect">
                <a:avLst/>
              </a:prstGeom>
              <a:blipFill rotWithShape="1">
                <a:blip r:embed="rId8"/>
                <a:stretch>
                  <a:fillRect l="-2952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977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7" grpId="2"/>
      <p:bldP spid="8" grpId="0"/>
      <p:bldP spid="8" grpId="2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238750"/>
          </a:xfrm>
        </p:spPr>
      </p:pic>
      <p:sp>
        <p:nvSpPr>
          <p:cNvPr id="6" name="TextBox 5"/>
          <p:cNvSpPr txBox="1"/>
          <p:nvPr/>
        </p:nvSpPr>
        <p:spPr>
          <a:xfrm>
            <a:off x="0" y="443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81915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819150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667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0800" y="833770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833770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667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34000" y="848833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848833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440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40242" y="2571750"/>
            <a:ext cx="840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2586370"/>
            <a:ext cx="746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9"/>
          <p:cNvSpPr txBox="1">
            <a:spLocks noChangeArrowheads="1"/>
          </p:cNvSpPr>
          <p:nvPr/>
        </p:nvSpPr>
        <p:spPr>
          <a:xfrm>
            <a:off x="76200" y="1885950"/>
            <a:ext cx="9601200" cy="7855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-18607" y="2419350"/>
            <a:ext cx="914399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543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28600" y="13335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2270" y="1036725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70" y="1036725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667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599" y="1051345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99" y="1051345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667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796516" y="1066408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516" y="1066408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738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2270" y="2164881"/>
                <a:ext cx="568133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70" y="2164881"/>
                <a:ext cx="5681330" cy="832344"/>
              </a:xfrm>
              <a:prstGeom prst="rect">
                <a:avLst/>
              </a:prstGeom>
              <a:blipFill rotWithShape="1">
                <a:blip r:embed="rId6"/>
                <a:stretch>
                  <a:fillRect l="-2682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8600" y="3257550"/>
                <a:ext cx="5098312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257550"/>
                <a:ext cx="5098312" cy="832344"/>
              </a:xfrm>
              <a:prstGeom prst="rect">
                <a:avLst/>
              </a:prstGeom>
              <a:blipFill rotWithShape="1">
                <a:blip r:embed="rId7"/>
                <a:stretch>
                  <a:fillRect l="-3110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28600" y="4232644"/>
                <a:ext cx="4928191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232644"/>
                <a:ext cx="4928191" cy="832792"/>
              </a:xfrm>
              <a:prstGeom prst="rect">
                <a:avLst/>
              </a:prstGeom>
              <a:blipFill rotWithShape="1">
                <a:blip r:embed="rId8"/>
                <a:stretch>
                  <a:fillRect l="-3218" b="-6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5369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76200" y="60492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600" y="936378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36378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9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743200" y="940365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940365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667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43600" y="1034062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𝟐𝟏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1034062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440" r="-7440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752600" y="2190750"/>
            <a:ext cx="4986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2191193"/>
            <a:ext cx="57593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285750" indent="-285750"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9" grpId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499"/>
          </a:xfrm>
        </p:spPr>
      </p:pic>
      <p:sp>
        <p:nvSpPr>
          <p:cNvPr id="5" name="TextBox 4"/>
          <p:cNvSpPr txBox="1"/>
          <p:nvPr/>
        </p:nvSpPr>
        <p:spPr>
          <a:xfrm>
            <a:off x="76200" y="60492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600" y="936378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36378"/>
                <a:ext cx="2286000" cy="832344"/>
              </a:xfrm>
              <a:prstGeom prst="rect">
                <a:avLst/>
              </a:prstGeom>
              <a:blipFill rotWithShape="1">
                <a:blip r:embed="rId3"/>
                <a:stretch>
                  <a:fillRect l="-6933" b="-6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71800" y="940365"/>
                <a:ext cx="2286000" cy="83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𝟐𝟕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940365"/>
                <a:ext cx="2286000" cy="832344"/>
              </a:xfrm>
              <a:prstGeom prst="rect">
                <a:avLst/>
              </a:prstGeom>
              <a:blipFill rotWithShape="1">
                <a:blip r:embed="rId4"/>
                <a:stretch>
                  <a:fillRect l="-6933" b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43600" y="1034062"/>
                <a:ext cx="2048539" cy="832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𝟐𝟏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1034062"/>
                <a:ext cx="2048539" cy="832792"/>
              </a:xfrm>
              <a:prstGeom prst="rect">
                <a:avLst/>
              </a:prstGeom>
              <a:blipFill rotWithShape="1">
                <a:blip r:embed="rId5"/>
                <a:stretch>
                  <a:fillRect l="-7440" r="-7440" b="-7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50"/>
          <p:cNvSpPr txBox="1">
            <a:spLocks noChangeArrowheads="1"/>
          </p:cNvSpPr>
          <p:nvPr/>
        </p:nvSpPr>
        <p:spPr>
          <a:xfrm>
            <a:off x="265814" y="1962150"/>
            <a:ext cx="8229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0" name="Rectangle 51"/>
          <p:cNvSpPr>
            <a:spLocks noChangeArrowheads="1"/>
          </p:cNvSpPr>
          <p:nvPr/>
        </p:nvSpPr>
        <p:spPr bwMode="auto">
          <a:xfrm>
            <a:off x="418214" y="1782012"/>
            <a:ext cx="8610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b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- Chia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668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9" grpId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1086</Words>
  <Application>Microsoft Office PowerPoint</Application>
  <PresentationFormat>On-screen Show (16:9)</PresentationFormat>
  <Paragraphs>82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</dc:creator>
  <cp:lastModifiedBy>HP</cp:lastModifiedBy>
  <cp:revision>24</cp:revision>
  <dcterms:created xsi:type="dcterms:W3CDTF">2020-04-11T14:38:27Z</dcterms:created>
  <dcterms:modified xsi:type="dcterms:W3CDTF">2023-02-20T13:44:05Z</dcterms:modified>
</cp:coreProperties>
</file>