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av" ContentType="audio/x-wav"/>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8"/>
  </p:notesMasterIdLst>
  <p:sldIdLst>
    <p:sldId id="257" r:id="rId2"/>
    <p:sldId id="334" r:id="rId3"/>
    <p:sldId id="335" r:id="rId4"/>
    <p:sldId id="328" r:id="rId5"/>
    <p:sldId id="279" r:id="rId6"/>
    <p:sldId id="258" r:id="rId7"/>
    <p:sldId id="316" r:id="rId8"/>
    <p:sldId id="329" r:id="rId9"/>
    <p:sldId id="284" r:id="rId10"/>
    <p:sldId id="277" r:id="rId11"/>
    <p:sldId id="292" r:id="rId12"/>
    <p:sldId id="282" r:id="rId13"/>
    <p:sldId id="283" r:id="rId14"/>
    <p:sldId id="269" r:id="rId15"/>
    <p:sldId id="271" r:id="rId16"/>
    <p:sldId id="286" r:id="rId17"/>
    <p:sldId id="272" r:id="rId18"/>
    <p:sldId id="291" r:id="rId19"/>
    <p:sldId id="288" r:id="rId20"/>
    <p:sldId id="287" r:id="rId21"/>
    <p:sldId id="285" r:id="rId22"/>
    <p:sldId id="289" r:id="rId23"/>
    <p:sldId id="330" r:id="rId24"/>
    <p:sldId id="268" r:id="rId25"/>
    <p:sldId id="294" r:id="rId26"/>
    <p:sldId id="315" r:id="rId27"/>
    <p:sldId id="314" r:id="rId28"/>
    <p:sldId id="263" r:id="rId29"/>
    <p:sldId id="307" r:id="rId30"/>
    <p:sldId id="297" r:id="rId31"/>
    <p:sldId id="298" r:id="rId32"/>
    <p:sldId id="259" r:id="rId33"/>
    <p:sldId id="309" r:id="rId34"/>
    <p:sldId id="262" r:id="rId35"/>
    <p:sldId id="301" r:id="rId36"/>
    <p:sldId id="264" r:id="rId37"/>
    <p:sldId id="318" r:id="rId38"/>
    <p:sldId id="319" r:id="rId39"/>
    <p:sldId id="326" r:id="rId40"/>
    <p:sldId id="325" r:id="rId41"/>
    <p:sldId id="327" r:id="rId42"/>
    <p:sldId id="320" r:id="rId43"/>
    <p:sldId id="321" r:id="rId44"/>
    <p:sldId id="322" r:id="rId45"/>
    <p:sldId id="323" r:id="rId46"/>
    <p:sldId id="324" r:id="rId4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p:scale>
          <a:sx n="78" d="100"/>
          <a:sy n="78" d="100"/>
        </p:scale>
        <p:origin x="-372" y="-3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2CCDD14-1092-499C-B9E4-017E2B413FF1}" type="datetimeFigureOut">
              <a:rPr lang="en-US" smtClean="0"/>
              <a:t>2/15/2023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6F1EC44-DED8-4CF0-8EDC-028AC15016E3}" type="slidenum">
              <a:rPr lang="en-US" smtClean="0"/>
              <a:t>‹#›</a:t>
            </a:fld>
            <a:endParaRPr lang="en-US"/>
          </a:p>
        </p:txBody>
      </p:sp>
    </p:spTree>
    <p:extLst>
      <p:ext uri="{BB962C8B-B14F-4D97-AF65-F5344CB8AC3E}">
        <p14:creationId xmlns:p14="http://schemas.microsoft.com/office/powerpoint/2010/main" val="15650001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a:extLst>
              <a:ext uri="{FF2B5EF4-FFF2-40B4-BE49-F238E27FC236}">
                <a16:creationId xmlns:a16="http://schemas.microsoft.com/office/drawing/2014/main" xmlns="" id="{7694B949-A441-4A08-8A56-97FE1B7348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DF8C1507-BE09-4C14-AEF6-AB3C90960183}" type="slidenum">
              <a:rPr lang="en-US" altLang="en-US"/>
              <a:pPr eaLnBrk="1" hangingPunct="1"/>
              <a:t>29</a:t>
            </a:fld>
            <a:endParaRPr lang="en-US" altLang="en-US"/>
          </a:p>
        </p:txBody>
      </p:sp>
      <p:sp>
        <p:nvSpPr>
          <p:cNvPr id="51203" name="Slide Image Placeholder 1">
            <a:extLst>
              <a:ext uri="{FF2B5EF4-FFF2-40B4-BE49-F238E27FC236}">
                <a16:creationId xmlns:a16="http://schemas.microsoft.com/office/drawing/2014/main" xmlns="" id="{160FBCFE-ED7C-4E86-A141-AE773E3FD746}"/>
              </a:ext>
            </a:extLst>
          </p:cNvPr>
          <p:cNvSpPr>
            <a:spLocks noGrp="1" noRot="1" noChangeAspect="1" noTextEdit="1"/>
          </p:cNvSpPr>
          <p:nvPr>
            <p:ph type="sldImg"/>
          </p:nvPr>
        </p:nvSpPr>
        <p:spPr>
          <a:ln/>
        </p:spPr>
      </p:sp>
      <p:sp>
        <p:nvSpPr>
          <p:cNvPr id="51204" name="Notes Placeholder 2">
            <a:extLst>
              <a:ext uri="{FF2B5EF4-FFF2-40B4-BE49-F238E27FC236}">
                <a16:creationId xmlns:a16="http://schemas.microsoft.com/office/drawing/2014/main" xmlns="" id="{5B250A0D-A04B-49D7-BAAF-98FDDCF3B83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ndParaRPr>
          </a:p>
        </p:txBody>
      </p:sp>
      <p:sp>
        <p:nvSpPr>
          <p:cNvPr id="51205" name="Slide Number Placeholder 3">
            <a:extLst>
              <a:ext uri="{FF2B5EF4-FFF2-40B4-BE49-F238E27FC236}">
                <a16:creationId xmlns:a16="http://schemas.microsoft.com/office/drawing/2014/main" xmlns="" id="{22A20D6B-39B9-402B-834A-CCD6AA77C8D1}"/>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r" eaLnBrk="1" hangingPunct="1"/>
            <a:fld id="{B40D8C53-210D-46C4-AEEF-26EE2041A392}" type="slidenum">
              <a:rPr lang="en-US" altLang="en-US" sz="1200">
                <a:latin typeface="Calibri" panose="020F0502020204030204" pitchFamily="34" charset="0"/>
              </a:rPr>
              <a:pPr algn="r" eaLnBrk="1" hangingPunct="1"/>
              <a:t>29</a:t>
            </a:fld>
            <a:endParaRPr lang="en-US" altLang="en-US" sz="1200">
              <a:latin typeface="Calibri" panose="020F050202020403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a:extLst>
              <a:ext uri="{FF2B5EF4-FFF2-40B4-BE49-F238E27FC236}">
                <a16:creationId xmlns:a16="http://schemas.microsoft.com/office/drawing/2014/main" xmlns="" id="{9D6EB7AE-C04E-4533-B5E2-7D9F891428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80511A5-43B2-4B40-A757-BB07F5C40458}" type="slidenum">
              <a:rPr lang="en-US" altLang="en-US"/>
              <a:pPr eaLnBrk="1" hangingPunct="1"/>
              <a:t>40</a:t>
            </a:fld>
            <a:endParaRPr lang="en-US" altLang="en-US"/>
          </a:p>
        </p:txBody>
      </p:sp>
      <p:sp>
        <p:nvSpPr>
          <p:cNvPr id="52227" name="Slide Image Placeholder 1">
            <a:extLst>
              <a:ext uri="{FF2B5EF4-FFF2-40B4-BE49-F238E27FC236}">
                <a16:creationId xmlns:a16="http://schemas.microsoft.com/office/drawing/2014/main" xmlns="" id="{487C4E87-E1FF-4122-ACE9-231DE3E245EC}"/>
              </a:ext>
            </a:extLst>
          </p:cNvPr>
          <p:cNvSpPr>
            <a:spLocks noGrp="1" noRot="1" noChangeAspect="1" noTextEdit="1"/>
          </p:cNvSpPr>
          <p:nvPr>
            <p:ph type="sldImg"/>
          </p:nvPr>
        </p:nvSpPr>
        <p:spPr>
          <a:ln/>
        </p:spPr>
      </p:sp>
      <p:sp>
        <p:nvSpPr>
          <p:cNvPr id="52228" name="Notes Placeholder 2">
            <a:extLst>
              <a:ext uri="{FF2B5EF4-FFF2-40B4-BE49-F238E27FC236}">
                <a16:creationId xmlns:a16="http://schemas.microsoft.com/office/drawing/2014/main" xmlns="" id="{52DBF4E9-5776-4EB4-9A27-63E81B3E59F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ndParaRPr>
          </a:p>
        </p:txBody>
      </p:sp>
      <p:sp>
        <p:nvSpPr>
          <p:cNvPr id="52229" name="Slide Number Placeholder 3">
            <a:extLst>
              <a:ext uri="{FF2B5EF4-FFF2-40B4-BE49-F238E27FC236}">
                <a16:creationId xmlns:a16="http://schemas.microsoft.com/office/drawing/2014/main" xmlns="" id="{8FD5B5EE-9BAD-46FE-BF2A-3CA148E2EF84}"/>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r" eaLnBrk="1" hangingPunct="1"/>
            <a:fld id="{6C4F53C9-0270-4C23-BA69-B88B7E278F55}" type="slidenum">
              <a:rPr lang="en-US" altLang="en-US" sz="1200">
                <a:latin typeface="Calibri" panose="020F0502020204030204" pitchFamily="34" charset="0"/>
              </a:rPr>
              <a:pPr algn="r" eaLnBrk="1" hangingPunct="1"/>
              <a:t>40</a:t>
            </a:fld>
            <a:endParaRPr lang="en-US" altLang="en-US" sz="1200">
              <a:latin typeface="Calibri" panose="020F050202020403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C699509-9338-48A4-9FBA-9584C9B5D97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E1E56F00-A37B-473A-B669-9504AE1FF1E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D0665FA1-F55D-4D86-90A5-14C8D7AECABC}"/>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5" name="Footer Placeholder 4">
            <a:extLst>
              <a:ext uri="{FF2B5EF4-FFF2-40B4-BE49-F238E27FC236}">
                <a16:creationId xmlns:a16="http://schemas.microsoft.com/office/drawing/2014/main" xmlns="" id="{8F1E2D6C-0105-41A4-BB6D-E62F3605021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EA9D53B9-7B87-41FD-BDDF-08868F03BF50}"/>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170024334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D9ACB82-FF6F-4FF3-82D0-FD4B2B2370E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05355673-12B8-4FB3-BCCC-7E2BD0AB73BB}"/>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99A302F5-0822-4A83-928F-D916FE688AA1}"/>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5" name="Footer Placeholder 4">
            <a:extLst>
              <a:ext uri="{FF2B5EF4-FFF2-40B4-BE49-F238E27FC236}">
                <a16:creationId xmlns:a16="http://schemas.microsoft.com/office/drawing/2014/main" xmlns="" id="{758756EB-5B92-479E-92E5-871A5C514DE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26AD5989-DEB2-4621-AC8C-B578BFABBAEE}"/>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24941858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0B1D364D-9DBD-424A-9802-DEA67A7670B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CFD0682E-3F13-4779-8686-C24483A4E88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48847934-CAB4-4429-972C-4FEB6ABE1EBB}"/>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5" name="Footer Placeholder 4">
            <a:extLst>
              <a:ext uri="{FF2B5EF4-FFF2-40B4-BE49-F238E27FC236}">
                <a16:creationId xmlns:a16="http://schemas.microsoft.com/office/drawing/2014/main" xmlns="" id="{46302C74-6990-4910-B667-0FCEBFA5711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D80EFA4F-B3F6-4FB8-899E-1F9343FE10DA}"/>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8870040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E58F351-9DB6-4AE4-8B3D-137A77F3EE7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41DDCE16-B1C3-4CD8-9F91-94581276F4F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CB30B57B-CBF8-41B5-91E0-8C9B21BB4E03}"/>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5" name="Footer Placeholder 4">
            <a:extLst>
              <a:ext uri="{FF2B5EF4-FFF2-40B4-BE49-F238E27FC236}">
                <a16:creationId xmlns:a16="http://schemas.microsoft.com/office/drawing/2014/main" xmlns="" id="{DA576248-AC91-4A6C-8619-D94EBA775E2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61D603DC-758E-4A13-9E08-A6B604970CF8}"/>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3820904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0C0FC59-99E5-4768-9FB8-3A1AB65F31A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76AC70FF-797D-481B-B153-2BF1E116AEF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67877D24-E1B2-4572-A5A2-5C7A3692D848}"/>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5" name="Footer Placeholder 4">
            <a:extLst>
              <a:ext uri="{FF2B5EF4-FFF2-40B4-BE49-F238E27FC236}">
                <a16:creationId xmlns:a16="http://schemas.microsoft.com/office/drawing/2014/main" xmlns="" id="{4A9C2856-CC02-42DF-AD4B-E350988AF17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32A8BB21-194E-4C37-9FDC-CBE0A56F796B}"/>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327372499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892DA39-405B-462D-B920-5321541C7D3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58086A49-1285-4133-88EE-00B22C85B2E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6C6FEB09-90D8-4F60-BE8E-4D060C34174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A5F4A336-7F89-4ED7-AFFC-89120B564F0C}"/>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6" name="Footer Placeholder 5">
            <a:extLst>
              <a:ext uri="{FF2B5EF4-FFF2-40B4-BE49-F238E27FC236}">
                <a16:creationId xmlns:a16="http://schemas.microsoft.com/office/drawing/2014/main" xmlns="" id="{78B28861-3D69-43D0-8487-2836D1B09F9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131F6DAF-4793-4921-AA05-F245D0B089E1}"/>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40223504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0B47852-4FAC-4786-8818-A2887DE8A8E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ECA1DC6C-D6E8-4587-8800-4FA90076666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C9A18F6B-2C1F-4514-A08C-134C79C64478}"/>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7FF612D8-9F83-443F-8EEF-DD0D17BAA93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3A1DDBAF-49B2-4B83-AE9D-E2CC6B3FC1B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EB721C30-53C3-44F6-A12A-F0AD9E615902}"/>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8" name="Footer Placeholder 7">
            <a:extLst>
              <a:ext uri="{FF2B5EF4-FFF2-40B4-BE49-F238E27FC236}">
                <a16:creationId xmlns:a16="http://schemas.microsoft.com/office/drawing/2014/main" xmlns="" id="{5CFEEE5A-ECE6-4232-97C4-C56282E592B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187D1074-2D5E-4575-9E85-5F6B34B247BE}"/>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15102328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8EA6D9C-792B-43E7-BF19-40BD7BC445B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DADEC094-2AC1-4C36-AA54-BC6E8724C4F6}"/>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4" name="Footer Placeholder 3">
            <a:extLst>
              <a:ext uri="{FF2B5EF4-FFF2-40B4-BE49-F238E27FC236}">
                <a16:creationId xmlns:a16="http://schemas.microsoft.com/office/drawing/2014/main" xmlns="" id="{CA52A489-15AF-429E-9F73-95B246FD1E1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6686BDD2-5760-4C82-A3F5-96AAFBE99889}"/>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9176701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6F7411C4-F1E1-483B-8178-7BE2EC1EB732}"/>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3" name="Footer Placeholder 2">
            <a:extLst>
              <a:ext uri="{FF2B5EF4-FFF2-40B4-BE49-F238E27FC236}">
                <a16:creationId xmlns:a16="http://schemas.microsoft.com/office/drawing/2014/main" xmlns="" id="{13437BFD-9C4F-4794-BE19-28E9C329653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C4810360-71C5-4CDF-B90E-3C22DE319CEB}"/>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22666700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FCD67F7-348D-4207-A661-6D9B05608ED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4D91E1A8-5AE2-499A-B743-ABA57C56E9E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E5F68661-07DD-4C0E-ABC5-A27B9A69011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E9646E2E-FAC7-49A4-9AA4-08293472B7DA}"/>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6" name="Footer Placeholder 5">
            <a:extLst>
              <a:ext uri="{FF2B5EF4-FFF2-40B4-BE49-F238E27FC236}">
                <a16:creationId xmlns:a16="http://schemas.microsoft.com/office/drawing/2014/main" xmlns="" id="{59B39192-C4B3-4EEE-90AB-394D8D59060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AFD4D507-47B0-48E1-93C4-E3D921F7153C}"/>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34872015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C56F36D-DB29-4E59-9D36-D091A73CA03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BA33BECF-D9DD-4947-AE7A-9B892FA856A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63C75129-8C23-4385-AD75-C1ACDB4E212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805602C1-041B-49FF-BB7C-F3BD0722CE07}"/>
              </a:ext>
            </a:extLst>
          </p:cNvPr>
          <p:cNvSpPr>
            <a:spLocks noGrp="1"/>
          </p:cNvSpPr>
          <p:nvPr>
            <p:ph type="dt" sz="half" idx="10"/>
          </p:nvPr>
        </p:nvSpPr>
        <p:spPr/>
        <p:txBody>
          <a:bodyPr/>
          <a:lstStyle/>
          <a:p>
            <a:fld id="{D9100147-60A9-41BB-B767-425511BDDE77}" type="datetimeFigureOut">
              <a:rPr lang="en-US" smtClean="0"/>
              <a:t>2/15/2023</a:t>
            </a:fld>
            <a:endParaRPr lang="en-US"/>
          </a:p>
        </p:txBody>
      </p:sp>
      <p:sp>
        <p:nvSpPr>
          <p:cNvPr id="6" name="Footer Placeholder 5">
            <a:extLst>
              <a:ext uri="{FF2B5EF4-FFF2-40B4-BE49-F238E27FC236}">
                <a16:creationId xmlns:a16="http://schemas.microsoft.com/office/drawing/2014/main" xmlns="" id="{FB253D4A-97EF-474B-B50D-26B7FE1F860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DF045361-47F0-4CE9-9812-C9F920D78BDD}"/>
              </a:ext>
            </a:extLst>
          </p:cNvPr>
          <p:cNvSpPr>
            <a:spLocks noGrp="1"/>
          </p:cNvSpPr>
          <p:nvPr>
            <p:ph type="sldNum" sz="quarter" idx="12"/>
          </p:nvPr>
        </p:nvSpPr>
        <p:spPr/>
        <p:txBody>
          <a:bodyPr/>
          <a:lstStyle/>
          <a:p>
            <a:fld id="{146E849B-4858-4B56-9AE1-0A0CCFA8A10A}" type="slidenum">
              <a:rPr lang="en-US" smtClean="0"/>
              <a:t>‹#›</a:t>
            </a:fld>
            <a:endParaRPr lang="en-US"/>
          </a:p>
        </p:txBody>
      </p:sp>
    </p:spTree>
    <p:extLst>
      <p:ext uri="{BB962C8B-B14F-4D97-AF65-F5344CB8AC3E}">
        <p14:creationId xmlns:p14="http://schemas.microsoft.com/office/powerpoint/2010/main" val="101504641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15A8E064-C7A5-4598-B8C3-836654F7DD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244493FA-9D5B-4ED2-8C60-9C06748350F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32E4C61A-A2BD-4DAD-BBCB-4AD55BF3958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9100147-60A9-41BB-B767-425511BDDE77}" type="datetimeFigureOut">
              <a:rPr lang="en-US" smtClean="0"/>
              <a:t>2/15/2023</a:t>
            </a:fld>
            <a:endParaRPr lang="en-US"/>
          </a:p>
        </p:txBody>
      </p:sp>
      <p:sp>
        <p:nvSpPr>
          <p:cNvPr id="5" name="Footer Placeholder 4">
            <a:extLst>
              <a:ext uri="{FF2B5EF4-FFF2-40B4-BE49-F238E27FC236}">
                <a16:creationId xmlns:a16="http://schemas.microsoft.com/office/drawing/2014/main" xmlns="" id="{4E0E22A6-2117-4190-A266-0640D59D23F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6515B7A7-F803-4B5D-8269-DE4AF9A9778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46E849B-4858-4B56-9AE1-0A0CCFA8A10A}" type="slidenum">
              <a:rPr lang="en-US" smtClean="0"/>
              <a:t>‹#›</a:t>
            </a:fld>
            <a:endParaRPr lang="en-US"/>
          </a:p>
        </p:txBody>
      </p:sp>
    </p:spTree>
    <p:extLst>
      <p:ext uri="{BB962C8B-B14F-4D97-AF65-F5344CB8AC3E}">
        <p14:creationId xmlns:p14="http://schemas.microsoft.com/office/powerpoint/2010/main" val="12117353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21.png"/><Relationship Id="rId2" Type="http://schemas.openxmlformats.org/officeDocument/2006/relationships/audio" Target="file:///D:\Desktop\GI&#193;O%20&#193;N%20%20L&#7898;p%204%20POWPOWJ\GIA&#211;%20&#193;N%20&#272;T%20L&#7898;P%204\l&#7899;p%20ch&#250;ng%20m&#236;nh.wma" TargetMode="External"/><Relationship Id="rId1" Type="http://schemas.microsoft.com/office/2007/relationships/media" Target="file:///D:\Desktop\GI&#193;O%20&#193;N%20%20L&#7898;p%204%20POWPOWJ\GIA&#211;%20&#193;N%20&#272;T%20L&#7898;P%204\l&#7899;p%20ch&#250;ng%20m&#236;nh.wma" TargetMode="External"/><Relationship Id="rId6" Type="http://schemas.openxmlformats.org/officeDocument/2006/relationships/image" Target="../media/image20.gif"/><Relationship Id="rId5" Type="http://schemas.openxmlformats.org/officeDocument/2006/relationships/image" Target="../media/image19.gif"/><Relationship Id="rId4" Type="http://schemas.openxmlformats.org/officeDocument/2006/relationships/image" Target="../media/image2.png"/></Relationships>
</file>

<file path=ppt/slides/_rels/slide3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audio" Target="../media/audio3.wav"/><Relationship Id="rId1" Type="http://schemas.openxmlformats.org/officeDocument/2006/relationships/slideLayout" Target="../slideLayouts/slideLayout7.xml"/><Relationship Id="rId4" Type="http://schemas.openxmlformats.org/officeDocument/2006/relationships/image" Target="../media/image24.png"/></Relationships>
</file>

<file path=ppt/slides/_rels/slide38.xml.rels><?xml version="1.0" encoding="UTF-8" standalone="yes"?>
<Relationships xmlns="http://schemas.openxmlformats.org/package/2006/relationships"><Relationship Id="rId8" Type="http://schemas.openxmlformats.org/officeDocument/2006/relationships/slide" Target="slide46.xml"/><Relationship Id="rId3" Type="http://schemas.openxmlformats.org/officeDocument/2006/relationships/audio" Target="../media/audio5.wav"/><Relationship Id="rId7" Type="http://schemas.openxmlformats.org/officeDocument/2006/relationships/slide" Target="slide45.xml"/><Relationship Id="rId2" Type="http://schemas.openxmlformats.org/officeDocument/2006/relationships/audio" Target="../media/audio4.wav"/><Relationship Id="rId1" Type="http://schemas.openxmlformats.org/officeDocument/2006/relationships/slideLayout" Target="../slideLayouts/slideLayout7.xml"/><Relationship Id="rId6" Type="http://schemas.openxmlformats.org/officeDocument/2006/relationships/slide" Target="slide44.xml"/><Relationship Id="rId5" Type="http://schemas.openxmlformats.org/officeDocument/2006/relationships/slide" Target="slide43.xml"/><Relationship Id="rId4" Type="http://schemas.openxmlformats.org/officeDocument/2006/relationships/slide" Target="slide42.xml"/><Relationship Id="rId9" Type="http://schemas.openxmlformats.org/officeDocument/2006/relationships/image" Target="../media/image25.gif"/></Relationships>
</file>

<file path=ppt/slides/_rels/slide3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audio" Target="../media/audio5.wav"/><Relationship Id="rId1" Type="http://schemas.openxmlformats.org/officeDocument/2006/relationships/slideLayout" Target="../slideLayouts/slideLayout7.xml"/><Relationship Id="rId4" Type="http://schemas.openxmlformats.org/officeDocument/2006/relationships/image" Target="../media/image29.gif"/></Relationships>
</file>

<file path=ppt/slides/_rels/slide4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wmf"/><Relationship Id="rId1" Type="http://schemas.openxmlformats.org/officeDocument/2006/relationships/slideLayout" Target="../slideLayouts/slideLayout7.xml"/><Relationship Id="rId4" Type="http://schemas.openxmlformats.org/officeDocument/2006/relationships/slide" Target="slide38.xml"/></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7.xml"/><Relationship Id="rId4" Type="http://schemas.openxmlformats.org/officeDocument/2006/relationships/slide" Target="slide38.xml"/></Relationships>
</file>

<file path=ppt/slides/_rels/slide4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wmf"/><Relationship Id="rId1" Type="http://schemas.openxmlformats.org/officeDocument/2006/relationships/slideLayout" Target="../slideLayouts/slideLayout7.xml"/><Relationship Id="rId4" Type="http://schemas.openxmlformats.org/officeDocument/2006/relationships/slide" Target="slide38.xml"/></Relationships>
</file>

<file path=ppt/slides/_rels/slide4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wmf"/><Relationship Id="rId1" Type="http://schemas.openxmlformats.org/officeDocument/2006/relationships/slideLayout" Target="../slideLayouts/slideLayout7.xml"/><Relationship Id="rId4" Type="http://schemas.openxmlformats.org/officeDocument/2006/relationships/slide" Target="slide38.xml"/></Relationships>
</file>

<file path=ppt/slides/_rels/slide4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8.wmf"/><Relationship Id="rId1" Type="http://schemas.openxmlformats.org/officeDocument/2006/relationships/slideLayout" Target="../slideLayouts/slideLayout7.xml"/><Relationship Id="rId4" Type="http://schemas.openxmlformats.org/officeDocument/2006/relationships/slide" Target="slide38.xml"/></Relationships>
</file>

<file path=ppt/slides/_rels/slide5.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59" descr="Picture22">
            <a:extLst>
              <a:ext uri="{FF2B5EF4-FFF2-40B4-BE49-F238E27FC236}">
                <a16:creationId xmlns:a16="http://schemas.microsoft.com/office/drawing/2014/main" xmlns="" id="{48179E37-5371-45A4-AB64-87945E0908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9">
            <a:extLst>
              <a:ext uri="{FF2B5EF4-FFF2-40B4-BE49-F238E27FC236}">
                <a16:creationId xmlns:a16="http://schemas.microsoft.com/office/drawing/2014/main" xmlns="" id="{B370E108-B33B-46B1-B7A9-A29A28DA5207}"/>
              </a:ext>
            </a:extLst>
          </p:cNvPr>
          <p:cNvGrpSpPr>
            <a:grpSpLocks/>
          </p:cNvGrpSpPr>
          <p:nvPr/>
        </p:nvGrpSpPr>
        <p:grpSpPr bwMode="auto">
          <a:xfrm>
            <a:off x="2781300" y="0"/>
            <a:ext cx="6781800" cy="6858000"/>
            <a:chOff x="2512" y="1096"/>
            <a:chExt cx="2477" cy="2450"/>
          </a:xfrm>
        </p:grpSpPr>
        <p:sp>
          <p:nvSpPr>
            <p:cNvPr id="2058" name="Freeform 10">
              <a:extLst>
                <a:ext uri="{FF2B5EF4-FFF2-40B4-BE49-F238E27FC236}">
                  <a16:creationId xmlns:a16="http://schemas.microsoft.com/office/drawing/2014/main" xmlns="" id="{9691FAD2-A6C1-4E19-A11F-C1FEA0081482}"/>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2059" name="Group 11">
              <a:extLst>
                <a:ext uri="{FF2B5EF4-FFF2-40B4-BE49-F238E27FC236}">
                  <a16:creationId xmlns:a16="http://schemas.microsoft.com/office/drawing/2014/main" xmlns="" id="{20371E93-AB14-4AA6-B00C-5E57CCB49A56}"/>
                </a:ext>
              </a:extLst>
            </p:cNvPr>
            <p:cNvGrpSpPr>
              <a:grpSpLocks/>
            </p:cNvGrpSpPr>
            <p:nvPr/>
          </p:nvGrpSpPr>
          <p:grpSpPr bwMode="auto">
            <a:xfrm>
              <a:off x="2547" y="1131"/>
              <a:ext cx="2407" cy="2380"/>
              <a:chOff x="2547" y="1131"/>
              <a:chExt cx="2407" cy="2380"/>
            </a:xfrm>
          </p:grpSpPr>
          <p:sp>
            <p:nvSpPr>
              <p:cNvPr id="2060" name="Freeform 12">
                <a:extLst>
                  <a:ext uri="{FF2B5EF4-FFF2-40B4-BE49-F238E27FC236}">
                    <a16:creationId xmlns:a16="http://schemas.microsoft.com/office/drawing/2014/main" xmlns="" id="{DB2C6555-4C99-4BAC-98FD-FA6CA835AC12}"/>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1" name="Freeform 13">
                <a:extLst>
                  <a:ext uri="{FF2B5EF4-FFF2-40B4-BE49-F238E27FC236}">
                    <a16:creationId xmlns:a16="http://schemas.microsoft.com/office/drawing/2014/main" xmlns="" id="{2B46E3B5-BBCF-45B5-939E-067EB56EE158}"/>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2" name="Freeform 14">
                <a:extLst>
                  <a:ext uri="{FF2B5EF4-FFF2-40B4-BE49-F238E27FC236}">
                    <a16:creationId xmlns:a16="http://schemas.microsoft.com/office/drawing/2014/main" xmlns="" id="{9A27ADAE-D2B1-426A-96B6-005A214B3CB4}"/>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3" name="Freeform 15">
                <a:extLst>
                  <a:ext uri="{FF2B5EF4-FFF2-40B4-BE49-F238E27FC236}">
                    <a16:creationId xmlns:a16="http://schemas.microsoft.com/office/drawing/2014/main" xmlns="" id="{4380D0D9-7F68-4DC3-96FB-AB0B1777EF2A}"/>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4" name="Freeform 16">
                <a:extLst>
                  <a:ext uri="{FF2B5EF4-FFF2-40B4-BE49-F238E27FC236}">
                    <a16:creationId xmlns:a16="http://schemas.microsoft.com/office/drawing/2014/main" xmlns="" id="{87BAB701-DB77-4C2F-A0F3-08DF358177A2}"/>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5" name="Freeform 17">
                <a:extLst>
                  <a:ext uri="{FF2B5EF4-FFF2-40B4-BE49-F238E27FC236}">
                    <a16:creationId xmlns:a16="http://schemas.microsoft.com/office/drawing/2014/main" xmlns="" id="{B56DFFB3-C6A8-42B7-ABFD-399767F62976}"/>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6" name="Freeform 18">
                <a:extLst>
                  <a:ext uri="{FF2B5EF4-FFF2-40B4-BE49-F238E27FC236}">
                    <a16:creationId xmlns:a16="http://schemas.microsoft.com/office/drawing/2014/main" xmlns="" id="{2A104A25-4E98-45C0-942B-3470E797D447}"/>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7" name="Freeform 19">
                <a:extLst>
                  <a:ext uri="{FF2B5EF4-FFF2-40B4-BE49-F238E27FC236}">
                    <a16:creationId xmlns:a16="http://schemas.microsoft.com/office/drawing/2014/main" xmlns="" id="{872AF26F-2341-4061-A5C7-D2828DC36929}"/>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8" name="Freeform 20">
                <a:extLst>
                  <a:ext uri="{FF2B5EF4-FFF2-40B4-BE49-F238E27FC236}">
                    <a16:creationId xmlns:a16="http://schemas.microsoft.com/office/drawing/2014/main" xmlns="" id="{B62F78A3-4B5B-4F8E-A086-1975556C83A4}"/>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69" name="Freeform 21">
                <a:extLst>
                  <a:ext uri="{FF2B5EF4-FFF2-40B4-BE49-F238E27FC236}">
                    <a16:creationId xmlns:a16="http://schemas.microsoft.com/office/drawing/2014/main" xmlns="" id="{6A7CB5B0-1635-4917-8BB2-413C64668F00}"/>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0" name="Freeform 22">
                <a:extLst>
                  <a:ext uri="{FF2B5EF4-FFF2-40B4-BE49-F238E27FC236}">
                    <a16:creationId xmlns:a16="http://schemas.microsoft.com/office/drawing/2014/main" xmlns="" id="{9B2C04D4-578D-42F2-9669-A7622550066A}"/>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1" name="Freeform 23">
                <a:extLst>
                  <a:ext uri="{FF2B5EF4-FFF2-40B4-BE49-F238E27FC236}">
                    <a16:creationId xmlns:a16="http://schemas.microsoft.com/office/drawing/2014/main" xmlns="" id="{D9E4C01E-6376-4DFA-931D-F4FC7ABCBD68}"/>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2" name="Freeform 24">
                <a:extLst>
                  <a:ext uri="{FF2B5EF4-FFF2-40B4-BE49-F238E27FC236}">
                    <a16:creationId xmlns:a16="http://schemas.microsoft.com/office/drawing/2014/main" xmlns="" id="{2FAB71CA-014B-4FBF-BBFA-CB69FDE94F51}"/>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3" name="Freeform 25">
                <a:extLst>
                  <a:ext uri="{FF2B5EF4-FFF2-40B4-BE49-F238E27FC236}">
                    <a16:creationId xmlns:a16="http://schemas.microsoft.com/office/drawing/2014/main" xmlns="" id="{4D1420F3-1CDE-414C-B51C-8FD5B1935DB6}"/>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4" name="Freeform 26">
                <a:extLst>
                  <a:ext uri="{FF2B5EF4-FFF2-40B4-BE49-F238E27FC236}">
                    <a16:creationId xmlns:a16="http://schemas.microsoft.com/office/drawing/2014/main" xmlns="" id="{4F638D7C-9D6A-47C1-97B3-8778309E5351}"/>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5" name="Freeform 27">
                <a:extLst>
                  <a:ext uri="{FF2B5EF4-FFF2-40B4-BE49-F238E27FC236}">
                    <a16:creationId xmlns:a16="http://schemas.microsoft.com/office/drawing/2014/main" xmlns="" id="{03C7E766-AFFF-4FD3-911E-0B8B90E9DE12}"/>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6" name="Freeform 28">
                <a:extLst>
                  <a:ext uri="{FF2B5EF4-FFF2-40B4-BE49-F238E27FC236}">
                    <a16:creationId xmlns:a16="http://schemas.microsoft.com/office/drawing/2014/main" xmlns="" id="{53B7DDEF-339B-4848-8132-18CCA71B12DF}"/>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7" name="Freeform 29">
                <a:extLst>
                  <a:ext uri="{FF2B5EF4-FFF2-40B4-BE49-F238E27FC236}">
                    <a16:creationId xmlns:a16="http://schemas.microsoft.com/office/drawing/2014/main" xmlns="" id="{0B6B18E1-0611-4364-A1D3-BAD51FB6042A}"/>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8" name="Freeform 30">
                <a:extLst>
                  <a:ext uri="{FF2B5EF4-FFF2-40B4-BE49-F238E27FC236}">
                    <a16:creationId xmlns:a16="http://schemas.microsoft.com/office/drawing/2014/main" xmlns="" id="{20CC4B4D-4F9E-4713-BC33-1AE328446EAD}"/>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79" name="Freeform 31">
                <a:extLst>
                  <a:ext uri="{FF2B5EF4-FFF2-40B4-BE49-F238E27FC236}">
                    <a16:creationId xmlns:a16="http://schemas.microsoft.com/office/drawing/2014/main" xmlns="" id="{C7ADA2BA-EC9A-41E6-AC75-6075B9B419D0}"/>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0" name="Freeform 32">
                <a:extLst>
                  <a:ext uri="{FF2B5EF4-FFF2-40B4-BE49-F238E27FC236}">
                    <a16:creationId xmlns:a16="http://schemas.microsoft.com/office/drawing/2014/main" xmlns="" id="{5D6D575D-09FC-45BD-B88F-DE9963CBEA43}"/>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1" name="Freeform 33">
                <a:extLst>
                  <a:ext uri="{FF2B5EF4-FFF2-40B4-BE49-F238E27FC236}">
                    <a16:creationId xmlns:a16="http://schemas.microsoft.com/office/drawing/2014/main" xmlns="" id="{E7F847A4-8EE7-448D-A030-FA4FEFBB80BA}"/>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2" name="Freeform 34">
                <a:extLst>
                  <a:ext uri="{FF2B5EF4-FFF2-40B4-BE49-F238E27FC236}">
                    <a16:creationId xmlns:a16="http://schemas.microsoft.com/office/drawing/2014/main" xmlns="" id="{C03A163B-B6CF-447D-AED9-39F36628C1AA}"/>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3" name="Freeform 35">
                <a:extLst>
                  <a:ext uri="{FF2B5EF4-FFF2-40B4-BE49-F238E27FC236}">
                    <a16:creationId xmlns:a16="http://schemas.microsoft.com/office/drawing/2014/main" xmlns="" id="{6A02D5EF-A063-4A5D-AE57-5749AA251E12}"/>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4" name="Freeform 36">
                <a:extLst>
                  <a:ext uri="{FF2B5EF4-FFF2-40B4-BE49-F238E27FC236}">
                    <a16:creationId xmlns:a16="http://schemas.microsoft.com/office/drawing/2014/main" xmlns="" id="{396986E9-9516-4BBA-8AA2-2DB2DF03BFFF}"/>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5" name="Freeform 37">
                <a:extLst>
                  <a:ext uri="{FF2B5EF4-FFF2-40B4-BE49-F238E27FC236}">
                    <a16:creationId xmlns:a16="http://schemas.microsoft.com/office/drawing/2014/main" xmlns="" id="{FE28CC51-BF8D-49D3-8D47-1882ECBCAA4F}"/>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6" name="Freeform 38">
                <a:extLst>
                  <a:ext uri="{FF2B5EF4-FFF2-40B4-BE49-F238E27FC236}">
                    <a16:creationId xmlns:a16="http://schemas.microsoft.com/office/drawing/2014/main" xmlns="" id="{92794A2E-32A8-4F38-8583-98D5AAE098FE}"/>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7" name="Freeform 39">
                <a:extLst>
                  <a:ext uri="{FF2B5EF4-FFF2-40B4-BE49-F238E27FC236}">
                    <a16:creationId xmlns:a16="http://schemas.microsoft.com/office/drawing/2014/main" xmlns="" id="{A444C074-78D2-4AEC-8995-852C6BE790CD}"/>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8" name="Freeform 40">
                <a:extLst>
                  <a:ext uri="{FF2B5EF4-FFF2-40B4-BE49-F238E27FC236}">
                    <a16:creationId xmlns:a16="http://schemas.microsoft.com/office/drawing/2014/main" xmlns="" id="{1A92ADBF-FE5C-4F03-B634-B3E4FF58C440}"/>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89" name="Freeform 41">
                <a:extLst>
                  <a:ext uri="{FF2B5EF4-FFF2-40B4-BE49-F238E27FC236}">
                    <a16:creationId xmlns:a16="http://schemas.microsoft.com/office/drawing/2014/main" xmlns="" id="{D1BFD7B8-4201-479B-869F-08CA8DC845E8}"/>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90" name="Freeform 42">
                <a:extLst>
                  <a:ext uri="{FF2B5EF4-FFF2-40B4-BE49-F238E27FC236}">
                    <a16:creationId xmlns:a16="http://schemas.microsoft.com/office/drawing/2014/main" xmlns="" id="{EBBD65B2-4440-49F3-9ADC-428045FA96B9}"/>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91" name="Oval 43">
                <a:extLst>
                  <a:ext uri="{FF2B5EF4-FFF2-40B4-BE49-F238E27FC236}">
                    <a16:creationId xmlns:a16="http://schemas.microsoft.com/office/drawing/2014/main" xmlns="" id="{970FE4E3-DCCE-4357-A63D-7DBEE4310FED}"/>
                  </a:ext>
                </a:extLst>
              </p:cNvPr>
              <p:cNvSpPr>
                <a:spLocks noChangeArrowheads="1"/>
              </p:cNvSpPr>
              <p:nvPr/>
            </p:nvSpPr>
            <p:spPr bwMode="auto">
              <a:xfrm>
                <a:off x="3210" y="1786"/>
                <a:ext cx="1081" cy="1070"/>
              </a:xfrm>
              <a:prstGeom prst="ellipse">
                <a:avLst/>
              </a:pr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092" name="Freeform 44">
                <a:extLst>
                  <a:ext uri="{FF2B5EF4-FFF2-40B4-BE49-F238E27FC236}">
                    <a16:creationId xmlns:a16="http://schemas.microsoft.com/office/drawing/2014/main" xmlns="" id="{2B246B40-D7C1-45AC-A6D9-07B51593DE70}"/>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93" name="Freeform 45">
                <a:extLst>
                  <a:ext uri="{FF2B5EF4-FFF2-40B4-BE49-F238E27FC236}">
                    <a16:creationId xmlns:a16="http://schemas.microsoft.com/office/drawing/2014/main" xmlns="" id="{679419C8-98A0-457B-AEFB-F89106B8BA3C}"/>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94" name="Freeform 46">
                <a:extLst>
                  <a:ext uri="{FF2B5EF4-FFF2-40B4-BE49-F238E27FC236}">
                    <a16:creationId xmlns:a16="http://schemas.microsoft.com/office/drawing/2014/main" xmlns="" id="{84281F49-3477-45A1-8F9F-4C6A22D81FA4}"/>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95" name="Freeform 47">
                <a:extLst>
                  <a:ext uri="{FF2B5EF4-FFF2-40B4-BE49-F238E27FC236}">
                    <a16:creationId xmlns:a16="http://schemas.microsoft.com/office/drawing/2014/main" xmlns="" id="{A8BB7451-2FBA-4110-A6A8-7C139A4D3877}"/>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96" name="Freeform 48">
                <a:extLst>
                  <a:ext uri="{FF2B5EF4-FFF2-40B4-BE49-F238E27FC236}">
                    <a16:creationId xmlns:a16="http://schemas.microsoft.com/office/drawing/2014/main" xmlns="" id="{5BC4BC5F-0DEB-42E8-8CFA-6268382CE91C}"/>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97" name="Freeform 49">
                <a:extLst>
                  <a:ext uri="{FF2B5EF4-FFF2-40B4-BE49-F238E27FC236}">
                    <a16:creationId xmlns:a16="http://schemas.microsoft.com/office/drawing/2014/main" xmlns="" id="{1D483D47-33C9-4BC2-8C2A-F479D7CE9F3D}"/>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98" name="Freeform 50">
                <a:extLst>
                  <a:ext uri="{FF2B5EF4-FFF2-40B4-BE49-F238E27FC236}">
                    <a16:creationId xmlns:a16="http://schemas.microsoft.com/office/drawing/2014/main" xmlns="" id="{B8A4536D-C664-4ED0-8521-1A3CD981F4DB}"/>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099" name="Freeform 51">
                <a:extLst>
                  <a:ext uri="{FF2B5EF4-FFF2-40B4-BE49-F238E27FC236}">
                    <a16:creationId xmlns:a16="http://schemas.microsoft.com/office/drawing/2014/main" xmlns="" id="{03150C22-A1A3-4404-AD3D-3CEB9FC5EDEA}"/>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00" name="Freeform 52">
                <a:extLst>
                  <a:ext uri="{FF2B5EF4-FFF2-40B4-BE49-F238E27FC236}">
                    <a16:creationId xmlns:a16="http://schemas.microsoft.com/office/drawing/2014/main" xmlns="" id="{3A031943-2497-4AD4-9A27-73DEE2925D4E}"/>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01" name="Freeform 53">
                <a:extLst>
                  <a:ext uri="{FF2B5EF4-FFF2-40B4-BE49-F238E27FC236}">
                    <a16:creationId xmlns:a16="http://schemas.microsoft.com/office/drawing/2014/main" xmlns="" id="{296EAF98-F1B6-425B-82CE-2AD7E4ACDCC3}"/>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02" name="Freeform 54">
                <a:extLst>
                  <a:ext uri="{FF2B5EF4-FFF2-40B4-BE49-F238E27FC236}">
                    <a16:creationId xmlns:a16="http://schemas.microsoft.com/office/drawing/2014/main" xmlns="" id="{92CAEFCE-EB34-4B48-8232-9B9059158E5D}"/>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03" name="Freeform 55">
                <a:extLst>
                  <a:ext uri="{FF2B5EF4-FFF2-40B4-BE49-F238E27FC236}">
                    <a16:creationId xmlns:a16="http://schemas.microsoft.com/office/drawing/2014/main" xmlns="" id="{95351B1E-CE9D-449C-9544-06E0233D92AD}"/>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04" name="Freeform 56">
                <a:extLst>
                  <a:ext uri="{FF2B5EF4-FFF2-40B4-BE49-F238E27FC236}">
                    <a16:creationId xmlns:a16="http://schemas.microsoft.com/office/drawing/2014/main" xmlns="" id="{4506B61A-B16C-44F6-828B-C6E3C2669DAE}"/>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05" name="Freeform 57">
                <a:extLst>
                  <a:ext uri="{FF2B5EF4-FFF2-40B4-BE49-F238E27FC236}">
                    <a16:creationId xmlns:a16="http://schemas.microsoft.com/office/drawing/2014/main" xmlns="" id="{1B16484E-2563-423C-A5AB-A0FA49457814}"/>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06" name="Freeform 58">
                <a:extLst>
                  <a:ext uri="{FF2B5EF4-FFF2-40B4-BE49-F238E27FC236}">
                    <a16:creationId xmlns:a16="http://schemas.microsoft.com/office/drawing/2014/main" xmlns="" id="{154BEF95-B2C7-4CFE-B552-88E81CBC2FD4}"/>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07" name="Freeform 59">
                <a:extLst>
                  <a:ext uri="{FF2B5EF4-FFF2-40B4-BE49-F238E27FC236}">
                    <a16:creationId xmlns:a16="http://schemas.microsoft.com/office/drawing/2014/main" xmlns="" id="{2AC24372-71EF-4500-9CDA-DDA1EF42F309}"/>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08" name="Oval 60">
                <a:extLst>
                  <a:ext uri="{FF2B5EF4-FFF2-40B4-BE49-F238E27FC236}">
                    <a16:creationId xmlns:a16="http://schemas.microsoft.com/office/drawing/2014/main" xmlns="" id="{6FA8E68F-9F30-4D10-84C2-D120A167B7C3}"/>
                  </a:ext>
                </a:extLst>
              </p:cNvPr>
              <p:cNvSpPr>
                <a:spLocks noChangeArrowheads="1"/>
              </p:cNvSpPr>
              <p:nvPr/>
            </p:nvSpPr>
            <p:spPr bwMode="auto">
              <a:xfrm>
                <a:off x="3464" y="2037"/>
                <a:ext cx="573" cy="567"/>
              </a:xfrm>
              <a:prstGeom prst="ellipse">
                <a:avLst/>
              </a:pr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109" name="Freeform 61">
                <a:extLst>
                  <a:ext uri="{FF2B5EF4-FFF2-40B4-BE49-F238E27FC236}">
                    <a16:creationId xmlns:a16="http://schemas.microsoft.com/office/drawing/2014/main" xmlns="" id="{99046F0C-91CA-4B4F-8E01-8EB38D230F1C}"/>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noFill/>
              <a:ln w="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110" name="Oval 62">
                <a:extLst>
                  <a:ext uri="{FF2B5EF4-FFF2-40B4-BE49-F238E27FC236}">
                    <a16:creationId xmlns:a16="http://schemas.microsoft.com/office/drawing/2014/main" xmlns="" id="{F72AFF8A-140C-4E82-A826-396BACDD9698}"/>
                  </a:ext>
                </a:extLst>
              </p:cNvPr>
              <p:cNvSpPr>
                <a:spLocks noChangeArrowheads="1"/>
              </p:cNvSpPr>
              <p:nvPr/>
            </p:nvSpPr>
            <p:spPr bwMode="auto">
              <a:xfrm>
                <a:off x="3445" y="2019"/>
                <a:ext cx="611" cy="605"/>
              </a:xfrm>
              <a:prstGeom prst="ellipse">
                <a:avLst/>
              </a:prstGeom>
              <a:noFill/>
              <a:ln w="9525">
                <a:solidFill>
                  <a:srgbClr val="FFCC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2111" name="Picture 63" descr="Untitled-2 csdopy">
                <a:extLst>
                  <a:ext uri="{FF2B5EF4-FFF2-40B4-BE49-F238E27FC236}">
                    <a16:creationId xmlns:a16="http://schemas.microsoft.com/office/drawing/2014/main" xmlns="" id="{534EAB8F-EE7B-4BAE-B669-1CE2671622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noFill/>
              <a:ln w="9525">
                <a:solidFill>
                  <a:srgbClr val="FFCC99"/>
                </a:solidFill>
                <a:miter lim="800000"/>
                <a:headEnd/>
                <a:tailEnd/>
              </a:ln>
              <a:extLst>
                <a:ext uri="{909E8E84-426E-40DD-AFC4-6F175D3DCCD1}">
                  <a14:hiddenFill xmlns:a14="http://schemas.microsoft.com/office/drawing/2010/main">
                    <a:solidFill>
                      <a:srgbClr val="FFFFFF"/>
                    </a:solidFill>
                  </a14:hiddenFill>
                </a:ext>
              </a:extLst>
            </p:spPr>
          </p:pic>
        </p:grpSp>
      </p:grpSp>
      <p:sp>
        <p:nvSpPr>
          <p:cNvPr id="2165" name="Text Box 117">
            <a:extLst>
              <a:ext uri="{FF2B5EF4-FFF2-40B4-BE49-F238E27FC236}">
                <a16:creationId xmlns:a16="http://schemas.microsoft.com/office/drawing/2014/main" xmlns="" id="{40EBCB99-94A5-4E14-B913-11CCCEA84E53}"/>
              </a:ext>
            </a:extLst>
          </p:cNvPr>
          <p:cNvSpPr txBox="1">
            <a:spLocks noChangeArrowheads="1"/>
          </p:cNvSpPr>
          <p:nvPr/>
        </p:nvSpPr>
        <p:spPr bwMode="auto">
          <a:xfrm>
            <a:off x="3352800" y="2895601"/>
            <a:ext cx="60198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6000" b="1">
                <a:solidFill>
                  <a:srgbClr val="0000FF"/>
                </a:solidFill>
                <a:latin typeface="Times New Roman" panose="02020603050405020304" pitchFamily="18" charset="0"/>
              </a:rPr>
              <a:t>MÔN</a:t>
            </a:r>
            <a:r>
              <a:rPr lang="en-US" altLang="en-US" sz="6000" b="1">
                <a:solidFill>
                  <a:srgbClr val="0000FF"/>
                </a:solidFill>
                <a:latin typeface="VNI-Times" pitchFamily="2" charset="0"/>
              </a:rPr>
              <a:t>: </a:t>
            </a:r>
            <a:r>
              <a:rPr lang="en-US" altLang="en-US" sz="6000" b="1">
                <a:solidFill>
                  <a:srgbClr val="FF3300"/>
                </a:solidFill>
                <a:latin typeface="Times New Roman" panose="02020603050405020304" pitchFamily="18" charset="0"/>
              </a:rPr>
              <a:t>LỊCH SỬ</a:t>
            </a:r>
            <a:r>
              <a:rPr lang="en-US" altLang="en-US" sz="6000" b="1">
                <a:solidFill>
                  <a:srgbClr val="FF3300"/>
                </a:solidFill>
                <a:latin typeface="VNI-Times" pitchFamily="2" charset="0"/>
              </a:rPr>
              <a:t> </a:t>
            </a:r>
            <a:endParaRPr lang="en-US" altLang="en-US" sz="6000" b="1">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par>
                                <p:cTn id="7" presetID="5" presetClass="entr" presetSubtype="10" fill="hold" grpId="0" nodeType="withEffect">
                                  <p:stCondLst>
                                    <p:cond delay="0"/>
                                  </p:stCondLst>
                                  <p:iterate type="lt">
                                    <p:tmPct val="0"/>
                                  </p:iterate>
                                  <p:childTnLst>
                                    <p:set>
                                      <p:cBhvr>
                                        <p:cTn id="8" dur="1" fill="hold">
                                          <p:stCondLst>
                                            <p:cond delay="0"/>
                                          </p:stCondLst>
                                        </p:cTn>
                                        <p:tgtEl>
                                          <p:spTgt spid="2165">
                                            <p:txEl>
                                              <p:pRg st="0" end="0"/>
                                            </p:txEl>
                                          </p:spTgt>
                                        </p:tgtEl>
                                        <p:attrNameLst>
                                          <p:attrName>style.visibility</p:attrName>
                                        </p:attrNameLst>
                                      </p:cBhvr>
                                      <p:to>
                                        <p:strVal val="visible"/>
                                      </p:to>
                                    </p:set>
                                    <p:animEffect transition="in" filter="checkerboard(across)">
                                      <p:cBhvr>
                                        <p:cTn id="9" dur="3000"/>
                                        <p:tgtEl>
                                          <p:spTgt spid="21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5" grpId="0" build="allAtOnce"/>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52EA79F5-6520-42C3-82DA-332DD5C6DB84}"/>
              </a:ext>
            </a:extLst>
          </p:cNvPr>
          <p:cNvGrpSpPr>
            <a:grpSpLocks/>
          </p:cNvGrpSpPr>
          <p:nvPr/>
        </p:nvGrpSpPr>
        <p:grpSpPr bwMode="auto">
          <a:xfrm>
            <a:off x="2362200" y="0"/>
            <a:ext cx="7162800" cy="6858000"/>
            <a:chOff x="2512" y="1096"/>
            <a:chExt cx="2477" cy="2450"/>
          </a:xfrm>
        </p:grpSpPr>
        <p:sp>
          <p:nvSpPr>
            <p:cNvPr id="11270" name="Freeform 10">
              <a:extLst>
                <a:ext uri="{FF2B5EF4-FFF2-40B4-BE49-F238E27FC236}">
                  <a16:creationId xmlns:a16="http://schemas.microsoft.com/office/drawing/2014/main" xmlns="" id="{4106395E-4E9E-4D05-BC8A-63F18262C10D}"/>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11271" name="Group 11">
              <a:extLst>
                <a:ext uri="{FF2B5EF4-FFF2-40B4-BE49-F238E27FC236}">
                  <a16:creationId xmlns:a16="http://schemas.microsoft.com/office/drawing/2014/main" xmlns="" id="{9A39D3C5-78C0-46B2-B1D3-C38A9ED16E27}"/>
                </a:ext>
              </a:extLst>
            </p:cNvPr>
            <p:cNvGrpSpPr>
              <a:grpSpLocks/>
            </p:cNvGrpSpPr>
            <p:nvPr/>
          </p:nvGrpSpPr>
          <p:grpSpPr bwMode="auto">
            <a:xfrm>
              <a:off x="2547" y="1131"/>
              <a:ext cx="2407" cy="2380"/>
              <a:chOff x="2547" y="1131"/>
              <a:chExt cx="2407" cy="2380"/>
            </a:xfrm>
          </p:grpSpPr>
          <p:sp>
            <p:nvSpPr>
              <p:cNvPr id="11272" name="Freeform 12">
                <a:extLst>
                  <a:ext uri="{FF2B5EF4-FFF2-40B4-BE49-F238E27FC236}">
                    <a16:creationId xmlns:a16="http://schemas.microsoft.com/office/drawing/2014/main" xmlns="" id="{27C6FE14-E0F2-4B15-B0DE-218179BB3115}"/>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73" name="Freeform 13">
                <a:extLst>
                  <a:ext uri="{FF2B5EF4-FFF2-40B4-BE49-F238E27FC236}">
                    <a16:creationId xmlns:a16="http://schemas.microsoft.com/office/drawing/2014/main" xmlns="" id="{B2DE1195-EE68-4179-BA1E-CFCD1F0AC440}"/>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74" name="Freeform 14">
                <a:extLst>
                  <a:ext uri="{FF2B5EF4-FFF2-40B4-BE49-F238E27FC236}">
                    <a16:creationId xmlns:a16="http://schemas.microsoft.com/office/drawing/2014/main" xmlns="" id="{5C3EA3C0-CC7E-437B-83DB-407FB250AA15}"/>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75" name="Freeform 15">
                <a:extLst>
                  <a:ext uri="{FF2B5EF4-FFF2-40B4-BE49-F238E27FC236}">
                    <a16:creationId xmlns:a16="http://schemas.microsoft.com/office/drawing/2014/main" xmlns="" id="{A289A58C-C532-4078-BFBE-4038748A91CA}"/>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gradFill rotWithShape="1">
                <a:gsLst>
                  <a:gs pos="0">
                    <a:srgbClr val="CCCCFF">
                      <a:alpha val="70000"/>
                    </a:srgbClr>
                  </a:gs>
                  <a:gs pos="100000">
                    <a:srgbClr val="FAFAFF">
                      <a:alpha val="78000"/>
                    </a:srgbClr>
                  </a:gs>
                </a:gsLst>
                <a:path path="rect">
                  <a:fillToRect r="100000" b="100000"/>
                </a:path>
              </a:gradFill>
              <a:ln w="9525">
                <a:solidFill>
                  <a:srgbClr val="FFFF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76" name="Freeform 16">
                <a:extLst>
                  <a:ext uri="{FF2B5EF4-FFF2-40B4-BE49-F238E27FC236}">
                    <a16:creationId xmlns:a16="http://schemas.microsoft.com/office/drawing/2014/main" xmlns="" id="{03154CC7-406D-4A37-BA91-651ECC565CBA}"/>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gradFill rotWithShape="1">
                <a:gsLst>
                  <a:gs pos="0">
                    <a:srgbClr val="CCCCFF">
                      <a:alpha val="70000"/>
                    </a:srgbClr>
                  </a:gs>
                  <a:gs pos="100000">
                    <a:srgbClr val="FAFAFF">
                      <a:alpha val="78000"/>
                    </a:srgbClr>
                  </a:gs>
                </a:gsLst>
                <a:path path="rect">
                  <a:fillToRect r="100000" b="100000"/>
                </a:path>
              </a:gradFill>
              <a:ln w="9525">
                <a:solidFill>
                  <a:srgbClr val="FFFF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77" name="Freeform 17">
                <a:extLst>
                  <a:ext uri="{FF2B5EF4-FFF2-40B4-BE49-F238E27FC236}">
                    <a16:creationId xmlns:a16="http://schemas.microsoft.com/office/drawing/2014/main" xmlns="" id="{4A0A9951-5156-491B-AF8F-078997087586}"/>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78" name="Freeform 18">
                <a:extLst>
                  <a:ext uri="{FF2B5EF4-FFF2-40B4-BE49-F238E27FC236}">
                    <a16:creationId xmlns:a16="http://schemas.microsoft.com/office/drawing/2014/main" xmlns="" id="{06209D4C-BB3D-45D4-87BC-76470C9A148D}"/>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79" name="Freeform 19">
                <a:extLst>
                  <a:ext uri="{FF2B5EF4-FFF2-40B4-BE49-F238E27FC236}">
                    <a16:creationId xmlns:a16="http://schemas.microsoft.com/office/drawing/2014/main" xmlns="" id="{1A6D17F4-ED82-4071-A164-27950FFABC5A}"/>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0" name="Freeform 20">
                <a:extLst>
                  <a:ext uri="{FF2B5EF4-FFF2-40B4-BE49-F238E27FC236}">
                    <a16:creationId xmlns:a16="http://schemas.microsoft.com/office/drawing/2014/main" xmlns="" id="{94877A31-C636-44BB-A87F-DBBB914C3628}"/>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1" name="Freeform 21">
                <a:extLst>
                  <a:ext uri="{FF2B5EF4-FFF2-40B4-BE49-F238E27FC236}">
                    <a16:creationId xmlns:a16="http://schemas.microsoft.com/office/drawing/2014/main" xmlns="" id="{CD653F63-9C01-409C-932B-98A464E8569D}"/>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2" name="Freeform 22">
                <a:extLst>
                  <a:ext uri="{FF2B5EF4-FFF2-40B4-BE49-F238E27FC236}">
                    <a16:creationId xmlns:a16="http://schemas.microsoft.com/office/drawing/2014/main" xmlns="" id="{FB3E78CF-DA65-4CCA-9D45-3D0B7962507E}"/>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3" name="Freeform 23">
                <a:extLst>
                  <a:ext uri="{FF2B5EF4-FFF2-40B4-BE49-F238E27FC236}">
                    <a16:creationId xmlns:a16="http://schemas.microsoft.com/office/drawing/2014/main" xmlns="" id="{7BEA2A1F-005F-4179-8CD5-1E2CE5FB843C}"/>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4" name="Freeform 24">
                <a:extLst>
                  <a:ext uri="{FF2B5EF4-FFF2-40B4-BE49-F238E27FC236}">
                    <a16:creationId xmlns:a16="http://schemas.microsoft.com/office/drawing/2014/main" xmlns="" id="{10623FF3-631C-4784-A00A-7761119A1697}"/>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5" name="Freeform 25">
                <a:extLst>
                  <a:ext uri="{FF2B5EF4-FFF2-40B4-BE49-F238E27FC236}">
                    <a16:creationId xmlns:a16="http://schemas.microsoft.com/office/drawing/2014/main" xmlns="" id="{3CE8BC33-B702-4842-9BE2-0AAFDE25D6A3}"/>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6" name="Freeform 26">
                <a:extLst>
                  <a:ext uri="{FF2B5EF4-FFF2-40B4-BE49-F238E27FC236}">
                    <a16:creationId xmlns:a16="http://schemas.microsoft.com/office/drawing/2014/main" xmlns="" id="{073B52F5-88B8-4318-A6C0-A9D578F03703}"/>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7" name="Freeform 27">
                <a:extLst>
                  <a:ext uri="{FF2B5EF4-FFF2-40B4-BE49-F238E27FC236}">
                    <a16:creationId xmlns:a16="http://schemas.microsoft.com/office/drawing/2014/main" xmlns="" id="{D53D48F0-CD15-4793-8595-1B4CBAC9EE77}"/>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8" name="Freeform 28">
                <a:extLst>
                  <a:ext uri="{FF2B5EF4-FFF2-40B4-BE49-F238E27FC236}">
                    <a16:creationId xmlns:a16="http://schemas.microsoft.com/office/drawing/2014/main" xmlns="" id="{6F5FDBCC-C2B3-4718-86B1-566F91B3EA61}"/>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89" name="Freeform 29">
                <a:extLst>
                  <a:ext uri="{FF2B5EF4-FFF2-40B4-BE49-F238E27FC236}">
                    <a16:creationId xmlns:a16="http://schemas.microsoft.com/office/drawing/2014/main" xmlns="" id="{3BEFDC4E-EE0E-41A0-90EC-D61329B14C9C}"/>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0" name="Freeform 30">
                <a:extLst>
                  <a:ext uri="{FF2B5EF4-FFF2-40B4-BE49-F238E27FC236}">
                    <a16:creationId xmlns:a16="http://schemas.microsoft.com/office/drawing/2014/main" xmlns="" id="{7699DCAE-AF31-49F3-BDF6-C69DF9AB4FFE}"/>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1" name="Freeform 31">
                <a:extLst>
                  <a:ext uri="{FF2B5EF4-FFF2-40B4-BE49-F238E27FC236}">
                    <a16:creationId xmlns:a16="http://schemas.microsoft.com/office/drawing/2014/main" xmlns="" id="{51FC2CAD-B10C-4492-A0BC-BA7ACA4451FF}"/>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2" name="Freeform 32">
                <a:extLst>
                  <a:ext uri="{FF2B5EF4-FFF2-40B4-BE49-F238E27FC236}">
                    <a16:creationId xmlns:a16="http://schemas.microsoft.com/office/drawing/2014/main" xmlns="" id="{C1A25E92-F6EB-488A-AF5E-B77CB6B01E32}"/>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3" name="Freeform 33">
                <a:extLst>
                  <a:ext uri="{FF2B5EF4-FFF2-40B4-BE49-F238E27FC236}">
                    <a16:creationId xmlns:a16="http://schemas.microsoft.com/office/drawing/2014/main" xmlns="" id="{73B2622F-B6DF-4A14-9D8B-FAD2DD012A8A}"/>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4" name="Freeform 34">
                <a:extLst>
                  <a:ext uri="{FF2B5EF4-FFF2-40B4-BE49-F238E27FC236}">
                    <a16:creationId xmlns:a16="http://schemas.microsoft.com/office/drawing/2014/main" xmlns="" id="{ACBD755C-5C26-48B0-A9F0-E7F52F86A91E}"/>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5" name="Freeform 35">
                <a:extLst>
                  <a:ext uri="{FF2B5EF4-FFF2-40B4-BE49-F238E27FC236}">
                    <a16:creationId xmlns:a16="http://schemas.microsoft.com/office/drawing/2014/main" xmlns="" id="{880645E6-414D-4C63-AF15-C60E8DB6347D}"/>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6" name="Freeform 36">
                <a:extLst>
                  <a:ext uri="{FF2B5EF4-FFF2-40B4-BE49-F238E27FC236}">
                    <a16:creationId xmlns:a16="http://schemas.microsoft.com/office/drawing/2014/main" xmlns="" id="{EDD2C87C-7435-4609-9F4E-FFDEDB35F200}"/>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7" name="Freeform 37">
                <a:extLst>
                  <a:ext uri="{FF2B5EF4-FFF2-40B4-BE49-F238E27FC236}">
                    <a16:creationId xmlns:a16="http://schemas.microsoft.com/office/drawing/2014/main" xmlns="" id="{A8A9630D-3838-4D90-BBC5-CA45E5C3337E}"/>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8" name="Freeform 38">
                <a:extLst>
                  <a:ext uri="{FF2B5EF4-FFF2-40B4-BE49-F238E27FC236}">
                    <a16:creationId xmlns:a16="http://schemas.microsoft.com/office/drawing/2014/main" xmlns="" id="{65548C2B-DD73-4E25-887F-E06BD659E0FD}"/>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noFill/>
              <a:ln w="9525">
                <a:solidFill>
                  <a:srgbClr val="66CC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99" name="Freeform 39">
                <a:extLst>
                  <a:ext uri="{FF2B5EF4-FFF2-40B4-BE49-F238E27FC236}">
                    <a16:creationId xmlns:a16="http://schemas.microsoft.com/office/drawing/2014/main" xmlns="" id="{D182BD73-44EA-49C9-A908-114E8B0DAC3C}"/>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00" name="Freeform 40">
                <a:extLst>
                  <a:ext uri="{FF2B5EF4-FFF2-40B4-BE49-F238E27FC236}">
                    <a16:creationId xmlns:a16="http://schemas.microsoft.com/office/drawing/2014/main" xmlns="" id="{280F4A41-E2AD-48CC-8A99-2DEEE9DFD26A}"/>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gradFill rotWithShape="1">
                <a:gsLst>
                  <a:gs pos="0">
                    <a:srgbClr val="CCCCFF">
                      <a:alpha val="70000"/>
                    </a:srgbClr>
                  </a:gs>
                  <a:gs pos="100000">
                    <a:srgbClr val="FAFAFF">
                      <a:alpha val="78000"/>
                    </a:srgbClr>
                  </a:gs>
                </a:gsLst>
                <a:path path="rect">
                  <a:fillToRect r="100000" b="100000"/>
                </a:path>
              </a:gradFill>
              <a:ln w="0">
                <a:solidFill>
                  <a:srgbClr val="FFFF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01" name="Freeform 41">
                <a:extLst>
                  <a:ext uri="{FF2B5EF4-FFF2-40B4-BE49-F238E27FC236}">
                    <a16:creationId xmlns:a16="http://schemas.microsoft.com/office/drawing/2014/main" xmlns="" id="{7341D00D-9276-4D80-AD5B-7B0843BF2F38}"/>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gradFill rotWithShape="1">
                <a:gsLst>
                  <a:gs pos="0">
                    <a:srgbClr val="CCCCFF">
                      <a:alpha val="70000"/>
                    </a:srgbClr>
                  </a:gs>
                  <a:gs pos="100000">
                    <a:srgbClr val="FAFAFF">
                      <a:alpha val="78000"/>
                    </a:srgbClr>
                  </a:gs>
                </a:gsLst>
                <a:path path="rect">
                  <a:fillToRect r="100000" b="100000"/>
                </a:path>
              </a:gradFill>
              <a:ln w="0">
                <a:solidFill>
                  <a:srgbClr val="FFFF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02" name="Freeform 42">
                <a:extLst>
                  <a:ext uri="{FF2B5EF4-FFF2-40B4-BE49-F238E27FC236}">
                    <a16:creationId xmlns:a16="http://schemas.microsoft.com/office/drawing/2014/main" xmlns="" id="{DA6E9EBF-78EA-42B6-9DAF-4E530163B514}"/>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03" name="Oval 43">
                <a:extLst>
                  <a:ext uri="{FF2B5EF4-FFF2-40B4-BE49-F238E27FC236}">
                    <a16:creationId xmlns:a16="http://schemas.microsoft.com/office/drawing/2014/main" xmlns="" id="{21FC18E4-9D88-4505-BF8D-09D45FC31B71}"/>
                  </a:ext>
                </a:extLst>
              </p:cNvPr>
              <p:cNvSpPr>
                <a:spLocks noChangeArrowheads="1"/>
              </p:cNvSpPr>
              <p:nvPr/>
            </p:nvSpPr>
            <p:spPr bwMode="auto">
              <a:xfrm>
                <a:off x="3210" y="1786"/>
                <a:ext cx="1081" cy="1070"/>
              </a:xfrm>
              <a:prstGeom prst="ellipse">
                <a:avLst/>
              </a:pr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11304" name="Freeform 44">
                <a:extLst>
                  <a:ext uri="{FF2B5EF4-FFF2-40B4-BE49-F238E27FC236}">
                    <a16:creationId xmlns:a16="http://schemas.microsoft.com/office/drawing/2014/main" xmlns="" id="{8A0F2DF6-DA4F-4A16-96E6-4E1671EE5322}"/>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05" name="Freeform 45">
                <a:extLst>
                  <a:ext uri="{FF2B5EF4-FFF2-40B4-BE49-F238E27FC236}">
                    <a16:creationId xmlns:a16="http://schemas.microsoft.com/office/drawing/2014/main" xmlns="" id="{0D31DAE3-CB58-49E5-98B5-F2943738B405}"/>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06" name="Freeform 46">
                <a:extLst>
                  <a:ext uri="{FF2B5EF4-FFF2-40B4-BE49-F238E27FC236}">
                    <a16:creationId xmlns:a16="http://schemas.microsoft.com/office/drawing/2014/main" xmlns="" id="{375EE1FA-E02A-4640-9FCA-4E432D9A463E}"/>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07" name="Freeform 47">
                <a:extLst>
                  <a:ext uri="{FF2B5EF4-FFF2-40B4-BE49-F238E27FC236}">
                    <a16:creationId xmlns:a16="http://schemas.microsoft.com/office/drawing/2014/main" xmlns="" id="{563194AE-3DFD-4E08-9F4F-9B5E1FE21AF8}"/>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08" name="Freeform 48">
                <a:extLst>
                  <a:ext uri="{FF2B5EF4-FFF2-40B4-BE49-F238E27FC236}">
                    <a16:creationId xmlns:a16="http://schemas.microsoft.com/office/drawing/2014/main" xmlns="" id="{5BEE4552-BFF3-490D-B8A9-35D713527788}"/>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09" name="Freeform 49">
                <a:extLst>
                  <a:ext uri="{FF2B5EF4-FFF2-40B4-BE49-F238E27FC236}">
                    <a16:creationId xmlns:a16="http://schemas.microsoft.com/office/drawing/2014/main" xmlns="" id="{E2739CA3-E076-4008-9F1E-7EB9E90A3CF5}"/>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0" name="Freeform 50">
                <a:extLst>
                  <a:ext uri="{FF2B5EF4-FFF2-40B4-BE49-F238E27FC236}">
                    <a16:creationId xmlns:a16="http://schemas.microsoft.com/office/drawing/2014/main" xmlns="" id="{49DE67C6-A759-4215-BD19-C4B718C87745}"/>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1" name="Freeform 51">
                <a:extLst>
                  <a:ext uri="{FF2B5EF4-FFF2-40B4-BE49-F238E27FC236}">
                    <a16:creationId xmlns:a16="http://schemas.microsoft.com/office/drawing/2014/main" xmlns="" id="{85F02150-7A94-418D-ACFA-08722DE7395B}"/>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2" name="Freeform 52">
                <a:extLst>
                  <a:ext uri="{FF2B5EF4-FFF2-40B4-BE49-F238E27FC236}">
                    <a16:creationId xmlns:a16="http://schemas.microsoft.com/office/drawing/2014/main" xmlns="" id="{6E64B557-49F1-47C8-8091-4CD94A0A3B3D}"/>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3" name="Freeform 53">
                <a:extLst>
                  <a:ext uri="{FF2B5EF4-FFF2-40B4-BE49-F238E27FC236}">
                    <a16:creationId xmlns:a16="http://schemas.microsoft.com/office/drawing/2014/main" xmlns="" id="{8AB823EC-26B1-4774-AE6F-577195BE2B9F}"/>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4" name="Freeform 54">
                <a:extLst>
                  <a:ext uri="{FF2B5EF4-FFF2-40B4-BE49-F238E27FC236}">
                    <a16:creationId xmlns:a16="http://schemas.microsoft.com/office/drawing/2014/main" xmlns="" id="{38BCA330-C746-4BF3-B9D1-AF90D2E04FA2}"/>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5" name="Freeform 55">
                <a:extLst>
                  <a:ext uri="{FF2B5EF4-FFF2-40B4-BE49-F238E27FC236}">
                    <a16:creationId xmlns:a16="http://schemas.microsoft.com/office/drawing/2014/main" xmlns="" id="{9CA0CADB-9766-4530-AB75-FDF535864EE2}"/>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6" name="Freeform 56">
                <a:extLst>
                  <a:ext uri="{FF2B5EF4-FFF2-40B4-BE49-F238E27FC236}">
                    <a16:creationId xmlns:a16="http://schemas.microsoft.com/office/drawing/2014/main" xmlns="" id="{B3131A56-6AA8-45C7-B149-5CF563A9546D}"/>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7" name="Freeform 57">
                <a:extLst>
                  <a:ext uri="{FF2B5EF4-FFF2-40B4-BE49-F238E27FC236}">
                    <a16:creationId xmlns:a16="http://schemas.microsoft.com/office/drawing/2014/main" xmlns="" id="{FA1381AE-8DC6-4827-B101-E08DA65774A6}"/>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8" name="Freeform 58">
                <a:extLst>
                  <a:ext uri="{FF2B5EF4-FFF2-40B4-BE49-F238E27FC236}">
                    <a16:creationId xmlns:a16="http://schemas.microsoft.com/office/drawing/2014/main" xmlns="" id="{A0A7C3C0-64C6-4BF6-92D1-59D7D250506D}"/>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19" name="Freeform 59">
                <a:extLst>
                  <a:ext uri="{FF2B5EF4-FFF2-40B4-BE49-F238E27FC236}">
                    <a16:creationId xmlns:a16="http://schemas.microsoft.com/office/drawing/2014/main" xmlns="" id="{F5CA9E2C-B720-4535-B9CB-880735EC2495}"/>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20" name="Oval 60">
                <a:extLst>
                  <a:ext uri="{FF2B5EF4-FFF2-40B4-BE49-F238E27FC236}">
                    <a16:creationId xmlns:a16="http://schemas.microsoft.com/office/drawing/2014/main" xmlns="" id="{71AAF143-CB9A-4659-A873-08504214BDFB}"/>
                  </a:ext>
                </a:extLst>
              </p:cNvPr>
              <p:cNvSpPr>
                <a:spLocks noChangeArrowheads="1"/>
              </p:cNvSpPr>
              <p:nvPr/>
            </p:nvSpPr>
            <p:spPr bwMode="auto">
              <a:xfrm>
                <a:off x="3464" y="2037"/>
                <a:ext cx="573" cy="567"/>
              </a:xfrm>
              <a:prstGeom prst="ellipse">
                <a:avLst/>
              </a:pr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11321" name="Freeform 61">
                <a:extLst>
                  <a:ext uri="{FF2B5EF4-FFF2-40B4-BE49-F238E27FC236}">
                    <a16:creationId xmlns:a16="http://schemas.microsoft.com/office/drawing/2014/main" xmlns="" id="{9FD21488-F5A0-46A3-AED9-F0B46C341754}"/>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322" name="Oval 62">
                <a:extLst>
                  <a:ext uri="{FF2B5EF4-FFF2-40B4-BE49-F238E27FC236}">
                    <a16:creationId xmlns:a16="http://schemas.microsoft.com/office/drawing/2014/main" xmlns="" id="{FB412C3E-307A-4D26-8E4F-E692D81FDD77}"/>
                  </a:ext>
                </a:extLst>
              </p:cNvPr>
              <p:cNvSpPr>
                <a:spLocks noChangeArrowheads="1"/>
              </p:cNvSpPr>
              <p:nvPr/>
            </p:nvSpPr>
            <p:spPr bwMode="auto">
              <a:xfrm>
                <a:off x="3445" y="2019"/>
                <a:ext cx="611" cy="605"/>
              </a:xfrm>
              <a:prstGeom prst="ellipse">
                <a:avLst/>
              </a:pr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11323" name="Picture 63" descr="Untitled-2 csdopy">
                <a:extLst>
                  <a:ext uri="{FF2B5EF4-FFF2-40B4-BE49-F238E27FC236}">
                    <a16:creationId xmlns:a16="http://schemas.microsoft.com/office/drawing/2014/main" xmlns="" id="{03B3BC09-670A-4046-9F93-48B7EB5602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noFill/>
              <a:ln w="9525">
                <a:solidFill>
                  <a:srgbClr val="99FF99"/>
                </a:solidFill>
                <a:miter lim="800000"/>
                <a:headEnd/>
                <a:tailEnd/>
              </a:ln>
              <a:extLst>
                <a:ext uri="{909E8E84-426E-40DD-AFC4-6F175D3DCCD1}">
                  <a14:hiddenFill xmlns:a14="http://schemas.microsoft.com/office/drawing/2010/main">
                    <a:solidFill>
                      <a:srgbClr val="FFFFFF"/>
                    </a:solidFill>
                  </a14:hiddenFill>
                </a:ext>
              </a:extLst>
            </p:spPr>
          </p:pic>
        </p:grpSp>
      </p:grpSp>
      <p:sp>
        <p:nvSpPr>
          <p:cNvPr id="24635" name="Text Box 59">
            <a:extLst>
              <a:ext uri="{FF2B5EF4-FFF2-40B4-BE49-F238E27FC236}">
                <a16:creationId xmlns:a16="http://schemas.microsoft.com/office/drawing/2014/main" xmlns="" id="{BEB8BC22-A8A8-4099-AACD-346450BA1912}"/>
              </a:ext>
            </a:extLst>
          </p:cNvPr>
          <p:cNvSpPr txBox="1">
            <a:spLocks noChangeArrowheads="1"/>
          </p:cNvSpPr>
          <p:nvPr/>
        </p:nvSpPr>
        <p:spPr bwMode="auto">
          <a:xfrm>
            <a:off x="2057400" y="762000"/>
            <a:ext cx="81534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solidFill>
                  <a:srgbClr val="FF3399"/>
                </a:solidFill>
                <a:latin typeface="Times New Roman" panose="02020603050405020304" pitchFamily="18" charset="0"/>
              </a:rPr>
              <a:t>Nhà Mạc ra đời và sự phân chia Nam Triều- Bắc Triều.</a:t>
            </a:r>
          </a:p>
        </p:txBody>
      </p:sp>
      <p:sp>
        <p:nvSpPr>
          <p:cNvPr id="24636" name="Text Box 60">
            <a:extLst>
              <a:ext uri="{FF2B5EF4-FFF2-40B4-BE49-F238E27FC236}">
                <a16:creationId xmlns:a16="http://schemas.microsoft.com/office/drawing/2014/main" xmlns="" id="{F3AB8397-6C38-4A45-9432-0226235F547F}"/>
              </a:ext>
            </a:extLst>
          </p:cNvPr>
          <p:cNvSpPr txBox="1">
            <a:spLocks noChangeArrowheads="1"/>
          </p:cNvSpPr>
          <p:nvPr/>
        </p:nvSpPr>
        <p:spPr bwMode="auto">
          <a:xfrm>
            <a:off x="1905000" y="1905000"/>
            <a:ext cx="8305800" cy="329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solidFill>
                  <a:srgbClr val="0000FF"/>
                </a:solidFill>
                <a:latin typeface="Times New Roman" panose="02020603050405020304" pitchFamily="18" charset="0"/>
              </a:rPr>
              <a:t>1. Mạc Đăng Dung là ai?</a:t>
            </a:r>
          </a:p>
          <a:p>
            <a:pPr algn="l" eaLnBrk="1" hangingPunct="1">
              <a:spcBef>
                <a:spcPct val="50000"/>
              </a:spcBef>
            </a:pPr>
            <a:r>
              <a:rPr lang="en-US" altLang="en-US" sz="2800" b="1">
                <a:solidFill>
                  <a:srgbClr val="0000FF"/>
                </a:solidFill>
                <a:latin typeface="Times New Roman" panose="02020603050405020304" pitchFamily="18" charset="0"/>
              </a:rPr>
              <a:t>2. Nhà Mạc ra đời như thế nào? Triều đình nhà Mạc được sử cũ gọi là gì?</a:t>
            </a:r>
          </a:p>
          <a:p>
            <a:pPr algn="l" eaLnBrk="1" hangingPunct="1">
              <a:spcBef>
                <a:spcPct val="50000"/>
              </a:spcBef>
            </a:pPr>
            <a:r>
              <a:rPr lang="en-US" altLang="en-US" sz="2800" b="1">
                <a:solidFill>
                  <a:srgbClr val="0000FF"/>
                </a:solidFill>
                <a:latin typeface="Times New Roman" panose="02020603050405020304" pitchFamily="18" charset="0"/>
              </a:rPr>
              <a:t>3. Nam Triều là triều đình của dòng họ phong kiến nào? Ra đời như thế nào?</a:t>
            </a:r>
          </a:p>
          <a:p>
            <a:pPr algn="l" eaLnBrk="1" hangingPunct="1">
              <a:spcBef>
                <a:spcPct val="50000"/>
              </a:spcBef>
            </a:pPr>
            <a:r>
              <a:rPr lang="en-US" altLang="en-US" sz="2800" b="1">
                <a:solidFill>
                  <a:srgbClr val="0000FF"/>
                </a:solidFill>
                <a:latin typeface="Times New Roman" panose="02020603050405020304" pitchFamily="18" charset="0"/>
              </a:rPr>
              <a:t>4. Vì sao có chiến tranh Nam Triều- Bắc Triều.</a:t>
            </a:r>
          </a:p>
        </p:txBody>
      </p:sp>
      <p:pic>
        <p:nvPicPr>
          <p:cNvPr id="8" name="Picture 7" descr="LaST (Cobalt) Help">
            <a:extLst>
              <a:ext uri="{FF2B5EF4-FFF2-40B4-BE49-F238E27FC236}">
                <a16:creationId xmlns:a16="http://schemas.microsoft.com/office/drawing/2014/main" xmlns="" id="{A3C80CA1-FEDF-430D-8997-9436D36DE3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2600" y="0"/>
            <a:ext cx="8763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24635"/>
                                        </p:tgtEl>
                                        <p:attrNameLst>
                                          <p:attrName>style.visibility</p:attrName>
                                        </p:attrNameLst>
                                      </p:cBhvr>
                                      <p:to>
                                        <p:strVal val="visible"/>
                                      </p:to>
                                    </p:set>
                                    <p:animEffect transition="in" filter="box(in)">
                                      <p:cBhvr>
                                        <p:cTn id="11" dur="500"/>
                                        <p:tgtEl>
                                          <p:spTgt spid="2463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 presetClass="entr" presetSubtype="16" fill="hold" grpId="0" nodeType="clickEffect">
                                  <p:stCondLst>
                                    <p:cond delay="0"/>
                                  </p:stCondLst>
                                  <p:childTnLst>
                                    <p:set>
                                      <p:cBhvr>
                                        <p:cTn id="15" dur="1" fill="hold">
                                          <p:stCondLst>
                                            <p:cond delay="0"/>
                                          </p:stCondLst>
                                        </p:cTn>
                                        <p:tgtEl>
                                          <p:spTgt spid="24636"/>
                                        </p:tgtEl>
                                        <p:attrNameLst>
                                          <p:attrName>style.visibility</p:attrName>
                                        </p:attrNameLst>
                                      </p:cBhvr>
                                      <p:to>
                                        <p:strVal val="visible"/>
                                      </p:to>
                                    </p:set>
                                    <p:animEffect transition="in" filter="box(in)">
                                      <p:cBhvr>
                                        <p:cTn id="16" dur="500"/>
                                        <p:tgtEl>
                                          <p:spTgt spid="24636"/>
                                        </p:tgtEl>
                                      </p:cBhvr>
                                    </p:animEffect>
                                  </p:childTnLst>
                                </p:cTn>
                              </p:par>
                              <p:par>
                                <p:cTn id="17" presetID="4" presetClass="entr" presetSubtype="32"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ox(out)">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35" grpId="0"/>
      <p:bldP spid="2463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0" name="Text Box 4">
            <a:extLst>
              <a:ext uri="{FF2B5EF4-FFF2-40B4-BE49-F238E27FC236}">
                <a16:creationId xmlns:a16="http://schemas.microsoft.com/office/drawing/2014/main" xmlns="" id="{ADE50066-AB36-4707-91F8-95D87ABAE8BC}"/>
              </a:ext>
            </a:extLst>
          </p:cNvPr>
          <p:cNvSpPr txBox="1">
            <a:spLocks noChangeArrowheads="1"/>
          </p:cNvSpPr>
          <p:nvPr/>
        </p:nvSpPr>
        <p:spPr bwMode="auto">
          <a:xfrm>
            <a:off x="2057400" y="1066800"/>
            <a:ext cx="5257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3600" b="1">
                <a:solidFill>
                  <a:srgbClr val="0000FF"/>
                </a:solidFill>
                <a:latin typeface="Times New Roman" panose="02020603050405020304" pitchFamily="18" charset="0"/>
              </a:rPr>
              <a:t>1. Mạc Đăng Dung là ai ?</a:t>
            </a:r>
          </a:p>
        </p:txBody>
      </p:sp>
      <p:sp>
        <p:nvSpPr>
          <p:cNvPr id="45061" name="Text Box 5">
            <a:extLst>
              <a:ext uri="{FF2B5EF4-FFF2-40B4-BE49-F238E27FC236}">
                <a16:creationId xmlns:a16="http://schemas.microsoft.com/office/drawing/2014/main" xmlns="" id="{9D364D35-E5B1-4D70-B7BE-CF6FDC879073}"/>
              </a:ext>
            </a:extLst>
          </p:cNvPr>
          <p:cNvSpPr txBox="1">
            <a:spLocks noChangeArrowheads="1"/>
          </p:cNvSpPr>
          <p:nvPr/>
        </p:nvSpPr>
        <p:spPr bwMode="auto">
          <a:xfrm>
            <a:off x="2305051" y="2362201"/>
            <a:ext cx="799147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4000" b="1">
                <a:solidFill>
                  <a:srgbClr val="FF3399"/>
                </a:solidFill>
                <a:latin typeface="Times New Roman" panose="02020603050405020304" pitchFamily="18" charset="0"/>
              </a:rPr>
              <a:t>  Mạc Đăng Dung là quan võ dưới triều nhà Hậu Lê.</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0"/>
                                        </p:tgtEl>
                                        <p:attrNameLst>
                                          <p:attrName>style.visibility</p:attrName>
                                        </p:attrNameLst>
                                      </p:cBhvr>
                                      <p:to>
                                        <p:strVal val="visible"/>
                                      </p:to>
                                    </p:set>
                                    <p:animEffect transition="in" filter="box(in)">
                                      <p:cBhvr>
                                        <p:cTn id="7" dur="500"/>
                                        <p:tgtEl>
                                          <p:spTgt spid="450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45061"/>
                                        </p:tgtEl>
                                        <p:attrNameLst>
                                          <p:attrName>style.visibility</p:attrName>
                                        </p:attrNameLst>
                                      </p:cBhvr>
                                      <p:to>
                                        <p:strVal val="visible"/>
                                      </p:to>
                                    </p:set>
                                    <p:animEffect transition="in" filter="box(in)">
                                      <p:cBhvr>
                                        <p:cTn id="12" dur="500"/>
                                        <p:tgtEl>
                                          <p:spTgt spid="450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0" grpId="0"/>
      <p:bldP spid="4506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4" descr="Mạc Đăng Dung thuở nhỏ nhà nghèo, phải đi đánh cá ở ven sông để kiếm ăn">
            <a:extLst>
              <a:ext uri="{FF2B5EF4-FFF2-40B4-BE49-F238E27FC236}">
                <a16:creationId xmlns:a16="http://schemas.microsoft.com/office/drawing/2014/main" xmlns="" id="{960C03D8-07D4-426C-AF40-484A452F9A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0"/>
            <a:ext cx="9144000" cy="5462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9" name="Text Box 4">
            <a:extLst>
              <a:ext uri="{FF2B5EF4-FFF2-40B4-BE49-F238E27FC236}">
                <a16:creationId xmlns:a16="http://schemas.microsoft.com/office/drawing/2014/main" xmlns="" id="{C5344EAC-C719-4641-B444-E0577AA786FC}"/>
              </a:ext>
            </a:extLst>
          </p:cNvPr>
          <p:cNvSpPr txBox="1">
            <a:spLocks noChangeArrowheads="1"/>
          </p:cNvSpPr>
          <p:nvPr/>
        </p:nvSpPr>
        <p:spPr bwMode="auto">
          <a:xfrm>
            <a:off x="1905000" y="5683250"/>
            <a:ext cx="8229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latin typeface="Times New Roman" panose="02020603050405020304" pitchFamily="18" charset="0"/>
              </a:rPr>
              <a:t> </a:t>
            </a:r>
            <a:r>
              <a:rPr lang="en-US" altLang="en-US" sz="2800" b="1">
                <a:solidFill>
                  <a:srgbClr val="0000FF"/>
                </a:solidFill>
                <a:latin typeface="Times New Roman" panose="02020603050405020304" pitchFamily="18" charset="0"/>
              </a:rPr>
              <a:t>Mạc Đăng Dung thuở nhỏ , nhà nghèo , nhờ có sức khỏe đã luyện võ tìm cách tiến thân – Thi đỗ lực sĩ</a:t>
            </a:r>
            <a:r>
              <a:rPr lang="en-US" altLang="en-US" sz="2400" b="1">
                <a:solidFill>
                  <a:srgbClr val="0000FF"/>
                </a:solidFill>
                <a:latin typeface="Times New Roman" panose="02020603050405020304" pitchFamily="18" charset="0"/>
              </a:rPr>
              <a:t> </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4" descr="Qua các đời vua trước, Mạc Đăng Dung được cử đi giữ đất Hải Dương">
            <a:extLst>
              <a:ext uri="{FF2B5EF4-FFF2-40B4-BE49-F238E27FC236}">
                <a16:creationId xmlns:a16="http://schemas.microsoft.com/office/drawing/2014/main" xmlns="" id="{A511AE42-9C28-4610-8B12-3DB8DAAA55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3810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5" name="Text Box 5">
            <a:extLst>
              <a:ext uri="{FF2B5EF4-FFF2-40B4-BE49-F238E27FC236}">
                <a16:creationId xmlns:a16="http://schemas.microsoft.com/office/drawing/2014/main" xmlns="" id="{281F8454-B577-4ABA-975C-CF4EE7087931}"/>
              </a:ext>
            </a:extLst>
          </p:cNvPr>
          <p:cNvSpPr txBox="1">
            <a:spLocks noChangeArrowheads="1"/>
          </p:cNvSpPr>
          <p:nvPr/>
        </p:nvSpPr>
        <p:spPr bwMode="auto">
          <a:xfrm>
            <a:off x="1752600" y="5638801"/>
            <a:ext cx="84582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b="1">
                <a:solidFill>
                  <a:srgbClr val="FF0000"/>
                </a:solidFill>
                <a:latin typeface="Times New Roman" panose="02020603050405020304" pitchFamily="18" charset="0"/>
              </a:rPr>
              <a:t>Mạc Đăng Dung nhận binh quyền của Lê Chiêu Tông để dẹp bọn phản loạn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76805"/>
                                        </p:tgtEl>
                                        <p:attrNameLst>
                                          <p:attrName>style.visibility</p:attrName>
                                        </p:attrNameLst>
                                      </p:cBhvr>
                                      <p:to>
                                        <p:strVal val="visible"/>
                                      </p:to>
                                    </p:set>
                                    <p:animEffect transition="in" filter="blinds(horizontal)">
                                      <p:cBhvr>
                                        <p:cTn id="7" dur="500"/>
                                        <p:tgtEl>
                                          <p:spTgt spid="76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2" name="Text Box 8">
            <a:extLst>
              <a:ext uri="{FF2B5EF4-FFF2-40B4-BE49-F238E27FC236}">
                <a16:creationId xmlns:a16="http://schemas.microsoft.com/office/drawing/2014/main" xmlns="" id="{477FDF4E-B5F6-4BA3-9391-50CFBB76BADB}"/>
              </a:ext>
            </a:extLst>
          </p:cNvPr>
          <p:cNvSpPr txBox="1">
            <a:spLocks noChangeArrowheads="1"/>
          </p:cNvSpPr>
          <p:nvPr/>
        </p:nvSpPr>
        <p:spPr bwMode="auto">
          <a:xfrm>
            <a:off x="1905000" y="838201"/>
            <a:ext cx="85344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solidFill>
                  <a:srgbClr val="0000FF"/>
                </a:solidFill>
                <a:latin typeface="Times New Roman" panose="02020603050405020304" pitchFamily="18" charset="0"/>
              </a:rPr>
              <a:t>  </a:t>
            </a:r>
            <a:r>
              <a:rPr lang="en-US" altLang="en-US" sz="3600" b="1">
                <a:solidFill>
                  <a:srgbClr val="0000FF"/>
                </a:solidFill>
                <a:latin typeface="Times New Roman" panose="02020603050405020304" pitchFamily="18" charset="0"/>
              </a:rPr>
              <a:t>2. Nhà Mạc ra đời như thế nào ? Triều đình nhà Mạc được sử cũ gọi là gì?</a:t>
            </a:r>
          </a:p>
        </p:txBody>
      </p:sp>
      <p:sp>
        <p:nvSpPr>
          <p:cNvPr id="16393" name="Text Box 9">
            <a:extLst>
              <a:ext uri="{FF2B5EF4-FFF2-40B4-BE49-F238E27FC236}">
                <a16:creationId xmlns:a16="http://schemas.microsoft.com/office/drawing/2014/main" xmlns="" id="{66F97879-1A9A-4B58-BEA7-C9932D64D97A}"/>
              </a:ext>
            </a:extLst>
          </p:cNvPr>
          <p:cNvSpPr txBox="1">
            <a:spLocks noChangeArrowheads="1"/>
          </p:cNvSpPr>
          <p:nvPr/>
        </p:nvSpPr>
        <p:spPr bwMode="auto">
          <a:xfrm>
            <a:off x="1905000" y="2590800"/>
            <a:ext cx="8458200" cy="2051050"/>
          </a:xfrm>
          <a:prstGeom prst="rect">
            <a:avLst/>
          </a:prstGeom>
          <a:solidFill>
            <a:schemeClr val="bg1"/>
          </a:solidFill>
          <a:ln w="9525">
            <a:solidFill>
              <a:schemeClr val="bg1"/>
            </a:solidFill>
            <a:miter lim="800000"/>
            <a:headEnd/>
            <a:tailEnd/>
          </a:ln>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solidFill>
                  <a:srgbClr val="FF3399"/>
                </a:solidFill>
                <a:latin typeface="Times New Roman" panose="02020603050405020304" pitchFamily="18" charset="0"/>
              </a:rPr>
              <a:t>      </a:t>
            </a:r>
            <a:r>
              <a:rPr lang="en-US" altLang="en-US" sz="3200" b="1">
                <a:solidFill>
                  <a:srgbClr val="FF3300"/>
                </a:solidFill>
                <a:latin typeface="Times New Roman" panose="02020603050405020304" pitchFamily="18" charset="0"/>
              </a:rPr>
              <a:t>Năm 1527, lợi dụng tình hình suy thoái của nhà Hậu Lê, Mạc Đăng Dung đã cầm đầu một số quan lại cướp ngôi nhà Lê, lập ra triều Mạc, sử cũ gọi là Bắc Triều  </a:t>
            </a:r>
            <a:r>
              <a:rPr lang="en-US" altLang="en-US" sz="3200" b="1">
                <a:solidFill>
                  <a:srgbClr val="0000FF"/>
                </a:solidFill>
                <a:latin typeface="Times New Roman" panose="02020603050405020304" pitchFamily="18" charset="0"/>
              </a:rPr>
              <a:t>( vì ở phía Bắc ).</a:t>
            </a:r>
            <a:endParaRPr lang="en-US" altLang="en-US" sz="3200" b="1">
              <a:solidFill>
                <a:srgbClr val="0000FF"/>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6392"/>
                                        </p:tgtEl>
                                        <p:attrNameLst>
                                          <p:attrName>style.visibility</p:attrName>
                                        </p:attrNameLst>
                                      </p:cBhvr>
                                      <p:to>
                                        <p:strVal val="visible"/>
                                      </p:to>
                                    </p:set>
                                    <p:animEffect transition="in" filter="diamond(in)">
                                      <p:cBhvr>
                                        <p:cTn id="7" dur="2000"/>
                                        <p:tgtEl>
                                          <p:spTgt spid="1639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16393"/>
                                        </p:tgtEl>
                                        <p:attrNameLst>
                                          <p:attrName>style.visibility</p:attrName>
                                        </p:attrNameLst>
                                      </p:cBhvr>
                                      <p:to>
                                        <p:strVal val="visible"/>
                                      </p:to>
                                    </p:set>
                                    <p:animEffect transition="in" filter="diamond(in)">
                                      <p:cBhvr>
                                        <p:cTn id="12" dur="2000"/>
                                        <p:tgtEl>
                                          <p:spTgt spid="16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2" grpId="0"/>
      <p:bldP spid="1639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Text Box 3">
            <a:extLst>
              <a:ext uri="{FF2B5EF4-FFF2-40B4-BE49-F238E27FC236}">
                <a16:creationId xmlns:a16="http://schemas.microsoft.com/office/drawing/2014/main" xmlns="" id="{3F69AAC0-C7D4-45D8-8D03-0E72E8B9E98C}"/>
              </a:ext>
            </a:extLst>
          </p:cNvPr>
          <p:cNvSpPr txBox="1">
            <a:spLocks noChangeArrowheads="1"/>
          </p:cNvSpPr>
          <p:nvPr/>
        </p:nvSpPr>
        <p:spPr bwMode="auto">
          <a:xfrm>
            <a:off x="1981200" y="609600"/>
            <a:ext cx="8382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solidFill>
                  <a:srgbClr val="0000FF"/>
                </a:solidFill>
                <a:latin typeface="Times New Roman" panose="02020603050405020304" pitchFamily="18" charset="0"/>
              </a:rPr>
              <a:t>   </a:t>
            </a:r>
            <a:r>
              <a:rPr lang="en-US" altLang="en-US" sz="3200" b="1">
                <a:solidFill>
                  <a:srgbClr val="0000FF"/>
                </a:solidFill>
                <a:latin typeface="Times New Roman" panose="02020603050405020304" pitchFamily="18" charset="0"/>
              </a:rPr>
              <a:t>3. Nam Triều là triều đình của dòng họ phong kiến nào? Ra đời như thế nào?</a:t>
            </a:r>
          </a:p>
        </p:txBody>
      </p:sp>
      <p:sp>
        <p:nvSpPr>
          <p:cNvPr id="18437" name="Text Box 5">
            <a:extLst>
              <a:ext uri="{FF2B5EF4-FFF2-40B4-BE49-F238E27FC236}">
                <a16:creationId xmlns:a16="http://schemas.microsoft.com/office/drawing/2014/main" xmlns="" id="{24961B53-165A-449B-9FAC-5303A13E57CA}"/>
              </a:ext>
            </a:extLst>
          </p:cNvPr>
          <p:cNvSpPr txBox="1">
            <a:spLocks noChangeArrowheads="1"/>
          </p:cNvSpPr>
          <p:nvPr/>
        </p:nvSpPr>
        <p:spPr bwMode="auto">
          <a:xfrm>
            <a:off x="1828800" y="2667001"/>
            <a:ext cx="86106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3200" b="1">
                <a:solidFill>
                  <a:srgbClr val="FF3399"/>
                </a:solidFill>
                <a:latin typeface="Times New Roman" panose="02020603050405020304" pitchFamily="18" charset="0"/>
              </a:rPr>
              <a:t>   Nam Triều là triều đình của họ Lê. Năm 1553, một quan võ của họ Lê là Nguyễn Kim đã đưa một người thuộc dòng dõi nhà Lê lên ngôi, lập ra triều đình riêng ở Thanh Hóa. </a:t>
            </a:r>
            <a:r>
              <a:rPr lang="en-US" altLang="en-US" sz="3200" b="1">
                <a:solidFill>
                  <a:srgbClr val="0000FF"/>
                </a:solidFill>
                <a:latin typeface="Times New Roman" panose="02020603050405020304" pitchFamily="18" charset="0"/>
              </a:rPr>
              <a:t>( sử cũ gọi là Nam triều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8435"/>
                                        </p:tgtEl>
                                        <p:attrNameLst>
                                          <p:attrName>style.visibility</p:attrName>
                                        </p:attrNameLst>
                                      </p:cBhvr>
                                      <p:to>
                                        <p:strVal val="visible"/>
                                      </p:to>
                                    </p:set>
                                    <p:animEffect transition="in" filter="checkerboard(across)">
                                      <p:cBhvr>
                                        <p:cTn id="7" dur="500"/>
                                        <p:tgtEl>
                                          <p:spTgt spid="1843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8437"/>
                                        </p:tgtEl>
                                        <p:attrNameLst>
                                          <p:attrName>style.visibility</p:attrName>
                                        </p:attrNameLst>
                                      </p:cBhvr>
                                      <p:to>
                                        <p:strVal val="visible"/>
                                      </p:to>
                                    </p:set>
                                    <p:animEffect transition="in" filter="checkerboard(across)">
                                      <p:cBhvr>
                                        <p:cTn id="12" dur="500"/>
                                        <p:tgtEl>
                                          <p:spTgt spid="18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p:bldP spid="1843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DSCF0240">
            <a:extLst>
              <a:ext uri="{FF2B5EF4-FFF2-40B4-BE49-F238E27FC236}">
                <a16:creationId xmlns:a16="http://schemas.microsoft.com/office/drawing/2014/main" xmlns="" id="{04CAF06E-FF6F-4C40-9001-8104FAF1485A}"/>
              </a:ext>
            </a:extLst>
          </p:cNvPr>
          <p:cNvPicPr>
            <a:picLocks noChangeAspect="1" noChangeArrowheads="1"/>
          </p:cNvPicPr>
          <p:nvPr/>
        </p:nvPicPr>
        <p:blipFill>
          <a:blip r:embed="rId2">
            <a:lum bright="6000"/>
            <a:extLst>
              <a:ext uri="{28A0092B-C50C-407E-A947-70E740481C1C}">
                <a14:useLocalDpi xmlns:a14="http://schemas.microsoft.com/office/drawing/2010/main" val="0"/>
              </a:ext>
            </a:extLst>
          </a:blip>
          <a:srcRect l="4688" t="4375" b="20625"/>
          <a:stretch>
            <a:fillRect/>
          </a:stretch>
        </p:blipFill>
        <p:spPr bwMode="auto">
          <a:xfrm>
            <a:off x="4267200" y="0"/>
            <a:ext cx="6400800" cy="6858000"/>
          </a:xfrm>
          <a:prstGeom prst="rect">
            <a:avLst/>
          </a:prstGeom>
          <a:gradFill rotWithShape="1">
            <a:gsLst>
              <a:gs pos="0">
                <a:srgbClr val="CCCC00"/>
              </a:gs>
              <a:gs pos="100000">
                <a:srgbClr val="5E5E00"/>
              </a:gs>
            </a:gsLst>
            <a:lin ang="5400000" scaled="1"/>
          </a:gradFill>
          <a:ln w="38100">
            <a:solidFill>
              <a:srgbClr val="000000"/>
            </a:solidFill>
            <a:miter lim="800000"/>
            <a:headEnd/>
            <a:tailEnd/>
          </a:ln>
        </p:spPr>
      </p:pic>
      <p:sp>
        <p:nvSpPr>
          <p:cNvPr id="18435" name="Rectangle 3">
            <a:extLst>
              <a:ext uri="{FF2B5EF4-FFF2-40B4-BE49-F238E27FC236}">
                <a16:creationId xmlns:a16="http://schemas.microsoft.com/office/drawing/2014/main" xmlns="" id="{6A9E519C-96FD-4FB4-9A98-553CBF76F242}"/>
              </a:ext>
            </a:extLst>
          </p:cNvPr>
          <p:cNvSpPr>
            <a:spLocks noChangeArrowheads="1"/>
          </p:cNvSpPr>
          <p:nvPr/>
        </p:nvSpPr>
        <p:spPr bwMode="auto">
          <a:xfrm rot="18805339">
            <a:off x="7000082" y="4772819"/>
            <a:ext cx="271462" cy="1447800"/>
          </a:xfrm>
          <a:prstGeom prst="rect">
            <a:avLst/>
          </a:prstGeom>
          <a:solidFill>
            <a:srgbClr val="B1A9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b="1"/>
          </a:p>
        </p:txBody>
      </p:sp>
      <p:sp>
        <p:nvSpPr>
          <p:cNvPr id="18436" name="Rectangle 4">
            <a:extLst>
              <a:ext uri="{FF2B5EF4-FFF2-40B4-BE49-F238E27FC236}">
                <a16:creationId xmlns:a16="http://schemas.microsoft.com/office/drawing/2014/main" xmlns="" id="{7DAF5F26-F253-4083-962C-09AA4542473A}"/>
              </a:ext>
            </a:extLst>
          </p:cNvPr>
          <p:cNvSpPr>
            <a:spLocks noChangeArrowheads="1"/>
          </p:cNvSpPr>
          <p:nvPr/>
        </p:nvSpPr>
        <p:spPr bwMode="auto">
          <a:xfrm rot="19084244">
            <a:off x="5459413" y="3209925"/>
            <a:ext cx="347662" cy="1371600"/>
          </a:xfrm>
          <a:prstGeom prst="rect">
            <a:avLst/>
          </a:prstGeom>
          <a:solidFill>
            <a:srgbClr val="B1A98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b="1"/>
          </a:p>
        </p:txBody>
      </p:sp>
      <p:sp>
        <p:nvSpPr>
          <p:cNvPr id="18437" name="Freeform 5">
            <a:extLst>
              <a:ext uri="{FF2B5EF4-FFF2-40B4-BE49-F238E27FC236}">
                <a16:creationId xmlns:a16="http://schemas.microsoft.com/office/drawing/2014/main" xmlns="" id="{B872133A-2A62-402B-98BF-3C1E0F0C5A3E}"/>
              </a:ext>
            </a:extLst>
          </p:cNvPr>
          <p:cNvSpPr>
            <a:spLocks/>
          </p:cNvSpPr>
          <p:nvPr/>
        </p:nvSpPr>
        <p:spPr bwMode="auto">
          <a:xfrm>
            <a:off x="5257800" y="3657600"/>
            <a:ext cx="457200" cy="152400"/>
          </a:xfrm>
          <a:custGeom>
            <a:avLst/>
            <a:gdLst>
              <a:gd name="T0" fmla="*/ 0 w 288"/>
              <a:gd name="T1" fmla="*/ 2147483647 h 104"/>
              <a:gd name="T2" fmla="*/ 2147483647 w 288"/>
              <a:gd name="T3" fmla="*/ 2147483647 h 104"/>
              <a:gd name="T4" fmla="*/ 2147483647 w 288"/>
              <a:gd name="T5" fmla="*/ 0 h 104"/>
              <a:gd name="T6" fmla="*/ 0 60000 65536"/>
              <a:gd name="T7" fmla="*/ 0 60000 65536"/>
              <a:gd name="T8" fmla="*/ 0 60000 65536"/>
              <a:gd name="T9" fmla="*/ 0 w 288"/>
              <a:gd name="T10" fmla="*/ 0 h 104"/>
              <a:gd name="T11" fmla="*/ 288 w 288"/>
              <a:gd name="T12" fmla="*/ 104 h 104"/>
            </a:gdLst>
            <a:ahLst/>
            <a:cxnLst>
              <a:cxn ang="T6">
                <a:pos x="T0" y="T1"/>
              </a:cxn>
              <a:cxn ang="T7">
                <a:pos x="T2" y="T3"/>
              </a:cxn>
              <a:cxn ang="T8">
                <a:pos x="T4" y="T5"/>
              </a:cxn>
            </a:cxnLst>
            <a:rect l="T9" t="T10" r="T11" b="T12"/>
            <a:pathLst>
              <a:path w="288" h="104">
                <a:moveTo>
                  <a:pt x="0" y="48"/>
                </a:moveTo>
                <a:cubicBezTo>
                  <a:pt x="48" y="76"/>
                  <a:pt x="96" y="104"/>
                  <a:pt x="144" y="96"/>
                </a:cubicBezTo>
                <a:cubicBezTo>
                  <a:pt x="192" y="88"/>
                  <a:pt x="232" y="8"/>
                  <a:pt x="288" y="0"/>
                </a:cubicBezTo>
              </a:path>
            </a:pathLst>
          </a:custGeom>
          <a:noFill/>
          <a:ln w="9525">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8438" name="Freeform 6">
            <a:extLst>
              <a:ext uri="{FF2B5EF4-FFF2-40B4-BE49-F238E27FC236}">
                <a16:creationId xmlns:a16="http://schemas.microsoft.com/office/drawing/2014/main" xmlns="" id="{8CA9BBED-6627-4F66-B8CF-3F166A5830FF}"/>
              </a:ext>
            </a:extLst>
          </p:cNvPr>
          <p:cNvSpPr>
            <a:spLocks/>
          </p:cNvSpPr>
          <p:nvPr/>
        </p:nvSpPr>
        <p:spPr bwMode="auto">
          <a:xfrm>
            <a:off x="5562600" y="4038600"/>
            <a:ext cx="533400" cy="228600"/>
          </a:xfrm>
          <a:custGeom>
            <a:avLst/>
            <a:gdLst>
              <a:gd name="T0" fmla="*/ 0 w 288"/>
              <a:gd name="T1" fmla="*/ 2147483647 h 104"/>
              <a:gd name="T2" fmla="*/ 2147483647 w 288"/>
              <a:gd name="T3" fmla="*/ 2147483647 h 104"/>
              <a:gd name="T4" fmla="*/ 2147483647 w 288"/>
              <a:gd name="T5" fmla="*/ 0 h 104"/>
              <a:gd name="T6" fmla="*/ 0 60000 65536"/>
              <a:gd name="T7" fmla="*/ 0 60000 65536"/>
              <a:gd name="T8" fmla="*/ 0 60000 65536"/>
              <a:gd name="T9" fmla="*/ 0 w 288"/>
              <a:gd name="T10" fmla="*/ 0 h 104"/>
              <a:gd name="T11" fmla="*/ 288 w 288"/>
              <a:gd name="T12" fmla="*/ 104 h 104"/>
            </a:gdLst>
            <a:ahLst/>
            <a:cxnLst>
              <a:cxn ang="T6">
                <a:pos x="T0" y="T1"/>
              </a:cxn>
              <a:cxn ang="T7">
                <a:pos x="T2" y="T3"/>
              </a:cxn>
              <a:cxn ang="T8">
                <a:pos x="T4" y="T5"/>
              </a:cxn>
            </a:cxnLst>
            <a:rect l="T9" t="T10" r="T11" b="T12"/>
            <a:pathLst>
              <a:path w="288" h="104">
                <a:moveTo>
                  <a:pt x="0" y="48"/>
                </a:moveTo>
                <a:cubicBezTo>
                  <a:pt x="48" y="76"/>
                  <a:pt x="96" y="104"/>
                  <a:pt x="144" y="96"/>
                </a:cubicBezTo>
                <a:cubicBezTo>
                  <a:pt x="192" y="88"/>
                  <a:pt x="232" y="8"/>
                  <a:pt x="288" y="0"/>
                </a:cubicBezTo>
              </a:path>
            </a:pathLst>
          </a:custGeom>
          <a:noFill/>
          <a:ln w="9525">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687" name="Oval 7">
            <a:extLst>
              <a:ext uri="{FF2B5EF4-FFF2-40B4-BE49-F238E27FC236}">
                <a16:creationId xmlns:a16="http://schemas.microsoft.com/office/drawing/2014/main" xmlns="" id="{CB7BD79D-83CA-4B01-85A4-2A11D418E642}"/>
              </a:ext>
            </a:extLst>
          </p:cNvPr>
          <p:cNvSpPr>
            <a:spLocks noChangeArrowheads="1"/>
          </p:cNvSpPr>
          <p:nvPr/>
        </p:nvSpPr>
        <p:spPr bwMode="auto">
          <a:xfrm>
            <a:off x="6858001" y="1905000"/>
            <a:ext cx="1857375" cy="6667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71688" name="Oval 8">
            <a:extLst>
              <a:ext uri="{FF2B5EF4-FFF2-40B4-BE49-F238E27FC236}">
                <a16:creationId xmlns:a16="http://schemas.microsoft.com/office/drawing/2014/main" xmlns="" id="{D3CE3A1B-70E8-4E59-91FC-8E471D64D09A}"/>
              </a:ext>
            </a:extLst>
          </p:cNvPr>
          <p:cNvSpPr>
            <a:spLocks noChangeArrowheads="1"/>
          </p:cNvSpPr>
          <p:nvPr/>
        </p:nvSpPr>
        <p:spPr bwMode="auto">
          <a:xfrm>
            <a:off x="6781800" y="2590801"/>
            <a:ext cx="1657350" cy="6524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71690" name="Text Box 10">
            <a:extLst>
              <a:ext uri="{FF2B5EF4-FFF2-40B4-BE49-F238E27FC236}">
                <a16:creationId xmlns:a16="http://schemas.microsoft.com/office/drawing/2014/main" xmlns="" id="{43E0E873-B254-46B9-9710-319B24C2723B}"/>
              </a:ext>
            </a:extLst>
          </p:cNvPr>
          <p:cNvSpPr txBox="1">
            <a:spLocks noChangeArrowheads="1"/>
          </p:cNvSpPr>
          <p:nvPr/>
        </p:nvSpPr>
        <p:spPr bwMode="auto">
          <a:xfrm>
            <a:off x="1524000" y="685801"/>
            <a:ext cx="2895600" cy="4401205"/>
          </a:xfrm>
          <a:prstGeom prst="rect">
            <a:avLst/>
          </a:prstGeom>
          <a:noFill/>
          <a:ln w="57150" cmpd="thinThick" algn="ctr">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marL="457200" indent="-4572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b="1" dirty="0">
                <a:solidFill>
                  <a:srgbClr val="336600"/>
                </a:solidFill>
              </a:rPr>
              <a:t>  </a:t>
            </a:r>
            <a:r>
              <a:rPr lang="en-US" altLang="en-US" sz="4000" b="1" dirty="0" err="1">
                <a:solidFill>
                  <a:srgbClr val="336600"/>
                </a:solidFill>
                <a:latin typeface="Times New Roman" panose="02020603050405020304" pitchFamily="18" charset="0"/>
                <a:cs typeface="Times New Roman" panose="02020603050405020304" pitchFamily="18" charset="0"/>
              </a:rPr>
              <a:t>Xác</a:t>
            </a:r>
            <a:r>
              <a:rPr lang="en-US" altLang="en-US" sz="4000" b="1" dirty="0">
                <a:solidFill>
                  <a:srgbClr val="336600"/>
                </a:solidFill>
                <a:latin typeface="Times New Roman" panose="02020603050405020304" pitchFamily="18" charset="0"/>
                <a:cs typeface="Times New Roman" panose="02020603050405020304" pitchFamily="18" charset="0"/>
              </a:rPr>
              <a:t> </a:t>
            </a:r>
            <a:r>
              <a:rPr lang="en-US" altLang="en-US" sz="4000" b="1" dirty="0" err="1">
                <a:solidFill>
                  <a:srgbClr val="336600"/>
                </a:solidFill>
                <a:latin typeface="Times New Roman" panose="02020603050405020304" pitchFamily="18" charset="0"/>
                <a:cs typeface="Times New Roman" panose="02020603050405020304" pitchFamily="18" charset="0"/>
              </a:rPr>
              <a:t>định</a:t>
            </a:r>
            <a:r>
              <a:rPr lang="en-US" altLang="en-US" sz="4000" b="1" dirty="0">
                <a:solidFill>
                  <a:srgbClr val="336600"/>
                </a:solidFill>
                <a:latin typeface="Times New Roman" panose="02020603050405020304" pitchFamily="18" charset="0"/>
                <a:cs typeface="Times New Roman" panose="02020603050405020304" pitchFamily="18" charset="0"/>
              </a:rPr>
              <a:t> </a:t>
            </a:r>
            <a:r>
              <a:rPr lang="en-US" altLang="en-US" sz="4000" b="1" dirty="0" err="1">
                <a:solidFill>
                  <a:srgbClr val="336600"/>
                </a:solidFill>
                <a:latin typeface="Times New Roman" panose="02020603050405020304" pitchFamily="18" charset="0"/>
                <a:cs typeface="Times New Roman" panose="02020603050405020304" pitchFamily="18" charset="0"/>
              </a:rPr>
              <a:t>trên</a:t>
            </a:r>
            <a:r>
              <a:rPr lang="en-US" altLang="en-US" sz="4000" b="1" dirty="0">
                <a:solidFill>
                  <a:srgbClr val="336600"/>
                </a:solidFill>
                <a:latin typeface="Times New Roman" panose="02020603050405020304" pitchFamily="18" charset="0"/>
                <a:cs typeface="Times New Roman" panose="02020603050405020304" pitchFamily="18" charset="0"/>
              </a:rPr>
              <a:t> </a:t>
            </a:r>
            <a:r>
              <a:rPr lang="en-US" altLang="en-US" sz="4000" b="1" dirty="0" err="1">
                <a:solidFill>
                  <a:srgbClr val="336600"/>
                </a:solidFill>
                <a:latin typeface="Times New Roman" panose="02020603050405020304" pitchFamily="18" charset="0"/>
                <a:cs typeface="Times New Roman" panose="02020603050405020304" pitchFamily="18" charset="0"/>
              </a:rPr>
              <a:t>lược</a:t>
            </a:r>
            <a:r>
              <a:rPr lang="en-US" altLang="en-US" sz="4000" b="1" dirty="0">
                <a:solidFill>
                  <a:srgbClr val="336600"/>
                </a:solidFill>
                <a:latin typeface="Times New Roman" panose="02020603050405020304" pitchFamily="18" charset="0"/>
                <a:cs typeface="Times New Roman" panose="02020603050405020304" pitchFamily="18" charset="0"/>
              </a:rPr>
              <a:t> </a:t>
            </a:r>
            <a:r>
              <a:rPr lang="en-US" altLang="en-US" sz="4000" b="1" dirty="0" err="1">
                <a:solidFill>
                  <a:srgbClr val="336600"/>
                </a:solidFill>
                <a:latin typeface="Times New Roman" panose="02020603050405020304" pitchFamily="18" charset="0"/>
                <a:cs typeface="Times New Roman" panose="02020603050405020304" pitchFamily="18" charset="0"/>
              </a:rPr>
              <a:t>đô</a:t>
            </a:r>
            <a:r>
              <a:rPr lang="en-US" altLang="en-US" sz="4000" b="1" dirty="0">
                <a:solidFill>
                  <a:srgbClr val="336600"/>
                </a:solidFill>
                <a:latin typeface="Times New Roman" panose="02020603050405020304" pitchFamily="18" charset="0"/>
                <a:cs typeface="Times New Roman" panose="02020603050405020304" pitchFamily="18" charset="0"/>
              </a:rPr>
              <a:t>̀ </a:t>
            </a:r>
            <a:r>
              <a:rPr lang="en-US" altLang="en-US" sz="4000" b="1" dirty="0" err="1">
                <a:solidFill>
                  <a:srgbClr val="336600"/>
                </a:solidFill>
                <a:latin typeface="Times New Roman" panose="02020603050405020304" pitchFamily="18" charset="0"/>
                <a:cs typeface="Times New Roman" panose="02020603050405020304" pitchFamily="18" charset="0"/>
              </a:rPr>
              <a:t>kinh</a:t>
            </a:r>
            <a:r>
              <a:rPr lang="en-US" altLang="en-US" sz="4000" b="1" dirty="0">
                <a:solidFill>
                  <a:srgbClr val="336600"/>
                </a:solidFill>
                <a:latin typeface="Times New Roman" panose="02020603050405020304" pitchFamily="18" charset="0"/>
                <a:cs typeface="Times New Roman" panose="02020603050405020304" pitchFamily="18" charset="0"/>
              </a:rPr>
              <a:t> </a:t>
            </a:r>
            <a:r>
              <a:rPr lang="en-US" altLang="en-US" sz="4000" b="1" dirty="0" err="1">
                <a:solidFill>
                  <a:srgbClr val="336600"/>
                </a:solidFill>
                <a:latin typeface="Times New Roman" panose="02020603050405020304" pitchFamily="18" charset="0"/>
                <a:cs typeface="Times New Roman" panose="02020603050405020304" pitchFamily="18" charset="0"/>
              </a:rPr>
              <a:t>đô</a:t>
            </a:r>
            <a:r>
              <a:rPr lang="en-US" altLang="en-US" sz="4000" b="1" dirty="0">
                <a:solidFill>
                  <a:srgbClr val="336600"/>
                </a:solidFill>
                <a:latin typeface="Times New Roman" panose="02020603050405020304" pitchFamily="18" charset="0"/>
                <a:cs typeface="Times New Roman" panose="02020603050405020304" pitchFamily="18" charset="0"/>
              </a:rPr>
              <a:t> </a:t>
            </a:r>
            <a:r>
              <a:rPr lang="en-US" altLang="en-US" sz="4000" b="1" dirty="0" err="1">
                <a:solidFill>
                  <a:srgbClr val="336600"/>
                </a:solidFill>
                <a:latin typeface="Times New Roman" panose="02020603050405020304" pitchFamily="18" charset="0"/>
                <a:cs typeface="Times New Roman" panose="02020603050405020304" pitchFamily="18" charset="0"/>
              </a:rPr>
              <a:t>Bắc</a:t>
            </a:r>
            <a:r>
              <a:rPr lang="en-US" altLang="en-US" sz="4000" b="1" dirty="0">
                <a:solidFill>
                  <a:srgbClr val="336600"/>
                </a:solidFill>
                <a:latin typeface="Times New Roman" panose="02020603050405020304" pitchFamily="18" charset="0"/>
                <a:cs typeface="Times New Roman" panose="02020603050405020304" pitchFamily="18" charset="0"/>
              </a:rPr>
              <a:t> </a:t>
            </a:r>
            <a:r>
              <a:rPr lang="en-US" altLang="en-US" sz="4000" b="1" dirty="0" err="1">
                <a:solidFill>
                  <a:srgbClr val="336600"/>
                </a:solidFill>
                <a:latin typeface="Times New Roman" panose="02020603050405020304" pitchFamily="18" charset="0"/>
                <a:cs typeface="Times New Roman" panose="02020603050405020304" pitchFamily="18" charset="0"/>
              </a:rPr>
              <a:t>triều</a:t>
            </a:r>
            <a:r>
              <a:rPr lang="en-US" altLang="en-US" sz="4000" b="1" dirty="0">
                <a:solidFill>
                  <a:srgbClr val="336600"/>
                </a:solidFill>
                <a:latin typeface="Times New Roman" panose="02020603050405020304" pitchFamily="18" charset="0"/>
                <a:cs typeface="Times New Roman" panose="02020603050405020304" pitchFamily="18" charset="0"/>
              </a:rPr>
              <a:t> </a:t>
            </a:r>
            <a:r>
              <a:rPr lang="en-US" altLang="en-US" sz="4000" b="1" dirty="0" err="1">
                <a:solidFill>
                  <a:srgbClr val="336600"/>
                </a:solidFill>
                <a:latin typeface="Times New Roman" panose="02020603050405020304" pitchFamily="18" charset="0"/>
                <a:cs typeface="Times New Roman" panose="02020603050405020304" pitchFamily="18" charset="0"/>
              </a:rPr>
              <a:t>và</a:t>
            </a:r>
            <a:r>
              <a:rPr lang="en-US" altLang="en-US" sz="4000" b="1" dirty="0">
                <a:solidFill>
                  <a:srgbClr val="336600"/>
                </a:solidFill>
                <a:latin typeface="Times New Roman" panose="02020603050405020304" pitchFamily="18" charset="0"/>
                <a:cs typeface="Times New Roman" panose="02020603050405020304" pitchFamily="18" charset="0"/>
              </a:rPr>
              <a:t> Nam </a:t>
            </a:r>
            <a:r>
              <a:rPr lang="en-US" altLang="en-US" sz="4000" b="1" dirty="0" err="1">
                <a:solidFill>
                  <a:srgbClr val="336600"/>
                </a:solidFill>
                <a:latin typeface="Times New Roman" panose="02020603050405020304" pitchFamily="18" charset="0"/>
                <a:cs typeface="Times New Roman" panose="02020603050405020304" pitchFamily="18" charset="0"/>
              </a:rPr>
              <a:t>triều</a:t>
            </a:r>
            <a:r>
              <a:rPr lang="en-US" altLang="en-US" sz="4000" b="1" dirty="0">
                <a:solidFill>
                  <a:srgbClr val="336600"/>
                </a:solidFill>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71690"/>
                                        </p:tgtEl>
                                        <p:attrNameLst>
                                          <p:attrName>style.visibility</p:attrName>
                                        </p:attrNameLst>
                                      </p:cBhvr>
                                      <p:to>
                                        <p:strVal val="visible"/>
                                      </p:to>
                                    </p:set>
                                    <p:animEffect transition="in" filter="randombar(horizontal)">
                                      <p:cBhvr>
                                        <p:cTn id="7" dur="500"/>
                                        <p:tgtEl>
                                          <p:spTgt spid="7169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1687"/>
                                        </p:tgtEl>
                                        <p:attrNameLst>
                                          <p:attrName>style.visibility</p:attrName>
                                        </p:attrNameLst>
                                      </p:cBhvr>
                                      <p:to>
                                        <p:strVal val="visible"/>
                                      </p:to>
                                    </p:set>
                                    <p:animEffect transition="in" filter="blinds(horizontal)">
                                      <p:cBhvr>
                                        <p:cTn id="12" dur="500"/>
                                        <p:tgtEl>
                                          <p:spTgt spid="7168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1" presetClass="emph" presetSubtype="0" fill="hold" grpId="1" nodeType="clickEffect">
                                  <p:stCondLst>
                                    <p:cond delay="0"/>
                                  </p:stCondLst>
                                  <p:childTnLst>
                                    <p:animClr clrSpc="hsl" dir="cw">
                                      <p:cBhvr override="childStyle">
                                        <p:cTn id="16" dur="500" fill="hold"/>
                                        <p:tgtEl>
                                          <p:spTgt spid="71687"/>
                                        </p:tgtEl>
                                        <p:attrNameLst>
                                          <p:attrName>style.color</p:attrName>
                                        </p:attrNameLst>
                                      </p:cBhvr>
                                      <p:by>
                                        <p:hsl h="7200000" s="0" l="0"/>
                                      </p:by>
                                    </p:animClr>
                                    <p:animClr clrSpc="hsl" dir="cw">
                                      <p:cBhvr>
                                        <p:cTn id="17" dur="500" fill="hold"/>
                                        <p:tgtEl>
                                          <p:spTgt spid="71687"/>
                                        </p:tgtEl>
                                        <p:attrNameLst>
                                          <p:attrName>fillcolor</p:attrName>
                                        </p:attrNameLst>
                                      </p:cBhvr>
                                      <p:by>
                                        <p:hsl h="7200000" s="0" l="0"/>
                                      </p:by>
                                    </p:animClr>
                                    <p:animClr clrSpc="hsl" dir="cw">
                                      <p:cBhvr>
                                        <p:cTn id="18" dur="500" fill="hold"/>
                                        <p:tgtEl>
                                          <p:spTgt spid="71687"/>
                                        </p:tgtEl>
                                        <p:attrNameLst>
                                          <p:attrName>stroke.color</p:attrName>
                                        </p:attrNameLst>
                                      </p:cBhvr>
                                      <p:by>
                                        <p:hsl h="7200000" s="0" l="0"/>
                                      </p:by>
                                    </p:animClr>
                                    <p:set>
                                      <p:cBhvr>
                                        <p:cTn id="19" dur="500" fill="hold"/>
                                        <p:tgtEl>
                                          <p:spTgt spid="71687"/>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71688"/>
                                        </p:tgtEl>
                                        <p:attrNameLst>
                                          <p:attrName>style.visibility</p:attrName>
                                        </p:attrNameLst>
                                      </p:cBhvr>
                                      <p:to>
                                        <p:strVal val="visible"/>
                                      </p:to>
                                    </p:set>
                                    <p:anim calcmode="lin" valueType="num">
                                      <p:cBhvr>
                                        <p:cTn id="24" dur="500" fill="hold"/>
                                        <p:tgtEl>
                                          <p:spTgt spid="71688"/>
                                        </p:tgtEl>
                                        <p:attrNameLst>
                                          <p:attrName>ppt_w</p:attrName>
                                        </p:attrNameLst>
                                      </p:cBhvr>
                                      <p:tavLst>
                                        <p:tav tm="0">
                                          <p:val>
                                            <p:fltVal val="0"/>
                                          </p:val>
                                        </p:tav>
                                        <p:tav tm="100000">
                                          <p:val>
                                            <p:strVal val="#ppt_w"/>
                                          </p:val>
                                        </p:tav>
                                      </p:tavLst>
                                    </p:anim>
                                    <p:anim calcmode="lin" valueType="num">
                                      <p:cBhvr>
                                        <p:cTn id="25" dur="500" fill="hold"/>
                                        <p:tgtEl>
                                          <p:spTgt spid="71688"/>
                                        </p:tgtEl>
                                        <p:attrNameLst>
                                          <p:attrName>ppt_h</p:attrName>
                                        </p:attrNameLst>
                                      </p:cBhvr>
                                      <p:tavLst>
                                        <p:tav tm="0">
                                          <p:val>
                                            <p:fltVal val="0"/>
                                          </p:val>
                                        </p:tav>
                                        <p:tav tm="100000">
                                          <p:val>
                                            <p:strVal val="#ppt_h"/>
                                          </p:val>
                                        </p:tav>
                                      </p:tavLst>
                                    </p:anim>
                                    <p:animEffect transition="in" filter="fade">
                                      <p:cBhvr>
                                        <p:cTn id="26" dur="500"/>
                                        <p:tgtEl>
                                          <p:spTgt spid="71688"/>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mph" presetSubtype="0" fill="hold" grpId="1" nodeType="clickEffect">
                                  <p:stCondLst>
                                    <p:cond delay="0"/>
                                  </p:stCondLst>
                                  <p:childTnLst>
                                    <p:animClr clrSpc="hsl" dir="cw">
                                      <p:cBhvr override="childStyle">
                                        <p:cTn id="30" dur="500" fill="hold"/>
                                        <p:tgtEl>
                                          <p:spTgt spid="71688"/>
                                        </p:tgtEl>
                                        <p:attrNameLst>
                                          <p:attrName>style.color</p:attrName>
                                        </p:attrNameLst>
                                      </p:cBhvr>
                                      <p:by>
                                        <p:hsl h="-7200000" s="0" l="0"/>
                                      </p:by>
                                    </p:animClr>
                                    <p:animClr clrSpc="hsl" dir="cw">
                                      <p:cBhvr>
                                        <p:cTn id="31" dur="500" fill="hold"/>
                                        <p:tgtEl>
                                          <p:spTgt spid="71688"/>
                                        </p:tgtEl>
                                        <p:attrNameLst>
                                          <p:attrName>fillcolor</p:attrName>
                                        </p:attrNameLst>
                                      </p:cBhvr>
                                      <p:by>
                                        <p:hsl h="-7200000" s="0" l="0"/>
                                      </p:by>
                                    </p:animClr>
                                    <p:animClr clrSpc="hsl" dir="cw">
                                      <p:cBhvr>
                                        <p:cTn id="32" dur="500" fill="hold"/>
                                        <p:tgtEl>
                                          <p:spTgt spid="71688"/>
                                        </p:tgtEl>
                                        <p:attrNameLst>
                                          <p:attrName>stroke.color</p:attrName>
                                        </p:attrNameLst>
                                      </p:cBhvr>
                                      <p:by>
                                        <p:hsl h="-7200000" s="0" l="0"/>
                                      </p:by>
                                    </p:animClr>
                                    <p:set>
                                      <p:cBhvr>
                                        <p:cTn id="33" dur="500" fill="hold"/>
                                        <p:tgtEl>
                                          <p:spTgt spid="71688"/>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7" grpId="0" animBg="1"/>
      <p:bldP spid="71687" grpId="1" animBg="1"/>
      <p:bldP spid="71688" grpId="0" animBg="1"/>
      <p:bldP spid="71688" grpId="1" animBg="1"/>
      <p:bldP spid="7169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3">
            <a:extLst>
              <a:ext uri="{FF2B5EF4-FFF2-40B4-BE49-F238E27FC236}">
                <a16:creationId xmlns:a16="http://schemas.microsoft.com/office/drawing/2014/main" xmlns="" id="{9EBA0B52-781E-47E7-BEF0-D34C152CB66E}"/>
              </a:ext>
            </a:extLst>
          </p:cNvPr>
          <p:cNvSpPr txBox="1">
            <a:spLocks noChangeArrowheads="1"/>
          </p:cNvSpPr>
          <p:nvPr/>
        </p:nvSpPr>
        <p:spPr bwMode="auto">
          <a:xfrm>
            <a:off x="1943100" y="1524000"/>
            <a:ext cx="78105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solidFill>
                  <a:srgbClr val="FF3399"/>
                </a:solidFill>
                <a:latin typeface="Times New Roman" panose="02020603050405020304" pitchFamily="18" charset="0"/>
              </a:rPr>
              <a:t>  </a:t>
            </a:r>
            <a:r>
              <a:rPr lang="en-US" altLang="en-US" sz="3200" b="1">
                <a:solidFill>
                  <a:srgbClr val="FF3399"/>
                </a:solidFill>
                <a:latin typeface="Times New Roman" panose="02020603050405020304" pitchFamily="18" charset="0"/>
              </a:rPr>
              <a:t>Hai thế lực phong kiến Nam Triều và Bắc Triều tranh giành quyền lực với nhau gây nên cuộc chiến tranh Nam - Bắc Triều</a:t>
            </a:r>
            <a:r>
              <a:rPr lang="en-US" altLang="en-US" sz="2800" b="1">
                <a:solidFill>
                  <a:srgbClr val="FF3399"/>
                </a:solidFill>
                <a:latin typeface="Times New Roman" panose="02020603050405020304" pitchFamily="18" charset="0"/>
              </a:rPr>
              <a:t>.</a:t>
            </a:r>
          </a:p>
        </p:txBody>
      </p:sp>
      <p:sp>
        <p:nvSpPr>
          <p:cNvPr id="19461" name="Text Box 5">
            <a:extLst>
              <a:ext uri="{FF2B5EF4-FFF2-40B4-BE49-F238E27FC236}">
                <a16:creationId xmlns:a16="http://schemas.microsoft.com/office/drawing/2014/main" xmlns="" id="{D6797C19-F310-4737-A5BE-A51AB570A2F4}"/>
              </a:ext>
            </a:extLst>
          </p:cNvPr>
          <p:cNvSpPr txBox="1">
            <a:spLocks noChangeArrowheads="1"/>
          </p:cNvSpPr>
          <p:nvPr/>
        </p:nvSpPr>
        <p:spPr bwMode="auto">
          <a:xfrm>
            <a:off x="1600200" y="533400"/>
            <a:ext cx="8229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3200" b="1">
                <a:solidFill>
                  <a:srgbClr val="0000FF"/>
                </a:solidFill>
                <a:latin typeface="Times New Roman" panose="02020603050405020304" pitchFamily="18" charset="0"/>
              </a:rPr>
              <a:t>4.Vì sao có chiến tranh NamTriều - Bắc Triều.</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9461"/>
                                        </p:tgtEl>
                                        <p:attrNameLst>
                                          <p:attrName>style.visibility</p:attrName>
                                        </p:attrNameLst>
                                      </p:cBhvr>
                                      <p:to>
                                        <p:strVal val="visible"/>
                                      </p:to>
                                    </p:set>
                                    <p:animEffect transition="in" filter="diamond(in)">
                                      <p:cBhvr>
                                        <p:cTn id="7" dur="2000"/>
                                        <p:tgtEl>
                                          <p:spTgt spid="1946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19459"/>
                                        </p:tgtEl>
                                        <p:attrNameLst>
                                          <p:attrName>style.visibility</p:attrName>
                                        </p:attrNameLst>
                                      </p:cBhvr>
                                      <p:to>
                                        <p:strVal val="visible"/>
                                      </p:to>
                                    </p:set>
                                    <p:animEffect transition="in" filter="diamond(in)">
                                      <p:cBhvr>
                                        <p:cTn id="12" dur="2000"/>
                                        <p:tgtEl>
                                          <p:spTgt spid="19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9" grpId="0"/>
      <p:bldP spid="194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xmlns="" id="{E094081E-B5DC-4773-B0CA-65BDB57341B4}"/>
              </a:ext>
            </a:extLst>
          </p:cNvPr>
          <p:cNvSpPr txBox="1">
            <a:spLocks noChangeArrowheads="1"/>
          </p:cNvSpPr>
          <p:nvPr/>
        </p:nvSpPr>
        <p:spPr bwMode="auto">
          <a:xfrm>
            <a:off x="1905000" y="1143000"/>
            <a:ext cx="77724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2400">
                <a:solidFill>
                  <a:srgbClr val="009900"/>
                </a:solidFill>
                <a:latin typeface="Times New Roman" panose="02020603050405020304" pitchFamily="18" charset="0"/>
                <a:cs typeface="Times New Roman" panose="02020603050405020304" pitchFamily="18" charset="0"/>
              </a:rPr>
              <a:t> </a:t>
            </a:r>
            <a:r>
              <a:rPr lang="en-US" altLang="en-US" sz="3200" b="1">
                <a:solidFill>
                  <a:srgbClr val="009900"/>
                </a:solidFill>
                <a:latin typeface="Times New Roman" panose="02020603050405020304" pitchFamily="18" charset="0"/>
                <a:cs typeface="Times New Roman" panose="02020603050405020304" pitchFamily="18" charset="0"/>
              </a:rPr>
              <a:t>Chiến tranh  Nam –Bắc triều kéo dài bao nhiêu năm và có kết quả như thế nào?</a:t>
            </a:r>
          </a:p>
        </p:txBody>
      </p:sp>
      <p:pic>
        <p:nvPicPr>
          <p:cNvPr id="8" name="Picture 7" descr="LaST (Cobalt) Help">
            <a:extLst>
              <a:ext uri="{FF2B5EF4-FFF2-40B4-BE49-F238E27FC236}">
                <a16:creationId xmlns:a16="http://schemas.microsoft.com/office/drawing/2014/main" xmlns="" id="{DCE99A09-AF2F-4A4D-8E5B-0FC710F328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152400"/>
            <a:ext cx="8763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a:extLst>
              <a:ext uri="{FF2B5EF4-FFF2-40B4-BE49-F238E27FC236}">
                <a16:creationId xmlns:a16="http://schemas.microsoft.com/office/drawing/2014/main" xmlns="" id="{5FDAD209-C768-4044-92C9-B21BA64F9291}"/>
              </a:ext>
            </a:extLst>
          </p:cNvPr>
          <p:cNvSpPr txBox="1">
            <a:spLocks noChangeArrowheads="1"/>
          </p:cNvSpPr>
          <p:nvPr/>
        </p:nvSpPr>
        <p:spPr bwMode="auto">
          <a:xfrm>
            <a:off x="1981200" y="2667000"/>
            <a:ext cx="8001000" cy="2103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600" b="1">
                <a:latin typeface="Times New Roman" panose="02020603050405020304" pitchFamily="18" charset="0"/>
                <a:cs typeface="Times New Roman" panose="02020603050405020304" pitchFamily="18" charset="0"/>
              </a:rPr>
              <a:t>  </a:t>
            </a:r>
            <a:r>
              <a:rPr lang="en-US" altLang="en-US" sz="3200" b="1">
                <a:latin typeface="Times New Roman" panose="02020603050405020304" pitchFamily="18" charset="0"/>
                <a:cs typeface="Times New Roman" panose="02020603050405020304" pitchFamily="18" charset="0"/>
              </a:rPr>
              <a:t>Cuộc chiến tranh </a:t>
            </a:r>
            <a:r>
              <a:rPr lang="en-US" altLang="en-US" sz="3200" b="1">
                <a:solidFill>
                  <a:srgbClr val="FF0000"/>
                </a:solidFill>
                <a:latin typeface="Times New Roman" panose="02020603050405020304" pitchFamily="18" charset="0"/>
                <a:cs typeface="Times New Roman" panose="02020603050405020304" pitchFamily="18" charset="0"/>
              </a:rPr>
              <a:t>kéo dài hơn 50 năm</a:t>
            </a:r>
            <a:r>
              <a:rPr lang="en-US" altLang="en-US" sz="3200" b="1">
                <a:latin typeface="Times New Roman" panose="02020603050405020304" pitchFamily="18" charset="0"/>
                <a:cs typeface="Times New Roman" panose="02020603050405020304" pitchFamily="18" charset="0"/>
              </a:rPr>
              <a:t>. Mãi đến năm 1592, Nam triều chiếm được Thăng Long, chiến tranh Nam – Bắc triều mới được chấm dứt.</a:t>
            </a:r>
            <a:endParaRPr lang="en-US" altLang="en-US" sz="3200">
              <a:latin typeface="Constantia" panose="02030602050306030303"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ox(out)">
                                      <p:cBhvr>
                                        <p:cTn id="7" dur="500"/>
                                        <p:tgtEl>
                                          <p:spTgt spid="8"/>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ox(in)">
                                      <p:cBhvr>
                                        <p:cTn id="11" dur="500"/>
                                        <p:tgtEl>
                                          <p:spTgt spid="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10"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blinds(horizontal)">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4" name="Picture 2">
            <a:extLst>
              <a:ext uri="{FF2B5EF4-FFF2-40B4-BE49-F238E27FC236}">
                <a16:creationId xmlns:a16="http://schemas.microsoft.com/office/drawing/2014/main" xmlns="" id="{3E4E5B60-7538-4F58-AE20-EE9258D2D97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1" y="1676400"/>
            <a:ext cx="4543425"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lgn="ctr">
                <a:solidFill>
                  <a:srgbClr val="000000"/>
                </a:solidFill>
                <a:miter lim="800000"/>
                <a:headEnd/>
                <a:tailEnd/>
              </a14:hiddenLine>
            </a:ext>
          </a:extLst>
        </p:spPr>
      </p:pic>
      <p:pic>
        <p:nvPicPr>
          <p:cNvPr id="105475" name="Picture 3">
            <a:extLst>
              <a:ext uri="{FF2B5EF4-FFF2-40B4-BE49-F238E27FC236}">
                <a16:creationId xmlns:a16="http://schemas.microsoft.com/office/drawing/2014/main" xmlns="" id="{1977904F-1D95-47D9-BF5E-C48C2B8807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43626" y="1676400"/>
            <a:ext cx="4524375"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lgn="ctr">
                <a:solidFill>
                  <a:srgbClr val="000000"/>
                </a:solidFill>
                <a:miter lim="800000"/>
                <a:headEnd/>
                <a:tailEnd/>
              </a14:hiddenLine>
            </a:ext>
          </a:extLst>
        </p:spPr>
      </p:pic>
      <p:sp>
        <p:nvSpPr>
          <p:cNvPr id="4" name="Rectangle 3">
            <a:extLst>
              <a:ext uri="{FF2B5EF4-FFF2-40B4-BE49-F238E27FC236}">
                <a16:creationId xmlns:a16="http://schemas.microsoft.com/office/drawing/2014/main" xmlns="" id="{D88FD6A6-1FC3-45F8-B8D3-B9DA1673B4EB}"/>
              </a:ext>
            </a:extLst>
          </p:cNvPr>
          <p:cNvSpPr/>
          <p:nvPr/>
        </p:nvSpPr>
        <p:spPr>
          <a:xfrm>
            <a:off x="2667000" y="304800"/>
            <a:ext cx="6781484" cy="923330"/>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p>
            <a:pPr>
              <a:defRPr/>
            </a:pPr>
            <a:r>
              <a:rPr lang="en-US" sz="5400" b="1" dirty="0" err="1">
                <a:ln w="1905"/>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Thành</a:t>
            </a:r>
            <a:r>
              <a:rPr lang="en-US" sz="5400" b="1" dirty="0">
                <a:ln w="1905"/>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5400" b="1" dirty="0" err="1">
                <a:ln w="1905"/>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Thăng</a:t>
            </a:r>
            <a:r>
              <a:rPr lang="en-US" sz="5400" b="1" dirty="0">
                <a:ln w="1905"/>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Long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16" presetClass="entr" presetSubtype="21" fill="hold" nodeType="afterEffect">
                                  <p:stCondLst>
                                    <p:cond delay="0"/>
                                  </p:stCondLst>
                                  <p:childTnLst>
                                    <p:set>
                                      <p:cBhvr>
                                        <p:cTn id="12" dur="1" fill="hold">
                                          <p:stCondLst>
                                            <p:cond delay="0"/>
                                          </p:stCondLst>
                                        </p:cTn>
                                        <p:tgtEl>
                                          <p:spTgt spid="105474"/>
                                        </p:tgtEl>
                                        <p:attrNameLst>
                                          <p:attrName>style.visibility</p:attrName>
                                        </p:attrNameLst>
                                      </p:cBhvr>
                                      <p:to>
                                        <p:strVal val="visible"/>
                                      </p:to>
                                    </p:set>
                                    <p:animEffect transition="in" filter="barn(inVertical)">
                                      <p:cBhvr>
                                        <p:cTn id="13" dur="500"/>
                                        <p:tgtEl>
                                          <p:spTgt spid="105474"/>
                                        </p:tgtEl>
                                      </p:cBhvr>
                                    </p:animEffect>
                                  </p:childTnLst>
                                </p:cTn>
                              </p:par>
                            </p:childTnLst>
                          </p:cTn>
                        </p:par>
                        <p:par>
                          <p:cTn id="14" fill="hold" nodeType="afterGroup">
                            <p:stCondLst>
                              <p:cond delay="1500"/>
                            </p:stCondLst>
                            <p:childTnLst>
                              <p:par>
                                <p:cTn id="15" presetID="16" presetClass="entr" presetSubtype="21" fill="hold" nodeType="afterEffect">
                                  <p:stCondLst>
                                    <p:cond delay="0"/>
                                  </p:stCondLst>
                                  <p:childTnLst>
                                    <p:set>
                                      <p:cBhvr>
                                        <p:cTn id="16" dur="1" fill="hold">
                                          <p:stCondLst>
                                            <p:cond delay="0"/>
                                          </p:stCondLst>
                                        </p:cTn>
                                        <p:tgtEl>
                                          <p:spTgt spid="105475"/>
                                        </p:tgtEl>
                                        <p:attrNameLst>
                                          <p:attrName>style.visibility</p:attrName>
                                        </p:attrNameLst>
                                      </p:cBhvr>
                                      <p:to>
                                        <p:strVal val="visible"/>
                                      </p:to>
                                    </p:set>
                                    <p:animEffect transition="in" filter="barn(inVertical)">
                                      <p:cBhvr>
                                        <p:cTn id="17" dur="500"/>
                                        <p:tgtEl>
                                          <p:spTgt spid="1054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2B2E3304-E678-4EC1-8E30-ABC576C88722}"/>
              </a:ext>
            </a:extLst>
          </p:cNvPr>
          <p:cNvGrpSpPr>
            <a:grpSpLocks/>
          </p:cNvGrpSpPr>
          <p:nvPr/>
        </p:nvGrpSpPr>
        <p:grpSpPr bwMode="auto">
          <a:xfrm>
            <a:off x="2590800" y="0"/>
            <a:ext cx="6858000" cy="6858000"/>
            <a:chOff x="2512" y="1096"/>
            <a:chExt cx="2477" cy="2450"/>
          </a:xfrm>
        </p:grpSpPr>
        <p:sp>
          <p:nvSpPr>
            <p:cNvPr id="3077" name="Freeform 10">
              <a:extLst>
                <a:ext uri="{FF2B5EF4-FFF2-40B4-BE49-F238E27FC236}">
                  <a16:creationId xmlns:a16="http://schemas.microsoft.com/office/drawing/2014/main" xmlns="" id="{31336658-71F9-4979-8717-9E9918FC324F}"/>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3078" name="Group 11">
              <a:extLst>
                <a:ext uri="{FF2B5EF4-FFF2-40B4-BE49-F238E27FC236}">
                  <a16:creationId xmlns:a16="http://schemas.microsoft.com/office/drawing/2014/main" xmlns="" id="{12BD7DCC-67E3-4D1F-BB78-BF4F37C531C6}"/>
                </a:ext>
              </a:extLst>
            </p:cNvPr>
            <p:cNvGrpSpPr>
              <a:grpSpLocks/>
            </p:cNvGrpSpPr>
            <p:nvPr/>
          </p:nvGrpSpPr>
          <p:grpSpPr bwMode="auto">
            <a:xfrm>
              <a:off x="2547" y="1131"/>
              <a:ext cx="2407" cy="2380"/>
              <a:chOff x="2547" y="1131"/>
              <a:chExt cx="2407" cy="2380"/>
            </a:xfrm>
          </p:grpSpPr>
          <p:sp>
            <p:nvSpPr>
              <p:cNvPr id="3079" name="Freeform 12">
                <a:extLst>
                  <a:ext uri="{FF2B5EF4-FFF2-40B4-BE49-F238E27FC236}">
                    <a16:creationId xmlns:a16="http://schemas.microsoft.com/office/drawing/2014/main" xmlns="" id="{20C91B79-3552-4F94-9E99-D7B8904B0577}"/>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0" name="Freeform 13">
                <a:extLst>
                  <a:ext uri="{FF2B5EF4-FFF2-40B4-BE49-F238E27FC236}">
                    <a16:creationId xmlns:a16="http://schemas.microsoft.com/office/drawing/2014/main" xmlns="" id="{56228994-3A1C-402B-981E-A62327F865BC}"/>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1" name="Freeform 14">
                <a:extLst>
                  <a:ext uri="{FF2B5EF4-FFF2-40B4-BE49-F238E27FC236}">
                    <a16:creationId xmlns:a16="http://schemas.microsoft.com/office/drawing/2014/main" xmlns="" id="{C1205F20-B5EB-4685-987C-9C61F972CF3F}"/>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2" name="Freeform 15">
                <a:extLst>
                  <a:ext uri="{FF2B5EF4-FFF2-40B4-BE49-F238E27FC236}">
                    <a16:creationId xmlns:a16="http://schemas.microsoft.com/office/drawing/2014/main" xmlns="" id="{3721CE74-714B-456F-AE5A-7D35FFAF9ABC}"/>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3" name="Freeform 16">
                <a:extLst>
                  <a:ext uri="{FF2B5EF4-FFF2-40B4-BE49-F238E27FC236}">
                    <a16:creationId xmlns:a16="http://schemas.microsoft.com/office/drawing/2014/main" xmlns="" id="{17454226-1E28-4057-94F9-362E81A10967}"/>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4" name="Freeform 17">
                <a:extLst>
                  <a:ext uri="{FF2B5EF4-FFF2-40B4-BE49-F238E27FC236}">
                    <a16:creationId xmlns:a16="http://schemas.microsoft.com/office/drawing/2014/main" xmlns="" id="{A42C11B4-E6AC-4EE0-9553-E84E804A2EF2}"/>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5" name="Freeform 18">
                <a:extLst>
                  <a:ext uri="{FF2B5EF4-FFF2-40B4-BE49-F238E27FC236}">
                    <a16:creationId xmlns:a16="http://schemas.microsoft.com/office/drawing/2014/main" xmlns="" id="{3C66DE49-D715-4266-88FA-7685D332C62C}"/>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6" name="Freeform 19">
                <a:extLst>
                  <a:ext uri="{FF2B5EF4-FFF2-40B4-BE49-F238E27FC236}">
                    <a16:creationId xmlns:a16="http://schemas.microsoft.com/office/drawing/2014/main" xmlns="" id="{C27B78B2-0CDB-485C-A90B-3D8BE49FCA21}"/>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7" name="Freeform 20">
                <a:extLst>
                  <a:ext uri="{FF2B5EF4-FFF2-40B4-BE49-F238E27FC236}">
                    <a16:creationId xmlns:a16="http://schemas.microsoft.com/office/drawing/2014/main" xmlns="" id="{15F9FF7B-1466-4FDE-ADA9-1394AD422A3E}"/>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8" name="Freeform 21">
                <a:extLst>
                  <a:ext uri="{FF2B5EF4-FFF2-40B4-BE49-F238E27FC236}">
                    <a16:creationId xmlns:a16="http://schemas.microsoft.com/office/drawing/2014/main" xmlns="" id="{5509A90F-303B-4CBF-9C44-7781D3310897}"/>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9" name="Freeform 22">
                <a:extLst>
                  <a:ext uri="{FF2B5EF4-FFF2-40B4-BE49-F238E27FC236}">
                    <a16:creationId xmlns:a16="http://schemas.microsoft.com/office/drawing/2014/main" xmlns="" id="{BCD8C8AC-FE42-45FA-97CF-6CA0D467CA4E}"/>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0" name="Freeform 23">
                <a:extLst>
                  <a:ext uri="{FF2B5EF4-FFF2-40B4-BE49-F238E27FC236}">
                    <a16:creationId xmlns:a16="http://schemas.microsoft.com/office/drawing/2014/main" xmlns="" id="{C8BA69F5-386E-431A-A806-BA46F642FEFC}"/>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1" name="Freeform 24">
                <a:extLst>
                  <a:ext uri="{FF2B5EF4-FFF2-40B4-BE49-F238E27FC236}">
                    <a16:creationId xmlns:a16="http://schemas.microsoft.com/office/drawing/2014/main" xmlns="" id="{5444E57C-FDE3-4880-B927-B192D7020B7A}"/>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2" name="Freeform 25">
                <a:extLst>
                  <a:ext uri="{FF2B5EF4-FFF2-40B4-BE49-F238E27FC236}">
                    <a16:creationId xmlns:a16="http://schemas.microsoft.com/office/drawing/2014/main" xmlns="" id="{C48C120C-AF2F-4412-BD66-9A7A19CAA7FA}"/>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3" name="Freeform 26">
                <a:extLst>
                  <a:ext uri="{FF2B5EF4-FFF2-40B4-BE49-F238E27FC236}">
                    <a16:creationId xmlns:a16="http://schemas.microsoft.com/office/drawing/2014/main" xmlns="" id="{0C9AEC6F-6487-4EF7-84C3-427BF13E58D9}"/>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4" name="Freeform 27">
                <a:extLst>
                  <a:ext uri="{FF2B5EF4-FFF2-40B4-BE49-F238E27FC236}">
                    <a16:creationId xmlns:a16="http://schemas.microsoft.com/office/drawing/2014/main" xmlns="" id="{111BE02B-E4EE-4859-AFAB-C90E0F4D286B}"/>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5" name="Freeform 28">
                <a:extLst>
                  <a:ext uri="{FF2B5EF4-FFF2-40B4-BE49-F238E27FC236}">
                    <a16:creationId xmlns:a16="http://schemas.microsoft.com/office/drawing/2014/main" xmlns="" id="{29712A84-2AB8-4C66-B452-C39B33B506DA}"/>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6" name="Freeform 29">
                <a:extLst>
                  <a:ext uri="{FF2B5EF4-FFF2-40B4-BE49-F238E27FC236}">
                    <a16:creationId xmlns:a16="http://schemas.microsoft.com/office/drawing/2014/main" xmlns="" id="{1EBEB752-2830-4C49-89FB-273DEA72A466}"/>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7" name="Freeform 30">
                <a:extLst>
                  <a:ext uri="{FF2B5EF4-FFF2-40B4-BE49-F238E27FC236}">
                    <a16:creationId xmlns:a16="http://schemas.microsoft.com/office/drawing/2014/main" xmlns="" id="{07FDB650-E4E9-43CA-BABE-765F32B05509}"/>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8" name="Freeform 31">
                <a:extLst>
                  <a:ext uri="{FF2B5EF4-FFF2-40B4-BE49-F238E27FC236}">
                    <a16:creationId xmlns:a16="http://schemas.microsoft.com/office/drawing/2014/main" xmlns="" id="{027ACFFD-5041-4EAB-BB02-5244C57EF80C}"/>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99" name="Freeform 32">
                <a:extLst>
                  <a:ext uri="{FF2B5EF4-FFF2-40B4-BE49-F238E27FC236}">
                    <a16:creationId xmlns:a16="http://schemas.microsoft.com/office/drawing/2014/main" xmlns="" id="{EC192748-2CE0-46DC-A05E-3C6054DF5814}"/>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0" name="Freeform 33">
                <a:extLst>
                  <a:ext uri="{FF2B5EF4-FFF2-40B4-BE49-F238E27FC236}">
                    <a16:creationId xmlns:a16="http://schemas.microsoft.com/office/drawing/2014/main" xmlns="" id="{BEE40788-B2E4-4F2B-B1AB-D36773666EE1}"/>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1" name="Freeform 34">
                <a:extLst>
                  <a:ext uri="{FF2B5EF4-FFF2-40B4-BE49-F238E27FC236}">
                    <a16:creationId xmlns:a16="http://schemas.microsoft.com/office/drawing/2014/main" xmlns="" id="{AEA8D8DB-ECCD-4016-BC0F-7D3DAB8B8A61}"/>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2" name="Freeform 35">
                <a:extLst>
                  <a:ext uri="{FF2B5EF4-FFF2-40B4-BE49-F238E27FC236}">
                    <a16:creationId xmlns:a16="http://schemas.microsoft.com/office/drawing/2014/main" xmlns="" id="{D59F278E-649E-44AD-B5D6-92B83077D8BF}"/>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3" name="Freeform 36">
                <a:extLst>
                  <a:ext uri="{FF2B5EF4-FFF2-40B4-BE49-F238E27FC236}">
                    <a16:creationId xmlns:a16="http://schemas.microsoft.com/office/drawing/2014/main" xmlns="" id="{EE07093C-98B9-4982-B1C8-9268A78531CE}"/>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4" name="Freeform 37">
                <a:extLst>
                  <a:ext uri="{FF2B5EF4-FFF2-40B4-BE49-F238E27FC236}">
                    <a16:creationId xmlns:a16="http://schemas.microsoft.com/office/drawing/2014/main" xmlns="" id="{998ECFB1-DB3E-45AA-9B2A-EB816D125A6A}"/>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5" name="Freeform 38">
                <a:extLst>
                  <a:ext uri="{FF2B5EF4-FFF2-40B4-BE49-F238E27FC236}">
                    <a16:creationId xmlns:a16="http://schemas.microsoft.com/office/drawing/2014/main" xmlns="" id="{BF339C39-36DA-42C5-89A7-00DB75407726}"/>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6" name="Freeform 39">
                <a:extLst>
                  <a:ext uri="{FF2B5EF4-FFF2-40B4-BE49-F238E27FC236}">
                    <a16:creationId xmlns:a16="http://schemas.microsoft.com/office/drawing/2014/main" xmlns="" id="{99145936-3E5D-4382-A657-3F30F1850E4D}"/>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7" name="Freeform 40">
                <a:extLst>
                  <a:ext uri="{FF2B5EF4-FFF2-40B4-BE49-F238E27FC236}">
                    <a16:creationId xmlns:a16="http://schemas.microsoft.com/office/drawing/2014/main" xmlns="" id="{81EBAD47-32B4-462A-BBE6-0FF25432791D}"/>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rgbClr val="FF99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8" name="Freeform 41">
                <a:extLst>
                  <a:ext uri="{FF2B5EF4-FFF2-40B4-BE49-F238E27FC236}">
                    <a16:creationId xmlns:a16="http://schemas.microsoft.com/office/drawing/2014/main" xmlns="" id="{E7EECED0-6DB4-4326-ABA2-DAA3E5A5F25A}"/>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09" name="Freeform 42">
                <a:extLst>
                  <a:ext uri="{FF2B5EF4-FFF2-40B4-BE49-F238E27FC236}">
                    <a16:creationId xmlns:a16="http://schemas.microsoft.com/office/drawing/2014/main" xmlns="" id="{126C5CA0-E706-41AE-BC07-3D3970B377F0}"/>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0" name="Oval 43">
                <a:extLst>
                  <a:ext uri="{FF2B5EF4-FFF2-40B4-BE49-F238E27FC236}">
                    <a16:creationId xmlns:a16="http://schemas.microsoft.com/office/drawing/2014/main" xmlns="" id="{916FC999-6512-4D77-9DC2-BE57C75423D6}"/>
                  </a:ext>
                </a:extLst>
              </p:cNvPr>
              <p:cNvSpPr>
                <a:spLocks noChangeArrowheads="1"/>
              </p:cNvSpPr>
              <p:nvPr/>
            </p:nvSpPr>
            <p:spPr bwMode="auto">
              <a:xfrm>
                <a:off x="3210" y="1786"/>
                <a:ext cx="1081" cy="1070"/>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111" name="Freeform 44">
                <a:extLst>
                  <a:ext uri="{FF2B5EF4-FFF2-40B4-BE49-F238E27FC236}">
                    <a16:creationId xmlns:a16="http://schemas.microsoft.com/office/drawing/2014/main" xmlns="" id="{B9765CD9-4A77-4547-8283-E17C56A05F48}"/>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2" name="Freeform 45">
                <a:extLst>
                  <a:ext uri="{FF2B5EF4-FFF2-40B4-BE49-F238E27FC236}">
                    <a16:creationId xmlns:a16="http://schemas.microsoft.com/office/drawing/2014/main" xmlns="" id="{8C269CA9-54C3-4FC4-83C7-13F95E53FEF8}"/>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3" name="Freeform 46">
                <a:extLst>
                  <a:ext uri="{FF2B5EF4-FFF2-40B4-BE49-F238E27FC236}">
                    <a16:creationId xmlns:a16="http://schemas.microsoft.com/office/drawing/2014/main" xmlns="" id="{A9C171F7-BEC1-45F6-8961-6FDDA6F2FF25}"/>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rgbClr val="FF99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4" name="Freeform 47">
                <a:extLst>
                  <a:ext uri="{FF2B5EF4-FFF2-40B4-BE49-F238E27FC236}">
                    <a16:creationId xmlns:a16="http://schemas.microsoft.com/office/drawing/2014/main" xmlns="" id="{C17B840E-F46B-4273-AC6D-FA793044F7E1}"/>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5" name="Freeform 48">
                <a:extLst>
                  <a:ext uri="{FF2B5EF4-FFF2-40B4-BE49-F238E27FC236}">
                    <a16:creationId xmlns:a16="http://schemas.microsoft.com/office/drawing/2014/main" xmlns="" id="{C52AD964-DE49-43B2-B2EF-66BF1230A1A0}"/>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6" name="Freeform 49">
                <a:extLst>
                  <a:ext uri="{FF2B5EF4-FFF2-40B4-BE49-F238E27FC236}">
                    <a16:creationId xmlns:a16="http://schemas.microsoft.com/office/drawing/2014/main" xmlns="" id="{006C013C-634F-4F11-97EF-3206EDA41385}"/>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7" name="Freeform 50">
                <a:extLst>
                  <a:ext uri="{FF2B5EF4-FFF2-40B4-BE49-F238E27FC236}">
                    <a16:creationId xmlns:a16="http://schemas.microsoft.com/office/drawing/2014/main" xmlns="" id="{7159E119-D5E9-4FCE-9377-C580071E7908}"/>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8" name="Freeform 51">
                <a:extLst>
                  <a:ext uri="{FF2B5EF4-FFF2-40B4-BE49-F238E27FC236}">
                    <a16:creationId xmlns:a16="http://schemas.microsoft.com/office/drawing/2014/main" xmlns="" id="{4FD7C999-A4D6-4198-8DEC-B365113767F3}"/>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19" name="Freeform 52">
                <a:extLst>
                  <a:ext uri="{FF2B5EF4-FFF2-40B4-BE49-F238E27FC236}">
                    <a16:creationId xmlns:a16="http://schemas.microsoft.com/office/drawing/2014/main" xmlns="" id="{67F35F00-7D67-458F-BB4F-5392B28F0D59}"/>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0" name="Freeform 53">
                <a:extLst>
                  <a:ext uri="{FF2B5EF4-FFF2-40B4-BE49-F238E27FC236}">
                    <a16:creationId xmlns:a16="http://schemas.microsoft.com/office/drawing/2014/main" xmlns="" id="{21220058-CC37-4368-897D-FD0C11A83E9A}"/>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1" name="Freeform 54">
                <a:extLst>
                  <a:ext uri="{FF2B5EF4-FFF2-40B4-BE49-F238E27FC236}">
                    <a16:creationId xmlns:a16="http://schemas.microsoft.com/office/drawing/2014/main" xmlns="" id="{111865B1-9A9E-420D-9FB2-91A3DA046789}"/>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2" name="Freeform 55">
                <a:extLst>
                  <a:ext uri="{FF2B5EF4-FFF2-40B4-BE49-F238E27FC236}">
                    <a16:creationId xmlns:a16="http://schemas.microsoft.com/office/drawing/2014/main" xmlns="" id="{614C7EF6-A0EA-457D-AD41-E28483CC6ECE}"/>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3" name="Freeform 56">
                <a:extLst>
                  <a:ext uri="{FF2B5EF4-FFF2-40B4-BE49-F238E27FC236}">
                    <a16:creationId xmlns:a16="http://schemas.microsoft.com/office/drawing/2014/main" xmlns="" id="{C5C600ED-0341-47D5-85F3-BEBD65B5C80F}"/>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4" name="Freeform 57">
                <a:extLst>
                  <a:ext uri="{FF2B5EF4-FFF2-40B4-BE49-F238E27FC236}">
                    <a16:creationId xmlns:a16="http://schemas.microsoft.com/office/drawing/2014/main" xmlns="" id="{147188C2-00C5-4C6B-93FE-A832F7E4A167}"/>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5" name="Freeform 58">
                <a:extLst>
                  <a:ext uri="{FF2B5EF4-FFF2-40B4-BE49-F238E27FC236}">
                    <a16:creationId xmlns:a16="http://schemas.microsoft.com/office/drawing/2014/main" xmlns="" id="{30F10C43-D79A-4C41-A462-DA70FCE3093C}"/>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6" name="Freeform 59">
                <a:extLst>
                  <a:ext uri="{FF2B5EF4-FFF2-40B4-BE49-F238E27FC236}">
                    <a16:creationId xmlns:a16="http://schemas.microsoft.com/office/drawing/2014/main" xmlns="" id="{FB9679CF-9B82-4642-AD8B-D12018C84F79}"/>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7" name="Oval 60">
                <a:extLst>
                  <a:ext uri="{FF2B5EF4-FFF2-40B4-BE49-F238E27FC236}">
                    <a16:creationId xmlns:a16="http://schemas.microsoft.com/office/drawing/2014/main" xmlns="" id="{7DAF8A04-F49C-46A2-ADF1-CD1045C0AEDF}"/>
                  </a:ext>
                </a:extLst>
              </p:cNvPr>
              <p:cNvSpPr>
                <a:spLocks noChangeArrowheads="1"/>
              </p:cNvSpPr>
              <p:nvPr/>
            </p:nvSpPr>
            <p:spPr bwMode="auto">
              <a:xfrm>
                <a:off x="3464" y="2037"/>
                <a:ext cx="573" cy="567"/>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128" name="Freeform 61">
                <a:extLst>
                  <a:ext uri="{FF2B5EF4-FFF2-40B4-BE49-F238E27FC236}">
                    <a16:creationId xmlns:a16="http://schemas.microsoft.com/office/drawing/2014/main" xmlns="" id="{E57D30BC-632C-4495-8306-4AFE6C0479A2}"/>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rgbClr val="FFCC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129" name="Oval 62">
                <a:extLst>
                  <a:ext uri="{FF2B5EF4-FFF2-40B4-BE49-F238E27FC236}">
                    <a16:creationId xmlns:a16="http://schemas.microsoft.com/office/drawing/2014/main" xmlns="" id="{E8D24976-401B-4036-80FB-EC94B6F4B541}"/>
                  </a:ext>
                </a:extLst>
              </p:cNvPr>
              <p:cNvSpPr>
                <a:spLocks noChangeArrowheads="1"/>
              </p:cNvSpPr>
              <p:nvPr/>
            </p:nvSpPr>
            <p:spPr bwMode="auto">
              <a:xfrm>
                <a:off x="3445" y="2019"/>
                <a:ext cx="611" cy="605"/>
              </a:xfrm>
              <a:prstGeom prst="ellipse">
                <a:avLst/>
              </a:prstGeom>
              <a:solidFill>
                <a:schemeClr val="bg1"/>
              </a:soli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3130" name="Picture 63" descr="Untitled-2 csdopy">
                <a:extLst>
                  <a:ext uri="{FF2B5EF4-FFF2-40B4-BE49-F238E27FC236}">
                    <a16:creationId xmlns:a16="http://schemas.microsoft.com/office/drawing/2014/main" xmlns="" id="{4DDEAE71-E11A-44EF-8920-C7652EE3FDE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chemeClr val="bg1"/>
                </a:solidFill>
                <a:miter lim="800000"/>
                <a:headEnd/>
                <a:tailEnd/>
              </a:ln>
            </p:spPr>
          </p:pic>
        </p:grpSp>
      </p:grpSp>
      <p:sp>
        <p:nvSpPr>
          <p:cNvPr id="108603" name="WordArt 59">
            <a:extLst>
              <a:ext uri="{FF2B5EF4-FFF2-40B4-BE49-F238E27FC236}">
                <a16:creationId xmlns:a16="http://schemas.microsoft.com/office/drawing/2014/main" xmlns="" id="{E0A83EB6-A267-47AD-8650-4724C5F01CEE}"/>
              </a:ext>
            </a:extLst>
          </p:cNvPr>
          <p:cNvSpPr>
            <a:spLocks noChangeArrowheads="1" noChangeShapeType="1" noTextEdit="1"/>
          </p:cNvSpPr>
          <p:nvPr/>
        </p:nvSpPr>
        <p:spPr bwMode="auto">
          <a:xfrm>
            <a:off x="2286000" y="609600"/>
            <a:ext cx="4495800" cy="990600"/>
          </a:xfrm>
          <a:prstGeom prst="rect">
            <a:avLst/>
          </a:prstGeom>
        </p:spPr>
        <p:txBody>
          <a:bodyPr wrap="none" fromWordArt="1">
            <a:prstTxWarp prst="textPlain">
              <a:avLst>
                <a:gd name="adj" fmla="val 50000"/>
              </a:avLst>
            </a:prstTxWarp>
          </a:bodyPr>
          <a:lstStyle/>
          <a:p>
            <a:r>
              <a:rPr lang="en-US" sz="3600" b="1" kern="10">
                <a:ln w="9525">
                  <a:solidFill>
                    <a:srgbClr val="FC0000"/>
                  </a:solidFill>
                  <a:round/>
                  <a:headEnd/>
                  <a:tailEnd/>
                </a:ln>
                <a:solidFill>
                  <a:srgbClr val="FF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LỊCH SỬ LỚP 4</a:t>
            </a:r>
          </a:p>
        </p:txBody>
      </p:sp>
      <p:sp>
        <p:nvSpPr>
          <p:cNvPr id="108604" name="WordArt 60">
            <a:extLst>
              <a:ext uri="{FF2B5EF4-FFF2-40B4-BE49-F238E27FC236}">
                <a16:creationId xmlns:a16="http://schemas.microsoft.com/office/drawing/2014/main" xmlns="" id="{372B2616-08B1-4629-9A9D-13954FF2F004}"/>
              </a:ext>
            </a:extLst>
          </p:cNvPr>
          <p:cNvSpPr>
            <a:spLocks noChangeArrowheads="1" noChangeShapeType="1" noTextEdit="1"/>
          </p:cNvSpPr>
          <p:nvPr/>
        </p:nvSpPr>
        <p:spPr bwMode="auto">
          <a:xfrm>
            <a:off x="2057400" y="1905000"/>
            <a:ext cx="7772400" cy="3124200"/>
          </a:xfrm>
          <a:prstGeom prst="rect">
            <a:avLst/>
          </a:prstGeom>
        </p:spPr>
        <p:txBody>
          <a:bodyPr wrap="none" fromWordArt="1">
            <a:prstTxWarp prst="textPlain">
              <a:avLst>
                <a:gd name="adj" fmla="val 50000"/>
              </a:avLst>
            </a:prstTxWarp>
          </a:bodyPr>
          <a:lstStyle/>
          <a:p>
            <a:r>
              <a:rPr lang="vi-VN" sz="3600" b="1" kern="10">
                <a:ln w="9525">
                  <a:solidFill>
                    <a:srgbClr val="FC0000"/>
                  </a:solidFill>
                  <a:round/>
                  <a:headEnd/>
                  <a:tailEnd/>
                </a:ln>
                <a:solidFill>
                  <a:srgbClr val="FFFF00"/>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Dân ta phải biết sử ta </a:t>
            </a:r>
          </a:p>
          <a:p>
            <a:r>
              <a:rPr lang="vi-VN" sz="3600" b="1" kern="10">
                <a:ln w="9525">
                  <a:solidFill>
                    <a:srgbClr val="FC0000"/>
                  </a:solidFill>
                  <a:round/>
                  <a:headEnd/>
                  <a:tailEnd/>
                </a:ln>
                <a:solidFill>
                  <a:srgbClr val="FFFF00"/>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Cho tường gốc tích nước nhà Việt Nam</a:t>
            </a:r>
          </a:p>
          <a:p>
            <a:r>
              <a:rPr lang="vi-VN" sz="3600" b="1" kern="10">
                <a:ln w="9525">
                  <a:solidFill>
                    <a:srgbClr val="FC0000"/>
                  </a:solidFill>
                  <a:round/>
                  <a:headEnd/>
                  <a:tailEnd/>
                </a:ln>
                <a:solidFill>
                  <a:srgbClr val="FFFF00"/>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          Hồ - Chí - Minh</a:t>
            </a:r>
            <a:endParaRPr lang="en-US" sz="3600" b="1" kern="10">
              <a:ln w="9525">
                <a:solidFill>
                  <a:srgbClr val="FC0000"/>
                </a:solidFill>
                <a:round/>
                <a:headEnd/>
                <a:tailEnd/>
              </a:ln>
              <a:solidFill>
                <a:srgbClr val="FFFF00"/>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51" presetClass="entr" presetSubtype="0" fill="hold" nodeType="clickEffect">
                                  <p:stCondLst>
                                    <p:cond delay="0"/>
                                  </p:stCondLst>
                                  <p:childTnLst>
                                    <p:set>
                                      <p:cBhvr>
                                        <p:cTn id="10" dur="1" fill="hold">
                                          <p:stCondLst>
                                            <p:cond delay="0"/>
                                          </p:stCondLst>
                                        </p:cTn>
                                        <p:tgtEl>
                                          <p:spTgt spid="108604"/>
                                        </p:tgtEl>
                                        <p:attrNameLst>
                                          <p:attrName>style.visibility</p:attrName>
                                        </p:attrNameLst>
                                      </p:cBhvr>
                                      <p:to>
                                        <p:strVal val="visible"/>
                                      </p:to>
                                    </p:set>
                                    <p:animEffect transition="in" filter="fade">
                                      <p:cBhvr>
                                        <p:cTn id="11" dur="770" decel="100000"/>
                                        <p:tgtEl>
                                          <p:spTgt spid="108604"/>
                                        </p:tgtEl>
                                      </p:cBhvr>
                                    </p:animEffect>
                                    <p:animScale>
                                      <p:cBhvr>
                                        <p:cTn id="12" dur="770" decel="100000"/>
                                        <p:tgtEl>
                                          <p:spTgt spid="108604"/>
                                        </p:tgtEl>
                                      </p:cBhvr>
                                      <p:from x="10000" y="10000"/>
                                      <p:to x="200000" y="450000"/>
                                    </p:animScale>
                                    <p:animScale>
                                      <p:cBhvr>
                                        <p:cTn id="13" dur="1230" accel="100000" fill="hold">
                                          <p:stCondLst>
                                            <p:cond delay="770"/>
                                          </p:stCondLst>
                                        </p:cTn>
                                        <p:tgtEl>
                                          <p:spTgt spid="108604"/>
                                        </p:tgtEl>
                                      </p:cBhvr>
                                      <p:from x="200000" y="450000"/>
                                      <p:to x="100000" y="100000"/>
                                    </p:animScale>
                                    <p:set>
                                      <p:cBhvr>
                                        <p:cTn id="14" dur="770" fill="hold"/>
                                        <p:tgtEl>
                                          <p:spTgt spid="108604"/>
                                        </p:tgtEl>
                                        <p:attrNameLst>
                                          <p:attrName>ppt_x</p:attrName>
                                        </p:attrNameLst>
                                      </p:cBhvr>
                                      <p:to>
                                        <p:strVal val="(0.5)"/>
                                      </p:to>
                                    </p:set>
                                    <p:anim from="(0.5)" to="(#ppt_x)" calcmode="lin" valueType="num">
                                      <p:cBhvr>
                                        <p:cTn id="15" dur="1230" accel="100000" fill="hold">
                                          <p:stCondLst>
                                            <p:cond delay="770"/>
                                          </p:stCondLst>
                                        </p:cTn>
                                        <p:tgtEl>
                                          <p:spTgt spid="108604"/>
                                        </p:tgtEl>
                                        <p:attrNameLst>
                                          <p:attrName>ppt_x</p:attrName>
                                        </p:attrNameLst>
                                      </p:cBhvr>
                                    </p:anim>
                                    <p:set>
                                      <p:cBhvr>
                                        <p:cTn id="16" dur="770" fill="hold"/>
                                        <p:tgtEl>
                                          <p:spTgt spid="108604"/>
                                        </p:tgtEl>
                                        <p:attrNameLst>
                                          <p:attrName>ppt_y</p:attrName>
                                        </p:attrNameLst>
                                      </p:cBhvr>
                                      <p:to>
                                        <p:strVal val="(#ppt_y+0.4)"/>
                                      </p:to>
                                    </p:set>
                                    <p:anim from="(#ppt_y+0.4)" to="(#ppt_y)" calcmode="lin" valueType="num">
                                      <p:cBhvr>
                                        <p:cTn id="17" dur="1230" accel="100000" fill="hold">
                                          <p:stCondLst>
                                            <p:cond delay="770"/>
                                          </p:stCondLst>
                                        </p:cTn>
                                        <p:tgtEl>
                                          <p:spTgt spid="108604"/>
                                        </p:tgtEl>
                                        <p:attrNameLst>
                                          <p:attrName>ppt_y</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13" presetClass="entr" presetSubtype="16" fill="hold" nodeType="clickEffect">
                                  <p:stCondLst>
                                    <p:cond delay="0"/>
                                  </p:stCondLst>
                                  <p:childTnLst>
                                    <p:set>
                                      <p:cBhvr>
                                        <p:cTn id="21" dur="1" fill="hold">
                                          <p:stCondLst>
                                            <p:cond delay="0"/>
                                          </p:stCondLst>
                                        </p:cTn>
                                        <p:tgtEl>
                                          <p:spTgt spid="108603"/>
                                        </p:tgtEl>
                                        <p:attrNameLst>
                                          <p:attrName>style.visibility</p:attrName>
                                        </p:attrNameLst>
                                      </p:cBhvr>
                                      <p:to>
                                        <p:strVal val="visible"/>
                                      </p:to>
                                    </p:set>
                                    <p:animEffect transition="in" filter="plus(in)">
                                      <p:cBhvr>
                                        <p:cTn id="22" dur="2000"/>
                                        <p:tgtEl>
                                          <p:spTgt spid="1086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6" name="Picture 16">
            <a:extLst>
              <a:ext uri="{FF2B5EF4-FFF2-40B4-BE49-F238E27FC236}">
                <a16:creationId xmlns:a16="http://schemas.microsoft.com/office/drawing/2014/main" xmlns="" id="{F9E98DB4-244A-4557-B35F-16533AF3B72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6700" y="1143000"/>
            <a:ext cx="48768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lgn="ctr">
                <a:solidFill>
                  <a:srgbClr val="000000"/>
                </a:solidFill>
                <a:miter lim="800000"/>
                <a:headEnd/>
                <a:tailEnd/>
              </a14:hiddenLine>
            </a:ext>
          </a:extLst>
        </p:spPr>
      </p:pic>
      <p:pic>
        <p:nvPicPr>
          <p:cNvPr id="61457" name="Picture 17">
            <a:extLst>
              <a:ext uri="{FF2B5EF4-FFF2-40B4-BE49-F238E27FC236}">
                <a16:creationId xmlns:a16="http://schemas.microsoft.com/office/drawing/2014/main" xmlns="" id="{DFE22758-40E5-40A3-9704-29604C3844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15845" y="1120741"/>
            <a:ext cx="42672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lgn="ctr">
                <a:solidFill>
                  <a:srgbClr val="000000"/>
                </a:solidFill>
                <a:miter lim="800000"/>
                <a:headEnd/>
                <a:tailEnd/>
              </a14:hiddenLine>
            </a:ext>
          </a:extLst>
        </p:spPr>
      </p:pic>
      <p:sp>
        <p:nvSpPr>
          <p:cNvPr id="2" name="Rectangle 1">
            <a:extLst>
              <a:ext uri="{FF2B5EF4-FFF2-40B4-BE49-F238E27FC236}">
                <a16:creationId xmlns:a16="http://schemas.microsoft.com/office/drawing/2014/main" xmlns="" id="{0FDDDF8D-2566-49AE-AB2F-52DE11904C8B}"/>
              </a:ext>
            </a:extLst>
          </p:cNvPr>
          <p:cNvSpPr/>
          <p:nvPr/>
        </p:nvSpPr>
        <p:spPr>
          <a:xfrm>
            <a:off x="3773033" y="207962"/>
            <a:ext cx="4493538" cy="923330"/>
          </a:xfrm>
          <a:prstGeom prst="rect">
            <a:avLst/>
          </a:prstGeom>
        </p:spPr>
        <p:style>
          <a:lnRef idx="0">
            <a:schemeClr val="accent1"/>
          </a:lnRef>
          <a:fillRef idx="3">
            <a:schemeClr val="accent1"/>
          </a:fillRef>
          <a:effectRef idx="3">
            <a:schemeClr val="accent1"/>
          </a:effectRef>
          <a:fontRef idx="minor">
            <a:schemeClr val="lt1"/>
          </a:fontRef>
        </p:style>
        <p:txBody>
          <a:bodyPr wrap="none">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defRPr/>
            </a:pPr>
            <a:r>
              <a:rPr lang="en-US" sz="5400" b="1" dirty="0" err="1">
                <a:ln w="11430"/>
                <a:solidFill>
                  <a:srgbClr val="FF0000"/>
                </a:solidFill>
                <a:latin typeface="Times New Roman" panose="02020603050405020304" pitchFamily="18" charset="0"/>
                <a:cs typeface="Times New Roman" panose="02020603050405020304" pitchFamily="18" charset="0"/>
              </a:rPr>
              <a:t>Thành</a:t>
            </a:r>
            <a:r>
              <a:rPr lang="en-US" sz="5400" b="1" dirty="0">
                <a:ln w="11430"/>
                <a:solidFill>
                  <a:srgbClr val="FF0000"/>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5400" b="1" dirty="0" err="1">
                <a:ln w="11430"/>
                <a:solidFill>
                  <a:srgbClr val="FF0000"/>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Tây</a:t>
            </a:r>
            <a:r>
              <a:rPr lang="en-US" sz="5400" b="1" dirty="0">
                <a:ln w="11430"/>
                <a:solidFill>
                  <a:srgbClr val="FF0000"/>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5400" b="1" dirty="0" err="1">
                <a:ln w="11430"/>
                <a:solidFill>
                  <a:srgbClr val="FF0000"/>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Đô</a:t>
            </a:r>
            <a:endParaRPr lang="en-US" sz="5400" b="1" dirty="0">
              <a:ln w="11430"/>
              <a:solidFill>
                <a:srgbClr val="FF0000"/>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61456"/>
                                        </p:tgtEl>
                                        <p:attrNameLst>
                                          <p:attrName>style.visibility</p:attrName>
                                        </p:attrNameLst>
                                      </p:cBhvr>
                                      <p:to>
                                        <p:strVal val="visible"/>
                                      </p:to>
                                    </p:set>
                                    <p:animEffect transition="in" filter="barn(inVertical)">
                                      <p:cBhvr>
                                        <p:cTn id="7" dur="500"/>
                                        <p:tgtEl>
                                          <p:spTgt spid="61456"/>
                                        </p:tgtEl>
                                      </p:cBhvr>
                                    </p:animEffect>
                                  </p:childTnLst>
                                </p:cTn>
                              </p:par>
                              <p:par>
                                <p:cTn id="8" presetID="16" presetClass="entr" presetSubtype="21" fill="hold" nodeType="withEffect">
                                  <p:stCondLst>
                                    <p:cond delay="0"/>
                                  </p:stCondLst>
                                  <p:childTnLst>
                                    <p:set>
                                      <p:cBhvr>
                                        <p:cTn id="9" dur="1" fill="hold">
                                          <p:stCondLst>
                                            <p:cond delay="0"/>
                                          </p:stCondLst>
                                        </p:cTn>
                                        <p:tgtEl>
                                          <p:spTgt spid="61457"/>
                                        </p:tgtEl>
                                        <p:attrNameLst>
                                          <p:attrName>style.visibility</p:attrName>
                                        </p:attrNameLst>
                                      </p:cBhvr>
                                      <p:to>
                                        <p:strVal val="visible"/>
                                      </p:to>
                                    </p:set>
                                    <p:animEffect transition="in" filter="barn(inVertical)">
                                      <p:cBhvr>
                                        <p:cTn id="10" dur="500"/>
                                        <p:tgtEl>
                                          <p:spTgt spid="61457"/>
                                        </p:tgtEl>
                                      </p:cBhvr>
                                    </p:animEffect>
                                  </p:childTnLst>
                                </p:cTn>
                              </p:par>
                            </p:childTnLst>
                          </p:cTn>
                        </p:par>
                        <p:par>
                          <p:cTn id="11" fill="hold" nodeType="afterGroup">
                            <p:stCondLst>
                              <p:cond delay="500"/>
                            </p:stCondLst>
                            <p:childTnLst>
                              <p:par>
                                <p:cTn id="12" presetID="42"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8" name="Picture 4" descr="Di_tich_thanh_nha_Mac">
            <a:extLst>
              <a:ext uri="{FF2B5EF4-FFF2-40B4-BE49-F238E27FC236}">
                <a16:creationId xmlns:a16="http://schemas.microsoft.com/office/drawing/2014/main" xmlns="" id="{2831B342-C8FA-489A-BB9B-6CDF79FBE5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1"/>
            <a:ext cx="9144000" cy="5902325"/>
          </a:xfrm>
          <a:prstGeom prst="rect">
            <a:avLst/>
          </a:prstGeom>
          <a:noFill/>
          <a:ln w="38100">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77829" name="Text Box 5">
            <a:extLst>
              <a:ext uri="{FF2B5EF4-FFF2-40B4-BE49-F238E27FC236}">
                <a16:creationId xmlns:a16="http://schemas.microsoft.com/office/drawing/2014/main" xmlns="" id="{8045888F-F104-4FF8-BC18-22A790E6366C}"/>
              </a:ext>
            </a:extLst>
          </p:cNvPr>
          <p:cNvSpPr txBox="1">
            <a:spLocks noChangeArrowheads="1"/>
          </p:cNvSpPr>
          <p:nvPr/>
        </p:nvSpPr>
        <p:spPr bwMode="auto">
          <a:xfrm>
            <a:off x="2362200" y="6019800"/>
            <a:ext cx="6781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lgn="ctr">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200" b="1" dirty="0">
                <a:solidFill>
                  <a:srgbClr val="FF0000"/>
                </a:solidFill>
                <a:latin typeface="Constantia" panose="02030602050306030303" pitchFamily="18" charset="0"/>
                <a:cs typeface="Arial" panose="020B0604020202020204" pitchFamily="34" charset="0"/>
              </a:rPr>
              <a:t>DI TÍCH THÀNH NHÀ MẠC</a:t>
            </a:r>
          </a:p>
        </p:txBody>
      </p:sp>
      <p:grpSp>
        <p:nvGrpSpPr>
          <p:cNvPr id="23556" name="Group 6">
            <a:extLst>
              <a:ext uri="{FF2B5EF4-FFF2-40B4-BE49-F238E27FC236}">
                <a16:creationId xmlns:a16="http://schemas.microsoft.com/office/drawing/2014/main" xmlns="" id="{72194B8F-ECD1-44CE-9B72-6802C66429D8}"/>
              </a:ext>
            </a:extLst>
          </p:cNvPr>
          <p:cNvGrpSpPr>
            <a:grpSpLocks/>
          </p:cNvGrpSpPr>
          <p:nvPr/>
        </p:nvGrpSpPr>
        <p:grpSpPr bwMode="auto">
          <a:xfrm>
            <a:off x="1524000" y="0"/>
            <a:ext cx="9144000" cy="6858000"/>
            <a:chOff x="0" y="0"/>
            <a:chExt cx="5760" cy="4320"/>
          </a:xfrm>
        </p:grpSpPr>
        <p:sp>
          <p:nvSpPr>
            <p:cNvPr id="23557" name="Line 7">
              <a:extLst>
                <a:ext uri="{FF2B5EF4-FFF2-40B4-BE49-F238E27FC236}">
                  <a16:creationId xmlns:a16="http://schemas.microsoft.com/office/drawing/2014/main" xmlns="" id="{7C594150-E4AD-4826-9E6A-525F02F1DA32}"/>
                </a:ext>
              </a:extLst>
            </p:cNvPr>
            <p:cNvSpPr>
              <a:spLocks noChangeShapeType="1"/>
            </p:cNvSpPr>
            <p:nvPr/>
          </p:nvSpPr>
          <p:spPr bwMode="auto">
            <a:xfrm>
              <a:off x="0" y="0"/>
              <a:ext cx="5760"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58" name="Line 8">
              <a:extLst>
                <a:ext uri="{FF2B5EF4-FFF2-40B4-BE49-F238E27FC236}">
                  <a16:creationId xmlns:a16="http://schemas.microsoft.com/office/drawing/2014/main" xmlns="" id="{DA13B504-0631-4345-BE31-99FCFF65645F}"/>
                </a:ext>
              </a:extLst>
            </p:cNvPr>
            <p:cNvSpPr>
              <a:spLocks noChangeShapeType="1"/>
            </p:cNvSpPr>
            <p:nvPr/>
          </p:nvSpPr>
          <p:spPr bwMode="auto">
            <a:xfrm>
              <a:off x="0" y="0"/>
              <a:ext cx="0" cy="432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59" name="Line 9">
              <a:extLst>
                <a:ext uri="{FF2B5EF4-FFF2-40B4-BE49-F238E27FC236}">
                  <a16:creationId xmlns:a16="http://schemas.microsoft.com/office/drawing/2014/main" xmlns="" id="{D752C99E-F7A5-47E9-9606-A2A9867EF565}"/>
                </a:ext>
              </a:extLst>
            </p:cNvPr>
            <p:cNvSpPr>
              <a:spLocks noChangeShapeType="1"/>
            </p:cNvSpPr>
            <p:nvPr/>
          </p:nvSpPr>
          <p:spPr bwMode="auto">
            <a:xfrm>
              <a:off x="0" y="4320"/>
              <a:ext cx="5760"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0" name="Line 10">
              <a:extLst>
                <a:ext uri="{FF2B5EF4-FFF2-40B4-BE49-F238E27FC236}">
                  <a16:creationId xmlns:a16="http://schemas.microsoft.com/office/drawing/2014/main" xmlns="" id="{4BDA7F78-5BCD-4756-BCE8-C89429F48EEF}"/>
                </a:ext>
              </a:extLst>
            </p:cNvPr>
            <p:cNvSpPr>
              <a:spLocks noChangeShapeType="1"/>
            </p:cNvSpPr>
            <p:nvPr/>
          </p:nvSpPr>
          <p:spPr bwMode="auto">
            <a:xfrm>
              <a:off x="5760" y="0"/>
              <a:ext cx="0" cy="432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withEffect">
                                  <p:stCondLst>
                                    <p:cond delay="0"/>
                                  </p:stCondLst>
                                  <p:childTnLst>
                                    <p:set>
                                      <p:cBhvr>
                                        <p:cTn id="6" dur="1" fill="hold">
                                          <p:stCondLst>
                                            <p:cond delay="0"/>
                                          </p:stCondLst>
                                        </p:cTn>
                                        <p:tgtEl>
                                          <p:spTgt spid="77828"/>
                                        </p:tgtEl>
                                        <p:attrNameLst>
                                          <p:attrName>style.visibility</p:attrName>
                                        </p:attrNameLst>
                                      </p:cBhvr>
                                      <p:to>
                                        <p:strVal val="visible"/>
                                      </p:to>
                                    </p:set>
                                    <p:animEffect transition="in" filter="blinds(horizontal)">
                                      <p:cBhvr>
                                        <p:cTn id="7" dur="500"/>
                                        <p:tgtEl>
                                          <p:spTgt spid="77828"/>
                                        </p:tgtEl>
                                      </p:cBhvr>
                                    </p:animEffect>
                                  </p:childTnLst>
                                </p:cTn>
                              </p:par>
                            </p:childTnLst>
                          </p:cTn>
                        </p:par>
                        <p:par>
                          <p:cTn id="8" fill="hold" nodeType="afterGroup">
                            <p:stCondLst>
                              <p:cond delay="500"/>
                            </p:stCondLst>
                            <p:childTnLst>
                              <p:par>
                                <p:cTn id="9" presetID="19" presetClass="emph" presetSubtype="0" fill="hold" nodeType="afterEffect">
                                  <p:stCondLst>
                                    <p:cond delay="0"/>
                                  </p:stCondLst>
                                  <p:childTnLst>
                                    <p:animClr clrSpc="rgb" dir="cw">
                                      <p:cBhvr override="childStyle">
                                        <p:cTn id="10" dur="5000" fill="hold"/>
                                        <p:tgtEl>
                                          <p:spTgt spid="77828"/>
                                        </p:tgtEl>
                                        <p:attrNameLst>
                                          <p:attrName>style.color</p:attrName>
                                        </p:attrNameLst>
                                      </p:cBhvr>
                                      <p:to>
                                        <a:schemeClr val="accent2"/>
                                      </p:to>
                                    </p:animClr>
                                    <p:animClr clrSpc="rgb" dir="cw">
                                      <p:cBhvr>
                                        <p:cTn id="11" dur="5000" fill="hold"/>
                                        <p:tgtEl>
                                          <p:spTgt spid="77828"/>
                                        </p:tgtEl>
                                        <p:attrNameLst>
                                          <p:attrName>fillcolor</p:attrName>
                                        </p:attrNameLst>
                                      </p:cBhvr>
                                      <p:to>
                                        <a:schemeClr val="accent2"/>
                                      </p:to>
                                    </p:animClr>
                                    <p:set>
                                      <p:cBhvr>
                                        <p:cTn id="12" dur="5000" fill="hold"/>
                                        <p:tgtEl>
                                          <p:spTgt spid="77828"/>
                                        </p:tgtEl>
                                        <p:attrNameLst>
                                          <p:attrName>fill.type</p:attrName>
                                        </p:attrNameLst>
                                      </p:cBhvr>
                                      <p:to>
                                        <p:strVal val="solid"/>
                                      </p:to>
                                    </p:set>
                                    <p:set>
                                      <p:cBhvr>
                                        <p:cTn id="13" dur="5000" fill="hold"/>
                                        <p:tgtEl>
                                          <p:spTgt spid="77828"/>
                                        </p:tgtEl>
                                        <p:attrNameLst>
                                          <p:attrName>fill.on</p:attrName>
                                        </p:attrNameLst>
                                      </p:cBhvr>
                                      <p:to>
                                        <p:strVal val="true"/>
                                      </p:to>
                                    </p:set>
                                  </p:childTnLst>
                                </p:cTn>
                              </p:par>
                            </p:childTnLst>
                          </p:cTn>
                        </p:par>
                        <p:par>
                          <p:cTn id="14" fill="hold" nodeType="afterGroup">
                            <p:stCondLst>
                              <p:cond delay="5500"/>
                            </p:stCondLst>
                            <p:childTnLst>
                              <p:par>
                                <p:cTn id="15" presetID="3" presetClass="exit" presetSubtype="10" fill="hold" nodeType="afterEffect">
                                  <p:stCondLst>
                                    <p:cond delay="0"/>
                                  </p:stCondLst>
                                  <p:childTnLst>
                                    <p:animEffect transition="out" filter="blinds(horizontal)">
                                      <p:cBhvr>
                                        <p:cTn id="16" dur="500"/>
                                        <p:tgtEl>
                                          <p:spTgt spid="77828"/>
                                        </p:tgtEl>
                                      </p:cBhvr>
                                    </p:animEffect>
                                    <p:set>
                                      <p:cBhvr>
                                        <p:cTn id="17" dur="1" fill="hold">
                                          <p:stCondLst>
                                            <p:cond delay="499"/>
                                          </p:stCondLst>
                                        </p:cTn>
                                        <p:tgtEl>
                                          <p:spTgt spid="77828"/>
                                        </p:tgtEl>
                                        <p:attrNameLst>
                                          <p:attrName>style.visibility</p:attrName>
                                        </p:attrNameLst>
                                      </p:cBhvr>
                                      <p:to>
                                        <p:strVal val="hidden"/>
                                      </p:to>
                                    </p:set>
                                  </p:childTnLst>
                                </p:cTn>
                              </p:par>
                            </p:childTnLst>
                          </p:cTn>
                        </p:par>
                        <p:par>
                          <p:cTn id="18" fill="hold" nodeType="afterGroup">
                            <p:stCondLst>
                              <p:cond delay="6000"/>
                            </p:stCondLst>
                            <p:childTnLst>
                              <p:par>
                                <p:cTn id="19" presetID="4" presetClass="exit" presetSubtype="16" fill="hold" grpId="0" nodeType="afterEffect">
                                  <p:stCondLst>
                                    <p:cond delay="0"/>
                                  </p:stCondLst>
                                  <p:childTnLst>
                                    <p:animEffect transition="out" filter="box(in)">
                                      <p:cBhvr>
                                        <p:cTn id="20" dur="500"/>
                                        <p:tgtEl>
                                          <p:spTgt spid="77829"/>
                                        </p:tgtEl>
                                      </p:cBhvr>
                                    </p:animEffect>
                                    <p:set>
                                      <p:cBhvr>
                                        <p:cTn id="21" dur="1" fill="hold">
                                          <p:stCondLst>
                                            <p:cond delay="499"/>
                                          </p:stCondLst>
                                        </p:cTn>
                                        <p:tgtEl>
                                          <p:spTgt spid="778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Oval 2">
            <a:extLst>
              <a:ext uri="{FF2B5EF4-FFF2-40B4-BE49-F238E27FC236}">
                <a16:creationId xmlns:a16="http://schemas.microsoft.com/office/drawing/2014/main" xmlns="" id="{E60AF32A-D739-4865-B744-ABEB5C86F56B}"/>
              </a:ext>
            </a:extLst>
          </p:cNvPr>
          <p:cNvSpPr>
            <a:spLocks noChangeArrowheads="1"/>
          </p:cNvSpPr>
          <p:nvPr/>
        </p:nvSpPr>
        <p:spPr bwMode="auto">
          <a:xfrm>
            <a:off x="4114800" y="533400"/>
            <a:ext cx="3657600" cy="1371600"/>
          </a:xfrm>
          <a:prstGeom prst="ellipse">
            <a:avLst/>
          </a:prstGeom>
          <a:solidFill>
            <a:schemeClr val="accent1"/>
          </a:solidFill>
          <a:ln w="28575">
            <a:solidFill>
              <a:schemeClr val="tx1"/>
            </a:solidFill>
            <a:round/>
            <a:headEnd/>
            <a:tailEnd/>
          </a:ln>
          <a:effectLst>
            <a:outerShdw dist="107763" dir="8100000" algn="ctr" rotWithShape="0">
              <a:schemeClr val="bg2">
                <a:alpha val="50000"/>
              </a:schemeClr>
            </a:outerShdw>
          </a:effectLst>
        </p:spPr>
        <p:txBody>
          <a:bodyPr wrap="none" anchor="ctr"/>
          <a:lstStyle/>
          <a:p>
            <a:pPr>
              <a:defRPr/>
            </a:pPr>
            <a:endParaRPr lang="en-US" sz="3000" b="1">
              <a:latin typeface="Times New Roman" pitchFamily="18" charset="0"/>
            </a:endParaRPr>
          </a:p>
        </p:txBody>
      </p:sp>
      <p:sp>
        <p:nvSpPr>
          <p:cNvPr id="73731" name="Text Box 3">
            <a:extLst>
              <a:ext uri="{FF2B5EF4-FFF2-40B4-BE49-F238E27FC236}">
                <a16:creationId xmlns:a16="http://schemas.microsoft.com/office/drawing/2014/main" xmlns="" id="{0E9BDA98-BE97-4F92-8326-7844454B1071}"/>
              </a:ext>
            </a:extLst>
          </p:cNvPr>
          <p:cNvSpPr txBox="1">
            <a:spLocks noChangeArrowheads="1"/>
          </p:cNvSpPr>
          <p:nvPr/>
        </p:nvSpPr>
        <p:spPr bwMode="auto">
          <a:xfrm>
            <a:off x="4343401" y="762001"/>
            <a:ext cx="317817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800" b="1" dirty="0" err="1">
                <a:solidFill>
                  <a:srgbClr val="0033CC"/>
                </a:solidFill>
                <a:latin typeface="Times New Roman" panose="02020603050405020304" pitchFamily="18" charset="0"/>
                <a:cs typeface="Times New Roman" panose="02020603050405020304" pitchFamily="18" charset="0"/>
              </a:rPr>
              <a:t>Nhà</a:t>
            </a:r>
            <a:r>
              <a:rPr lang="en-US" altLang="en-US" sz="2800" b="1" dirty="0">
                <a:solidFill>
                  <a:srgbClr val="0033CC"/>
                </a:solidFill>
                <a:latin typeface="Times New Roman" panose="02020603050405020304" pitchFamily="18" charset="0"/>
                <a:cs typeface="Times New Roman" panose="02020603050405020304" pitchFamily="18" charset="0"/>
              </a:rPr>
              <a:t> </a:t>
            </a:r>
            <a:r>
              <a:rPr lang="en-US" altLang="en-US" sz="2800" b="1" dirty="0" err="1">
                <a:solidFill>
                  <a:srgbClr val="0033CC"/>
                </a:solidFill>
                <a:latin typeface="Times New Roman" panose="02020603050405020304" pitchFamily="18" charset="0"/>
                <a:cs typeface="Times New Roman" panose="02020603050405020304" pitchFamily="18" charset="0"/>
              </a:rPr>
              <a:t>Hậu</a:t>
            </a:r>
            <a:r>
              <a:rPr lang="en-US" altLang="en-US" sz="2800" b="1" dirty="0">
                <a:solidFill>
                  <a:srgbClr val="0033CC"/>
                </a:solidFill>
                <a:latin typeface="Times New Roman" panose="02020603050405020304" pitchFamily="18" charset="0"/>
                <a:cs typeface="Times New Roman" panose="02020603050405020304" pitchFamily="18" charset="0"/>
              </a:rPr>
              <a:t> Lê </a:t>
            </a:r>
            <a:r>
              <a:rPr lang="en-US" altLang="en-US" sz="2800" b="1" dirty="0" err="1">
                <a:solidFill>
                  <a:srgbClr val="0033CC"/>
                </a:solidFill>
                <a:latin typeface="Times New Roman" panose="02020603050405020304" pitchFamily="18" charset="0"/>
                <a:cs typeface="Times New Roman" panose="02020603050405020304" pitchFamily="18" charset="0"/>
              </a:rPr>
              <a:t>suy</a:t>
            </a:r>
            <a:r>
              <a:rPr lang="en-US" altLang="en-US" sz="2800" b="1" dirty="0">
                <a:solidFill>
                  <a:srgbClr val="0033CC"/>
                </a:solidFill>
                <a:latin typeface="Times New Roman" panose="02020603050405020304" pitchFamily="18" charset="0"/>
                <a:cs typeface="Times New Roman" panose="02020603050405020304" pitchFamily="18" charset="0"/>
              </a:rPr>
              <a:t> </a:t>
            </a:r>
            <a:r>
              <a:rPr lang="en-US" altLang="en-US" sz="2800" b="1" dirty="0" err="1">
                <a:solidFill>
                  <a:srgbClr val="0033CC"/>
                </a:solidFill>
                <a:latin typeface="Times New Roman" panose="02020603050405020304" pitchFamily="18" charset="0"/>
                <a:cs typeface="Times New Roman" panose="02020603050405020304" pitchFamily="18" charset="0"/>
              </a:rPr>
              <a:t>yếu</a:t>
            </a:r>
            <a:endParaRPr lang="en-US" altLang="en-US" sz="2800" b="1" dirty="0">
              <a:solidFill>
                <a:srgbClr val="0033CC"/>
              </a:solidFill>
              <a:latin typeface="Times New Roman" panose="02020603050405020304" pitchFamily="18" charset="0"/>
              <a:cs typeface="Times New Roman" panose="02020603050405020304" pitchFamily="18" charset="0"/>
            </a:endParaRPr>
          </a:p>
        </p:txBody>
      </p:sp>
      <p:sp>
        <p:nvSpPr>
          <p:cNvPr id="73732" name="Text Box 4">
            <a:extLst>
              <a:ext uri="{FF2B5EF4-FFF2-40B4-BE49-F238E27FC236}">
                <a16:creationId xmlns:a16="http://schemas.microsoft.com/office/drawing/2014/main" xmlns="" id="{80435207-E456-4BBA-BD07-5A3B98795F6C}"/>
              </a:ext>
            </a:extLst>
          </p:cNvPr>
          <p:cNvSpPr txBox="1">
            <a:spLocks noChangeArrowheads="1"/>
          </p:cNvSpPr>
          <p:nvPr/>
        </p:nvSpPr>
        <p:spPr bwMode="auto">
          <a:xfrm>
            <a:off x="1638300" y="3810000"/>
            <a:ext cx="2743200" cy="523220"/>
          </a:xfrm>
          <a:prstGeom prst="rect">
            <a:avLst/>
          </a:prstGeom>
          <a:solidFill>
            <a:schemeClr val="accent1"/>
          </a:solidFill>
          <a:ln w="28575">
            <a:solidFill>
              <a:schemeClr val="tx1"/>
            </a:solidFill>
            <a:miter lim="800000"/>
            <a:headEnd/>
            <a:tailEnd/>
          </a:ln>
          <a:effectLst>
            <a:outerShdw dist="107763" dir="18900000" algn="ctr" rotWithShape="0">
              <a:schemeClr val="bg2">
                <a:alpha val="50000"/>
              </a:schemeClr>
            </a:outerShdw>
          </a:effectLst>
        </p:spPr>
        <p:txBody>
          <a:bodyPr>
            <a:spAutoFit/>
          </a:bodyPr>
          <a:lstStyle/>
          <a:p>
            <a:pPr>
              <a:spcBef>
                <a:spcPct val="50000"/>
              </a:spcBef>
              <a:defRPr/>
            </a:pPr>
            <a:r>
              <a:rPr lang="en-US" sz="2800" b="1">
                <a:solidFill>
                  <a:srgbClr val="0033CC"/>
                </a:solidFill>
                <a:latin typeface="Times New Roman" panose="02020603050405020304" pitchFamily="18" charset="0"/>
                <a:cs typeface="Times New Roman" panose="02020603050405020304" pitchFamily="18" charset="0"/>
              </a:rPr>
              <a:t>Bắc triều</a:t>
            </a:r>
          </a:p>
        </p:txBody>
      </p:sp>
      <p:sp>
        <p:nvSpPr>
          <p:cNvPr id="73733" name="Text Box 5">
            <a:extLst>
              <a:ext uri="{FF2B5EF4-FFF2-40B4-BE49-F238E27FC236}">
                <a16:creationId xmlns:a16="http://schemas.microsoft.com/office/drawing/2014/main" xmlns="" id="{1019E2A4-6B9A-4C56-ACAD-C90F47A3EA81}"/>
              </a:ext>
            </a:extLst>
          </p:cNvPr>
          <p:cNvSpPr txBox="1">
            <a:spLocks noChangeArrowheads="1"/>
          </p:cNvSpPr>
          <p:nvPr/>
        </p:nvSpPr>
        <p:spPr bwMode="auto">
          <a:xfrm>
            <a:off x="7834313" y="3810000"/>
            <a:ext cx="2590800" cy="523220"/>
          </a:xfrm>
          <a:prstGeom prst="rect">
            <a:avLst/>
          </a:prstGeom>
          <a:solidFill>
            <a:schemeClr val="accent1"/>
          </a:solidFill>
          <a:ln w="28575">
            <a:solidFill>
              <a:schemeClr val="tx1"/>
            </a:solidFill>
            <a:miter lim="800000"/>
            <a:headEnd/>
            <a:tailEnd/>
          </a:ln>
          <a:effectLst>
            <a:outerShdw dist="107763" dir="18900000" algn="ctr" rotWithShape="0">
              <a:schemeClr val="bg2">
                <a:alpha val="50000"/>
              </a:schemeClr>
            </a:outerShdw>
          </a:effectLst>
        </p:spPr>
        <p:txBody>
          <a:bodyPr>
            <a:spAutoFit/>
          </a:bodyPr>
          <a:lstStyle/>
          <a:p>
            <a:pPr>
              <a:spcBef>
                <a:spcPct val="50000"/>
              </a:spcBef>
              <a:defRPr/>
            </a:pPr>
            <a:r>
              <a:rPr lang="en-US" sz="2800" b="1">
                <a:solidFill>
                  <a:srgbClr val="0033CC"/>
                </a:solidFill>
                <a:latin typeface="Times New Roman" panose="02020603050405020304" pitchFamily="18" charset="0"/>
                <a:cs typeface="Times New Roman" panose="02020603050405020304" pitchFamily="18" charset="0"/>
              </a:rPr>
              <a:t>Nam triều</a:t>
            </a:r>
          </a:p>
        </p:txBody>
      </p:sp>
      <p:sp>
        <p:nvSpPr>
          <p:cNvPr id="73734" name="Line 6">
            <a:extLst>
              <a:ext uri="{FF2B5EF4-FFF2-40B4-BE49-F238E27FC236}">
                <a16:creationId xmlns:a16="http://schemas.microsoft.com/office/drawing/2014/main" xmlns="" id="{6AE8DAA6-A2CD-419B-9BFB-D680E73B32A8}"/>
              </a:ext>
            </a:extLst>
          </p:cNvPr>
          <p:cNvSpPr>
            <a:spLocks noChangeShapeType="1"/>
          </p:cNvSpPr>
          <p:nvPr/>
        </p:nvSpPr>
        <p:spPr bwMode="auto">
          <a:xfrm flipH="1">
            <a:off x="2590800" y="1752600"/>
            <a:ext cx="2057400" cy="19812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800">
              <a:latin typeface="Times New Roman" panose="02020603050405020304" pitchFamily="18" charset="0"/>
              <a:cs typeface="Times New Roman" panose="02020603050405020304" pitchFamily="18" charset="0"/>
            </a:endParaRPr>
          </a:p>
        </p:txBody>
      </p:sp>
      <p:sp>
        <p:nvSpPr>
          <p:cNvPr id="73735" name="Line 7">
            <a:extLst>
              <a:ext uri="{FF2B5EF4-FFF2-40B4-BE49-F238E27FC236}">
                <a16:creationId xmlns:a16="http://schemas.microsoft.com/office/drawing/2014/main" xmlns="" id="{962B8070-09A2-4ABF-B2AF-65AD4383E879}"/>
              </a:ext>
            </a:extLst>
          </p:cNvPr>
          <p:cNvSpPr>
            <a:spLocks noChangeShapeType="1"/>
          </p:cNvSpPr>
          <p:nvPr/>
        </p:nvSpPr>
        <p:spPr bwMode="auto">
          <a:xfrm>
            <a:off x="7010400" y="1981200"/>
            <a:ext cx="2438400" cy="1828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800">
              <a:latin typeface="Times New Roman" panose="02020603050405020304" pitchFamily="18" charset="0"/>
              <a:cs typeface="Times New Roman" panose="02020603050405020304" pitchFamily="18" charset="0"/>
            </a:endParaRPr>
          </a:p>
        </p:txBody>
      </p:sp>
      <p:sp>
        <p:nvSpPr>
          <p:cNvPr id="24584" name="Text Box 8">
            <a:extLst>
              <a:ext uri="{FF2B5EF4-FFF2-40B4-BE49-F238E27FC236}">
                <a16:creationId xmlns:a16="http://schemas.microsoft.com/office/drawing/2014/main" xmlns="" id="{DCFE6D7B-0149-4181-94BE-42EB333F832C}"/>
              </a:ext>
            </a:extLst>
          </p:cNvPr>
          <p:cNvSpPr txBox="1">
            <a:spLocks noChangeArrowheads="1"/>
          </p:cNvSpPr>
          <p:nvPr/>
        </p:nvSpPr>
        <p:spPr bwMode="auto">
          <a:xfrm>
            <a:off x="2514600" y="1524001"/>
            <a:ext cx="99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endParaRPr lang="en-US" altLang="en-US" b="1"/>
          </a:p>
        </p:txBody>
      </p:sp>
      <p:sp>
        <p:nvSpPr>
          <p:cNvPr id="73737" name="Text Box 9">
            <a:extLst>
              <a:ext uri="{FF2B5EF4-FFF2-40B4-BE49-F238E27FC236}">
                <a16:creationId xmlns:a16="http://schemas.microsoft.com/office/drawing/2014/main" xmlns="" id="{6FD6C1A5-F396-437C-BD6B-7E1A5D01B623}"/>
              </a:ext>
            </a:extLst>
          </p:cNvPr>
          <p:cNvSpPr txBox="1">
            <a:spLocks noChangeArrowheads="1"/>
          </p:cNvSpPr>
          <p:nvPr/>
        </p:nvSpPr>
        <p:spPr bwMode="auto">
          <a:xfrm rot="18921167">
            <a:off x="1698626" y="2279651"/>
            <a:ext cx="2949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solidFill>
                  <a:srgbClr val="FF3300"/>
                </a:solidFill>
                <a:latin typeface="Times New Roman" panose="02020603050405020304" pitchFamily="18" charset="0"/>
                <a:cs typeface="Times New Roman" panose="02020603050405020304" pitchFamily="18" charset="0"/>
              </a:rPr>
              <a:t>Mạc Đăng Dung</a:t>
            </a:r>
          </a:p>
        </p:txBody>
      </p:sp>
      <p:sp>
        <p:nvSpPr>
          <p:cNvPr id="73738" name="Text Box 10">
            <a:extLst>
              <a:ext uri="{FF2B5EF4-FFF2-40B4-BE49-F238E27FC236}">
                <a16:creationId xmlns:a16="http://schemas.microsoft.com/office/drawing/2014/main" xmlns="" id="{E2B80CC9-AA52-4290-B103-BCA507E76B09}"/>
              </a:ext>
            </a:extLst>
          </p:cNvPr>
          <p:cNvSpPr txBox="1">
            <a:spLocks noChangeArrowheads="1"/>
          </p:cNvSpPr>
          <p:nvPr/>
        </p:nvSpPr>
        <p:spPr bwMode="auto">
          <a:xfrm rot="2286031">
            <a:off x="7138989" y="2409826"/>
            <a:ext cx="2613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solidFill>
                  <a:srgbClr val="FF3300"/>
                </a:solidFill>
                <a:latin typeface="Times New Roman" panose="02020603050405020304" pitchFamily="18" charset="0"/>
                <a:cs typeface="Times New Roman" panose="02020603050405020304" pitchFamily="18" charset="0"/>
              </a:rPr>
              <a:t>Nguyễn Kim</a:t>
            </a:r>
          </a:p>
        </p:txBody>
      </p:sp>
      <p:sp>
        <p:nvSpPr>
          <p:cNvPr id="73739" name="Line 11">
            <a:extLst>
              <a:ext uri="{FF2B5EF4-FFF2-40B4-BE49-F238E27FC236}">
                <a16:creationId xmlns:a16="http://schemas.microsoft.com/office/drawing/2014/main" xmlns="" id="{7D05D5C3-323F-4A2B-867D-A81547A45032}"/>
              </a:ext>
            </a:extLst>
          </p:cNvPr>
          <p:cNvSpPr>
            <a:spLocks noChangeShapeType="1"/>
          </p:cNvSpPr>
          <p:nvPr/>
        </p:nvSpPr>
        <p:spPr bwMode="auto">
          <a:xfrm>
            <a:off x="4419600" y="4191000"/>
            <a:ext cx="3429000" cy="0"/>
          </a:xfrm>
          <a:prstGeom prst="line">
            <a:avLst/>
          </a:prstGeom>
          <a:noFill/>
          <a:ln w="381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800">
              <a:latin typeface="Times New Roman" panose="02020603050405020304" pitchFamily="18" charset="0"/>
              <a:cs typeface="Times New Roman" panose="02020603050405020304" pitchFamily="18" charset="0"/>
            </a:endParaRPr>
          </a:p>
        </p:txBody>
      </p:sp>
      <p:sp>
        <p:nvSpPr>
          <p:cNvPr id="73740" name="Text Box 12">
            <a:extLst>
              <a:ext uri="{FF2B5EF4-FFF2-40B4-BE49-F238E27FC236}">
                <a16:creationId xmlns:a16="http://schemas.microsoft.com/office/drawing/2014/main" xmlns="" id="{51311432-B85A-4ADC-995F-0748D313A78F}"/>
              </a:ext>
            </a:extLst>
          </p:cNvPr>
          <p:cNvSpPr txBox="1">
            <a:spLocks noChangeArrowheads="1"/>
          </p:cNvSpPr>
          <p:nvPr/>
        </p:nvSpPr>
        <p:spPr bwMode="auto">
          <a:xfrm>
            <a:off x="4572000" y="3733800"/>
            <a:ext cx="2819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a:solidFill>
                  <a:srgbClr val="FF3300"/>
                </a:solidFill>
                <a:latin typeface="Times New Roman" panose="02020603050405020304" pitchFamily="18" charset="0"/>
                <a:cs typeface="Times New Roman" panose="02020603050405020304" pitchFamily="18" charset="0"/>
              </a:rPr>
              <a:t>      Hơn 50 năm</a:t>
            </a:r>
          </a:p>
        </p:txBody>
      </p:sp>
      <p:sp>
        <p:nvSpPr>
          <p:cNvPr id="73741" name="Text Box 13">
            <a:extLst>
              <a:ext uri="{FF2B5EF4-FFF2-40B4-BE49-F238E27FC236}">
                <a16:creationId xmlns:a16="http://schemas.microsoft.com/office/drawing/2014/main" xmlns="" id="{6D7CABC5-8CCA-43E8-9CA7-180C0AAE354A}"/>
              </a:ext>
            </a:extLst>
          </p:cNvPr>
          <p:cNvSpPr txBox="1">
            <a:spLocks noChangeArrowheads="1"/>
          </p:cNvSpPr>
          <p:nvPr/>
        </p:nvSpPr>
        <p:spPr bwMode="auto">
          <a:xfrm>
            <a:off x="4038600" y="4394200"/>
            <a:ext cx="5029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dirty="0">
                <a:solidFill>
                  <a:srgbClr val="FF3300"/>
                </a:solidFill>
                <a:latin typeface="Times New Roman" panose="02020603050405020304" pitchFamily="18" charset="0"/>
                <a:cs typeface="Times New Roman" panose="02020603050405020304" pitchFamily="18" charset="0"/>
              </a:rPr>
              <a:t>Năm1592 </a:t>
            </a:r>
            <a:r>
              <a:rPr lang="en-US" altLang="en-US" sz="2800" b="1" dirty="0" err="1">
                <a:solidFill>
                  <a:srgbClr val="FF3300"/>
                </a:solidFill>
                <a:latin typeface="Times New Roman" panose="02020603050405020304" pitchFamily="18" charset="0"/>
                <a:cs typeface="Times New Roman" panose="02020603050405020304" pitchFamily="18" charset="0"/>
              </a:rPr>
              <a:t>chiến</a:t>
            </a:r>
            <a:r>
              <a:rPr lang="en-US" altLang="en-US" sz="2800" b="1" dirty="0">
                <a:solidFill>
                  <a:srgbClr val="FF3300"/>
                </a:solidFill>
                <a:latin typeface="Times New Roman" panose="02020603050405020304" pitchFamily="18" charset="0"/>
                <a:cs typeface="Times New Roman" panose="02020603050405020304" pitchFamily="18" charset="0"/>
              </a:rPr>
              <a:t> </a:t>
            </a:r>
            <a:r>
              <a:rPr lang="en-US" altLang="en-US" sz="2800" b="1" dirty="0" err="1">
                <a:solidFill>
                  <a:srgbClr val="FF3300"/>
                </a:solidFill>
                <a:latin typeface="Times New Roman" panose="02020603050405020304" pitchFamily="18" charset="0"/>
                <a:cs typeface="Times New Roman" panose="02020603050405020304" pitchFamily="18" charset="0"/>
              </a:rPr>
              <a:t>tranh</a:t>
            </a:r>
            <a:r>
              <a:rPr lang="en-US" altLang="en-US" sz="2800" b="1" dirty="0">
                <a:solidFill>
                  <a:srgbClr val="FF3300"/>
                </a:solidFill>
                <a:latin typeface="Times New Roman" panose="02020603050405020304" pitchFamily="18" charset="0"/>
                <a:cs typeface="Times New Roman" panose="02020603050405020304" pitchFamily="18" charset="0"/>
              </a:rPr>
              <a:t> </a:t>
            </a:r>
            <a:r>
              <a:rPr lang="en-US" altLang="en-US" sz="2800" b="1" dirty="0" err="1">
                <a:solidFill>
                  <a:srgbClr val="FF3300"/>
                </a:solidFill>
                <a:latin typeface="Times New Roman" panose="02020603050405020304" pitchFamily="18" charset="0"/>
                <a:cs typeface="Times New Roman" panose="02020603050405020304" pitchFamily="18" charset="0"/>
              </a:rPr>
              <a:t>chấm</a:t>
            </a:r>
            <a:r>
              <a:rPr lang="en-US" altLang="en-US" sz="2800" b="1" dirty="0">
                <a:solidFill>
                  <a:srgbClr val="FF3300"/>
                </a:solidFill>
                <a:latin typeface="Times New Roman" panose="02020603050405020304" pitchFamily="18" charset="0"/>
                <a:cs typeface="Times New Roman" panose="02020603050405020304" pitchFamily="18" charset="0"/>
              </a:rPr>
              <a:t> </a:t>
            </a:r>
            <a:r>
              <a:rPr lang="en-US" altLang="en-US" sz="2800" b="1" dirty="0" err="1">
                <a:solidFill>
                  <a:srgbClr val="FF3300"/>
                </a:solidFill>
                <a:latin typeface="Times New Roman" panose="02020603050405020304" pitchFamily="18" charset="0"/>
                <a:cs typeface="Times New Roman" panose="02020603050405020304" pitchFamily="18" charset="0"/>
              </a:rPr>
              <a:t>dứt</a:t>
            </a:r>
            <a:endParaRPr lang="en-US" altLang="en-US" sz="2800" b="1" dirty="0">
              <a:solidFill>
                <a:srgbClr val="FF33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3730"/>
                                        </p:tgtEl>
                                        <p:attrNameLst>
                                          <p:attrName>style.visibility</p:attrName>
                                        </p:attrNameLst>
                                      </p:cBhvr>
                                      <p:to>
                                        <p:strVal val="visible"/>
                                      </p:to>
                                    </p:set>
                                    <p:animEffect transition="in" filter="blinds(horizontal)">
                                      <p:cBhvr>
                                        <p:cTn id="7" dur="500"/>
                                        <p:tgtEl>
                                          <p:spTgt spid="73730"/>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73731"/>
                                        </p:tgtEl>
                                        <p:attrNameLst>
                                          <p:attrName>style.visibility</p:attrName>
                                        </p:attrNameLst>
                                      </p:cBhvr>
                                      <p:to>
                                        <p:strVal val="visible"/>
                                      </p:to>
                                    </p:set>
                                    <p:animEffect transition="in" filter="blinds(horizontal)">
                                      <p:cBhvr>
                                        <p:cTn id="10" dur="500"/>
                                        <p:tgtEl>
                                          <p:spTgt spid="7373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6" presetClass="entr" presetSubtype="26" fill="hold" nodeType="clickEffect">
                                  <p:stCondLst>
                                    <p:cond delay="0"/>
                                  </p:stCondLst>
                                  <p:childTnLst>
                                    <p:set>
                                      <p:cBhvr>
                                        <p:cTn id="14" dur="1" fill="hold">
                                          <p:stCondLst>
                                            <p:cond delay="0"/>
                                          </p:stCondLst>
                                        </p:cTn>
                                        <p:tgtEl>
                                          <p:spTgt spid="73734"/>
                                        </p:tgtEl>
                                        <p:attrNameLst>
                                          <p:attrName>style.visibility</p:attrName>
                                        </p:attrNameLst>
                                      </p:cBhvr>
                                      <p:to>
                                        <p:strVal val="visible"/>
                                      </p:to>
                                    </p:set>
                                    <p:animEffect transition="in" filter="barn(inHorizontal)">
                                      <p:cBhvr>
                                        <p:cTn id="15" dur="500"/>
                                        <p:tgtEl>
                                          <p:spTgt spid="7373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ntr" presetSubtype="10" fill="hold" nodeType="clickEffect">
                                  <p:stCondLst>
                                    <p:cond delay="0"/>
                                  </p:stCondLst>
                                  <p:childTnLst>
                                    <p:set>
                                      <p:cBhvr>
                                        <p:cTn id="19" dur="1" fill="hold">
                                          <p:stCondLst>
                                            <p:cond delay="0"/>
                                          </p:stCondLst>
                                        </p:cTn>
                                        <p:tgtEl>
                                          <p:spTgt spid="73737">
                                            <p:txEl>
                                              <p:pRg st="0" end="0"/>
                                            </p:txEl>
                                          </p:spTgt>
                                        </p:tgtEl>
                                        <p:attrNameLst>
                                          <p:attrName>style.visibility</p:attrName>
                                        </p:attrNameLst>
                                      </p:cBhvr>
                                      <p:to>
                                        <p:strVal val="visible"/>
                                      </p:to>
                                    </p:set>
                                    <p:animEffect transition="in" filter="blinds(horizontal)">
                                      <p:cBhvr>
                                        <p:cTn id="20" dur="500"/>
                                        <p:tgtEl>
                                          <p:spTgt spid="73737">
                                            <p:txEl>
                                              <p:pRg st="0" end="0"/>
                                            </p:txEl>
                                          </p:spTgt>
                                        </p:tgtEl>
                                      </p:cBhvr>
                                    </p:animEffect>
                                  </p:childTnLst>
                                </p:cTn>
                              </p:par>
                            </p:childTnLst>
                          </p:cTn>
                        </p:par>
                        <p:par>
                          <p:cTn id="21" fill="hold" nodeType="afterGroup">
                            <p:stCondLst>
                              <p:cond delay="500"/>
                            </p:stCondLst>
                            <p:childTnLst>
                              <p:par>
                                <p:cTn id="22" presetID="5" presetClass="entr" presetSubtype="10" fill="hold" grpId="0" nodeType="afterEffect">
                                  <p:stCondLst>
                                    <p:cond delay="0"/>
                                  </p:stCondLst>
                                  <p:childTnLst>
                                    <p:set>
                                      <p:cBhvr>
                                        <p:cTn id="23" dur="1" fill="hold">
                                          <p:stCondLst>
                                            <p:cond delay="0"/>
                                          </p:stCondLst>
                                        </p:cTn>
                                        <p:tgtEl>
                                          <p:spTgt spid="73732"/>
                                        </p:tgtEl>
                                        <p:attrNameLst>
                                          <p:attrName>style.visibility</p:attrName>
                                        </p:attrNameLst>
                                      </p:cBhvr>
                                      <p:to>
                                        <p:strVal val="visible"/>
                                      </p:to>
                                    </p:set>
                                    <p:animEffect transition="in" filter="checkerboard(across)">
                                      <p:cBhvr>
                                        <p:cTn id="24" dur="500"/>
                                        <p:tgtEl>
                                          <p:spTgt spid="7373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16" fill="hold" nodeType="clickEffect">
                                  <p:stCondLst>
                                    <p:cond delay="0"/>
                                  </p:stCondLst>
                                  <p:childTnLst>
                                    <p:set>
                                      <p:cBhvr>
                                        <p:cTn id="28" dur="1" fill="hold">
                                          <p:stCondLst>
                                            <p:cond delay="0"/>
                                          </p:stCondLst>
                                        </p:cTn>
                                        <p:tgtEl>
                                          <p:spTgt spid="73735"/>
                                        </p:tgtEl>
                                        <p:attrNameLst>
                                          <p:attrName>style.visibility</p:attrName>
                                        </p:attrNameLst>
                                      </p:cBhvr>
                                      <p:to>
                                        <p:strVal val="visible"/>
                                      </p:to>
                                    </p:set>
                                    <p:animEffect transition="in" filter="box(in)">
                                      <p:cBhvr>
                                        <p:cTn id="29" dur="500"/>
                                        <p:tgtEl>
                                          <p:spTgt spid="73735"/>
                                        </p:tgtEl>
                                      </p:cBhvr>
                                    </p:animEffect>
                                  </p:childTnLst>
                                </p:cTn>
                              </p:par>
                              <p:par>
                                <p:cTn id="30" presetID="3" presetClass="entr" presetSubtype="10" fill="hold" nodeType="withEffect">
                                  <p:stCondLst>
                                    <p:cond delay="0"/>
                                  </p:stCondLst>
                                  <p:childTnLst>
                                    <p:set>
                                      <p:cBhvr>
                                        <p:cTn id="31" dur="1" fill="hold">
                                          <p:stCondLst>
                                            <p:cond delay="0"/>
                                          </p:stCondLst>
                                        </p:cTn>
                                        <p:tgtEl>
                                          <p:spTgt spid="73738">
                                            <p:txEl>
                                              <p:pRg st="0" end="0"/>
                                            </p:txEl>
                                          </p:spTgt>
                                        </p:tgtEl>
                                        <p:attrNameLst>
                                          <p:attrName>style.visibility</p:attrName>
                                        </p:attrNameLst>
                                      </p:cBhvr>
                                      <p:to>
                                        <p:strVal val="visible"/>
                                      </p:to>
                                    </p:set>
                                    <p:animEffect transition="in" filter="blinds(horizontal)">
                                      <p:cBhvr>
                                        <p:cTn id="32" dur="500"/>
                                        <p:tgtEl>
                                          <p:spTgt spid="73738">
                                            <p:txEl>
                                              <p:pRg st="0" end="0"/>
                                            </p:txEl>
                                          </p:spTgt>
                                        </p:tgtEl>
                                      </p:cBhvr>
                                    </p:animEffect>
                                  </p:childTnLst>
                                </p:cTn>
                              </p:par>
                            </p:childTnLst>
                          </p:cTn>
                        </p:par>
                        <p:par>
                          <p:cTn id="33" fill="hold" nodeType="afterGroup">
                            <p:stCondLst>
                              <p:cond delay="500"/>
                            </p:stCondLst>
                            <p:childTnLst>
                              <p:par>
                                <p:cTn id="34" presetID="5" presetClass="entr" presetSubtype="10" fill="hold" grpId="0" nodeType="afterEffect">
                                  <p:stCondLst>
                                    <p:cond delay="0"/>
                                  </p:stCondLst>
                                  <p:childTnLst>
                                    <p:set>
                                      <p:cBhvr>
                                        <p:cTn id="35" dur="1" fill="hold">
                                          <p:stCondLst>
                                            <p:cond delay="0"/>
                                          </p:stCondLst>
                                        </p:cTn>
                                        <p:tgtEl>
                                          <p:spTgt spid="73733"/>
                                        </p:tgtEl>
                                        <p:attrNameLst>
                                          <p:attrName>style.visibility</p:attrName>
                                        </p:attrNameLst>
                                      </p:cBhvr>
                                      <p:to>
                                        <p:strVal val="visible"/>
                                      </p:to>
                                    </p:set>
                                    <p:animEffect transition="in" filter="checkerboard(across)">
                                      <p:cBhvr>
                                        <p:cTn id="36" dur="500"/>
                                        <p:tgtEl>
                                          <p:spTgt spid="73733"/>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ntr" presetSubtype="10" fill="hold" nodeType="clickEffect">
                                  <p:stCondLst>
                                    <p:cond delay="0"/>
                                  </p:stCondLst>
                                  <p:childTnLst>
                                    <p:set>
                                      <p:cBhvr>
                                        <p:cTn id="40" dur="1" fill="hold">
                                          <p:stCondLst>
                                            <p:cond delay="0"/>
                                          </p:stCondLst>
                                        </p:cTn>
                                        <p:tgtEl>
                                          <p:spTgt spid="73739"/>
                                        </p:tgtEl>
                                        <p:attrNameLst>
                                          <p:attrName>style.visibility</p:attrName>
                                        </p:attrNameLst>
                                      </p:cBhvr>
                                      <p:to>
                                        <p:strVal val="visible"/>
                                      </p:to>
                                    </p:set>
                                    <p:animEffect transition="in" filter="blinds(horizontal)">
                                      <p:cBhvr>
                                        <p:cTn id="41" dur="500"/>
                                        <p:tgtEl>
                                          <p:spTgt spid="73739"/>
                                        </p:tgtEl>
                                      </p:cBhvr>
                                    </p:animEffect>
                                  </p:childTnLst>
                                  <p:subTnLst>
                                    <p:audio>
                                      <p:cMediaNode>
                                        <p:cTn display="0" masterRel="sameClick">
                                          <p:stCondLst>
                                            <p:cond evt="begin" delay="0">
                                              <p:tn val="39"/>
                                            </p:cond>
                                          </p:stCondLst>
                                          <p:endCondLst>
                                            <p:cond evt="onStopAudio" delay="0">
                                              <p:tgtEl>
                                                <p:sldTgt/>
                                              </p:tgtEl>
                                            </p:cond>
                                          </p:endCondLst>
                                        </p:cTn>
                                        <p:tgtEl>
                                          <p:sndTgt r:embed="rId2" name="bomb.wav"/>
                                        </p:tgtEl>
                                      </p:cMediaNode>
                                    </p:audio>
                                  </p:subTnLst>
                                </p:cTn>
                              </p:par>
                              <p:par>
                                <p:cTn id="42" presetID="5" presetClass="entr" presetSubtype="10" fill="hold" nodeType="withEffect">
                                  <p:stCondLst>
                                    <p:cond delay="0"/>
                                  </p:stCondLst>
                                  <p:childTnLst>
                                    <p:set>
                                      <p:cBhvr>
                                        <p:cTn id="43" dur="1" fill="hold">
                                          <p:stCondLst>
                                            <p:cond delay="0"/>
                                          </p:stCondLst>
                                        </p:cTn>
                                        <p:tgtEl>
                                          <p:spTgt spid="73740">
                                            <p:txEl>
                                              <p:pRg st="0" end="0"/>
                                            </p:txEl>
                                          </p:spTgt>
                                        </p:tgtEl>
                                        <p:attrNameLst>
                                          <p:attrName>style.visibility</p:attrName>
                                        </p:attrNameLst>
                                      </p:cBhvr>
                                      <p:to>
                                        <p:strVal val="visible"/>
                                      </p:to>
                                    </p:set>
                                    <p:animEffect transition="in" filter="checkerboard(across)">
                                      <p:cBhvr>
                                        <p:cTn id="44" dur="500"/>
                                        <p:tgtEl>
                                          <p:spTgt spid="73740">
                                            <p:txEl>
                                              <p:pRg st="0" end="0"/>
                                            </p:txEl>
                                          </p:spTgt>
                                        </p:tgtEl>
                                      </p:cBhvr>
                                    </p:animEffect>
                                  </p:childTnLst>
                                </p:cTn>
                              </p:par>
                            </p:childTnLst>
                          </p:cTn>
                        </p:par>
                        <p:par>
                          <p:cTn id="45" fill="hold" nodeType="afterGroup">
                            <p:stCondLst>
                              <p:cond delay="500"/>
                            </p:stCondLst>
                            <p:childTnLst>
                              <p:par>
                                <p:cTn id="46" presetID="8" presetClass="entr" presetSubtype="16" fill="hold" nodeType="afterEffect">
                                  <p:stCondLst>
                                    <p:cond delay="0"/>
                                  </p:stCondLst>
                                  <p:childTnLst>
                                    <p:set>
                                      <p:cBhvr>
                                        <p:cTn id="47" dur="1" fill="hold">
                                          <p:stCondLst>
                                            <p:cond delay="0"/>
                                          </p:stCondLst>
                                        </p:cTn>
                                        <p:tgtEl>
                                          <p:spTgt spid="73741">
                                            <p:txEl>
                                              <p:pRg st="0" end="0"/>
                                            </p:txEl>
                                          </p:spTgt>
                                        </p:tgtEl>
                                        <p:attrNameLst>
                                          <p:attrName>style.visibility</p:attrName>
                                        </p:attrNameLst>
                                      </p:cBhvr>
                                      <p:to>
                                        <p:strVal val="visible"/>
                                      </p:to>
                                    </p:set>
                                    <p:animEffect transition="in" filter="diamond(in)">
                                      <p:cBhvr>
                                        <p:cTn id="48" dur="2000"/>
                                        <p:tgtEl>
                                          <p:spTgt spid="737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0" grpId="0" animBg="1"/>
      <p:bldP spid="73731" grpId="0"/>
      <p:bldP spid="73732" grpId="0" animBg="1"/>
      <p:bldP spid="7373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5AD914CB-A666-44ED-9BEF-E0118D536373}"/>
              </a:ext>
            </a:extLst>
          </p:cNvPr>
          <p:cNvGrpSpPr>
            <a:grpSpLocks/>
          </p:cNvGrpSpPr>
          <p:nvPr/>
        </p:nvGrpSpPr>
        <p:grpSpPr bwMode="auto">
          <a:xfrm>
            <a:off x="2590800" y="0"/>
            <a:ext cx="6858000" cy="6858000"/>
            <a:chOff x="2512" y="1096"/>
            <a:chExt cx="2477" cy="2450"/>
          </a:xfrm>
        </p:grpSpPr>
        <p:sp>
          <p:nvSpPr>
            <p:cNvPr id="25603" name="Freeform 10">
              <a:extLst>
                <a:ext uri="{FF2B5EF4-FFF2-40B4-BE49-F238E27FC236}">
                  <a16:creationId xmlns:a16="http://schemas.microsoft.com/office/drawing/2014/main" xmlns="" id="{12FA7ECD-0F8A-440A-A19C-B7C03DFA72E6}"/>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25604" name="Group 11">
              <a:extLst>
                <a:ext uri="{FF2B5EF4-FFF2-40B4-BE49-F238E27FC236}">
                  <a16:creationId xmlns:a16="http://schemas.microsoft.com/office/drawing/2014/main" xmlns="" id="{C0A06968-C264-4C03-A757-42F9B66E4B0C}"/>
                </a:ext>
              </a:extLst>
            </p:cNvPr>
            <p:cNvGrpSpPr>
              <a:grpSpLocks/>
            </p:cNvGrpSpPr>
            <p:nvPr/>
          </p:nvGrpSpPr>
          <p:grpSpPr bwMode="auto">
            <a:xfrm>
              <a:off x="2547" y="1131"/>
              <a:ext cx="2407" cy="2380"/>
              <a:chOff x="2547" y="1131"/>
              <a:chExt cx="2407" cy="2380"/>
            </a:xfrm>
          </p:grpSpPr>
          <p:sp>
            <p:nvSpPr>
              <p:cNvPr id="25605" name="Freeform 12">
                <a:extLst>
                  <a:ext uri="{FF2B5EF4-FFF2-40B4-BE49-F238E27FC236}">
                    <a16:creationId xmlns:a16="http://schemas.microsoft.com/office/drawing/2014/main" xmlns="" id="{29FF86DE-F700-4BF1-8F00-FA54C495E808}"/>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06" name="Freeform 13">
                <a:extLst>
                  <a:ext uri="{FF2B5EF4-FFF2-40B4-BE49-F238E27FC236}">
                    <a16:creationId xmlns:a16="http://schemas.microsoft.com/office/drawing/2014/main" xmlns="" id="{853EA384-50BD-46C3-BCCF-CBD87DD5C9ED}"/>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07" name="Freeform 14">
                <a:extLst>
                  <a:ext uri="{FF2B5EF4-FFF2-40B4-BE49-F238E27FC236}">
                    <a16:creationId xmlns:a16="http://schemas.microsoft.com/office/drawing/2014/main" xmlns="" id="{201538A2-400B-4952-B134-FC46777F55B1}"/>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08" name="Freeform 15">
                <a:extLst>
                  <a:ext uri="{FF2B5EF4-FFF2-40B4-BE49-F238E27FC236}">
                    <a16:creationId xmlns:a16="http://schemas.microsoft.com/office/drawing/2014/main" xmlns="" id="{27B00C84-52B1-4429-B6F9-8C22770293B1}"/>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09" name="Freeform 16">
                <a:extLst>
                  <a:ext uri="{FF2B5EF4-FFF2-40B4-BE49-F238E27FC236}">
                    <a16:creationId xmlns:a16="http://schemas.microsoft.com/office/drawing/2014/main" xmlns="" id="{D7788AB2-6A4E-44BE-AA84-212FACFDF0B7}"/>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0" name="Freeform 17">
                <a:extLst>
                  <a:ext uri="{FF2B5EF4-FFF2-40B4-BE49-F238E27FC236}">
                    <a16:creationId xmlns:a16="http://schemas.microsoft.com/office/drawing/2014/main" xmlns="" id="{6527B9F9-D2D9-42C2-8F60-65C29B677E83}"/>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1" name="Freeform 18">
                <a:extLst>
                  <a:ext uri="{FF2B5EF4-FFF2-40B4-BE49-F238E27FC236}">
                    <a16:creationId xmlns:a16="http://schemas.microsoft.com/office/drawing/2014/main" xmlns="" id="{76F75DA4-F9FC-44E5-9199-D2C4CDF655BA}"/>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2" name="Freeform 19">
                <a:extLst>
                  <a:ext uri="{FF2B5EF4-FFF2-40B4-BE49-F238E27FC236}">
                    <a16:creationId xmlns:a16="http://schemas.microsoft.com/office/drawing/2014/main" xmlns="" id="{ED56DACD-103A-4C41-89EF-0ACE4AB2A2A2}"/>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gradFill rotWithShape="1">
                <a:gsLst>
                  <a:gs pos="0">
                    <a:srgbClr val="CCFFFF">
                      <a:alpha val="0"/>
                    </a:srgbClr>
                  </a:gs>
                  <a:gs pos="100000">
                    <a:srgbClr val="F8FFFF">
                      <a:alpha val="39998"/>
                    </a:srgbClr>
                  </a:gs>
                </a:gsLst>
                <a:path path="rect">
                  <a:fillToRect r="100000" b="100000"/>
                </a:path>
              </a:gradFill>
              <a:ln w="0">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3" name="Freeform 20">
                <a:extLst>
                  <a:ext uri="{FF2B5EF4-FFF2-40B4-BE49-F238E27FC236}">
                    <a16:creationId xmlns:a16="http://schemas.microsoft.com/office/drawing/2014/main" xmlns="" id="{73660DE2-B346-422A-AE33-289141B255B7}"/>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4" name="Freeform 21">
                <a:extLst>
                  <a:ext uri="{FF2B5EF4-FFF2-40B4-BE49-F238E27FC236}">
                    <a16:creationId xmlns:a16="http://schemas.microsoft.com/office/drawing/2014/main" xmlns="" id="{3CC1B8E7-4061-4339-A09B-7D6D1494AA60}"/>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gradFill rotWithShape="1">
                <a:gsLst>
                  <a:gs pos="0">
                    <a:srgbClr val="CCFFFF">
                      <a:alpha val="0"/>
                    </a:srgbClr>
                  </a:gs>
                  <a:gs pos="100000">
                    <a:srgbClr val="F8FFFF">
                      <a:alpha val="39998"/>
                    </a:srgbClr>
                  </a:gs>
                </a:gsLst>
                <a:path path="rect">
                  <a:fillToRect r="100000" b="100000"/>
                </a:path>
              </a:gra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5" name="Freeform 22">
                <a:extLst>
                  <a:ext uri="{FF2B5EF4-FFF2-40B4-BE49-F238E27FC236}">
                    <a16:creationId xmlns:a16="http://schemas.microsoft.com/office/drawing/2014/main" xmlns="" id="{9D0D374F-E96D-4998-AD72-04E044E14FE7}"/>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gradFill rotWithShape="1">
                <a:gsLst>
                  <a:gs pos="0">
                    <a:srgbClr val="CCFFFF">
                      <a:alpha val="0"/>
                    </a:srgbClr>
                  </a:gs>
                  <a:gs pos="100000">
                    <a:srgbClr val="F8FFFF">
                      <a:alpha val="39998"/>
                    </a:srgbClr>
                  </a:gs>
                </a:gsLst>
                <a:path path="rect">
                  <a:fillToRect r="100000" b="100000"/>
                </a:path>
              </a:gra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6" name="Freeform 23">
                <a:extLst>
                  <a:ext uri="{FF2B5EF4-FFF2-40B4-BE49-F238E27FC236}">
                    <a16:creationId xmlns:a16="http://schemas.microsoft.com/office/drawing/2014/main" xmlns="" id="{A5E0264F-F1EF-46FE-A3BF-0B7002546549}"/>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7" name="Freeform 24">
                <a:extLst>
                  <a:ext uri="{FF2B5EF4-FFF2-40B4-BE49-F238E27FC236}">
                    <a16:creationId xmlns:a16="http://schemas.microsoft.com/office/drawing/2014/main" xmlns="" id="{5259A803-8A94-48CC-9239-DC44606E021C}"/>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gradFill rotWithShape="1">
                <a:gsLst>
                  <a:gs pos="0">
                    <a:srgbClr val="CCFFFF">
                      <a:alpha val="0"/>
                    </a:srgbClr>
                  </a:gs>
                  <a:gs pos="100000">
                    <a:srgbClr val="F8FFFF">
                      <a:alpha val="39998"/>
                    </a:srgbClr>
                  </a:gs>
                </a:gsLst>
                <a:path path="rect">
                  <a:fillToRect r="100000" b="100000"/>
                </a:path>
              </a:gradFill>
              <a:ln w="9525">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8" name="Freeform 25">
                <a:extLst>
                  <a:ext uri="{FF2B5EF4-FFF2-40B4-BE49-F238E27FC236}">
                    <a16:creationId xmlns:a16="http://schemas.microsoft.com/office/drawing/2014/main" xmlns="" id="{D8F28172-8A5C-46AF-B84E-0B3AD7E3A3C0}"/>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gradFill rotWithShape="1">
                <a:gsLst>
                  <a:gs pos="0">
                    <a:srgbClr val="CCFFFF">
                      <a:alpha val="0"/>
                    </a:srgbClr>
                  </a:gs>
                  <a:gs pos="100000">
                    <a:srgbClr val="F8FFFF">
                      <a:alpha val="39998"/>
                    </a:srgbClr>
                  </a:gs>
                </a:gsLst>
                <a:path path="rect">
                  <a:fillToRect r="100000" b="100000"/>
                </a:path>
              </a:gra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19" name="Freeform 26">
                <a:extLst>
                  <a:ext uri="{FF2B5EF4-FFF2-40B4-BE49-F238E27FC236}">
                    <a16:creationId xmlns:a16="http://schemas.microsoft.com/office/drawing/2014/main" xmlns="" id="{FF451E87-4910-4DAA-9AA4-3AB6386C4E95}"/>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0" name="Freeform 27">
                <a:extLst>
                  <a:ext uri="{FF2B5EF4-FFF2-40B4-BE49-F238E27FC236}">
                    <a16:creationId xmlns:a16="http://schemas.microsoft.com/office/drawing/2014/main" xmlns="" id="{64709C74-7B83-4E16-9208-95BBC240B5BF}"/>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gradFill rotWithShape="1">
                <a:gsLst>
                  <a:gs pos="0">
                    <a:srgbClr val="CCFFFF">
                      <a:alpha val="0"/>
                    </a:srgbClr>
                  </a:gs>
                  <a:gs pos="100000">
                    <a:srgbClr val="F8FFFF">
                      <a:alpha val="39998"/>
                    </a:srgbClr>
                  </a:gs>
                </a:gsLst>
                <a:path path="rect">
                  <a:fillToRect r="100000" b="100000"/>
                </a:path>
              </a:gra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1" name="Freeform 28">
                <a:extLst>
                  <a:ext uri="{FF2B5EF4-FFF2-40B4-BE49-F238E27FC236}">
                    <a16:creationId xmlns:a16="http://schemas.microsoft.com/office/drawing/2014/main" xmlns="" id="{E7657A21-43C6-47A5-BAD4-F833A6459190}"/>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gradFill rotWithShape="1">
                <a:gsLst>
                  <a:gs pos="0">
                    <a:srgbClr val="CCFFFF">
                      <a:alpha val="0"/>
                    </a:srgbClr>
                  </a:gs>
                  <a:gs pos="100000">
                    <a:srgbClr val="F8FFFF">
                      <a:alpha val="39998"/>
                    </a:srgbClr>
                  </a:gs>
                </a:gsLst>
                <a:path path="rect">
                  <a:fillToRect r="100000" b="100000"/>
                </a:path>
              </a:gra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2" name="Freeform 29">
                <a:extLst>
                  <a:ext uri="{FF2B5EF4-FFF2-40B4-BE49-F238E27FC236}">
                    <a16:creationId xmlns:a16="http://schemas.microsoft.com/office/drawing/2014/main" xmlns="" id="{861E879C-98DE-4FC4-9195-62DBD8DFD78F}"/>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3" name="Freeform 30">
                <a:extLst>
                  <a:ext uri="{FF2B5EF4-FFF2-40B4-BE49-F238E27FC236}">
                    <a16:creationId xmlns:a16="http://schemas.microsoft.com/office/drawing/2014/main" xmlns="" id="{B67018F1-93CB-4CCC-9EF5-C20704F245D1}"/>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4" name="Freeform 31">
                <a:extLst>
                  <a:ext uri="{FF2B5EF4-FFF2-40B4-BE49-F238E27FC236}">
                    <a16:creationId xmlns:a16="http://schemas.microsoft.com/office/drawing/2014/main" xmlns="" id="{D6481AE0-6902-458B-9B66-97418C4F37E5}"/>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gradFill rotWithShape="1">
                <a:gsLst>
                  <a:gs pos="0">
                    <a:srgbClr val="CCFFFF">
                      <a:alpha val="0"/>
                    </a:srgbClr>
                  </a:gs>
                  <a:gs pos="100000">
                    <a:srgbClr val="F8FFFF">
                      <a:alpha val="39998"/>
                    </a:srgbClr>
                  </a:gs>
                </a:gsLst>
                <a:path path="rect">
                  <a:fillToRect r="100000" b="100000"/>
                </a:path>
              </a:gra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5" name="Freeform 32">
                <a:extLst>
                  <a:ext uri="{FF2B5EF4-FFF2-40B4-BE49-F238E27FC236}">
                    <a16:creationId xmlns:a16="http://schemas.microsoft.com/office/drawing/2014/main" xmlns="" id="{664C11B7-9007-4B0C-8A37-39E2B717ACBE}"/>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gradFill rotWithShape="1">
                <a:gsLst>
                  <a:gs pos="0">
                    <a:srgbClr val="CCFFFF">
                      <a:alpha val="0"/>
                    </a:srgbClr>
                  </a:gs>
                  <a:gs pos="100000">
                    <a:srgbClr val="F8FFFF">
                      <a:alpha val="39998"/>
                    </a:srgbClr>
                  </a:gs>
                </a:gsLst>
                <a:path path="rect">
                  <a:fillToRect r="100000" b="100000"/>
                </a:path>
              </a:gra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6" name="Freeform 33">
                <a:extLst>
                  <a:ext uri="{FF2B5EF4-FFF2-40B4-BE49-F238E27FC236}">
                    <a16:creationId xmlns:a16="http://schemas.microsoft.com/office/drawing/2014/main" xmlns="" id="{E6C1FB01-5AA7-4E36-BEE7-F80ECB5040B4}"/>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7" name="Freeform 34">
                <a:extLst>
                  <a:ext uri="{FF2B5EF4-FFF2-40B4-BE49-F238E27FC236}">
                    <a16:creationId xmlns:a16="http://schemas.microsoft.com/office/drawing/2014/main" xmlns="" id="{6D2AE987-BBA0-4F4C-932C-9821ACA2D5D5}"/>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gradFill rotWithShape="1">
                <a:gsLst>
                  <a:gs pos="0">
                    <a:srgbClr val="CCFFFF">
                      <a:alpha val="0"/>
                    </a:srgbClr>
                  </a:gs>
                  <a:gs pos="100000">
                    <a:srgbClr val="F8FFFF">
                      <a:alpha val="39998"/>
                    </a:srgbClr>
                  </a:gs>
                </a:gsLst>
                <a:path path="rect">
                  <a:fillToRect r="100000" b="100000"/>
                </a:path>
              </a:gradFill>
              <a:ln w="9525">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8" name="Freeform 35">
                <a:extLst>
                  <a:ext uri="{FF2B5EF4-FFF2-40B4-BE49-F238E27FC236}">
                    <a16:creationId xmlns:a16="http://schemas.microsoft.com/office/drawing/2014/main" xmlns="" id="{E1EB57AA-D8AD-4B31-BA76-B31B270CCB82}"/>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gradFill rotWithShape="1">
                <a:gsLst>
                  <a:gs pos="0">
                    <a:srgbClr val="CCFFFF">
                      <a:alpha val="0"/>
                    </a:srgbClr>
                  </a:gs>
                  <a:gs pos="100000">
                    <a:srgbClr val="F8FFFF">
                      <a:alpha val="39998"/>
                    </a:srgbClr>
                  </a:gs>
                </a:gsLst>
                <a:path path="rect">
                  <a:fillToRect r="100000" b="100000"/>
                </a:path>
              </a:gra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29" name="Freeform 36">
                <a:extLst>
                  <a:ext uri="{FF2B5EF4-FFF2-40B4-BE49-F238E27FC236}">
                    <a16:creationId xmlns:a16="http://schemas.microsoft.com/office/drawing/2014/main" xmlns="" id="{7337F92C-C20E-445F-A84C-98B9C563A6F5}"/>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30" name="Freeform 37">
                <a:extLst>
                  <a:ext uri="{FF2B5EF4-FFF2-40B4-BE49-F238E27FC236}">
                    <a16:creationId xmlns:a16="http://schemas.microsoft.com/office/drawing/2014/main" xmlns="" id="{217149E0-C467-4B87-9E56-9F318C578AC3}"/>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gradFill rotWithShape="1">
                <a:gsLst>
                  <a:gs pos="0">
                    <a:srgbClr val="CCFFFF">
                      <a:alpha val="0"/>
                    </a:srgbClr>
                  </a:gs>
                  <a:gs pos="100000">
                    <a:srgbClr val="F8FFFF">
                      <a:alpha val="39998"/>
                    </a:srgbClr>
                  </a:gs>
                </a:gsLst>
                <a:path path="rect">
                  <a:fillToRect r="100000" b="100000"/>
                </a:path>
              </a:gra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31" name="Freeform 38">
                <a:extLst>
                  <a:ext uri="{FF2B5EF4-FFF2-40B4-BE49-F238E27FC236}">
                    <a16:creationId xmlns:a16="http://schemas.microsoft.com/office/drawing/2014/main" xmlns="" id="{528C83DC-0F98-4050-B9DB-5824B306856C}"/>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32" name="Freeform 39">
                <a:extLst>
                  <a:ext uri="{FF2B5EF4-FFF2-40B4-BE49-F238E27FC236}">
                    <a16:creationId xmlns:a16="http://schemas.microsoft.com/office/drawing/2014/main" xmlns="" id="{BE201090-7D20-4CC2-8110-370B63400806}"/>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33" name="Freeform 40">
                <a:extLst>
                  <a:ext uri="{FF2B5EF4-FFF2-40B4-BE49-F238E27FC236}">
                    <a16:creationId xmlns:a16="http://schemas.microsoft.com/office/drawing/2014/main" xmlns="" id="{191DF29B-54BA-41EF-B0FB-B115842FCCC1}"/>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gradFill rotWithShape="1">
                <a:gsLst>
                  <a:gs pos="0">
                    <a:srgbClr val="CCFFFF">
                      <a:alpha val="0"/>
                    </a:srgbClr>
                  </a:gs>
                  <a:gs pos="100000">
                    <a:srgbClr val="F8FFFF">
                      <a:alpha val="39998"/>
                    </a:srgbClr>
                  </a:gs>
                </a:gsLst>
                <a:path path="rect">
                  <a:fillToRect r="100000" b="100000"/>
                </a:path>
              </a:gradFill>
              <a:ln w="0">
                <a:solidFill>
                  <a:srgbClr val="FF99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34" name="Freeform 41">
                <a:extLst>
                  <a:ext uri="{FF2B5EF4-FFF2-40B4-BE49-F238E27FC236}">
                    <a16:creationId xmlns:a16="http://schemas.microsoft.com/office/drawing/2014/main" xmlns="" id="{957D5FDB-E58A-47DD-A28A-050F4843AF91}"/>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rgbClr val="E3EEF0">
                  <a:alpha val="0"/>
                </a:srgbClr>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35" name="Freeform 42">
                <a:extLst>
                  <a:ext uri="{FF2B5EF4-FFF2-40B4-BE49-F238E27FC236}">
                    <a16:creationId xmlns:a16="http://schemas.microsoft.com/office/drawing/2014/main" xmlns="" id="{3AF57F33-92BA-477D-928C-1E3C8D3513C9}"/>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36" name="Oval 43">
                <a:extLst>
                  <a:ext uri="{FF2B5EF4-FFF2-40B4-BE49-F238E27FC236}">
                    <a16:creationId xmlns:a16="http://schemas.microsoft.com/office/drawing/2014/main" xmlns="" id="{18B39571-1EE5-4848-8F50-0FD4ADE46699}"/>
                  </a:ext>
                </a:extLst>
              </p:cNvPr>
              <p:cNvSpPr>
                <a:spLocks noChangeArrowheads="1"/>
              </p:cNvSpPr>
              <p:nvPr/>
            </p:nvSpPr>
            <p:spPr bwMode="auto">
              <a:xfrm>
                <a:off x="3210" y="1786"/>
                <a:ext cx="1081" cy="1070"/>
              </a:xfrm>
              <a:prstGeom prst="ellipse">
                <a:avLst/>
              </a:pr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5637" name="Freeform 44">
                <a:extLst>
                  <a:ext uri="{FF2B5EF4-FFF2-40B4-BE49-F238E27FC236}">
                    <a16:creationId xmlns:a16="http://schemas.microsoft.com/office/drawing/2014/main" xmlns="" id="{7A110506-CC8D-498B-A2C4-54F8745C8512}"/>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38" name="Freeform 45">
                <a:extLst>
                  <a:ext uri="{FF2B5EF4-FFF2-40B4-BE49-F238E27FC236}">
                    <a16:creationId xmlns:a16="http://schemas.microsoft.com/office/drawing/2014/main" xmlns="" id="{67765387-94EF-46D9-94C4-8B1AAE04E51A}"/>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39" name="Freeform 46">
                <a:extLst>
                  <a:ext uri="{FF2B5EF4-FFF2-40B4-BE49-F238E27FC236}">
                    <a16:creationId xmlns:a16="http://schemas.microsoft.com/office/drawing/2014/main" xmlns="" id="{121BF3D2-5B43-4A2A-8ECE-90F04A34EC1A}"/>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gradFill rotWithShape="1">
                <a:gsLst>
                  <a:gs pos="0">
                    <a:srgbClr val="CCFFFF">
                      <a:alpha val="0"/>
                    </a:srgbClr>
                  </a:gs>
                  <a:gs pos="100000">
                    <a:srgbClr val="F8FFFF">
                      <a:alpha val="39998"/>
                    </a:srgbClr>
                  </a:gs>
                </a:gsLst>
                <a:path path="rect">
                  <a:fillToRect r="100000" b="100000"/>
                </a:path>
              </a:gradFill>
              <a:ln w="9525">
                <a:solidFill>
                  <a:srgbClr val="FF99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0" name="Freeform 47">
                <a:extLst>
                  <a:ext uri="{FF2B5EF4-FFF2-40B4-BE49-F238E27FC236}">
                    <a16:creationId xmlns:a16="http://schemas.microsoft.com/office/drawing/2014/main" xmlns="" id="{B8ED5968-8EE4-48D2-A7FA-5D038532A6D2}"/>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1" name="Freeform 48">
                <a:extLst>
                  <a:ext uri="{FF2B5EF4-FFF2-40B4-BE49-F238E27FC236}">
                    <a16:creationId xmlns:a16="http://schemas.microsoft.com/office/drawing/2014/main" xmlns="" id="{14422372-D493-4B3B-989C-635F3450257A}"/>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2" name="Freeform 49">
                <a:extLst>
                  <a:ext uri="{FF2B5EF4-FFF2-40B4-BE49-F238E27FC236}">
                    <a16:creationId xmlns:a16="http://schemas.microsoft.com/office/drawing/2014/main" xmlns="" id="{1A2C6373-B414-415E-A14C-9307BC2F0EFA}"/>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3" name="Freeform 50">
                <a:extLst>
                  <a:ext uri="{FF2B5EF4-FFF2-40B4-BE49-F238E27FC236}">
                    <a16:creationId xmlns:a16="http://schemas.microsoft.com/office/drawing/2014/main" xmlns="" id="{CA6A6270-FD84-4E51-B2F0-4C2F6E081AFA}"/>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4" name="Freeform 51">
                <a:extLst>
                  <a:ext uri="{FF2B5EF4-FFF2-40B4-BE49-F238E27FC236}">
                    <a16:creationId xmlns:a16="http://schemas.microsoft.com/office/drawing/2014/main" xmlns="" id="{C37EBAD0-C413-47A6-BAE7-5084EB028458}"/>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5" name="Freeform 52">
                <a:extLst>
                  <a:ext uri="{FF2B5EF4-FFF2-40B4-BE49-F238E27FC236}">
                    <a16:creationId xmlns:a16="http://schemas.microsoft.com/office/drawing/2014/main" xmlns="" id="{83EC2821-6D84-4BDA-B6AB-81F53163C34A}"/>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6" name="Freeform 53">
                <a:extLst>
                  <a:ext uri="{FF2B5EF4-FFF2-40B4-BE49-F238E27FC236}">
                    <a16:creationId xmlns:a16="http://schemas.microsoft.com/office/drawing/2014/main" xmlns="" id="{5B2EB232-A78E-43DD-A7D3-99FA83A77D17}"/>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7" name="Freeform 54">
                <a:extLst>
                  <a:ext uri="{FF2B5EF4-FFF2-40B4-BE49-F238E27FC236}">
                    <a16:creationId xmlns:a16="http://schemas.microsoft.com/office/drawing/2014/main" xmlns="" id="{6145B6CA-C98C-4B56-BEAD-2FF02B6934BD}"/>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8" name="Freeform 55">
                <a:extLst>
                  <a:ext uri="{FF2B5EF4-FFF2-40B4-BE49-F238E27FC236}">
                    <a16:creationId xmlns:a16="http://schemas.microsoft.com/office/drawing/2014/main" xmlns="" id="{B7B72553-4DF8-40E2-8A21-37039AD5A330}"/>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49" name="Freeform 56">
                <a:extLst>
                  <a:ext uri="{FF2B5EF4-FFF2-40B4-BE49-F238E27FC236}">
                    <a16:creationId xmlns:a16="http://schemas.microsoft.com/office/drawing/2014/main" xmlns="" id="{A8ADB556-2D94-4E32-8E45-B2BFEBFBD5FD}"/>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50" name="Freeform 57">
                <a:extLst>
                  <a:ext uri="{FF2B5EF4-FFF2-40B4-BE49-F238E27FC236}">
                    <a16:creationId xmlns:a16="http://schemas.microsoft.com/office/drawing/2014/main" xmlns="" id="{8F28E2D8-7AFE-4763-B033-4DA280C54E1C}"/>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51" name="Freeform 58">
                <a:extLst>
                  <a:ext uri="{FF2B5EF4-FFF2-40B4-BE49-F238E27FC236}">
                    <a16:creationId xmlns:a16="http://schemas.microsoft.com/office/drawing/2014/main" xmlns="" id="{7141F041-3F04-46BB-8097-E37074BE0E1D}"/>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52" name="Freeform 59">
                <a:extLst>
                  <a:ext uri="{FF2B5EF4-FFF2-40B4-BE49-F238E27FC236}">
                    <a16:creationId xmlns:a16="http://schemas.microsoft.com/office/drawing/2014/main" xmlns="" id="{D897846D-3C0D-4BEE-B2C8-E166175A00C0}"/>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53" name="Oval 60">
                <a:extLst>
                  <a:ext uri="{FF2B5EF4-FFF2-40B4-BE49-F238E27FC236}">
                    <a16:creationId xmlns:a16="http://schemas.microsoft.com/office/drawing/2014/main" xmlns="" id="{13A4E681-BE4A-4066-B8A5-FBB8FDDD0B4C}"/>
                  </a:ext>
                </a:extLst>
              </p:cNvPr>
              <p:cNvSpPr>
                <a:spLocks noChangeArrowheads="1"/>
              </p:cNvSpPr>
              <p:nvPr/>
            </p:nvSpPr>
            <p:spPr bwMode="auto">
              <a:xfrm>
                <a:off x="3464" y="2037"/>
                <a:ext cx="573" cy="567"/>
              </a:xfrm>
              <a:prstGeom prst="ellipse">
                <a:avLst/>
              </a:prstGeom>
              <a:gradFill rotWithShape="1">
                <a:gsLst>
                  <a:gs pos="0">
                    <a:srgbClr val="CCFFFF">
                      <a:alpha val="0"/>
                    </a:srgbClr>
                  </a:gs>
                  <a:gs pos="100000">
                    <a:srgbClr val="F8FFFF">
                      <a:alpha val="39998"/>
                    </a:srgbClr>
                  </a:gs>
                </a:gsLst>
                <a:path path="rect">
                  <a:fillToRect r="100000" b="100000"/>
                </a:path>
              </a:gra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5654" name="Freeform 61">
                <a:extLst>
                  <a:ext uri="{FF2B5EF4-FFF2-40B4-BE49-F238E27FC236}">
                    <a16:creationId xmlns:a16="http://schemas.microsoft.com/office/drawing/2014/main" xmlns="" id="{92494664-E11C-45AB-82B6-1238E879004D}"/>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gradFill rotWithShape="1">
                <a:gsLst>
                  <a:gs pos="0">
                    <a:srgbClr val="CCFFFF">
                      <a:alpha val="0"/>
                    </a:srgbClr>
                  </a:gs>
                  <a:gs pos="100000">
                    <a:srgbClr val="F8FFFF">
                      <a:alpha val="39998"/>
                    </a:srgbClr>
                  </a:gs>
                </a:gsLst>
                <a:path path="rect">
                  <a:fillToRect r="100000" b="100000"/>
                </a:path>
              </a:gradFill>
              <a:ln w="0">
                <a:solidFill>
                  <a:srgbClr val="FFCC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5655" name="Oval 62">
                <a:extLst>
                  <a:ext uri="{FF2B5EF4-FFF2-40B4-BE49-F238E27FC236}">
                    <a16:creationId xmlns:a16="http://schemas.microsoft.com/office/drawing/2014/main" xmlns="" id="{9CE2F2E8-2AFA-4B57-8DB4-4989AF971DEF}"/>
                  </a:ext>
                </a:extLst>
              </p:cNvPr>
              <p:cNvSpPr>
                <a:spLocks noChangeArrowheads="1"/>
              </p:cNvSpPr>
              <p:nvPr/>
            </p:nvSpPr>
            <p:spPr bwMode="auto">
              <a:xfrm>
                <a:off x="3445" y="2019"/>
                <a:ext cx="611" cy="605"/>
              </a:xfrm>
              <a:prstGeom prst="ellipse">
                <a:avLst/>
              </a:prstGeom>
              <a:gradFill rotWithShape="1">
                <a:gsLst>
                  <a:gs pos="0">
                    <a:srgbClr val="CCFFFF">
                      <a:alpha val="0"/>
                    </a:srgbClr>
                  </a:gs>
                  <a:gs pos="100000">
                    <a:srgbClr val="F8FFFF">
                      <a:alpha val="39998"/>
                    </a:srgbClr>
                  </a:gs>
                </a:gsLst>
                <a:path path="rect">
                  <a:fillToRect r="100000" b="100000"/>
                </a:path>
              </a:gra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25656" name="Picture 63" descr="Untitled-2 csdopy">
                <a:extLst>
                  <a:ext uri="{FF2B5EF4-FFF2-40B4-BE49-F238E27FC236}">
                    <a16:creationId xmlns:a16="http://schemas.microsoft.com/office/drawing/2014/main" xmlns="" id="{59EEAB21-722F-4A87-B8C3-AF63F8F8EF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gradFill rotWithShape="1">
                <a:gsLst>
                  <a:gs pos="0">
                    <a:srgbClr val="CCFFFF">
                      <a:alpha val="0"/>
                    </a:srgbClr>
                  </a:gs>
                  <a:gs pos="100000">
                    <a:srgbClr val="F8FFFF">
                      <a:alpha val="39998"/>
                    </a:srgbClr>
                  </a:gs>
                </a:gsLst>
                <a:path path="rect">
                  <a:fillToRect r="100000" b="100000"/>
                </a:path>
              </a:gradFill>
              <a:ln w="9525">
                <a:solidFill>
                  <a:schemeClr val="bg1"/>
                </a:solidFill>
                <a:miter lim="800000"/>
                <a:headEnd/>
                <a:tailEnd/>
              </a:ln>
            </p:spPr>
          </p:pic>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531E6AEE-6737-4FDB-B00E-84CB6AE5A3C6}"/>
              </a:ext>
            </a:extLst>
          </p:cNvPr>
          <p:cNvGrpSpPr>
            <a:grpSpLocks/>
          </p:cNvGrpSpPr>
          <p:nvPr/>
        </p:nvGrpSpPr>
        <p:grpSpPr bwMode="auto">
          <a:xfrm>
            <a:off x="2590800" y="0"/>
            <a:ext cx="6858000" cy="6858000"/>
            <a:chOff x="2512" y="1096"/>
            <a:chExt cx="2477" cy="2450"/>
          </a:xfrm>
        </p:grpSpPr>
        <p:sp>
          <p:nvSpPr>
            <p:cNvPr id="26630" name="Freeform 10">
              <a:extLst>
                <a:ext uri="{FF2B5EF4-FFF2-40B4-BE49-F238E27FC236}">
                  <a16:creationId xmlns:a16="http://schemas.microsoft.com/office/drawing/2014/main" xmlns="" id="{652C86B9-F8CA-4B6A-B3EC-80AD48969230}"/>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26631" name="Group 11">
              <a:extLst>
                <a:ext uri="{FF2B5EF4-FFF2-40B4-BE49-F238E27FC236}">
                  <a16:creationId xmlns:a16="http://schemas.microsoft.com/office/drawing/2014/main" xmlns="" id="{928C83F9-4924-4384-B08C-372F4A599501}"/>
                </a:ext>
              </a:extLst>
            </p:cNvPr>
            <p:cNvGrpSpPr>
              <a:grpSpLocks/>
            </p:cNvGrpSpPr>
            <p:nvPr/>
          </p:nvGrpSpPr>
          <p:grpSpPr bwMode="auto">
            <a:xfrm>
              <a:off x="2547" y="1131"/>
              <a:ext cx="2407" cy="2380"/>
              <a:chOff x="2547" y="1131"/>
              <a:chExt cx="2407" cy="2380"/>
            </a:xfrm>
          </p:grpSpPr>
          <p:sp>
            <p:nvSpPr>
              <p:cNvPr id="26632" name="Freeform 12">
                <a:extLst>
                  <a:ext uri="{FF2B5EF4-FFF2-40B4-BE49-F238E27FC236}">
                    <a16:creationId xmlns:a16="http://schemas.microsoft.com/office/drawing/2014/main" xmlns="" id="{0C3F8786-57AB-40FF-B188-5B6A76B04FE0}"/>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33" name="Freeform 13">
                <a:extLst>
                  <a:ext uri="{FF2B5EF4-FFF2-40B4-BE49-F238E27FC236}">
                    <a16:creationId xmlns:a16="http://schemas.microsoft.com/office/drawing/2014/main" xmlns="" id="{C3054401-4F43-4C6E-B999-206AFB719166}"/>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34" name="Freeform 14">
                <a:extLst>
                  <a:ext uri="{FF2B5EF4-FFF2-40B4-BE49-F238E27FC236}">
                    <a16:creationId xmlns:a16="http://schemas.microsoft.com/office/drawing/2014/main" xmlns="" id="{E5F8DAE2-D7B3-4B65-8451-C3A23DDB34ED}"/>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35" name="Freeform 15">
                <a:extLst>
                  <a:ext uri="{FF2B5EF4-FFF2-40B4-BE49-F238E27FC236}">
                    <a16:creationId xmlns:a16="http://schemas.microsoft.com/office/drawing/2014/main" xmlns="" id="{3669CE59-177E-4D9E-B433-D54B885A0F82}"/>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36" name="Freeform 16">
                <a:extLst>
                  <a:ext uri="{FF2B5EF4-FFF2-40B4-BE49-F238E27FC236}">
                    <a16:creationId xmlns:a16="http://schemas.microsoft.com/office/drawing/2014/main" xmlns="" id="{F2EF265A-79DB-4613-B7AD-B7BED8FCF8B0}"/>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37" name="Freeform 17">
                <a:extLst>
                  <a:ext uri="{FF2B5EF4-FFF2-40B4-BE49-F238E27FC236}">
                    <a16:creationId xmlns:a16="http://schemas.microsoft.com/office/drawing/2014/main" xmlns="" id="{901FB13A-DF0E-4DC6-8F0C-46832FDD515B}"/>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38" name="Freeform 18">
                <a:extLst>
                  <a:ext uri="{FF2B5EF4-FFF2-40B4-BE49-F238E27FC236}">
                    <a16:creationId xmlns:a16="http://schemas.microsoft.com/office/drawing/2014/main" xmlns="" id="{B32241F9-83B0-4339-9C2C-90540E2ABF81}"/>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39" name="Freeform 19">
                <a:extLst>
                  <a:ext uri="{FF2B5EF4-FFF2-40B4-BE49-F238E27FC236}">
                    <a16:creationId xmlns:a16="http://schemas.microsoft.com/office/drawing/2014/main" xmlns="" id="{6A482FB8-6E13-43F2-97E6-7C231B02EDB8}"/>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0" name="Freeform 20">
                <a:extLst>
                  <a:ext uri="{FF2B5EF4-FFF2-40B4-BE49-F238E27FC236}">
                    <a16:creationId xmlns:a16="http://schemas.microsoft.com/office/drawing/2014/main" xmlns="" id="{6747516B-791D-4337-925A-60D0CEFBE1EC}"/>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1" name="Freeform 21">
                <a:extLst>
                  <a:ext uri="{FF2B5EF4-FFF2-40B4-BE49-F238E27FC236}">
                    <a16:creationId xmlns:a16="http://schemas.microsoft.com/office/drawing/2014/main" xmlns="" id="{F01BE102-E223-4AA9-8565-3EEA3C82033D}"/>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2" name="Freeform 22">
                <a:extLst>
                  <a:ext uri="{FF2B5EF4-FFF2-40B4-BE49-F238E27FC236}">
                    <a16:creationId xmlns:a16="http://schemas.microsoft.com/office/drawing/2014/main" xmlns="" id="{0633D09D-3424-453A-9058-7C2554079019}"/>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3" name="Freeform 23">
                <a:extLst>
                  <a:ext uri="{FF2B5EF4-FFF2-40B4-BE49-F238E27FC236}">
                    <a16:creationId xmlns:a16="http://schemas.microsoft.com/office/drawing/2014/main" xmlns="" id="{8017C414-4466-4D58-B79B-6AC64EDD25E7}"/>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4" name="Freeform 24">
                <a:extLst>
                  <a:ext uri="{FF2B5EF4-FFF2-40B4-BE49-F238E27FC236}">
                    <a16:creationId xmlns:a16="http://schemas.microsoft.com/office/drawing/2014/main" xmlns="" id="{CD80521C-70DB-426C-811C-812ADED5A69F}"/>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5" name="Freeform 25">
                <a:extLst>
                  <a:ext uri="{FF2B5EF4-FFF2-40B4-BE49-F238E27FC236}">
                    <a16:creationId xmlns:a16="http://schemas.microsoft.com/office/drawing/2014/main" xmlns="" id="{9DF7AE07-675E-4EBF-8EEF-3F20A6C591B2}"/>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6" name="Freeform 26">
                <a:extLst>
                  <a:ext uri="{FF2B5EF4-FFF2-40B4-BE49-F238E27FC236}">
                    <a16:creationId xmlns:a16="http://schemas.microsoft.com/office/drawing/2014/main" xmlns="" id="{8FB170E8-F51F-4C9B-AC91-9031D71C1D53}"/>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7" name="Freeform 27">
                <a:extLst>
                  <a:ext uri="{FF2B5EF4-FFF2-40B4-BE49-F238E27FC236}">
                    <a16:creationId xmlns:a16="http://schemas.microsoft.com/office/drawing/2014/main" xmlns="" id="{885277CC-02B6-40B2-88B0-326F9AEFE512}"/>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8" name="Freeform 28">
                <a:extLst>
                  <a:ext uri="{FF2B5EF4-FFF2-40B4-BE49-F238E27FC236}">
                    <a16:creationId xmlns:a16="http://schemas.microsoft.com/office/drawing/2014/main" xmlns="" id="{185967BC-43F9-4E7C-A69B-5690288F2929}"/>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49" name="Freeform 29">
                <a:extLst>
                  <a:ext uri="{FF2B5EF4-FFF2-40B4-BE49-F238E27FC236}">
                    <a16:creationId xmlns:a16="http://schemas.microsoft.com/office/drawing/2014/main" xmlns="" id="{698525BB-E780-4390-BF5D-DD0167119685}"/>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0" name="Freeform 30">
                <a:extLst>
                  <a:ext uri="{FF2B5EF4-FFF2-40B4-BE49-F238E27FC236}">
                    <a16:creationId xmlns:a16="http://schemas.microsoft.com/office/drawing/2014/main" xmlns="" id="{5FD28964-100F-4B0C-B877-61380EF2FA1F}"/>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1" name="Freeform 31">
                <a:extLst>
                  <a:ext uri="{FF2B5EF4-FFF2-40B4-BE49-F238E27FC236}">
                    <a16:creationId xmlns:a16="http://schemas.microsoft.com/office/drawing/2014/main" xmlns="" id="{0BB11B21-03F3-4F97-9CE8-72F48C9737C0}"/>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2" name="Freeform 32">
                <a:extLst>
                  <a:ext uri="{FF2B5EF4-FFF2-40B4-BE49-F238E27FC236}">
                    <a16:creationId xmlns:a16="http://schemas.microsoft.com/office/drawing/2014/main" xmlns="" id="{94109D6C-BC61-40C3-8F8C-7EA032875168}"/>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3" name="Freeform 33">
                <a:extLst>
                  <a:ext uri="{FF2B5EF4-FFF2-40B4-BE49-F238E27FC236}">
                    <a16:creationId xmlns:a16="http://schemas.microsoft.com/office/drawing/2014/main" xmlns="" id="{CB23ACB6-3A62-4FD9-AC38-3DA54CCAD493}"/>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4" name="Freeform 34">
                <a:extLst>
                  <a:ext uri="{FF2B5EF4-FFF2-40B4-BE49-F238E27FC236}">
                    <a16:creationId xmlns:a16="http://schemas.microsoft.com/office/drawing/2014/main" xmlns="" id="{69E76689-AF89-498F-AD83-CD04AD068B3C}"/>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5" name="Freeform 35">
                <a:extLst>
                  <a:ext uri="{FF2B5EF4-FFF2-40B4-BE49-F238E27FC236}">
                    <a16:creationId xmlns:a16="http://schemas.microsoft.com/office/drawing/2014/main" xmlns="" id="{219F9DF2-BD45-4F35-A5BE-78D3DF98B980}"/>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rgbClr val="66FF33"/>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6" name="Freeform 36">
                <a:extLst>
                  <a:ext uri="{FF2B5EF4-FFF2-40B4-BE49-F238E27FC236}">
                    <a16:creationId xmlns:a16="http://schemas.microsoft.com/office/drawing/2014/main" xmlns="" id="{B3B9A346-2B0B-49E0-A3FF-7ABE527E2C96}"/>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7" name="Freeform 37">
                <a:extLst>
                  <a:ext uri="{FF2B5EF4-FFF2-40B4-BE49-F238E27FC236}">
                    <a16:creationId xmlns:a16="http://schemas.microsoft.com/office/drawing/2014/main" xmlns="" id="{4848BE3B-9C7C-469C-8AD3-C1C25D20EBEA}"/>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8" name="Freeform 38">
                <a:extLst>
                  <a:ext uri="{FF2B5EF4-FFF2-40B4-BE49-F238E27FC236}">
                    <a16:creationId xmlns:a16="http://schemas.microsoft.com/office/drawing/2014/main" xmlns="" id="{AE46B51D-95E2-4448-88E6-3F42D18F5493}"/>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59" name="Freeform 39">
                <a:extLst>
                  <a:ext uri="{FF2B5EF4-FFF2-40B4-BE49-F238E27FC236}">
                    <a16:creationId xmlns:a16="http://schemas.microsoft.com/office/drawing/2014/main" xmlns="" id="{22A51D7C-63A7-40B2-AECB-E4EF36132025}"/>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60" name="Freeform 40">
                <a:extLst>
                  <a:ext uri="{FF2B5EF4-FFF2-40B4-BE49-F238E27FC236}">
                    <a16:creationId xmlns:a16="http://schemas.microsoft.com/office/drawing/2014/main" xmlns="" id="{3D0D98C2-B268-4C50-8080-B44E90CD8F29}"/>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rgbClr val="FF99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61" name="Freeform 41">
                <a:extLst>
                  <a:ext uri="{FF2B5EF4-FFF2-40B4-BE49-F238E27FC236}">
                    <a16:creationId xmlns:a16="http://schemas.microsoft.com/office/drawing/2014/main" xmlns="" id="{436D7308-E983-437D-896C-7034CB85E734}"/>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62" name="Freeform 42">
                <a:extLst>
                  <a:ext uri="{FF2B5EF4-FFF2-40B4-BE49-F238E27FC236}">
                    <a16:creationId xmlns:a16="http://schemas.microsoft.com/office/drawing/2014/main" xmlns="" id="{8E90427E-2955-40FB-8669-926A2819B0A3}"/>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63" name="Oval 43">
                <a:extLst>
                  <a:ext uri="{FF2B5EF4-FFF2-40B4-BE49-F238E27FC236}">
                    <a16:creationId xmlns:a16="http://schemas.microsoft.com/office/drawing/2014/main" xmlns="" id="{6C585E7B-846A-46FC-A71C-DFE096BFF644}"/>
                  </a:ext>
                </a:extLst>
              </p:cNvPr>
              <p:cNvSpPr>
                <a:spLocks noChangeArrowheads="1"/>
              </p:cNvSpPr>
              <p:nvPr/>
            </p:nvSpPr>
            <p:spPr bwMode="auto">
              <a:xfrm>
                <a:off x="3210" y="1786"/>
                <a:ext cx="1081" cy="1070"/>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6664" name="Freeform 44">
                <a:extLst>
                  <a:ext uri="{FF2B5EF4-FFF2-40B4-BE49-F238E27FC236}">
                    <a16:creationId xmlns:a16="http://schemas.microsoft.com/office/drawing/2014/main" xmlns="" id="{B39E12B6-4216-4811-967B-CF0403D23742}"/>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65" name="Freeform 45">
                <a:extLst>
                  <a:ext uri="{FF2B5EF4-FFF2-40B4-BE49-F238E27FC236}">
                    <a16:creationId xmlns:a16="http://schemas.microsoft.com/office/drawing/2014/main" xmlns="" id="{12B1DDE4-0FCC-471D-913B-528817BB4C91}"/>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66" name="Freeform 46">
                <a:extLst>
                  <a:ext uri="{FF2B5EF4-FFF2-40B4-BE49-F238E27FC236}">
                    <a16:creationId xmlns:a16="http://schemas.microsoft.com/office/drawing/2014/main" xmlns="" id="{C67251C3-9D1B-4092-A748-E6241543DE5E}"/>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rgbClr val="FF99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67" name="Freeform 47">
                <a:extLst>
                  <a:ext uri="{FF2B5EF4-FFF2-40B4-BE49-F238E27FC236}">
                    <a16:creationId xmlns:a16="http://schemas.microsoft.com/office/drawing/2014/main" xmlns="" id="{6C97BC2D-D82D-4ED2-9375-0BC6464EB03E}"/>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68" name="Freeform 48">
                <a:extLst>
                  <a:ext uri="{FF2B5EF4-FFF2-40B4-BE49-F238E27FC236}">
                    <a16:creationId xmlns:a16="http://schemas.microsoft.com/office/drawing/2014/main" xmlns="" id="{897B5ADB-E34F-4217-B973-DE04333183A0}"/>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69" name="Freeform 49">
                <a:extLst>
                  <a:ext uri="{FF2B5EF4-FFF2-40B4-BE49-F238E27FC236}">
                    <a16:creationId xmlns:a16="http://schemas.microsoft.com/office/drawing/2014/main" xmlns="" id="{3C0E8E2C-304F-44E5-A282-F5FC70BA69A8}"/>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0" name="Freeform 50">
                <a:extLst>
                  <a:ext uri="{FF2B5EF4-FFF2-40B4-BE49-F238E27FC236}">
                    <a16:creationId xmlns:a16="http://schemas.microsoft.com/office/drawing/2014/main" xmlns="" id="{188FE9CA-AFDD-4BBD-A0B6-3EDD479CDEEB}"/>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1" name="Freeform 51">
                <a:extLst>
                  <a:ext uri="{FF2B5EF4-FFF2-40B4-BE49-F238E27FC236}">
                    <a16:creationId xmlns:a16="http://schemas.microsoft.com/office/drawing/2014/main" xmlns="" id="{DBD4A585-0E45-4A9A-899D-5277ECF33738}"/>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2" name="Freeform 52">
                <a:extLst>
                  <a:ext uri="{FF2B5EF4-FFF2-40B4-BE49-F238E27FC236}">
                    <a16:creationId xmlns:a16="http://schemas.microsoft.com/office/drawing/2014/main" xmlns="" id="{605CD22B-A9D6-41ED-B26B-0C3B5D0DD934}"/>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3" name="Freeform 53">
                <a:extLst>
                  <a:ext uri="{FF2B5EF4-FFF2-40B4-BE49-F238E27FC236}">
                    <a16:creationId xmlns:a16="http://schemas.microsoft.com/office/drawing/2014/main" xmlns="" id="{FDC7EC55-C517-4D92-A5ED-2FE92BB7599E}"/>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4" name="Freeform 54">
                <a:extLst>
                  <a:ext uri="{FF2B5EF4-FFF2-40B4-BE49-F238E27FC236}">
                    <a16:creationId xmlns:a16="http://schemas.microsoft.com/office/drawing/2014/main" xmlns="" id="{E4A419A8-E12E-42D0-935D-16EC96B5E00C}"/>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5" name="Freeform 55">
                <a:extLst>
                  <a:ext uri="{FF2B5EF4-FFF2-40B4-BE49-F238E27FC236}">
                    <a16:creationId xmlns:a16="http://schemas.microsoft.com/office/drawing/2014/main" xmlns="" id="{3815D3D5-EC8A-4D01-9E48-7C484D03D3E7}"/>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6" name="Freeform 56">
                <a:extLst>
                  <a:ext uri="{FF2B5EF4-FFF2-40B4-BE49-F238E27FC236}">
                    <a16:creationId xmlns:a16="http://schemas.microsoft.com/office/drawing/2014/main" xmlns="" id="{D1FA7D9B-83FD-40ED-BE99-0DD9AF6E9224}"/>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7" name="Freeform 57">
                <a:extLst>
                  <a:ext uri="{FF2B5EF4-FFF2-40B4-BE49-F238E27FC236}">
                    <a16:creationId xmlns:a16="http://schemas.microsoft.com/office/drawing/2014/main" xmlns="" id="{5A76645D-6A0A-4F26-8B0E-27FF452C6DB8}"/>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8" name="Freeform 58">
                <a:extLst>
                  <a:ext uri="{FF2B5EF4-FFF2-40B4-BE49-F238E27FC236}">
                    <a16:creationId xmlns:a16="http://schemas.microsoft.com/office/drawing/2014/main" xmlns="" id="{314A11A7-1482-404E-AABA-59BD78AD650C}"/>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79" name="Freeform 59">
                <a:extLst>
                  <a:ext uri="{FF2B5EF4-FFF2-40B4-BE49-F238E27FC236}">
                    <a16:creationId xmlns:a16="http://schemas.microsoft.com/office/drawing/2014/main" xmlns="" id="{B8B1423D-4DA8-4A31-8973-603421AD6778}"/>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80" name="Oval 60">
                <a:extLst>
                  <a:ext uri="{FF2B5EF4-FFF2-40B4-BE49-F238E27FC236}">
                    <a16:creationId xmlns:a16="http://schemas.microsoft.com/office/drawing/2014/main" xmlns="" id="{3F77E1F9-3BA1-4676-83DC-494F7CE8CD32}"/>
                  </a:ext>
                </a:extLst>
              </p:cNvPr>
              <p:cNvSpPr>
                <a:spLocks noChangeArrowheads="1"/>
              </p:cNvSpPr>
              <p:nvPr/>
            </p:nvSpPr>
            <p:spPr bwMode="auto">
              <a:xfrm>
                <a:off x="3464" y="2037"/>
                <a:ext cx="573" cy="567"/>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6681" name="Freeform 61">
                <a:extLst>
                  <a:ext uri="{FF2B5EF4-FFF2-40B4-BE49-F238E27FC236}">
                    <a16:creationId xmlns:a16="http://schemas.microsoft.com/office/drawing/2014/main" xmlns="" id="{291FCDBD-DB9A-4CBF-BBD6-CD6D95328989}"/>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rgbClr val="FFCC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6682" name="Oval 62">
                <a:extLst>
                  <a:ext uri="{FF2B5EF4-FFF2-40B4-BE49-F238E27FC236}">
                    <a16:creationId xmlns:a16="http://schemas.microsoft.com/office/drawing/2014/main" xmlns="" id="{A1A5BB65-E252-4B85-BBAA-1DF325E7EFA0}"/>
                  </a:ext>
                </a:extLst>
              </p:cNvPr>
              <p:cNvSpPr>
                <a:spLocks noChangeArrowheads="1"/>
              </p:cNvSpPr>
              <p:nvPr/>
            </p:nvSpPr>
            <p:spPr bwMode="auto">
              <a:xfrm>
                <a:off x="3445" y="2019"/>
                <a:ext cx="611" cy="605"/>
              </a:xfrm>
              <a:prstGeom prst="ellipse">
                <a:avLst/>
              </a:prstGeom>
              <a:solidFill>
                <a:schemeClr val="bg1"/>
              </a:soli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26683" name="Picture 63" descr="Untitled-2 csdopy">
                <a:extLst>
                  <a:ext uri="{FF2B5EF4-FFF2-40B4-BE49-F238E27FC236}">
                    <a16:creationId xmlns:a16="http://schemas.microsoft.com/office/drawing/2014/main" xmlns="" id="{A7779817-4E6A-4436-9BEC-B451CDF5D2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chemeClr val="bg1"/>
                </a:solidFill>
                <a:miter lim="800000"/>
                <a:headEnd/>
                <a:tailEnd/>
              </a:ln>
            </p:spPr>
          </p:pic>
        </p:grpSp>
      </p:grpSp>
      <p:sp>
        <p:nvSpPr>
          <p:cNvPr id="15423" name="WordArt 63">
            <a:extLst>
              <a:ext uri="{FF2B5EF4-FFF2-40B4-BE49-F238E27FC236}">
                <a16:creationId xmlns:a16="http://schemas.microsoft.com/office/drawing/2014/main" xmlns="" id="{5B08CC3B-0495-45A2-8DA1-CA33BCAAF713}"/>
              </a:ext>
            </a:extLst>
          </p:cNvPr>
          <p:cNvSpPr>
            <a:spLocks noChangeArrowheads="1" noChangeShapeType="1" noTextEdit="1"/>
          </p:cNvSpPr>
          <p:nvPr/>
        </p:nvSpPr>
        <p:spPr bwMode="auto">
          <a:xfrm>
            <a:off x="2286000" y="2133600"/>
            <a:ext cx="7772400" cy="23622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r>
              <a:rPr lang="en-US" sz="3600" b="1" kern="10" dirty="0">
                <a:solidFill>
                  <a:srgbClr val="0000FF"/>
                </a:solidFill>
                <a:latin typeface="Times New Roman" panose="02020603050405020304" pitchFamily="18" charset="0"/>
                <a:cs typeface="Times New Roman" panose="02020603050405020304" pitchFamily="18" charset="0"/>
              </a:rPr>
              <a:t>CHIẾN TRANH TRỊNH - NGUYỄN </a:t>
            </a:r>
          </a:p>
          <a:p>
            <a:r>
              <a:rPr lang="en-US" sz="3600" b="1" kern="10" dirty="0">
                <a:solidFill>
                  <a:srgbClr val="0000FF"/>
                </a:solidFill>
                <a:latin typeface="Times New Roman" panose="02020603050405020304" pitchFamily="18" charset="0"/>
                <a:cs typeface="Times New Roman" panose="02020603050405020304" pitchFamily="18" charset="0"/>
              </a:rPr>
              <a:t>VÀ HẬU QUẢ CỦA NÓ</a:t>
            </a:r>
          </a:p>
        </p:txBody>
      </p:sp>
      <p:sp>
        <p:nvSpPr>
          <p:cNvPr id="15424" name="WordArt 64">
            <a:extLst>
              <a:ext uri="{FF2B5EF4-FFF2-40B4-BE49-F238E27FC236}">
                <a16:creationId xmlns:a16="http://schemas.microsoft.com/office/drawing/2014/main" xmlns="" id="{E377AC62-67B3-4DCB-82E3-33384A3AD061}"/>
              </a:ext>
            </a:extLst>
          </p:cNvPr>
          <p:cNvSpPr>
            <a:spLocks noChangeArrowheads="1" noChangeShapeType="1" noTextEdit="1"/>
          </p:cNvSpPr>
          <p:nvPr/>
        </p:nvSpPr>
        <p:spPr bwMode="auto">
          <a:xfrm>
            <a:off x="2124076" y="381001"/>
            <a:ext cx="3286125" cy="523875"/>
          </a:xfrm>
          <a:prstGeom prst="rect">
            <a:avLst/>
          </a:prstGeom>
        </p:spPr>
        <p:txBody>
          <a:bodyPr wrap="none" fromWordArt="1">
            <a:prstTxWarp prst="textPlain">
              <a:avLst>
                <a:gd name="adj" fmla="val 50000"/>
              </a:avLst>
            </a:prstTxWarp>
          </a:bodyPr>
          <a:lstStyle/>
          <a:p>
            <a:r>
              <a:rPr lang="en-US" sz="3600" b="1" kern="10">
                <a:ln w="9525">
                  <a:solidFill>
                    <a:srgbClr val="000000"/>
                  </a:solidFill>
                  <a:round/>
                  <a:headEnd/>
                  <a:tailEnd/>
                </a:ln>
                <a:solidFill>
                  <a:srgbClr val="009900"/>
                </a:solidFill>
                <a:latin typeface="Times New Roman" panose="02020603050405020304" pitchFamily="18" charset="0"/>
                <a:cs typeface="Times New Roman" panose="02020603050405020304" pitchFamily="18" charset="0"/>
              </a:rPr>
              <a:t> HOẠT ĐỘNG 3</a:t>
            </a:r>
          </a:p>
        </p:txBody>
      </p:sp>
      <p:sp>
        <p:nvSpPr>
          <p:cNvPr id="76803" name="WordArt 3">
            <a:extLst>
              <a:ext uri="{FF2B5EF4-FFF2-40B4-BE49-F238E27FC236}">
                <a16:creationId xmlns:a16="http://schemas.microsoft.com/office/drawing/2014/main" xmlns="" id="{84525138-F424-4A30-BF9F-2BD0CAC7EE7F}"/>
              </a:ext>
            </a:extLst>
          </p:cNvPr>
          <p:cNvSpPr>
            <a:spLocks noChangeArrowheads="1" noChangeShapeType="1" noTextEdit="1"/>
          </p:cNvSpPr>
          <p:nvPr/>
        </p:nvSpPr>
        <p:spPr bwMode="auto">
          <a:xfrm>
            <a:off x="2057400" y="4884738"/>
            <a:ext cx="4724400" cy="1058862"/>
          </a:xfrm>
          <a:prstGeom prst="rect">
            <a:avLst/>
          </a:prstGeom>
        </p:spPr>
        <p:txBody>
          <a:bodyPr wrap="none" fromWordArt="1">
            <a:prstTxWarp prst="textDoubleWave1">
              <a:avLst>
                <a:gd name="adj1" fmla="val 6500"/>
                <a:gd name="adj2" fmla="val 0"/>
              </a:avLst>
            </a:prstTxWarp>
          </a:bodyPr>
          <a:lstStyle/>
          <a:p>
            <a:r>
              <a:rPr lang="en-US" sz="3600" b="1" kern="10" spc="-360">
                <a:ln w="12700">
                  <a:solidFill>
                    <a:srgbClr val="FF00FF"/>
                  </a:solidFill>
                  <a:round/>
                  <a:headEnd/>
                  <a:tailEnd/>
                </a:ln>
                <a:solidFill>
                  <a:srgbClr val="FF6600"/>
                </a:solidFill>
                <a:latin typeface="Times New Roman" panose="02020603050405020304" pitchFamily="18" charset="0"/>
                <a:cs typeface="Times New Roman" panose="02020603050405020304" pitchFamily="18" charset="0"/>
              </a:rPr>
              <a:t>THẢO LUẬN NHÓM ĐÔI</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3" presetClass="entr" presetSubtype="10" fill="hold" nodeType="clickEffect">
                                  <p:stCondLst>
                                    <p:cond delay="0"/>
                                  </p:stCondLst>
                                  <p:childTnLst>
                                    <p:set>
                                      <p:cBhvr>
                                        <p:cTn id="10" dur="1" fill="hold">
                                          <p:stCondLst>
                                            <p:cond delay="0"/>
                                          </p:stCondLst>
                                        </p:cTn>
                                        <p:tgtEl>
                                          <p:spTgt spid="15424"/>
                                        </p:tgtEl>
                                        <p:attrNameLst>
                                          <p:attrName>style.visibility</p:attrName>
                                        </p:attrNameLst>
                                      </p:cBhvr>
                                      <p:to>
                                        <p:strVal val="visible"/>
                                      </p:to>
                                    </p:set>
                                    <p:animEffect transition="in" filter="blinds(horizontal)">
                                      <p:cBhvr>
                                        <p:cTn id="11" dur="500"/>
                                        <p:tgtEl>
                                          <p:spTgt spid="1542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xit" presetSubtype="10" fill="hold" nodeType="clickEffect">
                                  <p:stCondLst>
                                    <p:cond delay="0"/>
                                  </p:stCondLst>
                                  <p:childTnLst>
                                    <p:animEffect transition="out" filter="checkerboard(across)">
                                      <p:cBhvr>
                                        <p:cTn id="15" dur="500"/>
                                        <p:tgtEl>
                                          <p:spTgt spid="15424"/>
                                        </p:tgtEl>
                                      </p:cBhvr>
                                    </p:animEffect>
                                    <p:set>
                                      <p:cBhvr>
                                        <p:cTn id="16" dur="1" fill="hold">
                                          <p:stCondLst>
                                            <p:cond delay="499"/>
                                          </p:stCondLst>
                                        </p:cTn>
                                        <p:tgtEl>
                                          <p:spTgt spid="15424"/>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0" fill="hold" nodeType="clickEffect">
                                  <p:stCondLst>
                                    <p:cond delay="0"/>
                                  </p:stCondLst>
                                  <p:childTnLst>
                                    <p:set>
                                      <p:cBhvr>
                                        <p:cTn id="20" dur="1" fill="hold">
                                          <p:stCondLst>
                                            <p:cond delay="0"/>
                                          </p:stCondLst>
                                        </p:cTn>
                                        <p:tgtEl>
                                          <p:spTgt spid="15423"/>
                                        </p:tgtEl>
                                        <p:attrNameLst>
                                          <p:attrName>style.visibility</p:attrName>
                                        </p:attrNameLst>
                                      </p:cBhvr>
                                      <p:to>
                                        <p:strVal val="visible"/>
                                      </p:to>
                                    </p:set>
                                    <p:anim calcmode="lin" valueType="num">
                                      <p:cBhvr>
                                        <p:cTn id="21" dur="500" fill="hold"/>
                                        <p:tgtEl>
                                          <p:spTgt spid="15423"/>
                                        </p:tgtEl>
                                        <p:attrNameLst>
                                          <p:attrName>ppt_w</p:attrName>
                                        </p:attrNameLst>
                                      </p:cBhvr>
                                      <p:tavLst>
                                        <p:tav tm="0">
                                          <p:val>
                                            <p:fltVal val="0"/>
                                          </p:val>
                                        </p:tav>
                                        <p:tav tm="100000">
                                          <p:val>
                                            <p:strVal val="#ppt_w"/>
                                          </p:val>
                                        </p:tav>
                                      </p:tavLst>
                                    </p:anim>
                                    <p:anim calcmode="lin" valueType="num">
                                      <p:cBhvr>
                                        <p:cTn id="22" dur="500" fill="hold"/>
                                        <p:tgtEl>
                                          <p:spTgt spid="15423"/>
                                        </p:tgtEl>
                                        <p:attrNameLst>
                                          <p:attrName>ppt_h</p:attrName>
                                        </p:attrNameLst>
                                      </p:cBhvr>
                                      <p:tavLst>
                                        <p:tav tm="0">
                                          <p:val>
                                            <p:fltVal val="0"/>
                                          </p:val>
                                        </p:tav>
                                        <p:tav tm="100000">
                                          <p:val>
                                            <p:strVal val="#ppt_h"/>
                                          </p:val>
                                        </p:tav>
                                      </p:tavLst>
                                    </p:anim>
                                    <p:animEffect transition="in" filter="fade">
                                      <p:cBhvr>
                                        <p:cTn id="23" dur="500"/>
                                        <p:tgtEl>
                                          <p:spTgt spid="1542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8" presetClass="entr" presetSubtype="16" fill="hold" nodeType="clickEffect">
                                  <p:stCondLst>
                                    <p:cond delay="0"/>
                                  </p:stCondLst>
                                  <p:childTnLst>
                                    <p:set>
                                      <p:cBhvr>
                                        <p:cTn id="27" dur="1" fill="hold">
                                          <p:stCondLst>
                                            <p:cond delay="0"/>
                                          </p:stCondLst>
                                        </p:cTn>
                                        <p:tgtEl>
                                          <p:spTgt spid="76803"/>
                                        </p:tgtEl>
                                        <p:attrNameLst>
                                          <p:attrName>style.visibility</p:attrName>
                                        </p:attrNameLst>
                                      </p:cBhvr>
                                      <p:to>
                                        <p:strVal val="visible"/>
                                      </p:to>
                                    </p:set>
                                    <p:animEffect transition="in" filter="diamond(in)">
                                      <p:cBhvr>
                                        <p:cTn id="28" dur="2000"/>
                                        <p:tgtEl>
                                          <p:spTgt spid="7680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0" presetClass="exit" presetSubtype="0" fill="hold" nodeType="clickEffect">
                                  <p:stCondLst>
                                    <p:cond delay="0"/>
                                  </p:stCondLst>
                                  <p:childTnLst>
                                    <p:animEffect transition="out" filter="wedge">
                                      <p:cBhvr>
                                        <p:cTn id="32" dur="2000"/>
                                        <p:tgtEl>
                                          <p:spTgt spid="76803"/>
                                        </p:tgtEl>
                                      </p:cBhvr>
                                    </p:animEffect>
                                    <p:set>
                                      <p:cBhvr>
                                        <p:cTn id="33" dur="1" fill="hold">
                                          <p:stCondLst>
                                            <p:cond delay="1999"/>
                                          </p:stCondLst>
                                        </p:cTn>
                                        <p:tgtEl>
                                          <p:spTgt spid="7680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5" name="Text Box 5">
            <a:extLst>
              <a:ext uri="{FF2B5EF4-FFF2-40B4-BE49-F238E27FC236}">
                <a16:creationId xmlns:a16="http://schemas.microsoft.com/office/drawing/2014/main" xmlns="" id="{5B042E64-7B9C-4F57-B909-A1D40484D704}"/>
              </a:ext>
            </a:extLst>
          </p:cNvPr>
          <p:cNvSpPr txBox="1">
            <a:spLocks noChangeArrowheads="1"/>
          </p:cNvSpPr>
          <p:nvPr/>
        </p:nvSpPr>
        <p:spPr bwMode="auto">
          <a:xfrm>
            <a:off x="1816100" y="1752601"/>
            <a:ext cx="7848600" cy="3165475"/>
          </a:xfrm>
          <a:prstGeom prst="rect">
            <a:avLst/>
          </a:prstGeom>
          <a:noFill/>
          <a:ln w="22225" algn="ctr">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53975" indent="125413"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3200" b="1" dirty="0">
                <a:solidFill>
                  <a:srgbClr val="0000FF"/>
                </a:solidFill>
                <a:latin typeface="Times New Roman" panose="02020603050405020304" pitchFamily="18" charset="0"/>
                <a:cs typeface="Times New Roman" panose="02020603050405020304" pitchFamily="18" charset="0"/>
              </a:rPr>
              <a:t>1</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Nguyên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nhân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nào</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dẫn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đến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chiến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tranh</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Trịnh</a:t>
            </a:r>
            <a:r>
              <a:rPr lang="en-US" altLang="en-US" sz="2800" b="1" dirty="0">
                <a:solidFill>
                  <a:srgbClr val="0000FF"/>
                </a:solidFill>
                <a:latin typeface="Times New Roman" panose="02020603050405020304" pitchFamily="18" charset="0"/>
                <a:cs typeface="Times New Roman" panose="02020603050405020304" pitchFamily="18" charset="0"/>
              </a:rPr>
              <a:t> – </a:t>
            </a:r>
            <a:r>
              <a:rPr lang="en-US" altLang="en-US" sz="2800" b="1" dirty="0" err="1">
                <a:solidFill>
                  <a:srgbClr val="0000FF"/>
                </a:solidFill>
                <a:latin typeface="Times New Roman" panose="02020603050405020304" pitchFamily="18" charset="0"/>
                <a:cs typeface="Times New Roman" panose="02020603050405020304" pitchFamily="18" charset="0"/>
              </a:rPr>
              <a:t>Nguyễn</a:t>
            </a:r>
            <a:r>
              <a:rPr lang="en-US" altLang="en-US" sz="2800" b="1" dirty="0">
                <a:solidFill>
                  <a:srgbClr val="0000FF"/>
                </a:solidFill>
                <a:latin typeface="Times New Roman" panose="02020603050405020304" pitchFamily="18" charset="0"/>
                <a:cs typeface="Times New Roman" panose="02020603050405020304" pitchFamily="18" charset="0"/>
              </a:rPr>
              <a:t>?</a:t>
            </a:r>
          </a:p>
          <a:p>
            <a:pPr algn="l" eaLnBrk="1" hangingPunct="1">
              <a:spcBef>
                <a:spcPct val="50000"/>
              </a:spcBef>
            </a:pPr>
            <a:r>
              <a:rPr lang="en-US" altLang="en-US" sz="2800" b="1" dirty="0">
                <a:solidFill>
                  <a:srgbClr val="0000FF"/>
                </a:solidFill>
                <a:latin typeface="Times New Roman" panose="02020603050405020304" pitchFamily="18" charset="0"/>
                <a:cs typeface="Times New Roman" panose="02020603050405020304" pitchFamily="18" charset="0"/>
              </a:rPr>
              <a:t> 2.Trình </a:t>
            </a:r>
            <a:r>
              <a:rPr lang="en-US" altLang="en-US" sz="2800" b="1" dirty="0" err="1">
                <a:solidFill>
                  <a:srgbClr val="0000FF"/>
                </a:solidFill>
                <a:latin typeface="Times New Roman" panose="02020603050405020304" pitchFamily="18" charset="0"/>
                <a:cs typeface="Times New Roman" panose="02020603050405020304" pitchFamily="18" charset="0"/>
              </a:rPr>
              <a:t>bày</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diễn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biến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chính</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của</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chiến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tranh</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Trịnh</a:t>
            </a:r>
            <a:r>
              <a:rPr lang="en-US" altLang="en-US" sz="2800" b="1" dirty="0">
                <a:solidFill>
                  <a:srgbClr val="0000FF"/>
                </a:solidFill>
                <a:latin typeface="Times New Roman" panose="02020603050405020304" pitchFamily="18" charset="0"/>
                <a:cs typeface="Times New Roman" panose="02020603050405020304" pitchFamily="18" charset="0"/>
              </a:rPr>
              <a:t> – </a:t>
            </a:r>
            <a:r>
              <a:rPr lang="en-US" altLang="en-US" sz="2800" b="1" dirty="0" err="1">
                <a:solidFill>
                  <a:srgbClr val="0000FF"/>
                </a:solidFill>
                <a:latin typeface="Times New Roman" panose="02020603050405020304" pitchFamily="18" charset="0"/>
                <a:cs typeface="Times New Roman" panose="02020603050405020304" pitchFamily="18" charset="0"/>
              </a:rPr>
              <a:t>Nguyễn</a:t>
            </a:r>
            <a:r>
              <a:rPr lang="en-US" altLang="en-US" sz="2800" b="1" dirty="0">
                <a:solidFill>
                  <a:srgbClr val="0000FF"/>
                </a:solidFill>
                <a:latin typeface="Times New Roman" panose="02020603050405020304" pitchFamily="18" charset="0"/>
                <a:cs typeface="Times New Roman" panose="02020603050405020304" pitchFamily="18" charset="0"/>
              </a:rPr>
              <a:t> ?</a:t>
            </a:r>
          </a:p>
          <a:p>
            <a:pPr algn="l" eaLnBrk="1" hangingPunct="1">
              <a:spcBef>
                <a:spcPct val="50000"/>
              </a:spcBef>
            </a:pPr>
            <a:r>
              <a:rPr lang="en-US" altLang="en-US" sz="2800" b="1" dirty="0">
                <a:solidFill>
                  <a:srgbClr val="0000FF"/>
                </a:solidFill>
                <a:latin typeface="Times New Roman" panose="02020603050405020304" pitchFamily="18" charset="0"/>
                <a:cs typeface="Times New Roman" panose="02020603050405020304" pitchFamily="18" charset="0"/>
              </a:rPr>
              <a:t> 3. </a:t>
            </a:r>
            <a:r>
              <a:rPr lang="en-US" altLang="en-US" sz="2800" b="1" dirty="0" err="1">
                <a:solidFill>
                  <a:srgbClr val="0000FF"/>
                </a:solidFill>
                <a:latin typeface="Times New Roman" panose="02020603050405020304" pitchFamily="18" charset="0"/>
                <a:cs typeface="Times New Roman" panose="02020603050405020304" pitchFamily="18" charset="0"/>
              </a:rPr>
              <a:t>Kết</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quả</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cuộc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chiến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tranh</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Trịnh</a:t>
            </a:r>
            <a:r>
              <a:rPr lang="en-US" altLang="en-US" sz="2800" b="1" dirty="0">
                <a:solidFill>
                  <a:srgbClr val="0000FF"/>
                </a:solidFill>
                <a:latin typeface="Times New Roman" panose="02020603050405020304" pitchFamily="18" charset="0"/>
                <a:cs typeface="Times New Roman" panose="02020603050405020304" pitchFamily="18" charset="0"/>
              </a:rPr>
              <a:t> – </a:t>
            </a:r>
            <a:r>
              <a:rPr lang="en-US" altLang="en-US" sz="2800" b="1" dirty="0" err="1">
                <a:solidFill>
                  <a:srgbClr val="0000FF"/>
                </a:solidFill>
                <a:latin typeface="Times New Roman" panose="02020603050405020304" pitchFamily="18" charset="0"/>
                <a:cs typeface="Times New Roman" panose="02020603050405020304" pitchFamily="18" charset="0"/>
              </a:rPr>
              <a:t>Nguyễn</a:t>
            </a:r>
            <a:r>
              <a:rPr lang="en-US" altLang="en-US" sz="2800" b="1" dirty="0">
                <a:solidFill>
                  <a:srgbClr val="0000FF"/>
                </a:solidFill>
                <a:latin typeface="Times New Roman" panose="02020603050405020304" pitchFamily="18" charset="0"/>
                <a:cs typeface="Times New Roman" panose="02020603050405020304" pitchFamily="18" charset="0"/>
              </a:rPr>
              <a:t> ra </a:t>
            </a:r>
            <a:r>
              <a:rPr lang="en-US" altLang="en-US" sz="2800" b="1" dirty="0" err="1">
                <a:solidFill>
                  <a:srgbClr val="0000FF"/>
                </a:solidFill>
                <a:latin typeface="Times New Roman" panose="02020603050405020304" pitchFamily="18" charset="0"/>
                <a:cs typeface="Times New Roman" panose="02020603050405020304" pitchFamily="18" charset="0"/>
              </a:rPr>
              <a:t>sao</a:t>
            </a:r>
            <a:r>
              <a:rPr lang="en-US" altLang="en-US" sz="2800" b="1" dirty="0">
                <a:solidFill>
                  <a:srgbClr val="0000FF"/>
                </a:solidFill>
                <a:latin typeface="Times New Roman" panose="02020603050405020304" pitchFamily="18" charset="0"/>
                <a:cs typeface="Times New Roman" panose="02020603050405020304" pitchFamily="18"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6805"/>
                                        </p:tgtEl>
                                        <p:attrNameLst>
                                          <p:attrName>style.visibility</p:attrName>
                                        </p:attrNameLst>
                                      </p:cBhvr>
                                      <p:to>
                                        <p:strVal val="visible"/>
                                      </p:to>
                                    </p:set>
                                    <p:animEffect transition="in" filter="box(in)">
                                      <p:cBhvr>
                                        <p:cTn id="7" dur="500"/>
                                        <p:tgtEl>
                                          <p:spTgt spid="76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47CCB7F5-F4AA-45E9-8EA6-70B46BF85B11}"/>
              </a:ext>
            </a:extLst>
          </p:cNvPr>
          <p:cNvGrpSpPr>
            <a:grpSpLocks/>
          </p:cNvGrpSpPr>
          <p:nvPr/>
        </p:nvGrpSpPr>
        <p:grpSpPr bwMode="auto">
          <a:xfrm>
            <a:off x="2362200" y="0"/>
            <a:ext cx="7162800" cy="6858000"/>
            <a:chOff x="2512" y="1096"/>
            <a:chExt cx="2477" cy="2450"/>
          </a:xfrm>
        </p:grpSpPr>
        <p:sp>
          <p:nvSpPr>
            <p:cNvPr id="28677" name="Freeform 10">
              <a:extLst>
                <a:ext uri="{FF2B5EF4-FFF2-40B4-BE49-F238E27FC236}">
                  <a16:creationId xmlns:a16="http://schemas.microsoft.com/office/drawing/2014/main" xmlns="" id="{87C3DCAD-95BF-4EE9-92F1-B0099636C98A}"/>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28678" name="Group 11">
              <a:extLst>
                <a:ext uri="{FF2B5EF4-FFF2-40B4-BE49-F238E27FC236}">
                  <a16:creationId xmlns:a16="http://schemas.microsoft.com/office/drawing/2014/main" xmlns="" id="{284582B6-456D-4526-902E-90108F4B5CD2}"/>
                </a:ext>
              </a:extLst>
            </p:cNvPr>
            <p:cNvGrpSpPr>
              <a:grpSpLocks/>
            </p:cNvGrpSpPr>
            <p:nvPr/>
          </p:nvGrpSpPr>
          <p:grpSpPr bwMode="auto">
            <a:xfrm>
              <a:off x="2547" y="1131"/>
              <a:ext cx="2407" cy="2380"/>
              <a:chOff x="2547" y="1131"/>
              <a:chExt cx="2407" cy="2380"/>
            </a:xfrm>
          </p:grpSpPr>
          <p:sp>
            <p:nvSpPr>
              <p:cNvPr id="28679" name="Freeform 12">
                <a:extLst>
                  <a:ext uri="{FF2B5EF4-FFF2-40B4-BE49-F238E27FC236}">
                    <a16:creationId xmlns:a16="http://schemas.microsoft.com/office/drawing/2014/main" xmlns="" id="{2982A002-AAF1-4EC2-BC27-CC4A5BC025D9}"/>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0" name="Freeform 13">
                <a:extLst>
                  <a:ext uri="{FF2B5EF4-FFF2-40B4-BE49-F238E27FC236}">
                    <a16:creationId xmlns:a16="http://schemas.microsoft.com/office/drawing/2014/main" xmlns="" id="{993571BE-D788-41F9-9BB8-AE50362C5DDD}"/>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1" name="Freeform 14">
                <a:extLst>
                  <a:ext uri="{FF2B5EF4-FFF2-40B4-BE49-F238E27FC236}">
                    <a16:creationId xmlns:a16="http://schemas.microsoft.com/office/drawing/2014/main" xmlns="" id="{41B205A4-CFC4-43B4-B7F2-6CC1FDEF479F}"/>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2" name="Freeform 15">
                <a:extLst>
                  <a:ext uri="{FF2B5EF4-FFF2-40B4-BE49-F238E27FC236}">
                    <a16:creationId xmlns:a16="http://schemas.microsoft.com/office/drawing/2014/main" xmlns="" id="{114CFEBD-7F5D-497F-99E8-2FE6E261B14E}"/>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3" name="Freeform 16">
                <a:extLst>
                  <a:ext uri="{FF2B5EF4-FFF2-40B4-BE49-F238E27FC236}">
                    <a16:creationId xmlns:a16="http://schemas.microsoft.com/office/drawing/2014/main" xmlns="" id="{3B76E7A5-A500-41D8-A7BD-2CDAE0940E9E}"/>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4" name="Freeform 17">
                <a:extLst>
                  <a:ext uri="{FF2B5EF4-FFF2-40B4-BE49-F238E27FC236}">
                    <a16:creationId xmlns:a16="http://schemas.microsoft.com/office/drawing/2014/main" xmlns="" id="{8A665C65-557D-4913-ACDC-79B75CC0AEDD}"/>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5" name="Freeform 18">
                <a:extLst>
                  <a:ext uri="{FF2B5EF4-FFF2-40B4-BE49-F238E27FC236}">
                    <a16:creationId xmlns:a16="http://schemas.microsoft.com/office/drawing/2014/main" xmlns="" id="{EF8601FE-FF71-4390-841C-6211C6D10A06}"/>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6" name="Freeform 19">
                <a:extLst>
                  <a:ext uri="{FF2B5EF4-FFF2-40B4-BE49-F238E27FC236}">
                    <a16:creationId xmlns:a16="http://schemas.microsoft.com/office/drawing/2014/main" xmlns="" id="{CF63F72A-58B2-4103-A46B-70D71604A8C1}"/>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7" name="Freeform 20">
                <a:extLst>
                  <a:ext uri="{FF2B5EF4-FFF2-40B4-BE49-F238E27FC236}">
                    <a16:creationId xmlns:a16="http://schemas.microsoft.com/office/drawing/2014/main" xmlns="" id="{AF23FF83-255C-4B67-9208-5795B2B8C559}"/>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8" name="Freeform 21">
                <a:extLst>
                  <a:ext uri="{FF2B5EF4-FFF2-40B4-BE49-F238E27FC236}">
                    <a16:creationId xmlns:a16="http://schemas.microsoft.com/office/drawing/2014/main" xmlns="" id="{1137BF3F-F3D7-41D7-91B2-E7327740F967}"/>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89" name="Freeform 22">
                <a:extLst>
                  <a:ext uri="{FF2B5EF4-FFF2-40B4-BE49-F238E27FC236}">
                    <a16:creationId xmlns:a16="http://schemas.microsoft.com/office/drawing/2014/main" xmlns="" id="{CB3858EC-D702-44AD-A8C6-3CE956766F79}"/>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0" name="Freeform 23">
                <a:extLst>
                  <a:ext uri="{FF2B5EF4-FFF2-40B4-BE49-F238E27FC236}">
                    <a16:creationId xmlns:a16="http://schemas.microsoft.com/office/drawing/2014/main" xmlns="" id="{015E7F38-6FE5-437C-B6A2-A962C381209E}"/>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1" name="Freeform 24">
                <a:extLst>
                  <a:ext uri="{FF2B5EF4-FFF2-40B4-BE49-F238E27FC236}">
                    <a16:creationId xmlns:a16="http://schemas.microsoft.com/office/drawing/2014/main" xmlns="" id="{0EC353F3-7716-4A0A-93F0-93BD1E9BA31B}"/>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2" name="Freeform 25">
                <a:extLst>
                  <a:ext uri="{FF2B5EF4-FFF2-40B4-BE49-F238E27FC236}">
                    <a16:creationId xmlns:a16="http://schemas.microsoft.com/office/drawing/2014/main" xmlns="" id="{209DFC96-D30B-4A66-A7E0-B0502B74EBD7}"/>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3" name="Freeform 26">
                <a:extLst>
                  <a:ext uri="{FF2B5EF4-FFF2-40B4-BE49-F238E27FC236}">
                    <a16:creationId xmlns:a16="http://schemas.microsoft.com/office/drawing/2014/main" xmlns="" id="{7E4A8740-E848-4723-9FD0-9C9425CF87CD}"/>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4" name="Freeform 27">
                <a:extLst>
                  <a:ext uri="{FF2B5EF4-FFF2-40B4-BE49-F238E27FC236}">
                    <a16:creationId xmlns:a16="http://schemas.microsoft.com/office/drawing/2014/main" xmlns="" id="{A9A18FEE-C0D6-4019-8388-16A4A24ACA96}"/>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5" name="Freeform 28">
                <a:extLst>
                  <a:ext uri="{FF2B5EF4-FFF2-40B4-BE49-F238E27FC236}">
                    <a16:creationId xmlns:a16="http://schemas.microsoft.com/office/drawing/2014/main" xmlns="" id="{660C9572-20DA-463A-BF6F-860D7040D76A}"/>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6" name="Freeform 29">
                <a:extLst>
                  <a:ext uri="{FF2B5EF4-FFF2-40B4-BE49-F238E27FC236}">
                    <a16:creationId xmlns:a16="http://schemas.microsoft.com/office/drawing/2014/main" xmlns="" id="{994BBE9B-900B-4FC3-96F1-417954E89F04}"/>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7" name="Freeform 30">
                <a:extLst>
                  <a:ext uri="{FF2B5EF4-FFF2-40B4-BE49-F238E27FC236}">
                    <a16:creationId xmlns:a16="http://schemas.microsoft.com/office/drawing/2014/main" xmlns="" id="{3A5EF877-F88C-433D-8B99-549037B398E4}"/>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8" name="Freeform 31">
                <a:extLst>
                  <a:ext uri="{FF2B5EF4-FFF2-40B4-BE49-F238E27FC236}">
                    <a16:creationId xmlns:a16="http://schemas.microsoft.com/office/drawing/2014/main" xmlns="" id="{EFEA37E3-2247-4662-8343-283654831A52}"/>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699" name="Freeform 32">
                <a:extLst>
                  <a:ext uri="{FF2B5EF4-FFF2-40B4-BE49-F238E27FC236}">
                    <a16:creationId xmlns:a16="http://schemas.microsoft.com/office/drawing/2014/main" xmlns="" id="{FD9AD82F-A19E-4D67-80D0-DAC1546D3D59}"/>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0" name="Freeform 33">
                <a:extLst>
                  <a:ext uri="{FF2B5EF4-FFF2-40B4-BE49-F238E27FC236}">
                    <a16:creationId xmlns:a16="http://schemas.microsoft.com/office/drawing/2014/main" xmlns="" id="{BF8EBBF7-0B93-4CCC-B362-37EB10DEB1A9}"/>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1" name="Freeform 34">
                <a:extLst>
                  <a:ext uri="{FF2B5EF4-FFF2-40B4-BE49-F238E27FC236}">
                    <a16:creationId xmlns:a16="http://schemas.microsoft.com/office/drawing/2014/main" xmlns="" id="{CAC3FCD4-9BF7-4D75-8FC3-FE0AE7F3BF95}"/>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2" name="Freeform 35">
                <a:extLst>
                  <a:ext uri="{FF2B5EF4-FFF2-40B4-BE49-F238E27FC236}">
                    <a16:creationId xmlns:a16="http://schemas.microsoft.com/office/drawing/2014/main" xmlns="" id="{E08ADEC0-90B6-4E3A-9FA2-5CFB7573B072}"/>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3" name="Freeform 36">
                <a:extLst>
                  <a:ext uri="{FF2B5EF4-FFF2-40B4-BE49-F238E27FC236}">
                    <a16:creationId xmlns:a16="http://schemas.microsoft.com/office/drawing/2014/main" xmlns="" id="{5DBA9285-8350-4AC2-BC2D-CAF528B65D3F}"/>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4" name="Freeform 37">
                <a:extLst>
                  <a:ext uri="{FF2B5EF4-FFF2-40B4-BE49-F238E27FC236}">
                    <a16:creationId xmlns:a16="http://schemas.microsoft.com/office/drawing/2014/main" xmlns="" id="{0940854A-BD53-4F5B-846D-F1DCCE33DFC8}"/>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5" name="Freeform 38">
                <a:extLst>
                  <a:ext uri="{FF2B5EF4-FFF2-40B4-BE49-F238E27FC236}">
                    <a16:creationId xmlns:a16="http://schemas.microsoft.com/office/drawing/2014/main" xmlns="" id="{356A6096-E1A0-4085-91FD-7CC40315FC40}"/>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6" name="Freeform 39">
                <a:extLst>
                  <a:ext uri="{FF2B5EF4-FFF2-40B4-BE49-F238E27FC236}">
                    <a16:creationId xmlns:a16="http://schemas.microsoft.com/office/drawing/2014/main" xmlns="" id="{11DC8744-F847-4E0C-AA13-233FB1364759}"/>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7" name="Freeform 40">
                <a:extLst>
                  <a:ext uri="{FF2B5EF4-FFF2-40B4-BE49-F238E27FC236}">
                    <a16:creationId xmlns:a16="http://schemas.microsoft.com/office/drawing/2014/main" xmlns="" id="{D4194757-2D27-4033-936E-EF39C0C7C79A}"/>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8" name="Freeform 41">
                <a:extLst>
                  <a:ext uri="{FF2B5EF4-FFF2-40B4-BE49-F238E27FC236}">
                    <a16:creationId xmlns:a16="http://schemas.microsoft.com/office/drawing/2014/main" xmlns="" id="{BF6DED89-AFB8-4A59-ABB5-8572695357B8}"/>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09" name="Freeform 42">
                <a:extLst>
                  <a:ext uri="{FF2B5EF4-FFF2-40B4-BE49-F238E27FC236}">
                    <a16:creationId xmlns:a16="http://schemas.microsoft.com/office/drawing/2014/main" xmlns="" id="{9884F86A-25C8-415D-8FDB-91DE6232AA0F}"/>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10" name="Oval 43">
                <a:extLst>
                  <a:ext uri="{FF2B5EF4-FFF2-40B4-BE49-F238E27FC236}">
                    <a16:creationId xmlns:a16="http://schemas.microsoft.com/office/drawing/2014/main" xmlns="" id="{187EDDB3-B8AA-45FA-9E27-C0EB27A581CE}"/>
                  </a:ext>
                </a:extLst>
              </p:cNvPr>
              <p:cNvSpPr>
                <a:spLocks noChangeArrowheads="1"/>
              </p:cNvSpPr>
              <p:nvPr/>
            </p:nvSpPr>
            <p:spPr bwMode="auto">
              <a:xfrm>
                <a:off x="3210" y="1786"/>
                <a:ext cx="1081" cy="1070"/>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8711" name="Freeform 44">
                <a:extLst>
                  <a:ext uri="{FF2B5EF4-FFF2-40B4-BE49-F238E27FC236}">
                    <a16:creationId xmlns:a16="http://schemas.microsoft.com/office/drawing/2014/main" xmlns="" id="{0E9EC7B4-0330-495C-B4C0-CFDEB9A66E76}"/>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12" name="Freeform 45">
                <a:extLst>
                  <a:ext uri="{FF2B5EF4-FFF2-40B4-BE49-F238E27FC236}">
                    <a16:creationId xmlns:a16="http://schemas.microsoft.com/office/drawing/2014/main" xmlns="" id="{12EA1FBB-EB2C-494C-9813-DE43B38E1232}"/>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13" name="Freeform 46">
                <a:extLst>
                  <a:ext uri="{FF2B5EF4-FFF2-40B4-BE49-F238E27FC236}">
                    <a16:creationId xmlns:a16="http://schemas.microsoft.com/office/drawing/2014/main" xmlns="" id="{A7D67F3C-F7AE-48C1-9884-DE0F58C7B5CF}"/>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14" name="Freeform 47">
                <a:extLst>
                  <a:ext uri="{FF2B5EF4-FFF2-40B4-BE49-F238E27FC236}">
                    <a16:creationId xmlns:a16="http://schemas.microsoft.com/office/drawing/2014/main" xmlns="" id="{53790402-5720-4BBC-86B6-B3BAFD8B8C6B}"/>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15" name="Freeform 48">
                <a:extLst>
                  <a:ext uri="{FF2B5EF4-FFF2-40B4-BE49-F238E27FC236}">
                    <a16:creationId xmlns:a16="http://schemas.microsoft.com/office/drawing/2014/main" xmlns="" id="{1724219F-5706-4278-8F3E-919C994AAFE8}"/>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16" name="Freeform 49">
                <a:extLst>
                  <a:ext uri="{FF2B5EF4-FFF2-40B4-BE49-F238E27FC236}">
                    <a16:creationId xmlns:a16="http://schemas.microsoft.com/office/drawing/2014/main" xmlns="" id="{622EA047-F4DD-4413-BF98-594F6DEF24A7}"/>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17" name="Freeform 50">
                <a:extLst>
                  <a:ext uri="{FF2B5EF4-FFF2-40B4-BE49-F238E27FC236}">
                    <a16:creationId xmlns:a16="http://schemas.microsoft.com/office/drawing/2014/main" xmlns="" id="{58A71E27-1294-4503-84BF-BA6109AFC077}"/>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18" name="Freeform 51">
                <a:extLst>
                  <a:ext uri="{FF2B5EF4-FFF2-40B4-BE49-F238E27FC236}">
                    <a16:creationId xmlns:a16="http://schemas.microsoft.com/office/drawing/2014/main" xmlns="" id="{8BB09050-48A9-495D-A9F6-78537B4A5FC3}"/>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19" name="Freeform 52">
                <a:extLst>
                  <a:ext uri="{FF2B5EF4-FFF2-40B4-BE49-F238E27FC236}">
                    <a16:creationId xmlns:a16="http://schemas.microsoft.com/office/drawing/2014/main" xmlns="" id="{F577C5FC-B8AD-4615-963F-190CCD17D55E}"/>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20" name="Freeform 53">
                <a:extLst>
                  <a:ext uri="{FF2B5EF4-FFF2-40B4-BE49-F238E27FC236}">
                    <a16:creationId xmlns:a16="http://schemas.microsoft.com/office/drawing/2014/main" xmlns="" id="{3292873D-A63A-4CC5-B2B7-CE5C0FAEEEDF}"/>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21" name="Freeform 54">
                <a:extLst>
                  <a:ext uri="{FF2B5EF4-FFF2-40B4-BE49-F238E27FC236}">
                    <a16:creationId xmlns:a16="http://schemas.microsoft.com/office/drawing/2014/main" xmlns="" id="{C7C6A64C-64AE-4E9D-AADE-EEFC18E2E50A}"/>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22" name="Freeform 55">
                <a:extLst>
                  <a:ext uri="{FF2B5EF4-FFF2-40B4-BE49-F238E27FC236}">
                    <a16:creationId xmlns:a16="http://schemas.microsoft.com/office/drawing/2014/main" xmlns="" id="{38CB72C6-8A9D-47D2-A821-91EC9693D753}"/>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23" name="Freeform 56">
                <a:extLst>
                  <a:ext uri="{FF2B5EF4-FFF2-40B4-BE49-F238E27FC236}">
                    <a16:creationId xmlns:a16="http://schemas.microsoft.com/office/drawing/2014/main" xmlns="" id="{8713EF16-903E-4194-83BA-BD1E193AFB6F}"/>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24" name="Freeform 57">
                <a:extLst>
                  <a:ext uri="{FF2B5EF4-FFF2-40B4-BE49-F238E27FC236}">
                    <a16:creationId xmlns:a16="http://schemas.microsoft.com/office/drawing/2014/main" xmlns="" id="{A5EB2172-ECD9-4178-8FCE-81FD8FD074E7}"/>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25" name="Freeform 58">
                <a:extLst>
                  <a:ext uri="{FF2B5EF4-FFF2-40B4-BE49-F238E27FC236}">
                    <a16:creationId xmlns:a16="http://schemas.microsoft.com/office/drawing/2014/main" xmlns="" id="{E2776488-3B30-4059-82FB-8D09B59C687D}"/>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26" name="Freeform 59">
                <a:extLst>
                  <a:ext uri="{FF2B5EF4-FFF2-40B4-BE49-F238E27FC236}">
                    <a16:creationId xmlns:a16="http://schemas.microsoft.com/office/drawing/2014/main" xmlns="" id="{2646A35A-DEF7-445F-A28B-BB76BF7617FE}"/>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27" name="Oval 60">
                <a:extLst>
                  <a:ext uri="{FF2B5EF4-FFF2-40B4-BE49-F238E27FC236}">
                    <a16:creationId xmlns:a16="http://schemas.microsoft.com/office/drawing/2014/main" xmlns="" id="{E6B1D2D7-D48E-44CC-AFAD-FBA6684E927C}"/>
                  </a:ext>
                </a:extLst>
              </p:cNvPr>
              <p:cNvSpPr>
                <a:spLocks noChangeArrowheads="1"/>
              </p:cNvSpPr>
              <p:nvPr/>
            </p:nvSpPr>
            <p:spPr bwMode="auto">
              <a:xfrm>
                <a:off x="3464" y="2037"/>
                <a:ext cx="573" cy="567"/>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8728" name="Freeform 61">
                <a:extLst>
                  <a:ext uri="{FF2B5EF4-FFF2-40B4-BE49-F238E27FC236}">
                    <a16:creationId xmlns:a16="http://schemas.microsoft.com/office/drawing/2014/main" xmlns="" id="{1971D254-83EA-418F-B8DE-071813DD4BE9}"/>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8729" name="Oval 62">
                <a:extLst>
                  <a:ext uri="{FF2B5EF4-FFF2-40B4-BE49-F238E27FC236}">
                    <a16:creationId xmlns:a16="http://schemas.microsoft.com/office/drawing/2014/main" xmlns="" id="{772820F6-B4FA-44C1-8524-033E00F295C0}"/>
                  </a:ext>
                </a:extLst>
              </p:cNvPr>
              <p:cNvSpPr>
                <a:spLocks noChangeArrowheads="1"/>
              </p:cNvSpPr>
              <p:nvPr/>
            </p:nvSpPr>
            <p:spPr bwMode="auto">
              <a:xfrm>
                <a:off x="3445" y="2019"/>
                <a:ext cx="611" cy="605"/>
              </a:xfrm>
              <a:prstGeom prst="ellipse">
                <a:avLst/>
              </a:prstGeom>
              <a:solidFill>
                <a:schemeClr val="bg1"/>
              </a:soli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28730" name="Picture 63" descr="Untitled-2 csdopy">
                <a:extLst>
                  <a:ext uri="{FF2B5EF4-FFF2-40B4-BE49-F238E27FC236}">
                    <a16:creationId xmlns:a16="http://schemas.microsoft.com/office/drawing/2014/main" xmlns="" id="{2A422B66-3BFC-411F-8F0B-1901DF7708D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chemeClr val="bg1"/>
                </a:solidFill>
                <a:miter lim="800000"/>
                <a:headEnd/>
                <a:tailEnd/>
              </a:ln>
            </p:spPr>
          </p:pic>
        </p:grpSp>
      </p:grpSp>
      <p:sp>
        <p:nvSpPr>
          <p:cNvPr id="80956" name="Text Box 60">
            <a:extLst>
              <a:ext uri="{FF2B5EF4-FFF2-40B4-BE49-F238E27FC236}">
                <a16:creationId xmlns:a16="http://schemas.microsoft.com/office/drawing/2014/main" xmlns="" id="{895C840F-78CA-4FB8-B0A5-4CE8F9C4E4C1}"/>
              </a:ext>
            </a:extLst>
          </p:cNvPr>
          <p:cNvSpPr txBox="1">
            <a:spLocks noChangeArrowheads="1"/>
          </p:cNvSpPr>
          <p:nvPr/>
        </p:nvSpPr>
        <p:spPr bwMode="auto">
          <a:xfrm>
            <a:off x="2209800" y="1905000"/>
            <a:ext cx="7924800"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800" b="1" dirty="0">
                <a:latin typeface="Times New Roman" panose="02020603050405020304" pitchFamily="18" charset="0"/>
                <a:cs typeface="Times New Roman" panose="02020603050405020304" pitchFamily="18" charset="0"/>
              </a:rPr>
              <a:t>   </a:t>
            </a:r>
            <a:r>
              <a:rPr lang="en-US" altLang="en-US" sz="3200" b="1" dirty="0">
                <a:solidFill>
                  <a:srgbClr val="990000"/>
                </a:solidFill>
                <a:latin typeface="Times New Roman" panose="02020603050405020304" pitchFamily="18" charset="0"/>
                <a:cs typeface="Times New Roman" panose="02020603050405020304" pitchFamily="18" charset="0"/>
              </a:rPr>
              <a:t>- Sau </a:t>
            </a:r>
            <a:r>
              <a:rPr lang="en-US" altLang="en-US" sz="3200" b="1" dirty="0" err="1">
                <a:solidFill>
                  <a:srgbClr val="990000"/>
                </a:solidFill>
                <a:latin typeface="Times New Roman" panose="02020603050405020304" pitchFamily="18" charset="0"/>
                <a:cs typeface="Times New Roman" panose="02020603050405020304" pitchFamily="18" charset="0"/>
              </a:rPr>
              <a:t>khi</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Nguyễn</a:t>
            </a:r>
            <a:r>
              <a:rPr lang="en-US" altLang="en-US" sz="3200" b="1" dirty="0">
                <a:solidFill>
                  <a:srgbClr val="FF0000"/>
                </a:solidFill>
                <a:latin typeface="Times New Roman" panose="02020603050405020304" pitchFamily="18" charset="0"/>
                <a:cs typeface="Times New Roman" panose="02020603050405020304" pitchFamily="18" charset="0"/>
              </a:rPr>
              <a:t> Kim </a:t>
            </a:r>
            <a:r>
              <a:rPr lang="en-US" altLang="en-US" sz="3200" b="1" dirty="0" err="1">
                <a:solidFill>
                  <a:srgbClr val="FF0000"/>
                </a:solidFill>
                <a:latin typeface="Times New Roman" panose="02020603050405020304" pitchFamily="18" charset="0"/>
                <a:cs typeface="Times New Roman" panose="02020603050405020304" pitchFamily="18" charset="0"/>
              </a:rPr>
              <a:t>chết</a:t>
            </a:r>
            <a:r>
              <a:rPr lang="en-US" altLang="en-US" sz="3200" b="1" dirty="0">
                <a:solidFill>
                  <a:srgbClr val="990000"/>
                </a:solidFill>
                <a:latin typeface="Times New Roman" panose="02020603050405020304" pitchFamily="18" charset="0"/>
                <a:cs typeface="Times New Roman" panose="02020603050405020304" pitchFamily="18" charset="0"/>
              </a:rPr>
              <a:t>, con </a:t>
            </a:r>
            <a:r>
              <a:rPr lang="en-US" altLang="en-US" sz="3200" b="1" dirty="0" err="1">
                <a:solidFill>
                  <a:srgbClr val="990000"/>
                </a:solidFill>
                <a:latin typeface="Times New Roman" panose="02020603050405020304" pitchFamily="18" charset="0"/>
                <a:cs typeface="Times New Roman" panose="02020603050405020304" pitchFamily="18" charset="0"/>
              </a:rPr>
              <a:t>rể</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là</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Trịnh</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Kiểm</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lên</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thay</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nắm</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toàn</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bộ</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triều</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chính</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và</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đẩy</a:t>
            </a:r>
            <a:r>
              <a:rPr lang="en-US" altLang="en-US" sz="3200" b="1" dirty="0">
                <a:solidFill>
                  <a:srgbClr val="990000"/>
                </a:solidFill>
                <a:latin typeface="Times New Roman" panose="02020603050405020304" pitchFamily="18" charset="0"/>
                <a:cs typeface="Times New Roman" panose="02020603050405020304" pitchFamily="18" charset="0"/>
              </a:rPr>
              <a:t> con </a:t>
            </a:r>
            <a:r>
              <a:rPr lang="en-US" altLang="en-US" sz="3200" b="1" dirty="0" err="1">
                <a:solidFill>
                  <a:srgbClr val="990000"/>
                </a:solidFill>
                <a:latin typeface="Times New Roman" panose="02020603050405020304" pitchFamily="18" charset="0"/>
                <a:cs typeface="Times New Roman" panose="02020603050405020304" pitchFamily="18" charset="0"/>
              </a:rPr>
              <a:t>trai</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Nguyễn</a:t>
            </a:r>
            <a:r>
              <a:rPr lang="en-US" altLang="en-US" sz="3200" b="1" dirty="0">
                <a:solidFill>
                  <a:srgbClr val="FF0000"/>
                </a:solidFill>
                <a:latin typeface="Times New Roman" panose="02020603050405020304" pitchFamily="18" charset="0"/>
                <a:cs typeface="Times New Roman" panose="02020603050405020304" pitchFamily="18" charset="0"/>
              </a:rPr>
              <a:t> Kim </a:t>
            </a:r>
            <a:r>
              <a:rPr lang="en-US" altLang="en-US" sz="3200" b="1" dirty="0" err="1">
                <a:solidFill>
                  <a:srgbClr val="FF0000"/>
                </a:solidFill>
                <a:latin typeface="Times New Roman" panose="02020603050405020304" pitchFamily="18" charset="0"/>
                <a:cs typeface="Times New Roman" panose="02020603050405020304" pitchFamily="18" charset="0"/>
              </a:rPr>
              <a:t>là</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Nguyễn</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Hoàng</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vào</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00CC00"/>
                </a:solidFill>
                <a:latin typeface="Times New Roman" panose="02020603050405020304" pitchFamily="18" charset="0"/>
                <a:cs typeface="Times New Roman" panose="02020603050405020304" pitchFamily="18" charset="0"/>
              </a:rPr>
              <a:t>trấn</a:t>
            </a:r>
            <a:r>
              <a:rPr lang="en-US" altLang="en-US" sz="3200" b="1" dirty="0">
                <a:solidFill>
                  <a:srgbClr val="00CC00"/>
                </a:solidFill>
                <a:latin typeface="Times New Roman" panose="02020603050405020304" pitchFamily="18" charset="0"/>
                <a:cs typeface="Times New Roman" panose="02020603050405020304" pitchFamily="18" charset="0"/>
              </a:rPr>
              <a:t> </a:t>
            </a:r>
            <a:r>
              <a:rPr lang="en-US" altLang="en-US" sz="3200" b="1" dirty="0" err="1">
                <a:solidFill>
                  <a:srgbClr val="00CC00"/>
                </a:solidFill>
                <a:latin typeface="Times New Roman" panose="02020603050405020304" pitchFamily="18" charset="0"/>
                <a:cs typeface="Times New Roman" panose="02020603050405020304" pitchFamily="18" charset="0"/>
              </a:rPr>
              <a:t>thủ</a:t>
            </a:r>
            <a:r>
              <a:rPr lang="en-US" altLang="en-US" sz="3200" b="1" dirty="0">
                <a:solidFill>
                  <a:srgbClr val="00CC00"/>
                </a:solidFill>
                <a:latin typeface="Times New Roman" panose="02020603050405020304" pitchFamily="18" charset="0"/>
                <a:cs typeface="Times New Roman" panose="02020603050405020304" pitchFamily="18" charset="0"/>
              </a:rPr>
              <a:t> </a:t>
            </a:r>
            <a:r>
              <a:rPr lang="en-US" altLang="en-US" sz="3200" b="1" dirty="0" err="1">
                <a:solidFill>
                  <a:srgbClr val="00CC00"/>
                </a:solidFill>
                <a:latin typeface="Times New Roman" panose="02020603050405020304" pitchFamily="18" charset="0"/>
                <a:cs typeface="Times New Roman" panose="02020603050405020304" pitchFamily="18" charset="0"/>
              </a:rPr>
              <a:t>vùng</a:t>
            </a:r>
            <a:r>
              <a:rPr lang="en-US" altLang="en-US" sz="3200" b="1" dirty="0">
                <a:solidFill>
                  <a:srgbClr val="00CC00"/>
                </a:solidFill>
                <a:latin typeface="Times New Roman" panose="02020603050405020304" pitchFamily="18" charset="0"/>
                <a:cs typeface="Times New Roman" panose="02020603050405020304" pitchFamily="18" charset="0"/>
              </a:rPr>
              <a:t> </a:t>
            </a:r>
            <a:r>
              <a:rPr lang="en-US" altLang="en-US" sz="3200" b="1" dirty="0" err="1">
                <a:solidFill>
                  <a:srgbClr val="00CC00"/>
                </a:solidFill>
                <a:latin typeface="Times New Roman" panose="02020603050405020304" pitchFamily="18" charset="0"/>
                <a:cs typeface="Times New Roman" panose="02020603050405020304" pitchFamily="18" charset="0"/>
              </a:rPr>
              <a:t>Thuận</a:t>
            </a:r>
            <a:r>
              <a:rPr lang="en-US" altLang="en-US" sz="3200" b="1" dirty="0">
                <a:solidFill>
                  <a:srgbClr val="00CC00"/>
                </a:solidFill>
                <a:latin typeface="Times New Roman" panose="02020603050405020304" pitchFamily="18" charset="0"/>
                <a:cs typeface="Times New Roman" panose="02020603050405020304" pitchFamily="18" charset="0"/>
              </a:rPr>
              <a:t>  </a:t>
            </a:r>
            <a:r>
              <a:rPr lang="en-US" altLang="en-US" sz="3200" b="1" dirty="0" err="1">
                <a:solidFill>
                  <a:srgbClr val="00CC00"/>
                </a:solidFill>
                <a:latin typeface="Times New Roman" panose="02020603050405020304" pitchFamily="18" charset="0"/>
                <a:cs typeface="Times New Roman" panose="02020603050405020304" pitchFamily="18" charset="0"/>
              </a:rPr>
              <a:t>Hóa</a:t>
            </a:r>
            <a:r>
              <a:rPr lang="en-US" altLang="en-US" sz="3200" b="1" dirty="0">
                <a:solidFill>
                  <a:srgbClr val="00CC00"/>
                </a:solidFill>
                <a:latin typeface="Times New Roman" panose="02020603050405020304" pitchFamily="18" charset="0"/>
                <a:cs typeface="Times New Roman" panose="02020603050405020304" pitchFamily="18" charset="0"/>
              </a:rPr>
              <a:t>, </a:t>
            </a:r>
            <a:r>
              <a:rPr lang="en-US" altLang="en-US" sz="3200" b="1" dirty="0" err="1">
                <a:solidFill>
                  <a:srgbClr val="00CC00"/>
                </a:solidFill>
                <a:latin typeface="Times New Roman" panose="02020603050405020304" pitchFamily="18" charset="0"/>
                <a:cs typeface="Times New Roman" panose="02020603050405020304" pitchFamily="18" charset="0"/>
              </a:rPr>
              <a:t>Quảng</a:t>
            </a:r>
            <a:r>
              <a:rPr lang="en-US" altLang="en-US" sz="3200" b="1" dirty="0">
                <a:solidFill>
                  <a:srgbClr val="00CC00"/>
                </a:solidFill>
                <a:latin typeface="Times New Roman" panose="02020603050405020304" pitchFamily="18" charset="0"/>
                <a:cs typeface="Times New Roman" panose="02020603050405020304" pitchFamily="18" charset="0"/>
              </a:rPr>
              <a:t> Nam.</a:t>
            </a:r>
            <a:r>
              <a:rPr lang="en-US" altLang="en-US" sz="3200" b="1" dirty="0">
                <a:solidFill>
                  <a:srgbClr val="990000"/>
                </a:solidFill>
                <a:latin typeface="Times New Roman" panose="02020603050405020304" pitchFamily="18" charset="0"/>
                <a:cs typeface="Times New Roman" panose="02020603050405020304" pitchFamily="18" charset="0"/>
              </a:rPr>
              <a:t> Hai </a:t>
            </a:r>
            <a:r>
              <a:rPr lang="en-US" altLang="en-US" sz="3200" b="1" dirty="0" err="1">
                <a:solidFill>
                  <a:srgbClr val="990000"/>
                </a:solidFill>
                <a:latin typeface="Times New Roman" panose="02020603050405020304" pitchFamily="18" charset="0"/>
                <a:cs typeface="Times New Roman" panose="02020603050405020304" pitchFamily="18" charset="0"/>
              </a:rPr>
              <a:t>thế</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lực</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phong</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kiến</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tranh</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giành</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quyền</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lực</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đã</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gây</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nên</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cuộc</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chiến</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solidFill>
                  <a:srgbClr val="990000"/>
                </a:solidFill>
                <a:latin typeface="Times New Roman" panose="02020603050405020304" pitchFamily="18" charset="0"/>
                <a:cs typeface="Times New Roman" panose="02020603050405020304" pitchFamily="18" charset="0"/>
              </a:rPr>
              <a:t>tranh</a:t>
            </a:r>
            <a:r>
              <a:rPr lang="en-US" altLang="en-US" sz="3200" b="1" dirty="0">
                <a:solidFill>
                  <a:srgbClr val="990000"/>
                </a:solidFill>
                <a:latin typeface="Times New Roman" panose="02020603050405020304" pitchFamily="18" charset="0"/>
                <a:cs typeface="Times New Roman" panose="02020603050405020304" pitchFamily="18" charset="0"/>
              </a:rPr>
              <a:t> </a:t>
            </a:r>
            <a:r>
              <a:rPr lang="en-US" altLang="en-US" sz="3200" b="1" dirty="0" err="1">
                <a:latin typeface="Times New Roman" panose="02020603050405020304" pitchFamily="18" charset="0"/>
                <a:cs typeface="Times New Roman" panose="02020603050405020304" pitchFamily="18" charset="0"/>
              </a:rPr>
              <a:t>Trịnh</a:t>
            </a:r>
            <a:r>
              <a:rPr lang="en-US" altLang="en-US" sz="3200" b="1" dirty="0">
                <a:latin typeface="Times New Roman" panose="02020603050405020304" pitchFamily="18" charset="0"/>
                <a:cs typeface="Times New Roman" panose="02020603050405020304" pitchFamily="18" charset="0"/>
              </a:rPr>
              <a:t> - </a:t>
            </a:r>
            <a:r>
              <a:rPr lang="en-US" altLang="en-US" sz="3200" b="1" dirty="0" err="1">
                <a:latin typeface="Times New Roman" panose="02020603050405020304" pitchFamily="18" charset="0"/>
                <a:cs typeface="Times New Roman" panose="02020603050405020304" pitchFamily="18" charset="0"/>
              </a:rPr>
              <a:t>Nguyễn</a:t>
            </a:r>
            <a:r>
              <a:rPr lang="en-US" altLang="en-US" sz="3200" b="1" dirty="0">
                <a:latin typeface="Times New Roman" panose="02020603050405020304" pitchFamily="18" charset="0"/>
                <a:cs typeface="Times New Roman" panose="02020603050405020304" pitchFamily="18" charset="0"/>
              </a:rPr>
              <a:t>.</a:t>
            </a:r>
          </a:p>
        </p:txBody>
      </p:sp>
      <p:sp>
        <p:nvSpPr>
          <p:cNvPr id="80957" name="Text Box 61">
            <a:extLst>
              <a:ext uri="{FF2B5EF4-FFF2-40B4-BE49-F238E27FC236}">
                <a16:creationId xmlns:a16="http://schemas.microsoft.com/office/drawing/2014/main" xmlns="" id="{150ED0DC-52DA-4776-8A5C-EA057B9EE937}"/>
              </a:ext>
            </a:extLst>
          </p:cNvPr>
          <p:cNvSpPr txBox="1">
            <a:spLocks noChangeArrowheads="1"/>
          </p:cNvSpPr>
          <p:nvPr/>
        </p:nvSpPr>
        <p:spPr bwMode="auto">
          <a:xfrm>
            <a:off x="1917700" y="457200"/>
            <a:ext cx="8001000" cy="946150"/>
          </a:xfrm>
          <a:prstGeom prst="rect">
            <a:avLst/>
          </a:prstGeom>
          <a:noFill/>
          <a:ln w="9525">
            <a:noFill/>
            <a:miter lim="800000"/>
            <a:headEnd/>
            <a:tailEnd/>
          </a:ln>
          <a:effectLst/>
        </p:spPr>
        <p:txBody>
          <a:bodyPr>
            <a:spAutoFit/>
          </a:bodyPr>
          <a:lstStyle/>
          <a:p>
            <a:pPr algn="l">
              <a:spcBef>
                <a:spcPct val="50000"/>
              </a:spcBef>
              <a:defRPr/>
            </a:pPr>
            <a:r>
              <a:rPr lang="en-US" sz="2800" b="1" dirty="0">
                <a:solidFill>
                  <a:srgbClr val="0000FF"/>
                </a:solidFill>
                <a:latin typeface="Times New Roman" panose="02020603050405020304" pitchFamily="18" charset="0"/>
                <a:cs typeface="Times New Roman" panose="02020603050405020304" pitchFamily="18" charset="0"/>
              </a:rPr>
              <a:t>1.Nguyên </a:t>
            </a:r>
            <a:r>
              <a:rPr lang="en-US" sz="2800" b="1" dirty="0" err="1">
                <a:solidFill>
                  <a:srgbClr val="0000FF"/>
                </a:solidFill>
                <a:latin typeface="Times New Roman" panose="02020603050405020304" pitchFamily="18" charset="0"/>
                <a:cs typeface="Times New Roman" panose="02020603050405020304" pitchFamily="18" charset="0"/>
              </a:rPr>
              <a:t>nhân</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nào</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dẫn</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đến</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cuộc</a:t>
            </a:r>
            <a:r>
              <a:rPr lang="en-US" sz="2800" b="1"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2800" b="1" dirty="0" err="1">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chiến</a:t>
            </a:r>
            <a:r>
              <a:rPr lang="en-US" sz="2800" b="1"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2800" b="1" dirty="0" err="1">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tranh</a:t>
            </a:r>
            <a:r>
              <a:rPr lang="en-US" sz="2800" b="1"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2800" b="1" dirty="0" err="1">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Trịnh</a:t>
            </a:r>
            <a:r>
              <a:rPr lang="en-US" sz="2800" b="1"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2800" b="1" dirty="0" err="1">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Nguyễn</a:t>
            </a:r>
            <a:r>
              <a:rPr lang="en-US" sz="2800" b="1"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21" presetClass="entr" presetSubtype="4" fill="hold" grpId="0" nodeType="clickEffect">
                                  <p:stCondLst>
                                    <p:cond delay="0"/>
                                  </p:stCondLst>
                                  <p:childTnLst>
                                    <p:set>
                                      <p:cBhvr>
                                        <p:cTn id="10" dur="1" fill="hold">
                                          <p:stCondLst>
                                            <p:cond delay="0"/>
                                          </p:stCondLst>
                                        </p:cTn>
                                        <p:tgtEl>
                                          <p:spTgt spid="80957"/>
                                        </p:tgtEl>
                                        <p:attrNameLst>
                                          <p:attrName>style.visibility</p:attrName>
                                        </p:attrNameLst>
                                      </p:cBhvr>
                                      <p:to>
                                        <p:strVal val="visible"/>
                                      </p:to>
                                    </p:set>
                                    <p:animEffect transition="in" filter="wheel(4)">
                                      <p:cBhvr>
                                        <p:cTn id="11" dur="2000"/>
                                        <p:tgtEl>
                                          <p:spTgt spid="8095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7" presetClass="entr" presetSubtype="0" fill="hold" grpId="0" nodeType="clickEffect">
                                  <p:stCondLst>
                                    <p:cond delay="0"/>
                                  </p:stCondLst>
                                  <p:iterate type="lt">
                                    <p:tmPct val="50000"/>
                                  </p:iterate>
                                  <p:childTnLst>
                                    <p:set>
                                      <p:cBhvr>
                                        <p:cTn id="15" dur="1" fill="hold">
                                          <p:stCondLst>
                                            <p:cond delay="0"/>
                                          </p:stCondLst>
                                        </p:cTn>
                                        <p:tgtEl>
                                          <p:spTgt spid="80956"/>
                                        </p:tgtEl>
                                        <p:attrNameLst>
                                          <p:attrName>style.visibility</p:attrName>
                                        </p:attrNameLst>
                                      </p:cBhvr>
                                      <p:to>
                                        <p:strVal val="visible"/>
                                      </p:to>
                                    </p:set>
                                    <p:anim calcmode="discrete" valueType="clr">
                                      <p:cBhvr override="childStyle">
                                        <p:cTn id="16" dur="80"/>
                                        <p:tgtEl>
                                          <p:spTgt spid="80956"/>
                                        </p:tgtEl>
                                        <p:attrNameLst>
                                          <p:attrName>style.color</p:attrName>
                                        </p:attrNameLst>
                                      </p:cBhvr>
                                      <p:tavLst>
                                        <p:tav tm="0">
                                          <p:val>
                                            <p:clrVal>
                                              <a:schemeClr val="accent2"/>
                                            </p:clrVal>
                                          </p:val>
                                        </p:tav>
                                        <p:tav tm="50000">
                                          <p:val>
                                            <p:clrVal>
                                              <a:schemeClr val="hlink"/>
                                            </p:clrVal>
                                          </p:val>
                                        </p:tav>
                                      </p:tavLst>
                                    </p:anim>
                                    <p:anim calcmode="discrete" valueType="clr">
                                      <p:cBhvr>
                                        <p:cTn id="17" dur="80"/>
                                        <p:tgtEl>
                                          <p:spTgt spid="80956"/>
                                        </p:tgtEl>
                                        <p:attrNameLst>
                                          <p:attrName>fillcolor</p:attrName>
                                        </p:attrNameLst>
                                      </p:cBhvr>
                                      <p:tavLst>
                                        <p:tav tm="0">
                                          <p:val>
                                            <p:clrVal>
                                              <a:schemeClr val="accent2"/>
                                            </p:clrVal>
                                          </p:val>
                                        </p:tav>
                                        <p:tav tm="50000">
                                          <p:val>
                                            <p:clrVal>
                                              <a:schemeClr val="hlink"/>
                                            </p:clrVal>
                                          </p:val>
                                        </p:tav>
                                      </p:tavLst>
                                    </p:anim>
                                    <p:set>
                                      <p:cBhvr>
                                        <p:cTn id="18" dur="80"/>
                                        <p:tgtEl>
                                          <p:spTgt spid="80956"/>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56" grpId="0"/>
      <p:bldP spid="8095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BC77A05C-98EC-4EE3-AEF7-B1BB99ADFBA6}"/>
              </a:ext>
            </a:extLst>
          </p:cNvPr>
          <p:cNvGrpSpPr>
            <a:grpSpLocks/>
          </p:cNvGrpSpPr>
          <p:nvPr/>
        </p:nvGrpSpPr>
        <p:grpSpPr bwMode="auto">
          <a:xfrm>
            <a:off x="2362200" y="0"/>
            <a:ext cx="7162800" cy="6858000"/>
            <a:chOff x="2512" y="1096"/>
            <a:chExt cx="2477" cy="2450"/>
          </a:xfrm>
        </p:grpSpPr>
        <p:sp>
          <p:nvSpPr>
            <p:cNvPr id="29701" name="Freeform 10">
              <a:extLst>
                <a:ext uri="{FF2B5EF4-FFF2-40B4-BE49-F238E27FC236}">
                  <a16:creationId xmlns:a16="http://schemas.microsoft.com/office/drawing/2014/main" xmlns="" id="{2C8B3128-DD62-495F-A212-B9947E108257}"/>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29702" name="Group 11">
              <a:extLst>
                <a:ext uri="{FF2B5EF4-FFF2-40B4-BE49-F238E27FC236}">
                  <a16:creationId xmlns:a16="http://schemas.microsoft.com/office/drawing/2014/main" xmlns="" id="{19B48098-644E-40C1-A0B5-486DA68CCB58}"/>
                </a:ext>
              </a:extLst>
            </p:cNvPr>
            <p:cNvGrpSpPr>
              <a:grpSpLocks/>
            </p:cNvGrpSpPr>
            <p:nvPr/>
          </p:nvGrpSpPr>
          <p:grpSpPr bwMode="auto">
            <a:xfrm>
              <a:off x="2547" y="1131"/>
              <a:ext cx="2407" cy="2380"/>
              <a:chOff x="2547" y="1131"/>
              <a:chExt cx="2407" cy="2380"/>
            </a:xfrm>
          </p:grpSpPr>
          <p:sp>
            <p:nvSpPr>
              <p:cNvPr id="29703" name="Freeform 12">
                <a:extLst>
                  <a:ext uri="{FF2B5EF4-FFF2-40B4-BE49-F238E27FC236}">
                    <a16:creationId xmlns:a16="http://schemas.microsoft.com/office/drawing/2014/main" xmlns="" id="{1E0E5658-3E80-409B-8A9D-CDDDE9F918E7}"/>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04" name="Freeform 13">
                <a:extLst>
                  <a:ext uri="{FF2B5EF4-FFF2-40B4-BE49-F238E27FC236}">
                    <a16:creationId xmlns:a16="http://schemas.microsoft.com/office/drawing/2014/main" xmlns="" id="{78EEEACF-7A05-4E1F-A123-BC60474FE149}"/>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05" name="Freeform 14">
                <a:extLst>
                  <a:ext uri="{FF2B5EF4-FFF2-40B4-BE49-F238E27FC236}">
                    <a16:creationId xmlns:a16="http://schemas.microsoft.com/office/drawing/2014/main" xmlns="" id="{65B26197-67F6-4C5C-9AE7-7B70CAB2AFD2}"/>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06" name="Freeform 15">
                <a:extLst>
                  <a:ext uri="{FF2B5EF4-FFF2-40B4-BE49-F238E27FC236}">
                    <a16:creationId xmlns:a16="http://schemas.microsoft.com/office/drawing/2014/main" xmlns="" id="{15C69259-F791-47BC-9A19-BFECC0794674}"/>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07" name="Freeform 16">
                <a:extLst>
                  <a:ext uri="{FF2B5EF4-FFF2-40B4-BE49-F238E27FC236}">
                    <a16:creationId xmlns:a16="http://schemas.microsoft.com/office/drawing/2014/main" xmlns="" id="{896DC132-C44F-4CAB-B23E-A8CDD4E9052A}"/>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08" name="Freeform 17">
                <a:extLst>
                  <a:ext uri="{FF2B5EF4-FFF2-40B4-BE49-F238E27FC236}">
                    <a16:creationId xmlns:a16="http://schemas.microsoft.com/office/drawing/2014/main" xmlns="" id="{4F4480BD-2406-4FFB-9ACD-EF0C03D6305C}"/>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09" name="Freeform 18">
                <a:extLst>
                  <a:ext uri="{FF2B5EF4-FFF2-40B4-BE49-F238E27FC236}">
                    <a16:creationId xmlns:a16="http://schemas.microsoft.com/office/drawing/2014/main" xmlns="" id="{C8AA892F-C7AA-4E68-9216-3D3B46F6DB0E}"/>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0" name="Freeform 19">
                <a:extLst>
                  <a:ext uri="{FF2B5EF4-FFF2-40B4-BE49-F238E27FC236}">
                    <a16:creationId xmlns:a16="http://schemas.microsoft.com/office/drawing/2014/main" xmlns="" id="{53A25ED7-C3A8-4AFB-BB6A-CD80E23AFFEE}"/>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1" name="Freeform 20">
                <a:extLst>
                  <a:ext uri="{FF2B5EF4-FFF2-40B4-BE49-F238E27FC236}">
                    <a16:creationId xmlns:a16="http://schemas.microsoft.com/office/drawing/2014/main" xmlns="" id="{9EE8C9F9-F6CC-45E8-AC4B-DB3849706282}"/>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2" name="Freeform 21">
                <a:extLst>
                  <a:ext uri="{FF2B5EF4-FFF2-40B4-BE49-F238E27FC236}">
                    <a16:creationId xmlns:a16="http://schemas.microsoft.com/office/drawing/2014/main" xmlns="" id="{BC56E13A-0DBA-42FB-8230-D3C22240E7BF}"/>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3" name="Freeform 22">
                <a:extLst>
                  <a:ext uri="{FF2B5EF4-FFF2-40B4-BE49-F238E27FC236}">
                    <a16:creationId xmlns:a16="http://schemas.microsoft.com/office/drawing/2014/main" xmlns="" id="{0216EF64-F599-444D-9996-954E787DA3FF}"/>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4" name="Freeform 23">
                <a:extLst>
                  <a:ext uri="{FF2B5EF4-FFF2-40B4-BE49-F238E27FC236}">
                    <a16:creationId xmlns:a16="http://schemas.microsoft.com/office/drawing/2014/main" xmlns="" id="{DFC8A545-5EA6-4506-9084-68737E050C41}"/>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5" name="Freeform 24">
                <a:extLst>
                  <a:ext uri="{FF2B5EF4-FFF2-40B4-BE49-F238E27FC236}">
                    <a16:creationId xmlns:a16="http://schemas.microsoft.com/office/drawing/2014/main" xmlns="" id="{501B72CF-7963-4A11-A8BD-882E6241486F}"/>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6" name="Freeform 25">
                <a:extLst>
                  <a:ext uri="{FF2B5EF4-FFF2-40B4-BE49-F238E27FC236}">
                    <a16:creationId xmlns:a16="http://schemas.microsoft.com/office/drawing/2014/main" xmlns="" id="{50C46392-D8D8-4F54-86A5-DC588568DC52}"/>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7" name="Freeform 26">
                <a:extLst>
                  <a:ext uri="{FF2B5EF4-FFF2-40B4-BE49-F238E27FC236}">
                    <a16:creationId xmlns:a16="http://schemas.microsoft.com/office/drawing/2014/main" xmlns="" id="{9C038FB5-77E3-4F8A-9623-3D7EA136E807}"/>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8" name="Freeform 27">
                <a:extLst>
                  <a:ext uri="{FF2B5EF4-FFF2-40B4-BE49-F238E27FC236}">
                    <a16:creationId xmlns:a16="http://schemas.microsoft.com/office/drawing/2014/main" xmlns="" id="{8CF1E9C0-8109-4CAD-A0EB-0213E7B098A7}"/>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19" name="Freeform 28">
                <a:extLst>
                  <a:ext uri="{FF2B5EF4-FFF2-40B4-BE49-F238E27FC236}">
                    <a16:creationId xmlns:a16="http://schemas.microsoft.com/office/drawing/2014/main" xmlns="" id="{EAFF9261-23E4-4FEA-B845-E43210C43445}"/>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0" name="Freeform 29">
                <a:extLst>
                  <a:ext uri="{FF2B5EF4-FFF2-40B4-BE49-F238E27FC236}">
                    <a16:creationId xmlns:a16="http://schemas.microsoft.com/office/drawing/2014/main" xmlns="" id="{E11BD0D4-C470-45DF-BB6F-43DA7D3F1CD4}"/>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1" name="Freeform 30">
                <a:extLst>
                  <a:ext uri="{FF2B5EF4-FFF2-40B4-BE49-F238E27FC236}">
                    <a16:creationId xmlns:a16="http://schemas.microsoft.com/office/drawing/2014/main" xmlns="" id="{B398EC1D-3C2C-4BF4-83F2-E9E78FD27983}"/>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2" name="Freeform 31">
                <a:extLst>
                  <a:ext uri="{FF2B5EF4-FFF2-40B4-BE49-F238E27FC236}">
                    <a16:creationId xmlns:a16="http://schemas.microsoft.com/office/drawing/2014/main" xmlns="" id="{01167D48-E15A-417A-8577-506E4BCCF450}"/>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3" name="Freeform 32">
                <a:extLst>
                  <a:ext uri="{FF2B5EF4-FFF2-40B4-BE49-F238E27FC236}">
                    <a16:creationId xmlns:a16="http://schemas.microsoft.com/office/drawing/2014/main" xmlns="" id="{1B7A4BD0-2C1B-4B64-B8DA-7E4E4C37C3A9}"/>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4" name="Freeform 33">
                <a:extLst>
                  <a:ext uri="{FF2B5EF4-FFF2-40B4-BE49-F238E27FC236}">
                    <a16:creationId xmlns:a16="http://schemas.microsoft.com/office/drawing/2014/main" xmlns="" id="{E955E2FF-6038-4443-8F7B-EAE8364BDF71}"/>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5" name="Freeform 34">
                <a:extLst>
                  <a:ext uri="{FF2B5EF4-FFF2-40B4-BE49-F238E27FC236}">
                    <a16:creationId xmlns:a16="http://schemas.microsoft.com/office/drawing/2014/main" xmlns="" id="{9FBA9989-0251-4944-8234-8BB4B2728C81}"/>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6" name="Freeform 35">
                <a:extLst>
                  <a:ext uri="{FF2B5EF4-FFF2-40B4-BE49-F238E27FC236}">
                    <a16:creationId xmlns:a16="http://schemas.microsoft.com/office/drawing/2014/main" xmlns="" id="{85937E2F-D03B-4701-AD9E-C1033C9ADED5}"/>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7" name="Freeform 36">
                <a:extLst>
                  <a:ext uri="{FF2B5EF4-FFF2-40B4-BE49-F238E27FC236}">
                    <a16:creationId xmlns:a16="http://schemas.microsoft.com/office/drawing/2014/main" xmlns="" id="{D3748839-2B51-47F4-96E5-6772D15BE7D9}"/>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8" name="Freeform 37">
                <a:extLst>
                  <a:ext uri="{FF2B5EF4-FFF2-40B4-BE49-F238E27FC236}">
                    <a16:creationId xmlns:a16="http://schemas.microsoft.com/office/drawing/2014/main" xmlns="" id="{84183B49-2200-4624-ADC8-D9A1FFF23D42}"/>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29" name="Freeform 38">
                <a:extLst>
                  <a:ext uri="{FF2B5EF4-FFF2-40B4-BE49-F238E27FC236}">
                    <a16:creationId xmlns:a16="http://schemas.microsoft.com/office/drawing/2014/main" xmlns="" id="{F052AE1E-5E2D-4FB9-B830-6D10562FC441}"/>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30" name="Freeform 39">
                <a:extLst>
                  <a:ext uri="{FF2B5EF4-FFF2-40B4-BE49-F238E27FC236}">
                    <a16:creationId xmlns:a16="http://schemas.microsoft.com/office/drawing/2014/main" xmlns="" id="{304E8626-A1F5-4836-B170-7F3DE2836F73}"/>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31" name="Freeform 40">
                <a:extLst>
                  <a:ext uri="{FF2B5EF4-FFF2-40B4-BE49-F238E27FC236}">
                    <a16:creationId xmlns:a16="http://schemas.microsoft.com/office/drawing/2014/main" xmlns="" id="{F510FCD0-22FA-4F2B-8A99-30C617DDAAEC}"/>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32" name="Freeform 41">
                <a:extLst>
                  <a:ext uri="{FF2B5EF4-FFF2-40B4-BE49-F238E27FC236}">
                    <a16:creationId xmlns:a16="http://schemas.microsoft.com/office/drawing/2014/main" xmlns="" id="{C9AAE8BF-4976-469A-AD35-8F352E275CE9}"/>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33" name="Freeform 42">
                <a:extLst>
                  <a:ext uri="{FF2B5EF4-FFF2-40B4-BE49-F238E27FC236}">
                    <a16:creationId xmlns:a16="http://schemas.microsoft.com/office/drawing/2014/main" xmlns="" id="{9B761FB9-5C4D-4A82-AE62-A1322E434F0D}"/>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34" name="Oval 43">
                <a:extLst>
                  <a:ext uri="{FF2B5EF4-FFF2-40B4-BE49-F238E27FC236}">
                    <a16:creationId xmlns:a16="http://schemas.microsoft.com/office/drawing/2014/main" xmlns="" id="{268E81CF-6055-47A8-A0D8-3666C3DF8686}"/>
                  </a:ext>
                </a:extLst>
              </p:cNvPr>
              <p:cNvSpPr>
                <a:spLocks noChangeArrowheads="1"/>
              </p:cNvSpPr>
              <p:nvPr/>
            </p:nvSpPr>
            <p:spPr bwMode="auto">
              <a:xfrm>
                <a:off x="3210" y="1786"/>
                <a:ext cx="1081" cy="1070"/>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9735" name="Freeform 44">
                <a:extLst>
                  <a:ext uri="{FF2B5EF4-FFF2-40B4-BE49-F238E27FC236}">
                    <a16:creationId xmlns:a16="http://schemas.microsoft.com/office/drawing/2014/main" xmlns="" id="{4F468B46-512F-487A-B32A-D9274E89D135}"/>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36" name="Freeform 45">
                <a:extLst>
                  <a:ext uri="{FF2B5EF4-FFF2-40B4-BE49-F238E27FC236}">
                    <a16:creationId xmlns:a16="http://schemas.microsoft.com/office/drawing/2014/main" xmlns="" id="{CA5178AA-86E2-4B1E-B2D4-3A30513FD13B}"/>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37" name="Freeform 46">
                <a:extLst>
                  <a:ext uri="{FF2B5EF4-FFF2-40B4-BE49-F238E27FC236}">
                    <a16:creationId xmlns:a16="http://schemas.microsoft.com/office/drawing/2014/main" xmlns="" id="{E8A1E39D-4B85-4402-A103-4455B955576C}"/>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38" name="Freeform 47">
                <a:extLst>
                  <a:ext uri="{FF2B5EF4-FFF2-40B4-BE49-F238E27FC236}">
                    <a16:creationId xmlns:a16="http://schemas.microsoft.com/office/drawing/2014/main" xmlns="" id="{B6A63633-0E70-49E3-8724-1A831BE674D8}"/>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39" name="Freeform 48">
                <a:extLst>
                  <a:ext uri="{FF2B5EF4-FFF2-40B4-BE49-F238E27FC236}">
                    <a16:creationId xmlns:a16="http://schemas.microsoft.com/office/drawing/2014/main" xmlns="" id="{10F2BBD8-5327-4D3F-A34E-8B9D6C344A04}"/>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0" name="Freeform 49">
                <a:extLst>
                  <a:ext uri="{FF2B5EF4-FFF2-40B4-BE49-F238E27FC236}">
                    <a16:creationId xmlns:a16="http://schemas.microsoft.com/office/drawing/2014/main" xmlns="" id="{C5DB1696-0172-4385-BB67-10ED283B4707}"/>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1" name="Freeform 50">
                <a:extLst>
                  <a:ext uri="{FF2B5EF4-FFF2-40B4-BE49-F238E27FC236}">
                    <a16:creationId xmlns:a16="http://schemas.microsoft.com/office/drawing/2014/main" xmlns="" id="{01C4577B-BC11-40B7-B49D-C4897EBDDF2B}"/>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2" name="Freeform 51">
                <a:extLst>
                  <a:ext uri="{FF2B5EF4-FFF2-40B4-BE49-F238E27FC236}">
                    <a16:creationId xmlns:a16="http://schemas.microsoft.com/office/drawing/2014/main" xmlns="" id="{4001B346-3694-4202-8340-89C55F7133A6}"/>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3" name="Freeform 52">
                <a:extLst>
                  <a:ext uri="{FF2B5EF4-FFF2-40B4-BE49-F238E27FC236}">
                    <a16:creationId xmlns:a16="http://schemas.microsoft.com/office/drawing/2014/main" xmlns="" id="{FD8874BF-2FFB-48EF-87EE-DF15A68228E5}"/>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4" name="Freeform 53">
                <a:extLst>
                  <a:ext uri="{FF2B5EF4-FFF2-40B4-BE49-F238E27FC236}">
                    <a16:creationId xmlns:a16="http://schemas.microsoft.com/office/drawing/2014/main" xmlns="" id="{3A7BEAE2-1C04-4E80-9B1E-5A49B6FCF7EC}"/>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5" name="Freeform 54">
                <a:extLst>
                  <a:ext uri="{FF2B5EF4-FFF2-40B4-BE49-F238E27FC236}">
                    <a16:creationId xmlns:a16="http://schemas.microsoft.com/office/drawing/2014/main" xmlns="" id="{78FCA5CA-5C1D-48C7-9D08-4BDDFEA9120D}"/>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6" name="Freeform 55">
                <a:extLst>
                  <a:ext uri="{FF2B5EF4-FFF2-40B4-BE49-F238E27FC236}">
                    <a16:creationId xmlns:a16="http://schemas.microsoft.com/office/drawing/2014/main" xmlns="" id="{6FBA2DBA-72C0-4EFC-BCA3-322DF5EC38F8}"/>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7" name="Freeform 56">
                <a:extLst>
                  <a:ext uri="{FF2B5EF4-FFF2-40B4-BE49-F238E27FC236}">
                    <a16:creationId xmlns:a16="http://schemas.microsoft.com/office/drawing/2014/main" xmlns="" id="{4ED7BEE4-6EE4-48B3-9DB9-1DB7FDA952C9}"/>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8" name="Freeform 57">
                <a:extLst>
                  <a:ext uri="{FF2B5EF4-FFF2-40B4-BE49-F238E27FC236}">
                    <a16:creationId xmlns:a16="http://schemas.microsoft.com/office/drawing/2014/main" xmlns="" id="{97B395D9-91A0-4EEF-AE55-FD09CDCA5654}"/>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49" name="Freeform 58">
                <a:extLst>
                  <a:ext uri="{FF2B5EF4-FFF2-40B4-BE49-F238E27FC236}">
                    <a16:creationId xmlns:a16="http://schemas.microsoft.com/office/drawing/2014/main" xmlns="" id="{590026A7-6284-4C58-A882-972306451EFA}"/>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50" name="Freeform 59">
                <a:extLst>
                  <a:ext uri="{FF2B5EF4-FFF2-40B4-BE49-F238E27FC236}">
                    <a16:creationId xmlns:a16="http://schemas.microsoft.com/office/drawing/2014/main" xmlns="" id="{41D19CAF-9969-4361-9861-E1526C85A370}"/>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51" name="Oval 60">
                <a:extLst>
                  <a:ext uri="{FF2B5EF4-FFF2-40B4-BE49-F238E27FC236}">
                    <a16:creationId xmlns:a16="http://schemas.microsoft.com/office/drawing/2014/main" xmlns="" id="{D07C6453-9D1C-4C8D-B7F8-56EFB1E3B590}"/>
                  </a:ext>
                </a:extLst>
              </p:cNvPr>
              <p:cNvSpPr>
                <a:spLocks noChangeArrowheads="1"/>
              </p:cNvSpPr>
              <p:nvPr/>
            </p:nvSpPr>
            <p:spPr bwMode="auto">
              <a:xfrm>
                <a:off x="3464" y="2037"/>
                <a:ext cx="573" cy="567"/>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29752" name="Freeform 61">
                <a:extLst>
                  <a:ext uri="{FF2B5EF4-FFF2-40B4-BE49-F238E27FC236}">
                    <a16:creationId xmlns:a16="http://schemas.microsoft.com/office/drawing/2014/main" xmlns="" id="{9EA07DC8-D575-44AA-8B06-604BC4BE5953}"/>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9753" name="Oval 62">
                <a:extLst>
                  <a:ext uri="{FF2B5EF4-FFF2-40B4-BE49-F238E27FC236}">
                    <a16:creationId xmlns:a16="http://schemas.microsoft.com/office/drawing/2014/main" xmlns="" id="{649876A6-E794-48C2-94A6-BE831C83F9ED}"/>
                  </a:ext>
                </a:extLst>
              </p:cNvPr>
              <p:cNvSpPr>
                <a:spLocks noChangeArrowheads="1"/>
              </p:cNvSpPr>
              <p:nvPr/>
            </p:nvSpPr>
            <p:spPr bwMode="auto">
              <a:xfrm>
                <a:off x="3445" y="2019"/>
                <a:ext cx="611" cy="605"/>
              </a:xfrm>
              <a:prstGeom prst="ellipse">
                <a:avLst/>
              </a:prstGeom>
              <a:solidFill>
                <a:schemeClr val="bg1"/>
              </a:soli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29754" name="Picture 63" descr="Untitled-2 csdopy">
                <a:extLst>
                  <a:ext uri="{FF2B5EF4-FFF2-40B4-BE49-F238E27FC236}">
                    <a16:creationId xmlns:a16="http://schemas.microsoft.com/office/drawing/2014/main" xmlns="" id="{6F5CB367-6EB7-46A4-B7AB-EF3DA92C5A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chemeClr val="bg1"/>
                </a:solidFill>
                <a:miter lim="800000"/>
                <a:headEnd/>
                <a:tailEnd/>
              </a:ln>
            </p:spPr>
          </p:pic>
        </p:grpSp>
      </p:grpSp>
      <p:sp>
        <p:nvSpPr>
          <p:cNvPr id="46083" name="Rectangle 3">
            <a:extLst>
              <a:ext uri="{FF2B5EF4-FFF2-40B4-BE49-F238E27FC236}">
                <a16:creationId xmlns:a16="http://schemas.microsoft.com/office/drawing/2014/main" xmlns="" id="{32FED418-2E14-4CBD-A3C0-D748FC13651F}"/>
              </a:ext>
            </a:extLst>
          </p:cNvPr>
          <p:cNvSpPr>
            <a:spLocks noChangeArrowheads="1"/>
          </p:cNvSpPr>
          <p:nvPr/>
        </p:nvSpPr>
        <p:spPr bwMode="auto">
          <a:xfrm>
            <a:off x="1905000" y="2209800"/>
            <a:ext cx="8001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73050" indent="-27305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20000"/>
              </a:spcBef>
            </a:pPr>
            <a:r>
              <a:rPr lang="en-US" altLang="en-US" sz="3600" dirty="0">
                <a:latin typeface="Times New Roman" panose="02020603050405020304" pitchFamily="18" charset="0"/>
                <a:cs typeface="Times New Roman" panose="02020603050405020304" pitchFamily="18" charset="0"/>
              </a:rPr>
              <a:t>	     </a:t>
            </a:r>
            <a:r>
              <a:rPr lang="en-US" altLang="en-US" sz="32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Cuộc</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chiến</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tranh</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FF0066"/>
                </a:solidFill>
                <a:latin typeface="Times New Roman" panose="02020603050405020304" pitchFamily="18" charset="0"/>
                <a:cs typeface="Times New Roman" panose="02020603050405020304" pitchFamily="18" charset="0"/>
              </a:rPr>
              <a:t>bùng</a:t>
            </a:r>
            <a:r>
              <a:rPr lang="en-US" altLang="en-US" sz="3800" b="1" dirty="0">
                <a:solidFill>
                  <a:srgbClr val="FF0066"/>
                </a:solidFill>
                <a:latin typeface="Times New Roman" panose="02020603050405020304" pitchFamily="18" charset="0"/>
                <a:cs typeface="Times New Roman" panose="02020603050405020304" pitchFamily="18" charset="0"/>
              </a:rPr>
              <a:t> </a:t>
            </a:r>
            <a:r>
              <a:rPr lang="en-US" altLang="en-US" sz="3800" b="1" dirty="0" err="1">
                <a:solidFill>
                  <a:srgbClr val="FF0066"/>
                </a:solidFill>
                <a:latin typeface="Times New Roman" panose="02020603050405020304" pitchFamily="18" charset="0"/>
                <a:cs typeface="Times New Roman" panose="02020603050405020304" pitchFamily="18" charset="0"/>
              </a:rPr>
              <a:t>nổ</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trong</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khoảng</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a:solidFill>
                  <a:srgbClr val="FF0000"/>
                </a:solidFill>
                <a:latin typeface="Times New Roman" panose="02020603050405020304" pitchFamily="18" charset="0"/>
                <a:cs typeface="Times New Roman" panose="02020603050405020304" pitchFamily="18" charset="0"/>
              </a:rPr>
              <a:t>50 </a:t>
            </a:r>
            <a:r>
              <a:rPr lang="en-US" altLang="en-US" sz="3800" b="1" dirty="0" err="1">
                <a:solidFill>
                  <a:srgbClr val="FF0000"/>
                </a:solidFill>
                <a:latin typeface="Times New Roman" panose="02020603050405020304" pitchFamily="18" charset="0"/>
                <a:cs typeface="Times New Roman" panose="02020603050405020304" pitchFamily="18" charset="0"/>
              </a:rPr>
              <a:t>năm</a:t>
            </a:r>
            <a:r>
              <a:rPr lang="en-US" altLang="en-US" sz="3800" b="1" dirty="0">
                <a:solidFill>
                  <a:srgbClr val="FF0000"/>
                </a:solidFill>
                <a:latin typeface="Times New Roman" panose="02020603050405020304" pitchFamily="18" charset="0"/>
                <a:cs typeface="Times New Roman" panose="02020603050405020304" pitchFamily="18" charset="0"/>
              </a:rPr>
              <a:t>( 1622-1672),</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0000FF"/>
                </a:solidFill>
                <a:latin typeface="Times New Roman" panose="02020603050405020304" pitchFamily="18" charset="0"/>
                <a:cs typeface="Times New Roman" panose="02020603050405020304" pitchFamily="18" charset="0"/>
              </a:rPr>
              <a:t>hai</a:t>
            </a:r>
            <a:r>
              <a:rPr lang="en-US" altLang="en-US" sz="3800" b="1" dirty="0">
                <a:solidFill>
                  <a:srgbClr val="0000FF"/>
                </a:solidFill>
                <a:latin typeface="Times New Roman" panose="02020603050405020304" pitchFamily="18" charset="0"/>
                <a:cs typeface="Times New Roman" panose="02020603050405020304" pitchFamily="18" charset="0"/>
              </a:rPr>
              <a:t> </a:t>
            </a:r>
            <a:r>
              <a:rPr lang="en-US" altLang="en-US" sz="3800" b="1" dirty="0" err="1">
                <a:solidFill>
                  <a:srgbClr val="0000FF"/>
                </a:solidFill>
                <a:latin typeface="Times New Roman" panose="02020603050405020304" pitchFamily="18" charset="0"/>
                <a:cs typeface="Times New Roman" panose="02020603050405020304" pitchFamily="18" charset="0"/>
              </a:rPr>
              <a:t>họ</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đã</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đánh</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nhau</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a:solidFill>
                  <a:srgbClr val="0000FF"/>
                </a:solidFill>
                <a:latin typeface="Times New Roman" panose="02020603050405020304" pitchFamily="18" charset="0"/>
                <a:cs typeface="Times New Roman" panose="02020603050405020304" pitchFamily="18" charset="0"/>
              </a:rPr>
              <a:t>7 </a:t>
            </a:r>
            <a:r>
              <a:rPr lang="en-US" altLang="en-US" sz="3800" b="1" dirty="0" err="1">
                <a:solidFill>
                  <a:srgbClr val="0000FF"/>
                </a:solidFill>
                <a:latin typeface="Times New Roman" panose="02020603050405020304" pitchFamily="18" charset="0"/>
                <a:cs typeface="Times New Roman" panose="02020603050405020304" pitchFamily="18" charset="0"/>
              </a:rPr>
              <a:t>lần</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Vùng</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đất</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miền</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Trung</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trở</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solidFill>
                  <a:srgbClr val="A50021"/>
                </a:solidFill>
                <a:latin typeface="Times New Roman" panose="02020603050405020304" pitchFamily="18" charset="0"/>
                <a:cs typeface="Times New Roman" panose="02020603050405020304" pitchFamily="18" charset="0"/>
              </a:rPr>
              <a:t>thành</a:t>
            </a:r>
            <a:r>
              <a:rPr lang="en-US" altLang="en-US" sz="3800" b="1" dirty="0">
                <a:solidFill>
                  <a:srgbClr val="A50021"/>
                </a:solidFill>
                <a:latin typeface="Times New Roman" panose="02020603050405020304" pitchFamily="18" charset="0"/>
                <a:cs typeface="Times New Roman" panose="02020603050405020304" pitchFamily="18" charset="0"/>
              </a:rPr>
              <a:t> </a:t>
            </a:r>
            <a:r>
              <a:rPr lang="en-US" altLang="en-US" sz="3800" b="1" dirty="0" err="1">
                <a:latin typeface="Times New Roman" panose="02020603050405020304" pitchFamily="18" charset="0"/>
                <a:cs typeface="Times New Roman" panose="02020603050405020304" pitchFamily="18" charset="0"/>
              </a:rPr>
              <a:t>chiến</a:t>
            </a:r>
            <a:r>
              <a:rPr lang="en-US" altLang="en-US" sz="3800" b="1" dirty="0">
                <a:latin typeface="Times New Roman" panose="02020603050405020304" pitchFamily="18" charset="0"/>
                <a:cs typeface="Times New Roman" panose="02020603050405020304" pitchFamily="18" charset="0"/>
              </a:rPr>
              <a:t> </a:t>
            </a:r>
            <a:r>
              <a:rPr lang="en-US" altLang="en-US" sz="3800" b="1" dirty="0" err="1">
                <a:latin typeface="Times New Roman" panose="02020603050405020304" pitchFamily="18" charset="0"/>
                <a:cs typeface="Times New Roman" panose="02020603050405020304" pitchFamily="18" charset="0"/>
              </a:rPr>
              <a:t>trường</a:t>
            </a:r>
            <a:r>
              <a:rPr lang="en-US" altLang="en-US" sz="3800" b="1" dirty="0">
                <a:latin typeface="Times New Roman" panose="02020603050405020304" pitchFamily="18" charset="0"/>
                <a:cs typeface="Times New Roman" panose="02020603050405020304" pitchFamily="18" charset="0"/>
              </a:rPr>
              <a:t> </a:t>
            </a:r>
            <a:r>
              <a:rPr lang="en-US" altLang="en-US" sz="3800" b="1" dirty="0" err="1">
                <a:latin typeface="Times New Roman" panose="02020603050405020304" pitchFamily="18" charset="0"/>
                <a:cs typeface="Times New Roman" panose="02020603050405020304" pitchFamily="18" charset="0"/>
              </a:rPr>
              <a:t>ác</a:t>
            </a:r>
            <a:r>
              <a:rPr lang="en-US" altLang="en-US" sz="3800" b="1" dirty="0">
                <a:latin typeface="Times New Roman" panose="02020603050405020304" pitchFamily="18" charset="0"/>
                <a:cs typeface="Times New Roman" panose="02020603050405020304" pitchFamily="18" charset="0"/>
              </a:rPr>
              <a:t> </a:t>
            </a:r>
            <a:r>
              <a:rPr lang="en-US" altLang="en-US" sz="3800" b="1" dirty="0" err="1">
                <a:latin typeface="Times New Roman" panose="02020603050405020304" pitchFamily="18" charset="0"/>
                <a:cs typeface="Times New Roman" panose="02020603050405020304" pitchFamily="18" charset="0"/>
              </a:rPr>
              <a:t>liệt</a:t>
            </a:r>
            <a:r>
              <a:rPr lang="en-US" altLang="en-US" sz="4900" b="1" dirty="0">
                <a:latin typeface="Times New Roman" panose="02020603050405020304" pitchFamily="18" charset="0"/>
                <a:cs typeface="Times New Roman" panose="02020603050405020304" pitchFamily="18" charset="0"/>
              </a:rPr>
              <a:t>.</a:t>
            </a:r>
          </a:p>
        </p:txBody>
      </p:sp>
      <p:sp>
        <p:nvSpPr>
          <p:cNvPr id="79933" name="Text Box 61">
            <a:extLst>
              <a:ext uri="{FF2B5EF4-FFF2-40B4-BE49-F238E27FC236}">
                <a16:creationId xmlns:a16="http://schemas.microsoft.com/office/drawing/2014/main" xmlns="" id="{BCE565A8-AC16-45B2-9C5E-1437C55A7860}"/>
              </a:ext>
            </a:extLst>
          </p:cNvPr>
          <p:cNvSpPr txBox="1">
            <a:spLocks noChangeArrowheads="1"/>
          </p:cNvSpPr>
          <p:nvPr/>
        </p:nvSpPr>
        <p:spPr bwMode="auto">
          <a:xfrm>
            <a:off x="2133600" y="762001"/>
            <a:ext cx="8077200" cy="1190625"/>
          </a:xfrm>
          <a:prstGeom prst="rect">
            <a:avLst/>
          </a:prstGeom>
          <a:noFill/>
          <a:ln w="9525">
            <a:noFill/>
            <a:miter lim="800000"/>
            <a:headEnd/>
            <a:tailEnd/>
          </a:ln>
          <a:effectLst/>
        </p:spPr>
        <p:txBody>
          <a:bodyPr>
            <a:spAutoFit/>
          </a:bodyPr>
          <a:lstStyle/>
          <a:p>
            <a:pPr algn="l">
              <a:spcBef>
                <a:spcPct val="50000"/>
              </a:spcBef>
              <a:defRPr/>
            </a:pP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2. </a:t>
            </a:r>
            <a:r>
              <a:rPr lang="en-US" sz="3600" b="1" dirty="0" err="1">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Hãy</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600" b="1" dirty="0" err="1">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nêu</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600" b="1" dirty="0" err="1">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diễn</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600" b="1" dirty="0" err="1">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biến</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600" b="1" dirty="0" err="1">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của</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600" b="1" dirty="0" err="1">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cuộc</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600" b="1" dirty="0" err="1">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chiến</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600" b="1" dirty="0" err="1">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tranh</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600" b="1" dirty="0" err="1">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Trịnh</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600" b="1" dirty="0" err="1">
                <a:solidFill>
                  <a:srgbClr val="99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Nguyễn</a:t>
            </a:r>
            <a:r>
              <a:rPr lang="en-US" sz="36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t>
            </a:r>
            <a:endParaRPr lang="en-US" sz="3600"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nodeType="clickEffect">
                                  <p:stCondLst>
                                    <p:cond delay="0"/>
                                  </p:stCondLst>
                                  <p:childTnLst>
                                    <p:set>
                                      <p:cBhvr>
                                        <p:cTn id="10" dur="1" fill="hold">
                                          <p:stCondLst>
                                            <p:cond delay="0"/>
                                          </p:stCondLst>
                                        </p:cTn>
                                        <p:tgtEl>
                                          <p:spTgt spid="79933">
                                            <p:txEl>
                                              <p:pRg st="0" end="0"/>
                                            </p:txEl>
                                          </p:spTgt>
                                        </p:tgtEl>
                                        <p:attrNameLst>
                                          <p:attrName>style.visibility</p:attrName>
                                        </p:attrNameLst>
                                      </p:cBhvr>
                                      <p:to>
                                        <p:strVal val="visible"/>
                                      </p:to>
                                    </p:set>
                                    <p:animEffect transition="in" filter="checkerboard(across)">
                                      <p:cBhvr>
                                        <p:cTn id="11" dur="500"/>
                                        <p:tgtEl>
                                          <p:spTgt spid="79933">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7" presetClass="entr" presetSubtype="0" fill="hold" grpId="0" nodeType="clickEffect">
                                  <p:stCondLst>
                                    <p:cond delay="0"/>
                                  </p:stCondLst>
                                  <p:iterate type="lt">
                                    <p:tmPct val="50000"/>
                                  </p:iterate>
                                  <p:childTnLst>
                                    <p:set>
                                      <p:cBhvr>
                                        <p:cTn id="15" dur="1" fill="hold">
                                          <p:stCondLst>
                                            <p:cond delay="0"/>
                                          </p:stCondLst>
                                        </p:cTn>
                                        <p:tgtEl>
                                          <p:spTgt spid="46083"/>
                                        </p:tgtEl>
                                        <p:attrNameLst>
                                          <p:attrName>style.visibility</p:attrName>
                                        </p:attrNameLst>
                                      </p:cBhvr>
                                      <p:to>
                                        <p:strVal val="visible"/>
                                      </p:to>
                                    </p:set>
                                    <p:anim calcmode="discrete" valueType="clr">
                                      <p:cBhvr override="childStyle">
                                        <p:cTn id="16" dur="80"/>
                                        <p:tgtEl>
                                          <p:spTgt spid="46083"/>
                                        </p:tgtEl>
                                        <p:attrNameLst>
                                          <p:attrName>style.color</p:attrName>
                                        </p:attrNameLst>
                                      </p:cBhvr>
                                      <p:tavLst>
                                        <p:tav tm="0">
                                          <p:val>
                                            <p:clrVal>
                                              <a:schemeClr val="accent2"/>
                                            </p:clrVal>
                                          </p:val>
                                        </p:tav>
                                        <p:tav tm="50000">
                                          <p:val>
                                            <p:clrVal>
                                              <a:schemeClr val="hlink"/>
                                            </p:clrVal>
                                          </p:val>
                                        </p:tav>
                                      </p:tavLst>
                                    </p:anim>
                                    <p:anim calcmode="discrete" valueType="clr">
                                      <p:cBhvr>
                                        <p:cTn id="17" dur="80"/>
                                        <p:tgtEl>
                                          <p:spTgt spid="46083"/>
                                        </p:tgtEl>
                                        <p:attrNameLst>
                                          <p:attrName>fillcolor</p:attrName>
                                        </p:attrNameLst>
                                      </p:cBhvr>
                                      <p:tavLst>
                                        <p:tav tm="0">
                                          <p:val>
                                            <p:clrVal>
                                              <a:schemeClr val="accent2"/>
                                            </p:clrVal>
                                          </p:val>
                                        </p:tav>
                                        <p:tav tm="50000">
                                          <p:val>
                                            <p:clrVal>
                                              <a:schemeClr val="hlink"/>
                                            </p:clrVal>
                                          </p:val>
                                        </p:tav>
                                      </p:tavLst>
                                    </p:anim>
                                    <p:set>
                                      <p:cBhvr>
                                        <p:cTn id="18" dur="80"/>
                                        <p:tgtEl>
                                          <p:spTgt spid="4608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D7F602E5-78A2-47A4-A8A8-2603332B3EFF}"/>
              </a:ext>
            </a:extLst>
          </p:cNvPr>
          <p:cNvGrpSpPr>
            <a:grpSpLocks/>
          </p:cNvGrpSpPr>
          <p:nvPr/>
        </p:nvGrpSpPr>
        <p:grpSpPr bwMode="auto">
          <a:xfrm>
            <a:off x="2362200" y="0"/>
            <a:ext cx="7162800" cy="6858000"/>
            <a:chOff x="2512" y="1096"/>
            <a:chExt cx="2477" cy="2450"/>
          </a:xfrm>
        </p:grpSpPr>
        <p:sp>
          <p:nvSpPr>
            <p:cNvPr id="30725" name="Freeform 10">
              <a:extLst>
                <a:ext uri="{FF2B5EF4-FFF2-40B4-BE49-F238E27FC236}">
                  <a16:creationId xmlns:a16="http://schemas.microsoft.com/office/drawing/2014/main" xmlns="" id="{6B64CA8A-9B96-4628-BC9F-9253C896571D}"/>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30726" name="Group 11">
              <a:extLst>
                <a:ext uri="{FF2B5EF4-FFF2-40B4-BE49-F238E27FC236}">
                  <a16:creationId xmlns:a16="http://schemas.microsoft.com/office/drawing/2014/main" xmlns="" id="{A280CF90-EC8D-4579-AE59-A2F6DE0BCB2D}"/>
                </a:ext>
              </a:extLst>
            </p:cNvPr>
            <p:cNvGrpSpPr>
              <a:grpSpLocks/>
            </p:cNvGrpSpPr>
            <p:nvPr/>
          </p:nvGrpSpPr>
          <p:grpSpPr bwMode="auto">
            <a:xfrm>
              <a:off x="2547" y="1131"/>
              <a:ext cx="2407" cy="2380"/>
              <a:chOff x="2547" y="1131"/>
              <a:chExt cx="2407" cy="2380"/>
            </a:xfrm>
          </p:grpSpPr>
          <p:sp>
            <p:nvSpPr>
              <p:cNvPr id="30727" name="Freeform 12">
                <a:extLst>
                  <a:ext uri="{FF2B5EF4-FFF2-40B4-BE49-F238E27FC236}">
                    <a16:creationId xmlns:a16="http://schemas.microsoft.com/office/drawing/2014/main" xmlns="" id="{6F44187D-4807-48D0-A7B6-86058B0ED718}"/>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28" name="Freeform 13">
                <a:extLst>
                  <a:ext uri="{FF2B5EF4-FFF2-40B4-BE49-F238E27FC236}">
                    <a16:creationId xmlns:a16="http://schemas.microsoft.com/office/drawing/2014/main" xmlns="" id="{EB62F096-C163-499B-86E9-D7D544364F31}"/>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29" name="Freeform 14">
                <a:extLst>
                  <a:ext uri="{FF2B5EF4-FFF2-40B4-BE49-F238E27FC236}">
                    <a16:creationId xmlns:a16="http://schemas.microsoft.com/office/drawing/2014/main" xmlns="" id="{C55A5994-1663-480F-8477-47934268D132}"/>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0" name="Freeform 15">
                <a:extLst>
                  <a:ext uri="{FF2B5EF4-FFF2-40B4-BE49-F238E27FC236}">
                    <a16:creationId xmlns:a16="http://schemas.microsoft.com/office/drawing/2014/main" xmlns="" id="{275FF0AB-A908-416B-9798-3365BA27F7E1}"/>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1" name="Freeform 16">
                <a:extLst>
                  <a:ext uri="{FF2B5EF4-FFF2-40B4-BE49-F238E27FC236}">
                    <a16:creationId xmlns:a16="http://schemas.microsoft.com/office/drawing/2014/main" xmlns="" id="{3F1B724C-AE74-47D6-892A-4CCB9B74D7A0}"/>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2" name="Freeform 17">
                <a:extLst>
                  <a:ext uri="{FF2B5EF4-FFF2-40B4-BE49-F238E27FC236}">
                    <a16:creationId xmlns:a16="http://schemas.microsoft.com/office/drawing/2014/main" xmlns="" id="{23F9FD80-4DD2-472A-A87D-2919D3B70163}"/>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3" name="Freeform 18">
                <a:extLst>
                  <a:ext uri="{FF2B5EF4-FFF2-40B4-BE49-F238E27FC236}">
                    <a16:creationId xmlns:a16="http://schemas.microsoft.com/office/drawing/2014/main" xmlns="" id="{A062A0FE-A144-4EF2-A8FA-3FB188FE2192}"/>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4" name="Freeform 19">
                <a:extLst>
                  <a:ext uri="{FF2B5EF4-FFF2-40B4-BE49-F238E27FC236}">
                    <a16:creationId xmlns:a16="http://schemas.microsoft.com/office/drawing/2014/main" xmlns="" id="{A171E2F7-B47B-4E7F-BACA-6E4A98D25EA4}"/>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5" name="Freeform 20">
                <a:extLst>
                  <a:ext uri="{FF2B5EF4-FFF2-40B4-BE49-F238E27FC236}">
                    <a16:creationId xmlns:a16="http://schemas.microsoft.com/office/drawing/2014/main" xmlns="" id="{A536EFD8-2881-4840-A31D-79E66409D344}"/>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6" name="Freeform 21">
                <a:extLst>
                  <a:ext uri="{FF2B5EF4-FFF2-40B4-BE49-F238E27FC236}">
                    <a16:creationId xmlns:a16="http://schemas.microsoft.com/office/drawing/2014/main" xmlns="" id="{699277F4-706B-43AE-BBFF-22CC80FA78E6}"/>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7" name="Freeform 22">
                <a:extLst>
                  <a:ext uri="{FF2B5EF4-FFF2-40B4-BE49-F238E27FC236}">
                    <a16:creationId xmlns:a16="http://schemas.microsoft.com/office/drawing/2014/main" xmlns="" id="{31C0D52D-A7A4-4154-AEAC-09D0E9B92620}"/>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8" name="Freeform 23">
                <a:extLst>
                  <a:ext uri="{FF2B5EF4-FFF2-40B4-BE49-F238E27FC236}">
                    <a16:creationId xmlns:a16="http://schemas.microsoft.com/office/drawing/2014/main" xmlns="" id="{EAAF68F0-75F5-4C11-8139-5A757183C0CC}"/>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39" name="Freeform 24">
                <a:extLst>
                  <a:ext uri="{FF2B5EF4-FFF2-40B4-BE49-F238E27FC236}">
                    <a16:creationId xmlns:a16="http://schemas.microsoft.com/office/drawing/2014/main" xmlns="" id="{E075C7FF-24B3-42F7-9C35-905BAFD3BB10}"/>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0" name="Freeform 25">
                <a:extLst>
                  <a:ext uri="{FF2B5EF4-FFF2-40B4-BE49-F238E27FC236}">
                    <a16:creationId xmlns:a16="http://schemas.microsoft.com/office/drawing/2014/main" xmlns="" id="{CACC060E-3886-4619-9B70-A040790EA1EB}"/>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1" name="Freeform 26">
                <a:extLst>
                  <a:ext uri="{FF2B5EF4-FFF2-40B4-BE49-F238E27FC236}">
                    <a16:creationId xmlns:a16="http://schemas.microsoft.com/office/drawing/2014/main" xmlns="" id="{F266E815-D67E-40D9-88A9-B7B7D5AAEBA2}"/>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2" name="Freeform 27">
                <a:extLst>
                  <a:ext uri="{FF2B5EF4-FFF2-40B4-BE49-F238E27FC236}">
                    <a16:creationId xmlns:a16="http://schemas.microsoft.com/office/drawing/2014/main" xmlns="" id="{0986052C-2CD3-4431-B735-4F9DFAB84455}"/>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3" name="Freeform 28">
                <a:extLst>
                  <a:ext uri="{FF2B5EF4-FFF2-40B4-BE49-F238E27FC236}">
                    <a16:creationId xmlns:a16="http://schemas.microsoft.com/office/drawing/2014/main" xmlns="" id="{AC5DAB9A-92D4-4542-B9D4-B2D800E3E3BE}"/>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4" name="Freeform 29">
                <a:extLst>
                  <a:ext uri="{FF2B5EF4-FFF2-40B4-BE49-F238E27FC236}">
                    <a16:creationId xmlns:a16="http://schemas.microsoft.com/office/drawing/2014/main" xmlns="" id="{072E7F7D-9333-401E-B533-2BCFB2471D45}"/>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5" name="Freeform 30">
                <a:extLst>
                  <a:ext uri="{FF2B5EF4-FFF2-40B4-BE49-F238E27FC236}">
                    <a16:creationId xmlns:a16="http://schemas.microsoft.com/office/drawing/2014/main" xmlns="" id="{CA79FA79-2547-4B17-8F6E-164DD5F59E3B}"/>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6" name="Freeform 31">
                <a:extLst>
                  <a:ext uri="{FF2B5EF4-FFF2-40B4-BE49-F238E27FC236}">
                    <a16:creationId xmlns:a16="http://schemas.microsoft.com/office/drawing/2014/main" xmlns="" id="{0C1705AE-5EAC-424F-8A9B-86DB2D38271C}"/>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7" name="Freeform 32">
                <a:extLst>
                  <a:ext uri="{FF2B5EF4-FFF2-40B4-BE49-F238E27FC236}">
                    <a16:creationId xmlns:a16="http://schemas.microsoft.com/office/drawing/2014/main" xmlns="" id="{03D5F0B3-4E32-4B0F-A997-F300AB681CA3}"/>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8" name="Freeform 33">
                <a:extLst>
                  <a:ext uri="{FF2B5EF4-FFF2-40B4-BE49-F238E27FC236}">
                    <a16:creationId xmlns:a16="http://schemas.microsoft.com/office/drawing/2014/main" xmlns="" id="{77A270ED-933F-418E-B355-2C3AF9A5A9FC}"/>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49" name="Freeform 34">
                <a:extLst>
                  <a:ext uri="{FF2B5EF4-FFF2-40B4-BE49-F238E27FC236}">
                    <a16:creationId xmlns:a16="http://schemas.microsoft.com/office/drawing/2014/main" xmlns="" id="{AE8B8BFF-786D-4145-8C09-9DD21DA01D15}"/>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50" name="Freeform 35">
                <a:extLst>
                  <a:ext uri="{FF2B5EF4-FFF2-40B4-BE49-F238E27FC236}">
                    <a16:creationId xmlns:a16="http://schemas.microsoft.com/office/drawing/2014/main" xmlns="" id="{CBC35F54-C3DB-48EB-A372-09AAE8F1DFD6}"/>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51" name="Freeform 36">
                <a:extLst>
                  <a:ext uri="{FF2B5EF4-FFF2-40B4-BE49-F238E27FC236}">
                    <a16:creationId xmlns:a16="http://schemas.microsoft.com/office/drawing/2014/main" xmlns="" id="{F15E8C13-5758-4613-8CBF-41FC4351DABA}"/>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52" name="Freeform 37">
                <a:extLst>
                  <a:ext uri="{FF2B5EF4-FFF2-40B4-BE49-F238E27FC236}">
                    <a16:creationId xmlns:a16="http://schemas.microsoft.com/office/drawing/2014/main" xmlns="" id="{8D1F00D5-285B-42FB-8828-042568044C0A}"/>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53" name="Freeform 38">
                <a:extLst>
                  <a:ext uri="{FF2B5EF4-FFF2-40B4-BE49-F238E27FC236}">
                    <a16:creationId xmlns:a16="http://schemas.microsoft.com/office/drawing/2014/main" xmlns="" id="{F118F94E-EE42-4FE6-AA43-1F6898B7C24B}"/>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54" name="Freeform 39">
                <a:extLst>
                  <a:ext uri="{FF2B5EF4-FFF2-40B4-BE49-F238E27FC236}">
                    <a16:creationId xmlns:a16="http://schemas.microsoft.com/office/drawing/2014/main" xmlns="" id="{72A52CF3-6454-42A9-8620-492F12F65BAF}"/>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55" name="Freeform 40">
                <a:extLst>
                  <a:ext uri="{FF2B5EF4-FFF2-40B4-BE49-F238E27FC236}">
                    <a16:creationId xmlns:a16="http://schemas.microsoft.com/office/drawing/2014/main" xmlns="" id="{71CCD159-8637-4444-98B6-7BE7E347E66B}"/>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56" name="Freeform 41">
                <a:extLst>
                  <a:ext uri="{FF2B5EF4-FFF2-40B4-BE49-F238E27FC236}">
                    <a16:creationId xmlns:a16="http://schemas.microsoft.com/office/drawing/2014/main" xmlns="" id="{8C0E40D0-7AAF-445E-9E7E-279120794BDB}"/>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57" name="Freeform 42">
                <a:extLst>
                  <a:ext uri="{FF2B5EF4-FFF2-40B4-BE49-F238E27FC236}">
                    <a16:creationId xmlns:a16="http://schemas.microsoft.com/office/drawing/2014/main" xmlns="" id="{ED57CE9D-AC7A-453A-98CE-9B15DDCB00B0}"/>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58" name="Oval 43">
                <a:extLst>
                  <a:ext uri="{FF2B5EF4-FFF2-40B4-BE49-F238E27FC236}">
                    <a16:creationId xmlns:a16="http://schemas.microsoft.com/office/drawing/2014/main" xmlns="" id="{EC3D35A1-B783-42A9-AB89-EEFA8742F855}"/>
                  </a:ext>
                </a:extLst>
              </p:cNvPr>
              <p:cNvSpPr>
                <a:spLocks noChangeArrowheads="1"/>
              </p:cNvSpPr>
              <p:nvPr/>
            </p:nvSpPr>
            <p:spPr bwMode="auto">
              <a:xfrm>
                <a:off x="3210" y="1786"/>
                <a:ext cx="1081" cy="1070"/>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0759" name="Freeform 44">
                <a:extLst>
                  <a:ext uri="{FF2B5EF4-FFF2-40B4-BE49-F238E27FC236}">
                    <a16:creationId xmlns:a16="http://schemas.microsoft.com/office/drawing/2014/main" xmlns="" id="{C25D0AE7-6802-426E-836D-15C30B02091E}"/>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0" name="Freeform 45">
                <a:extLst>
                  <a:ext uri="{FF2B5EF4-FFF2-40B4-BE49-F238E27FC236}">
                    <a16:creationId xmlns:a16="http://schemas.microsoft.com/office/drawing/2014/main" xmlns="" id="{4FACDF0A-9B5B-41CB-8AFF-A45961730369}"/>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1" name="Freeform 46">
                <a:extLst>
                  <a:ext uri="{FF2B5EF4-FFF2-40B4-BE49-F238E27FC236}">
                    <a16:creationId xmlns:a16="http://schemas.microsoft.com/office/drawing/2014/main" xmlns="" id="{6F0F2921-61AF-4403-A0BE-9CDBF32FE530}"/>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2" name="Freeform 47">
                <a:extLst>
                  <a:ext uri="{FF2B5EF4-FFF2-40B4-BE49-F238E27FC236}">
                    <a16:creationId xmlns:a16="http://schemas.microsoft.com/office/drawing/2014/main" xmlns="" id="{2A142C0E-AC7C-4243-A937-624C3BF8D85C}"/>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3" name="Freeform 48">
                <a:extLst>
                  <a:ext uri="{FF2B5EF4-FFF2-40B4-BE49-F238E27FC236}">
                    <a16:creationId xmlns:a16="http://schemas.microsoft.com/office/drawing/2014/main" xmlns="" id="{05B9F538-C623-4865-A9A5-85F8FEC72F16}"/>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4" name="Freeform 49">
                <a:extLst>
                  <a:ext uri="{FF2B5EF4-FFF2-40B4-BE49-F238E27FC236}">
                    <a16:creationId xmlns:a16="http://schemas.microsoft.com/office/drawing/2014/main" xmlns="" id="{75C0CC19-D5DC-468C-9629-45787AF6BEB9}"/>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5" name="Freeform 50">
                <a:extLst>
                  <a:ext uri="{FF2B5EF4-FFF2-40B4-BE49-F238E27FC236}">
                    <a16:creationId xmlns:a16="http://schemas.microsoft.com/office/drawing/2014/main" xmlns="" id="{09D6C685-F0D2-4D64-813D-905075F59E5D}"/>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6" name="Freeform 51">
                <a:extLst>
                  <a:ext uri="{FF2B5EF4-FFF2-40B4-BE49-F238E27FC236}">
                    <a16:creationId xmlns:a16="http://schemas.microsoft.com/office/drawing/2014/main" xmlns="" id="{B7A715D1-4A44-4038-A958-C7099CFD4867}"/>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7" name="Freeform 52">
                <a:extLst>
                  <a:ext uri="{FF2B5EF4-FFF2-40B4-BE49-F238E27FC236}">
                    <a16:creationId xmlns:a16="http://schemas.microsoft.com/office/drawing/2014/main" xmlns="" id="{8B8C5E53-E1EF-4D0F-9C08-FC7AF8385FEE}"/>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8" name="Freeform 53">
                <a:extLst>
                  <a:ext uri="{FF2B5EF4-FFF2-40B4-BE49-F238E27FC236}">
                    <a16:creationId xmlns:a16="http://schemas.microsoft.com/office/drawing/2014/main" xmlns="" id="{3B16F32B-1779-4439-8B89-FCCAFC30B48A}"/>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69" name="Freeform 54">
                <a:extLst>
                  <a:ext uri="{FF2B5EF4-FFF2-40B4-BE49-F238E27FC236}">
                    <a16:creationId xmlns:a16="http://schemas.microsoft.com/office/drawing/2014/main" xmlns="" id="{A3821C20-AF3A-47C5-8E0E-A2C82BF2F84E}"/>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70" name="Freeform 55">
                <a:extLst>
                  <a:ext uri="{FF2B5EF4-FFF2-40B4-BE49-F238E27FC236}">
                    <a16:creationId xmlns:a16="http://schemas.microsoft.com/office/drawing/2014/main" xmlns="" id="{3A4E133C-28B7-4A0E-AC1B-AE30727E273F}"/>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71" name="Freeform 56">
                <a:extLst>
                  <a:ext uri="{FF2B5EF4-FFF2-40B4-BE49-F238E27FC236}">
                    <a16:creationId xmlns:a16="http://schemas.microsoft.com/office/drawing/2014/main" xmlns="" id="{E62150EB-B610-4011-A17C-0F6E43F270DE}"/>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72" name="Freeform 57">
                <a:extLst>
                  <a:ext uri="{FF2B5EF4-FFF2-40B4-BE49-F238E27FC236}">
                    <a16:creationId xmlns:a16="http://schemas.microsoft.com/office/drawing/2014/main" xmlns="" id="{3AAF0AB6-E921-41CC-A9B3-02A66471013F}"/>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73" name="Freeform 58">
                <a:extLst>
                  <a:ext uri="{FF2B5EF4-FFF2-40B4-BE49-F238E27FC236}">
                    <a16:creationId xmlns:a16="http://schemas.microsoft.com/office/drawing/2014/main" xmlns="" id="{F6EA34C3-C77D-4E16-8673-650204203491}"/>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74" name="Freeform 59">
                <a:extLst>
                  <a:ext uri="{FF2B5EF4-FFF2-40B4-BE49-F238E27FC236}">
                    <a16:creationId xmlns:a16="http://schemas.microsoft.com/office/drawing/2014/main" xmlns="" id="{0707595B-A2CE-43DB-B201-17B0B28988EE}"/>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75" name="Oval 60">
                <a:extLst>
                  <a:ext uri="{FF2B5EF4-FFF2-40B4-BE49-F238E27FC236}">
                    <a16:creationId xmlns:a16="http://schemas.microsoft.com/office/drawing/2014/main" xmlns="" id="{D71311C5-94BB-4722-A5C7-A9ECE507D750}"/>
                  </a:ext>
                </a:extLst>
              </p:cNvPr>
              <p:cNvSpPr>
                <a:spLocks noChangeArrowheads="1"/>
              </p:cNvSpPr>
              <p:nvPr/>
            </p:nvSpPr>
            <p:spPr bwMode="auto">
              <a:xfrm>
                <a:off x="3464" y="2037"/>
                <a:ext cx="573" cy="567"/>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0776" name="Freeform 61">
                <a:extLst>
                  <a:ext uri="{FF2B5EF4-FFF2-40B4-BE49-F238E27FC236}">
                    <a16:creationId xmlns:a16="http://schemas.microsoft.com/office/drawing/2014/main" xmlns="" id="{28BE6452-A301-4090-9934-6395C4425AA8}"/>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777" name="Oval 62">
                <a:extLst>
                  <a:ext uri="{FF2B5EF4-FFF2-40B4-BE49-F238E27FC236}">
                    <a16:creationId xmlns:a16="http://schemas.microsoft.com/office/drawing/2014/main" xmlns="" id="{844D588F-35DD-40DC-94A2-A4DDF6C2980D}"/>
                  </a:ext>
                </a:extLst>
              </p:cNvPr>
              <p:cNvSpPr>
                <a:spLocks noChangeArrowheads="1"/>
              </p:cNvSpPr>
              <p:nvPr/>
            </p:nvSpPr>
            <p:spPr bwMode="auto">
              <a:xfrm>
                <a:off x="3445" y="2019"/>
                <a:ext cx="611" cy="605"/>
              </a:xfrm>
              <a:prstGeom prst="ellipse">
                <a:avLst/>
              </a:prstGeom>
              <a:solidFill>
                <a:schemeClr val="bg1"/>
              </a:soli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30778" name="Picture 63" descr="Untitled-2 csdopy">
                <a:extLst>
                  <a:ext uri="{FF2B5EF4-FFF2-40B4-BE49-F238E27FC236}">
                    <a16:creationId xmlns:a16="http://schemas.microsoft.com/office/drawing/2014/main" xmlns="" id="{0A5FD83C-5F58-47F8-9E38-487CACF924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chemeClr val="bg1"/>
                </a:solidFill>
                <a:miter lim="800000"/>
                <a:headEnd/>
                <a:tailEnd/>
              </a:ln>
            </p:spPr>
          </p:pic>
        </p:grpSp>
      </p:grpSp>
      <p:sp>
        <p:nvSpPr>
          <p:cNvPr id="48131" name="Rectangle 3">
            <a:extLst>
              <a:ext uri="{FF2B5EF4-FFF2-40B4-BE49-F238E27FC236}">
                <a16:creationId xmlns:a16="http://schemas.microsoft.com/office/drawing/2014/main" xmlns="" id="{38BD9D97-E0F3-4D05-BB64-42EB43532F44}"/>
              </a:ext>
            </a:extLst>
          </p:cNvPr>
          <p:cNvSpPr>
            <a:spLocks noChangeArrowheads="1"/>
          </p:cNvSpPr>
          <p:nvPr/>
        </p:nvSpPr>
        <p:spPr bwMode="auto">
          <a:xfrm>
            <a:off x="1828800" y="2514600"/>
            <a:ext cx="8001000"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73050" indent="-27305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20000"/>
              </a:spcBef>
            </a:pPr>
            <a:r>
              <a:rPr lang="en-US" altLang="en-US" sz="3000">
                <a:latin typeface="Times New Roman" panose="02020603050405020304" pitchFamily="18" charset="0"/>
                <a:cs typeface="Times New Roman" panose="02020603050405020304" pitchFamily="18" charset="0"/>
              </a:rPr>
              <a:t>	    </a:t>
            </a:r>
            <a:r>
              <a:rPr lang="en-US" altLang="en-US" sz="3400" b="1">
                <a:solidFill>
                  <a:srgbClr val="FF3300"/>
                </a:solidFill>
                <a:latin typeface="Times New Roman" panose="02020603050405020304" pitchFamily="18" charset="0"/>
                <a:cs typeface="Times New Roman" panose="02020603050405020304" pitchFamily="18" charset="0"/>
              </a:rPr>
              <a:t>Cuối cùng 2 bên phải lấy </a:t>
            </a:r>
            <a:r>
              <a:rPr lang="en-US" altLang="en-US" sz="3400" b="1">
                <a:solidFill>
                  <a:srgbClr val="9900FF"/>
                </a:solidFill>
                <a:latin typeface="Times New Roman" panose="02020603050405020304" pitchFamily="18" charset="0"/>
                <a:cs typeface="Times New Roman" panose="02020603050405020304" pitchFamily="18" charset="0"/>
              </a:rPr>
              <a:t>sông Gianh</a:t>
            </a:r>
            <a:r>
              <a:rPr lang="en-US" altLang="en-US" sz="3400" b="1">
                <a:solidFill>
                  <a:srgbClr val="FF3300"/>
                </a:solidFill>
                <a:latin typeface="Times New Roman" panose="02020603050405020304" pitchFamily="18" charset="0"/>
                <a:cs typeface="Times New Roman" panose="02020603050405020304" pitchFamily="18" charset="0"/>
              </a:rPr>
              <a:t> (Quảng Bình) làm ranh giới chia cắt đất nước. </a:t>
            </a:r>
            <a:r>
              <a:rPr lang="en-US" altLang="en-US" sz="3400" b="1">
                <a:solidFill>
                  <a:srgbClr val="0000FF"/>
                </a:solidFill>
                <a:latin typeface="Times New Roman" panose="02020603050405020304" pitchFamily="18" charset="0"/>
                <a:cs typeface="Times New Roman" panose="02020603050405020304" pitchFamily="18" charset="0"/>
              </a:rPr>
              <a:t>Đàng Ngoài</a:t>
            </a:r>
            <a:r>
              <a:rPr lang="en-US" altLang="en-US" sz="3400" b="1">
                <a:solidFill>
                  <a:srgbClr val="FF3300"/>
                </a:solidFill>
                <a:latin typeface="Times New Roman" panose="02020603050405020304" pitchFamily="18" charset="0"/>
                <a:cs typeface="Times New Roman" panose="02020603050405020304" pitchFamily="18" charset="0"/>
              </a:rPr>
              <a:t> </a:t>
            </a:r>
            <a:r>
              <a:rPr lang="en-US" altLang="en-US" sz="3400" b="1">
                <a:solidFill>
                  <a:srgbClr val="0000FF"/>
                </a:solidFill>
                <a:latin typeface="Times New Roman" panose="02020603050405020304" pitchFamily="18" charset="0"/>
                <a:cs typeface="Times New Roman" panose="02020603050405020304" pitchFamily="18" charset="0"/>
              </a:rPr>
              <a:t>từ sông Gianh trở ra</a:t>
            </a:r>
            <a:r>
              <a:rPr lang="en-US" altLang="en-US" sz="3400" b="1">
                <a:solidFill>
                  <a:srgbClr val="FF3300"/>
                </a:solidFill>
                <a:latin typeface="Times New Roman" panose="02020603050405020304" pitchFamily="18" charset="0"/>
                <a:cs typeface="Times New Roman" panose="02020603050405020304" pitchFamily="18" charset="0"/>
              </a:rPr>
              <a:t>, </a:t>
            </a:r>
            <a:r>
              <a:rPr lang="en-US" altLang="en-US" sz="3400" b="1">
                <a:solidFill>
                  <a:srgbClr val="9900FF"/>
                </a:solidFill>
                <a:latin typeface="Times New Roman" panose="02020603050405020304" pitchFamily="18" charset="0"/>
                <a:cs typeface="Times New Roman" panose="02020603050405020304" pitchFamily="18" charset="0"/>
              </a:rPr>
              <a:t>Đàng Trong từ sông Gianh trở vào</a:t>
            </a:r>
            <a:r>
              <a:rPr lang="en-US" altLang="en-US" sz="3400" b="1">
                <a:solidFill>
                  <a:srgbClr val="FF3300"/>
                </a:solidFill>
                <a:latin typeface="Times New Roman" panose="02020603050405020304" pitchFamily="18" charset="0"/>
                <a:cs typeface="Times New Roman" panose="02020603050405020304" pitchFamily="18" charset="0"/>
              </a:rPr>
              <a:t>. Làm cho </a:t>
            </a:r>
            <a:r>
              <a:rPr lang="en-US" altLang="en-US" sz="3400" b="1">
                <a:solidFill>
                  <a:srgbClr val="FF33CC"/>
                </a:solidFill>
                <a:latin typeface="Times New Roman" panose="02020603050405020304" pitchFamily="18" charset="0"/>
                <a:cs typeface="Times New Roman" panose="02020603050405020304" pitchFamily="18" charset="0"/>
              </a:rPr>
              <a:t>đất nước bị chia cắt, loạn lạc</a:t>
            </a:r>
            <a:r>
              <a:rPr lang="en-US" altLang="en-US" sz="3400" b="1">
                <a:solidFill>
                  <a:srgbClr val="FF3300"/>
                </a:solidFill>
                <a:latin typeface="Times New Roman" panose="02020603050405020304" pitchFamily="18" charset="0"/>
                <a:cs typeface="Times New Roman" panose="02020603050405020304" pitchFamily="18" charset="0"/>
              </a:rPr>
              <a:t> hơn </a:t>
            </a:r>
            <a:r>
              <a:rPr lang="en-US" altLang="en-US" sz="3400" b="1">
                <a:solidFill>
                  <a:srgbClr val="800000"/>
                </a:solidFill>
                <a:latin typeface="Times New Roman" panose="02020603050405020304" pitchFamily="18" charset="0"/>
                <a:cs typeface="Times New Roman" panose="02020603050405020304" pitchFamily="18" charset="0"/>
              </a:rPr>
              <a:t>200 năm.</a:t>
            </a:r>
          </a:p>
        </p:txBody>
      </p:sp>
      <p:sp>
        <p:nvSpPr>
          <p:cNvPr id="6" name="TextBox 5">
            <a:extLst>
              <a:ext uri="{FF2B5EF4-FFF2-40B4-BE49-F238E27FC236}">
                <a16:creationId xmlns:a16="http://schemas.microsoft.com/office/drawing/2014/main" xmlns="" id="{00816E2F-4DEB-4B12-9702-D322327067A1}"/>
              </a:ext>
            </a:extLst>
          </p:cNvPr>
          <p:cNvSpPr txBox="1"/>
          <p:nvPr/>
        </p:nvSpPr>
        <p:spPr>
          <a:xfrm>
            <a:off x="1981200" y="914401"/>
            <a:ext cx="8153400" cy="1190625"/>
          </a:xfrm>
          <a:prstGeom prst="rect">
            <a:avLst/>
          </a:prstGeom>
          <a:noFill/>
        </p:spPr>
        <p:txBody>
          <a:bodyPr>
            <a:spAutoFit/>
          </a:bodyPr>
          <a:lstStyle/>
          <a:p>
            <a:pPr algn="l">
              <a:defRPr/>
            </a:pPr>
            <a:r>
              <a:rPr lang="en-US" sz="3600" b="1">
                <a:solidFill>
                  <a:srgbClr val="0000FF"/>
                </a:solidFill>
                <a:effectLst>
                  <a:outerShdw blurRad="38100" dist="38100" dir="2700000" algn="tl">
                    <a:srgbClr val="C0C0C0"/>
                  </a:outerShdw>
                </a:effectLst>
                <a:latin typeface="Times New Roman" pitchFamily="18" charset="0"/>
                <a:cs typeface="Times New Roman" pitchFamily="18" charset="0"/>
              </a:rPr>
              <a:t>  3. Kết quả của cuộc chiến tranh Trịnh - Nguyễn ra sao?</a:t>
            </a:r>
            <a:endParaRPr lang="en-US" sz="3600">
              <a:latin typeface="Constantia"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checkerboard(across)">
                                      <p:cBhvr>
                                        <p:cTn id="11" dur="500"/>
                                        <p:tgtEl>
                                          <p:spTgt spid="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48131">
                                            <p:txEl>
                                              <p:pRg st="0" end="0"/>
                                            </p:txEl>
                                          </p:spTgt>
                                        </p:tgtEl>
                                        <p:attrNameLst>
                                          <p:attrName>style.visibility</p:attrName>
                                        </p:attrNameLst>
                                      </p:cBhvr>
                                      <p:to>
                                        <p:strVal val="visible"/>
                                      </p:to>
                                    </p:set>
                                    <p:animEffect transition="in" filter="fade">
                                      <p:cBhvr>
                                        <p:cTn id="16" dur="2000"/>
                                        <p:tgtEl>
                                          <p:spTgt spid="481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 grpId="0" build="p"/>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6" name="Picture 2" descr="DSC_0002">
            <a:extLst>
              <a:ext uri="{FF2B5EF4-FFF2-40B4-BE49-F238E27FC236}">
                <a16:creationId xmlns:a16="http://schemas.microsoft.com/office/drawing/2014/main" xmlns="" id="{563FAF7D-2708-4E41-A66E-00B4B63732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0"/>
            <a:ext cx="4800600"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7" name="Text Box 3">
            <a:extLst>
              <a:ext uri="{FF2B5EF4-FFF2-40B4-BE49-F238E27FC236}">
                <a16:creationId xmlns:a16="http://schemas.microsoft.com/office/drawing/2014/main" xmlns="" id="{60B8F8F5-A29F-4B05-9BDF-662B0F783E2E}"/>
              </a:ext>
            </a:extLst>
          </p:cNvPr>
          <p:cNvSpPr txBox="1">
            <a:spLocks noChangeArrowheads="1"/>
          </p:cNvSpPr>
          <p:nvPr/>
        </p:nvSpPr>
        <p:spPr bwMode="auto">
          <a:xfrm>
            <a:off x="1571626" y="152401"/>
            <a:ext cx="2314575" cy="3293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3200" b="1" dirty="0" err="1">
                <a:latin typeface="Times New Roman" panose="02020603050405020304" pitchFamily="18" charset="0"/>
                <a:cs typeface="Times New Roman" panose="02020603050405020304" pitchFamily="18" charset="0"/>
              </a:rPr>
              <a:t>Lược</a:t>
            </a:r>
            <a:r>
              <a:rPr lang="en-US" altLang="en-US" sz="3200" b="1" dirty="0">
                <a:latin typeface="Times New Roman" panose="02020603050405020304" pitchFamily="18" charset="0"/>
                <a:cs typeface="Times New Roman" panose="02020603050405020304" pitchFamily="18" charset="0"/>
              </a:rPr>
              <a:t> </a:t>
            </a:r>
            <a:r>
              <a:rPr lang="en-US" altLang="en-US" sz="3200" b="1" dirty="0" err="1">
                <a:latin typeface="Times New Roman" panose="02020603050405020304" pitchFamily="18" charset="0"/>
                <a:cs typeface="Times New Roman" panose="02020603050405020304" pitchFamily="18" charset="0"/>
              </a:rPr>
              <a:t>đồ</a:t>
            </a:r>
            <a:r>
              <a:rPr lang="en-US" altLang="en-US" sz="3200" b="1" dirty="0">
                <a:latin typeface="Times New Roman" panose="02020603050405020304" pitchFamily="18" charset="0"/>
                <a:cs typeface="Times New Roman" panose="02020603050405020304" pitchFamily="18" charset="0"/>
              </a:rPr>
              <a:t> </a:t>
            </a:r>
          </a:p>
          <a:p>
            <a:pPr algn="l" eaLnBrk="1" hangingPunct="1">
              <a:spcBef>
                <a:spcPct val="50000"/>
              </a:spcBef>
            </a:pPr>
            <a:r>
              <a:rPr lang="en-US" altLang="en-US" sz="3200" b="1" dirty="0" err="1">
                <a:latin typeface="Times New Roman" panose="02020603050405020304" pitchFamily="18" charset="0"/>
                <a:cs typeface="Times New Roman" panose="02020603050405020304" pitchFamily="18" charset="0"/>
              </a:rPr>
              <a:t>địa</a:t>
            </a:r>
            <a:r>
              <a:rPr lang="en-US" altLang="en-US" sz="3200" b="1" dirty="0">
                <a:latin typeface="Times New Roman" panose="02020603050405020304" pitchFamily="18" charset="0"/>
                <a:cs typeface="Times New Roman" panose="02020603050405020304" pitchFamily="18" charset="0"/>
              </a:rPr>
              <a:t> </a:t>
            </a:r>
            <a:r>
              <a:rPr lang="en-US" altLang="en-US" sz="3200" b="1" dirty="0" err="1">
                <a:latin typeface="Times New Roman" panose="02020603050405020304" pitchFamily="18" charset="0"/>
                <a:cs typeface="Times New Roman" panose="02020603050405020304" pitchFamily="18" charset="0"/>
              </a:rPr>
              <a:t>phận</a:t>
            </a:r>
            <a:r>
              <a:rPr lang="en-US" altLang="en-US" sz="3200" b="1" dirty="0">
                <a:latin typeface="Times New Roman" panose="02020603050405020304" pitchFamily="18" charset="0"/>
                <a:cs typeface="Times New Roman" panose="02020603050405020304" pitchFamily="18" charset="0"/>
              </a:rPr>
              <a:t>  </a:t>
            </a:r>
            <a:r>
              <a:rPr lang="en-US" altLang="en-US" sz="3200" b="1" dirty="0" err="1">
                <a:latin typeface="Times New Roman" panose="02020603050405020304" pitchFamily="18" charset="0"/>
                <a:cs typeface="Times New Roman" panose="02020603050405020304" pitchFamily="18" charset="0"/>
              </a:rPr>
              <a:t>Đàng</a:t>
            </a:r>
            <a:r>
              <a:rPr lang="en-US" altLang="en-US" sz="3200" b="1" dirty="0">
                <a:latin typeface="Times New Roman" panose="02020603050405020304" pitchFamily="18" charset="0"/>
                <a:cs typeface="Times New Roman" panose="02020603050405020304" pitchFamily="18" charset="0"/>
              </a:rPr>
              <a:t> </a:t>
            </a:r>
            <a:r>
              <a:rPr lang="en-US" altLang="en-US" sz="3200" b="1" dirty="0" err="1">
                <a:latin typeface="Times New Roman" panose="02020603050405020304" pitchFamily="18" charset="0"/>
                <a:cs typeface="Times New Roman" panose="02020603050405020304" pitchFamily="18" charset="0"/>
              </a:rPr>
              <a:t>Trong</a:t>
            </a:r>
            <a:endParaRPr lang="en-US" altLang="en-US" sz="3200" b="1" dirty="0">
              <a:latin typeface="Times New Roman" panose="02020603050405020304" pitchFamily="18" charset="0"/>
              <a:cs typeface="Times New Roman" panose="02020603050405020304" pitchFamily="18" charset="0"/>
            </a:endParaRPr>
          </a:p>
          <a:p>
            <a:pPr algn="l" eaLnBrk="1" hangingPunct="1">
              <a:spcBef>
                <a:spcPct val="50000"/>
              </a:spcBef>
            </a:pPr>
            <a:r>
              <a:rPr lang="en-US" altLang="en-US" sz="3200" b="1" dirty="0">
                <a:latin typeface="Times New Roman" panose="02020603050405020304" pitchFamily="18" charset="0"/>
                <a:cs typeface="Times New Roman" panose="02020603050405020304" pitchFamily="18" charset="0"/>
              </a:rPr>
              <a:t>     </a:t>
            </a:r>
            <a:r>
              <a:rPr lang="en-US" altLang="en-US" sz="3200" b="1" dirty="0" err="1">
                <a:latin typeface="Times New Roman" panose="02020603050405020304" pitchFamily="18" charset="0"/>
                <a:cs typeface="Times New Roman" panose="02020603050405020304" pitchFamily="18" charset="0"/>
              </a:rPr>
              <a:t>và</a:t>
            </a:r>
            <a:endParaRPr lang="en-US" altLang="en-US" sz="3200" b="1" dirty="0">
              <a:latin typeface="Times New Roman" panose="02020603050405020304" pitchFamily="18" charset="0"/>
              <a:cs typeface="Times New Roman" panose="02020603050405020304" pitchFamily="18" charset="0"/>
            </a:endParaRPr>
          </a:p>
          <a:p>
            <a:pPr algn="l" eaLnBrk="1" hangingPunct="1">
              <a:spcBef>
                <a:spcPct val="50000"/>
              </a:spcBef>
            </a:pPr>
            <a:r>
              <a:rPr lang="en-US" altLang="en-US" sz="3200" b="1" dirty="0" err="1">
                <a:latin typeface="Times New Roman" panose="02020603050405020304" pitchFamily="18" charset="0"/>
                <a:cs typeface="Times New Roman" panose="02020603050405020304" pitchFamily="18" charset="0"/>
              </a:rPr>
              <a:t>Đàng</a:t>
            </a:r>
            <a:r>
              <a:rPr lang="en-US" altLang="en-US" sz="3200" b="1" dirty="0">
                <a:latin typeface="Times New Roman" panose="02020603050405020304" pitchFamily="18" charset="0"/>
                <a:cs typeface="Times New Roman" panose="02020603050405020304" pitchFamily="18" charset="0"/>
              </a:rPr>
              <a:t> </a:t>
            </a:r>
            <a:r>
              <a:rPr lang="en-US" altLang="en-US" sz="3200" b="1" dirty="0" err="1">
                <a:latin typeface="Times New Roman" panose="02020603050405020304" pitchFamily="18" charset="0"/>
                <a:cs typeface="Times New Roman" panose="02020603050405020304" pitchFamily="18" charset="0"/>
              </a:rPr>
              <a:t>Ngoài</a:t>
            </a:r>
            <a:endParaRPr lang="en-US" altLang="en-US" sz="3200" b="1" dirty="0">
              <a:latin typeface="Times New Roman" panose="02020603050405020304" pitchFamily="18" charset="0"/>
              <a:cs typeface="Times New Roman" panose="02020603050405020304" pitchFamily="18" charset="0"/>
            </a:endParaRPr>
          </a:p>
        </p:txBody>
      </p:sp>
      <p:sp>
        <p:nvSpPr>
          <p:cNvPr id="66564" name="Freeform 4">
            <a:extLst>
              <a:ext uri="{FF2B5EF4-FFF2-40B4-BE49-F238E27FC236}">
                <a16:creationId xmlns:a16="http://schemas.microsoft.com/office/drawing/2014/main" xmlns="" id="{E02709A8-3B67-4B7E-8409-21CCF7573513}"/>
              </a:ext>
            </a:extLst>
          </p:cNvPr>
          <p:cNvSpPr>
            <a:spLocks/>
          </p:cNvSpPr>
          <p:nvPr/>
        </p:nvSpPr>
        <p:spPr bwMode="auto">
          <a:xfrm>
            <a:off x="4114800" y="247650"/>
            <a:ext cx="3505200" cy="3314700"/>
          </a:xfrm>
          <a:custGeom>
            <a:avLst/>
            <a:gdLst>
              <a:gd name="T0" fmla="*/ 2147483647 w 2208"/>
              <a:gd name="T1" fmla="*/ 2147483647 h 2088"/>
              <a:gd name="T2" fmla="*/ 2147483647 w 2208"/>
              <a:gd name="T3" fmla="*/ 2147483647 h 2088"/>
              <a:gd name="T4" fmla="*/ 2147483647 w 2208"/>
              <a:gd name="T5" fmla="*/ 2147483647 h 2088"/>
              <a:gd name="T6" fmla="*/ 2147483647 w 2208"/>
              <a:gd name="T7" fmla="*/ 2147483647 h 2088"/>
              <a:gd name="T8" fmla="*/ 2147483647 w 2208"/>
              <a:gd name="T9" fmla="*/ 2147483647 h 2088"/>
              <a:gd name="T10" fmla="*/ 2147483647 w 2208"/>
              <a:gd name="T11" fmla="*/ 2147483647 h 2088"/>
              <a:gd name="T12" fmla="*/ 2147483647 w 2208"/>
              <a:gd name="T13" fmla="*/ 2147483647 h 2088"/>
              <a:gd name="T14" fmla="*/ 2147483647 w 2208"/>
              <a:gd name="T15" fmla="*/ 2147483647 h 2088"/>
              <a:gd name="T16" fmla="*/ 2147483647 w 2208"/>
              <a:gd name="T17" fmla="*/ 2147483647 h 2088"/>
              <a:gd name="T18" fmla="*/ 2147483647 w 2208"/>
              <a:gd name="T19" fmla="*/ 2147483647 h 2088"/>
              <a:gd name="T20" fmla="*/ 2147483647 w 2208"/>
              <a:gd name="T21" fmla="*/ 2147483647 h 2088"/>
              <a:gd name="T22" fmla="*/ 2147483647 w 2208"/>
              <a:gd name="T23" fmla="*/ 2147483647 h 2088"/>
              <a:gd name="T24" fmla="*/ 2147483647 w 2208"/>
              <a:gd name="T25" fmla="*/ 2147483647 h 2088"/>
              <a:gd name="T26" fmla="*/ 2147483647 w 2208"/>
              <a:gd name="T27" fmla="*/ 2147483647 h 2088"/>
              <a:gd name="T28" fmla="*/ 2147483647 w 2208"/>
              <a:gd name="T29" fmla="*/ 2147483647 h 2088"/>
              <a:gd name="T30" fmla="*/ 2147483647 w 2208"/>
              <a:gd name="T31" fmla="*/ 2147483647 h 2088"/>
              <a:gd name="T32" fmla="*/ 2147483647 w 2208"/>
              <a:gd name="T33" fmla="*/ 2147483647 h 2088"/>
              <a:gd name="T34" fmla="*/ 2147483647 w 2208"/>
              <a:gd name="T35" fmla="*/ 2147483647 h 2088"/>
              <a:gd name="T36" fmla="*/ 2147483647 w 2208"/>
              <a:gd name="T37" fmla="*/ 2147483647 h 2088"/>
              <a:gd name="T38" fmla="*/ 2147483647 w 2208"/>
              <a:gd name="T39" fmla="*/ 2147483647 h 2088"/>
              <a:gd name="T40" fmla="*/ 2147483647 w 2208"/>
              <a:gd name="T41" fmla="*/ 2147483647 h 2088"/>
              <a:gd name="T42" fmla="*/ 2147483647 w 2208"/>
              <a:gd name="T43" fmla="*/ 2147483647 h 2088"/>
              <a:gd name="T44" fmla="*/ 0 w 2208"/>
              <a:gd name="T45" fmla="*/ 2147483647 h 2088"/>
              <a:gd name="T46" fmla="*/ 2147483647 w 2208"/>
              <a:gd name="T47" fmla="*/ 2147483647 h 2088"/>
              <a:gd name="T48" fmla="*/ 2147483647 w 2208"/>
              <a:gd name="T49" fmla="*/ 2147483647 h 2088"/>
              <a:gd name="T50" fmla="*/ 2147483647 w 2208"/>
              <a:gd name="T51" fmla="*/ 2147483647 h 2088"/>
              <a:gd name="T52" fmla="*/ 2147483647 w 2208"/>
              <a:gd name="T53" fmla="*/ 2147483647 h 2088"/>
              <a:gd name="T54" fmla="*/ 2147483647 w 2208"/>
              <a:gd name="T55" fmla="*/ 2147483647 h 2088"/>
              <a:gd name="T56" fmla="*/ 2147483647 w 2208"/>
              <a:gd name="T57" fmla="*/ 2147483647 h 2088"/>
              <a:gd name="T58" fmla="*/ 2147483647 w 2208"/>
              <a:gd name="T59" fmla="*/ 2147483647 h 2088"/>
              <a:gd name="T60" fmla="*/ 2147483647 w 2208"/>
              <a:gd name="T61" fmla="*/ 2147483647 h 2088"/>
              <a:gd name="T62" fmla="*/ 2147483647 w 2208"/>
              <a:gd name="T63" fmla="*/ 2147483647 h 2088"/>
              <a:gd name="T64" fmla="*/ 2147483647 w 2208"/>
              <a:gd name="T65" fmla="*/ 2147483647 h 2088"/>
              <a:gd name="T66" fmla="*/ 2147483647 w 2208"/>
              <a:gd name="T67" fmla="*/ 2147483647 h 2088"/>
              <a:gd name="T68" fmla="*/ 2147483647 w 2208"/>
              <a:gd name="T69" fmla="*/ 2147483647 h 2088"/>
              <a:gd name="T70" fmla="*/ 2147483647 w 2208"/>
              <a:gd name="T71" fmla="*/ 2147483647 h 2088"/>
              <a:gd name="T72" fmla="*/ 2147483647 w 2208"/>
              <a:gd name="T73" fmla="*/ 2147483647 h 20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8"/>
              <a:gd name="T112" fmla="*/ 0 h 2088"/>
              <a:gd name="T113" fmla="*/ 2208 w 2208"/>
              <a:gd name="T114" fmla="*/ 2088 h 20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8" h="2088">
                <a:moveTo>
                  <a:pt x="1296" y="2040"/>
                </a:moveTo>
                <a:lnTo>
                  <a:pt x="1356" y="2052"/>
                </a:lnTo>
                <a:lnTo>
                  <a:pt x="1386" y="1986"/>
                </a:lnTo>
                <a:lnTo>
                  <a:pt x="1488" y="2028"/>
                </a:lnTo>
                <a:lnTo>
                  <a:pt x="1680" y="2088"/>
                </a:lnTo>
                <a:lnTo>
                  <a:pt x="1632" y="2040"/>
                </a:lnTo>
                <a:lnTo>
                  <a:pt x="1656" y="1986"/>
                </a:lnTo>
                <a:lnTo>
                  <a:pt x="1608" y="1932"/>
                </a:lnTo>
                <a:lnTo>
                  <a:pt x="1494" y="1860"/>
                </a:lnTo>
                <a:lnTo>
                  <a:pt x="1344" y="1656"/>
                </a:lnTo>
                <a:lnTo>
                  <a:pt x="1302" y="1572"/>
                </a:lnTo>
                <a:lnTo>
                  <a:pt x="1344" y="1512"/>
                </a:lnTo>
                <a:lnTo>
                  <a:pt x="1386" y="1458"/>
                </a:lnTo>
                <a:lnTo>
                  <a:pt x="1392" y="1350"/>
                </a:lnTo>
                <a:lnTo>
                  <a:pt x="1488" y="1224"/>
                </a:lnTo>
                <a:lnTo>
                  <a:pt x="1674" y="1122"/>
                </a:lnTo>
                <a:lnTo>
                  <a:pt x="1686" y="1002"/>
                </a:lnTo>
                <a:lnTo>
                  <a:pt x="1812" y="918"/>
                </a:lnTo>
                <a:lnTo>
                  <a:pt x="1860" y="924"/>
                </a:lnTo>
                <a:lnTo>
                  <a:pt x="1926" y="864"/>
                </a:lnTo>
                <a:lnTo>
                  <a:pt x="2064" y="792"/>
                </a:lnTo>
                <a:lnTo>
                  <a:pt x="2208" y="648"/>
                </a:lnTo>
                <a:lnTo>
                  <a:pt x="2160" y="600"/>
                </a:lnTo>
                <a:lnTo>
                  <a:pt x="2010" y="636"/>
                </a:lnTo>
                <a:lnTo>
                  <a:pt x="1728" y="456"/>
                </a:lnTo>
                <a:lnTo>
                  <a:pt x="1668" y="324"/>
                </a:lnTo>
                <a:lnTo>
                  <a:pt x="1758" y="198"/>
                </a:lnTo>
                <a:lnTo>
                  <a:pt x="1656" y="156"/>
                </a:lnTo>
                <a:lnTo>
                  <a:pt x="1590" y="168"/>
                </a:lnTo>
                <a:lnTo>
                  <a:pt x="1524" y="132"/>
                </a:lnTo>
                <a:lnTo>
                  <a:pt x="1410" y="150"/>
                </a:lnTo>
                <a:lnTo>
                  <a:pt x="1284" y="72"/>
                </a:lnTo>
                <a:lnTo>
                  <a:pt x="1218" y="0"/>
                </a:lnTo>
                <a:lnTo>
                  <a:pt x="1044" y="66"/>
                </a:lnTo>
                <a:lnTo>
                  <a:pt x="990" y="180"/>
                </a:lnTo>
                <a:lnTo>
                  <a:pt x="924" y="198"/>
                </a:lnTo>
                <a:lnTo>
                  <a:pt x="864" y="234"/>
                </a:lnTo>
                <a:lnTo>
                  <a:pt x="798" y="186"/>
                </a:lnTo>
                <a:lnTo>
                  <a:pt x="744" y="198"/>
                </a:lnTo>
                <a:lnTo>
                  <a:pt x="678" y="306"/>
                </a:lnTo>
                <a:lnTo>
                  <a:pt x="570" y="192"/>
                </a:lnTo>
                <a:lnTo>
                  <a:pt x="528" y="264"/>
                </a:lnTo>
                <a:lnTo>
                  <a:pt x="450" y="198"/>
                </a:lnTo>
                <a:lnTo>
                  <a:pt x="342" y="312"/>
                </a:lnTo>
                <a:lnTo>
                  <a:pt x="120" y="174"/>
                </a:lnTo>
                <a:lnTo>
                  <a:pt x="0" y="312"/>
                </a:lnTo>
                <a:lnTo>
                  <a:pt x="192" y="576"/>
                </a:lnTo>
                <a:lnTo>
                  <a:pt x="252" y="516"/>
                </a:lnTo>
                <a:lnTo>
                  <a:pt x="324" y="588"/>
                </a:lnTo>
                <a:lnTo>
                  <a:pt x="276" y="672"/>
                </a:lnTo>
                <a:lnTo>
                  <a:pt x="264" y="750"/>
                </a:lnTo>
                <a:lnTo>
                  <a:pt x="414" y="906"/>
                </a:lnTo>
                <a:lnTo>
                  <a:pt x="570" y="954"/>
                </a:lnTo>
                <a:lnTo>
                  <a:pt x="618" y="882"/>
                </a:lnTo>
                <a:lnTo>
                  <a:pt x="768" y="888"/>
                </a:lnTo>
                <a:lnTo>
                  <a:pt x="888" y="930"/>
                </a:lnTo>
                <a:lnTo>
                  <a:pt x="936" y="990"/>
                </a:lnTo>
                <a:lnTo>
                  <a:pt x="846" y="1038"/>
                </a:lnTo>
                <a:lnTo>
                  <a:pt x="876" y="1074"/>
                </a:lnTo>
                <a:lnTo>
                  <a:pt x="942" y="1056"/>
                </a:lnTo>
                <a:lnTo>
                  <a:pt x="948" y="1134"/>
                </a:lnTo>
                <a:lnTo>
                  <a:pt x="1056" y="1176"/>
                </a:lnTo>
                <a:lnTo>
                  <a:pt x="996" y="1302"/>
                </a:lnTo>
                <a:lnTo>
                  <a:pt x="858" y="1356"/>
                </a:lnTo>
                <a:lnTo>
                  <a:pt x="708" y="1344"/>
                </a:lnTo>
                <a:lnTo>
                  <a:pt x="642" y="1482"/>
                </a:lnTo>
                <a:lnTo>
                  <a:pt x="846" y="1572"/>
                </a:lnTo>
                <a:lnTo>
                  <a:pt x="996" y="1674"/>
                </a:lnTo>
                <a:lnTo>
                  <a:pt x="1104" y="1686"/>
                </a:lnTo>
                <a:lnTo>
                  <a:pt x="1092" y="1770"/>
                </a:lnTo>
                <a:lnTo>
                  <a:pt x="1128" y="1848"/>
                </a:lnTo>
                <a:lnTo>
                  <a:pt x="1200" y="1896"/>
                </a:lnTo>
                <a:lnTo>
                  <a:pt x="1254" y="1914"/>
                </a:lnTo>
                <a:lnTo>
                  <a:pt x="1296" y="2040"/>
                </a:lnTo>
                <a:close/>
              </a:path>
            </a:pathLst>
          </a:custGeom>
          <a:solidFill>
            <a:srgbClr val="FF3300">
              <a:alpha val="27058"/>
            </a:srgbClr>
          </a:solidFill>
          <a:ln w="9525">
            <a:solidFill>
              <a:srgbClr val="FFCC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6565" name="Freeform 5">
            <a:extLst>
              <a:ext uri="{FF2B5EF4-FFF2-40B4-BE49-F238E27FC236}">
                <a16:creationId xmlns:a16="http://schemas.microsoft.com/office/drawing/2014/main" xmlns="" id="{F481CADF-34BD-4961-B757-7FEE6F883553}"/>
              </a:ext>
            </a:extLst>
          </p:cNvPr>
          <p:cNvSpPr>
            <a:spLocks/>
          </p:cNvSpPr>
          <p:nvPr/>
        </p:nvSpPr>
        <p:spPr bwMode="auto">
          <a:xfrm>
            <a:off x="6172201" y="3429000"/>
            <a:ext cx="2238375" cy="2914650"/>
          </a:xfrm>
          <a:custGeom>
            <a:avLst/>
            <a:gdLst>
              <a:gd name="T0" fmla="*/ 0 w 1410"/>
              <a:gd name="T1" fmla="*/ 2147483647 h 1836"/>
              <a:gd name="T2" fmla="*/ 2147483647 w 1410"/>
              <a:gd name="T3" fmla="*/ 2147483647 h 1836"/>
              <a:gd name="T4" fmla="*/ 2147483647 w 1410"/>
              <a:gd name="T5" fmla="*/ 0 h 1836"/>
              <a:gd name="T6" fmla="*/ 2147483647 w 1410"/>
              <a:gd name="T7" fmla="*/ 2147483647 h 1836"/>
              <a:gd name="T8" fmla="*/ 2147483647 w 1410"/>
              <a:gd name="T9" fmla="*/ 2147483647 h 1836"/>
              <a:gd name="T10" fmla="*/ 2147483647 w 1410"/>
              <a:gd name="T11" fmla="*/ 2147483647 h 1836"/>
              <a:gd name="T12" fmla="*/ 2147483647 w 1410"/>
              <a:gd name="T13" fmla="*/ 2147483647 h 1836"/>
              <a:gd name="T14" fmla="*/ 2147483647 w 1410"/>
              <a:gd name="T15" fmla="*/ 2147483647 h 1836"/>
              <a:gd name="T16" fmla="*/ 2147483647 w 1410"/>
              <a:gd name="T17" fmla="*/ 2147483647 h 1836"/>
              <a:gd name="T18" fmla="*/ 2147483647 w 1410"/>
              <a:gd name="T19" fmla="*/ 2147483647 h 1836"/>
              <a:gd name="T20" fmla="*/ 2147483647 w 1410"/>
              <a:gd name="T21" fmla="*/ 2147483647 h 1836"/>
              <a:gd name="T22" fmla="*/ 2147483647 w 1410"/>
              <a:gd name="T23" fmla="*/ 2147483647 h 1836"/>
              <a:gd name="T24" fmla="*/ 2147483647 w 1410"/>
              <a:gd name="T25" fmla="*/ 2147483647 h 1836"/>
              <a:gd name="T26" fmla="*/ 2147483647 w 1410"/>
              <a:gd name="T27" fmla="*/ 2147483647 h 1836"/>
              <a:gd name="T28" fmla="*/ 2147483647 w 1410"/>
              <a:gd name="T29" fmla="*/ 2147483647 h 1836"/>
              <a:gd name="T30" fmla="*/ 2147483647 w 1410"/>
              <a:gd name="T31" fmla="*/ 2147483647 h 1836"/>
              <a:gd name="T32" fmla="*/ 2147483647 w 1410"/>
              <a:gd name="T33" fmla="*/ 2147483647 h 1836"/>
              <a:gd name="T34" fmla="*/ 2147483647 w 1410"/>
              <a:gd name="T35" fmla="*/ 2147483647 h 1836"/>
              <a:gd name="T36" fmla="*/ 2147483647 w 1410"/>
              <a:gd name="T37" fmla="*/ 2147483647 h 1836"/>
              <a:gd name="T38" fmla="*/ 2147483647 w 1410"/>
              <a:gd name="T39" fmla="*/ 2147483647 h 1836"/>
              <a:gd name="T40" fmla="*/ 2147483647 w 1410"/>
              <a:gd name="T41" fmla="*/ 2147483647 h 1836"/>
              <a:gd name="T42" fmla="*/ 2147483647 w 1410"/>
              <a:gd name="T43" fmla="*/ 2147483647 h 1836"/>
              <a:gd name="T44" fmla="*/ 2147483647 w 1410"/>
              <a:gd name="T45" fmla="*/ 2147483647 h 1836"/>
              <a:gd name="T46" fmla="*/ 2147483647 w 1410"/>
              <a:gd name="T47" fmla="*/ 2147483647 h 1836"/>
              <a:gd name="T48" fmla="*/ 2147483647 w 1410"/>
              <a:gd name="T49" fmla="*/ 2147483647 h 1836"/>
              <a:gd name="T50" fmla="*/ 2147483647 w 1410"/>
              <a:gd name="T51" fmla="*/ 2147483647 h 1836"/>
              <a:gd name="T52" fmla="*/ 2147483647 w 1410"/>
              <a:gd name="T53" fmla="*/ 2147483647 h 1836"/>
              <a:gd name="T54" fmla="*/ 2147483647 w 1410"/>
              <a:gd name="T55" fmla="*/ 2147483647 h 1836"/>
              <a:gd name="T56" fmla="*/ 2147483647 w 1410"/>
              <a:gd name="T57" fmla="*/ 2147483647 h 1836"/>
              <a:gd name="T58" fmla="*/ 2147483647 w 1410"/>
              <a:gd name="T59" fmla="*/ 2147483647 h 1836"/>
              <a:gd name="T60" fmla="*/ 2147483647 w 1410"/>
              <a:gd name="T61" fmla="*/ 2147483647 h 1836"/>
              <a:gd name="T62" fmla="*/ 2147483647 w 1410"/>
              <a:gd name="T63" fmla="*/ 2147483647 h 1836"/>
              <a:gd name="T64" fmla="*/ 2147483647 w 1410"/>
              <a:gd name="T65" fmla="*/ 2147483647 h 1836"/>
              <a:gd name="T66" fmla="*/ 2147483647 w 1410"/>
              <a:gd name="T67" fmla="*/ 2147483647 h 1836"/>
              <a:gd name="T68" fmla="*/ 2147483647 w 1410"/>
              <a:gd name="T69" fmla="*/ 2147483647 h 1836"/>
              <a:gd name="T70" fmla="*/ 2147483647 w 1410"/>
              <a:gd name="T71" fmla="*/ 2147483647 h 1836"/>
              <a:gd name="T72" fmla="*/ 2147483647 w 1410"/>
              <a:gd name="T73" fmla="*/ 2147483647 h 1836"/>
              <a:gd name="T74" fmla="*/ 2147483647 w 1410"/>
              <a:gd name="T75" fmla="*/ 2147483647 h 1836"/>
              <a:gd name="T76" fmla="*/ 0 w 1410"/>
              <a:gd name="T77" fmla="*/ 2147483647 h 18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10"/>
              <a:gd name="T118" fmla="*/ 0 h 1836"/>
              <a:gd name="T119" fmla="*/ 1410 w 1410"/>
              <a:gd name="T120" fmla="*/ 1836 h 18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10" h="1836">
                <a:moveTo>
                  <a:pt x="0" y="48"/>
                </a:moveTo>
                <a:lnTo>
                  <a:pt x="42" y="66"/>
                </a:lnTo>
                <a:lnTo>
                  <a:pt x="96" y="0"/>
                </a:lnTo>
                <a:lnTo>
                  <a:pt x="384" y="96"/>
                </a:lnTo>
                <a:lnTo>
                  <a:pt x="414" y="192"/>
                </a:lnTo>
                <a:lnTo>
                  <a:pt x="546" y="300"/>
                </a:lnTo>
                <a:lnTo>
                  <a:pt x="720" y="462"/>
                </a:lnTo>
                <a:lnTo>
                  <a:pt x="906" y="612"/>
                </a:lnTo>
                <a:lnTo>
                  <a:pt x="966" y="612"/>
                </a:lnTo>
                <a:lnTo>
                  <a:pt x="1152" y="816"/>
                </a:lnTo>
                <a:lnTo>
                  <a:pt x="1290" y="1002"/>
                </a:lnTo>
                <a:lnTo>
                  <a:pt x="1410" y="1344"/>
                </a:lnTo>
                <a:lnTo>
                  <a:pt x="1410" y="1836"/>
                </a:lnTo>
                <a:lnTo>
                  <a:pt x="720" y="1824"/>
                </a:lnTo>
                <a:lnTo>
                  <a:pt x="780" y="1740"/>
                </a:lnTo>
                <a:lnTo>
                  <a:pt x="780" y="1626"/>
                </a:lnTo>
                <a:lnTo>
                  <a:pt x="720" y="1542"/>
                </a:lnTo>
                <a:lnTo>
                  <a:pt x="672" y="1440"/>
                </a:lnTo>
                <a:lnTo>
                  <a:pt x="744" y="1290"/>
                </a:lnTo>
                <a:lnTo>
                  <a:pt x="762" y="1158"/>
                </a:lnTo>
                <a:lnTo>
                  <a:pt x="738" y="1092"/>
                </a:lnTo>
                <a:lnTo>
                  <a:pt x="780" y="1044"/>
                </a:lnTo>
                <a:lnTo>
                  <a:pt x="768" y="960"/>
                </a:lnTo>
                <a:lnTo>
                  <a:pt x="660" y="864"/>
                </a:lnTo>
                <a:lnTo>
                  <a:pt x="630" y="798"/>
                </a:lnTo>
                <a:lnTo>
                  <a:pt x="690" y="780"/>
                </a:lnTo>
                <a:lnTo>
                  <a:pt x="708" y="690"/>
                </a:lnTo>
                <a:lnTo>
                  <a:pt x="660" y="684"/>
                </a:lnTo>
                <a:lnTo>
                  <a:pt x="624" y="672"/>
                </a:lnTo>
                <a:lnTo>
                  <a:pt x="588" y="618"/>
                </a:lnTo>
                <a:lnTo>
                  <a:pt x="516" y="594"/>
                </a:lnTo>
                <a:lnTo>
                  <a:pt x="486" y="540"/>
                </a:lnTo>
                <a:lnTo>
                  <a:pt x="420" y="558"/>
                </a:lnTo>
                <a:lnTo>
                  <a:pt x="384" y="528"/>
                </a:lnTo>
                <a:lnTo>
                  <a:pt x="354" y="342"/>
                </a:lnTo>
                <a:lnTo>
                  <a:pt x="312" y="348"/>
                </a:lnTo>
                <a:lnTo>
                  <a:pt x="258" y="234"/>
                </a:lnTo>
                <a:lnTo>
                  <a:pt x="204" y="240"/>
                </a:lnTo>
                <a:lnTo>
                  <a:pt x="0" y="48"/>
                </a:lnTo>
                <a:close/>
              </a:path>
            </a:pathLst>
          </a:custGeom>
          <a:solidFill>
            <a:srgbClr val="00CC00">
              <a:alpha val="61176"/>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8134" name="Freeform 6">
            <a:extLst>
              <a:ext uri="{FF2B5EF4-FFF2-40B4-BE49-F238E27FC236}">
                <a16:creationId xmlns:a16="http://schemas.microsoft.com/office/drawing/2014/main" xmlns="" id="{4F75345B-BF29-4496-A1D4-5F9B009B91F4}"/>
              </a:ext>
            </a:extLst>
          </p:cNvPr>
          <p:cNvSpPr>
            <a:spLocks/>
          </p:cNvSpPr>
          <p:nvPr/>
        </p:nvSpPr>
        <p:spPr bwMode="auto">
          <a:xfrm>
            <a:off x="6203950" y="3417888"/>
            <a:ext cx="527050" cy="138112"/>
          </a:xfrm>
          <a:custGeom>
            <a:avLst/>
            <a:gdLst>
              <a:gd name="T0" fmla="*/ 0 w 332"/>
              <a:gd name="T1" fmla="*/ 2147483647 h 87"/>
              <a:gd name="T2" fmla="*/ 2147483647 w 332"/>
              <a:gd name="T3" fmla="*/ 2147483647 h 87"/>
              <a:gd name="T4" fmla="*/ 2147483647 w 332"/>
              <a:gd name="T5" fmla="*/ 2147483647 h 87"/>
              <a:gd name="T6" fmla="*/ 2147483647 w 332"/>
              <a:gd name="T7" fmla="*/ 2147483647 h 87"/>
              <a:gd name="T8" fmla="*/ 2147483647 w 332"/>
              <a:gd name="T9" fmla="*/ 2147483647 h 87"/>
              <a:gd name="T10" fmla="*/ 2147483647 w 332"/>
              <a:gd name="T11" fmla="*/ 2147483647 h 87"/>
              <a:gd name="T12" fmla="*/ 2147483647 w 332"/>
              <a:gd name="T13" fmla="*/ 2147483647 h 87"/>
              <a:gd name="T14" fmla="*/ 2147483647 w 332"/>
              <a:gd name="T15" fmla="*/ 2147483647 h 87"/>
              <a:gd name="T16" fmla="*/ 2147483647 w 332"/>
              <a:gd name="T17" fmla="*/ 2147483647 h 87"/>
              <a:gd name="T18" fmla="*/ 2147483647 w 332"/>
              <a:gd name="T19" fmla="*/ 2147483647 h 87"/>
              <a:gd name="T20" fmla="*/ 2147483647 w 332"/>
              <a:gd name="T21" fmla="*/ 2147483647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2"/>
              <a:gd name="T34" fmla="*/ 0 h 87"/>
              <a:gd name="T35" fmla="*/ 332 w 332"/>
              <a:gd name="T36" fmla="*/ 87 h 8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2" h="87">
                <a:moveTo>
                  <a:pt x="0" y="67"/>
                </a:moveTo>
                <a:cubicBezTo>
                  <a:pt x="28" y="76"/>
                  <a:pt x="16" y="78"/>
                  <a:pt x="36" y="71"/>
                </a:cubicBezTo>
                <a:cubicBezTo>
                  <a:pt x="39" y="63"/>
                  <a:pt x="41" y="55"/>
                  <a:pt x="44" y="47"/>
                </a:cubicBezTo>
                <a:cubicBezTo>
                  <a:pt x="45" y="43"/>
                  <a:pt x="48" y="35"/>
                  <a:pt x="48" y="35"/>
                </a:cubicBezTo>
                <a:cubicBezTo>
                  <a:pt x="49" y="26"/>
                  <a:pt x="44" y="12"/>
                  <a:pt x="52" y="7"/>
                </a:cubicBezTo>
                <a:cubicBezTo>
                  <a:pt x="66" y="0"/>
                  <a:pt x="111" y="15"/>
                  <a:pt x="128" y="19"/>
                </a:cubicBezTo>
                <a:cubicBezTo>
                  <a:pt x="141" y="22"/>
                  <a:pt x="168" y="27"/>
                  <a:pt x="168" y="27"/>
                </a:cubicBezTo>
                <a:cubicBezTo>
                  <a:pt x="186" y="45"/>
                  <a:pt x="208" y="48"/>
                  <a:pt x="232" y="55"/>
                </a:cubicBezTo>
                <a:cubicBezTo>
                  <a:pt x="245" y="59"/>
                  <a:pt x="254" y="74"/>
                  <a:pt x="268" y="75"/>
                </a:cubicBezTo>
                <a:cubicBezTo>
                  <a:pt x="284" y="76"/>
                  <a:pt x="300" y="78"/>
                  <a:pt x="316" y="79"/>
                </a:cubicBezTo>
                <a:cubicBezTo>
                  <a:pt x="330" y="84"/>
                  <a:pt x="325" y="80"/>
                  <a:pt x="332" y="87"/>
                </a:cubicBezTo>
              </a:path>
            </a:pathLst>
          </a:custGeom>
          <a:noFill/>
          <a:ln w="38100">
            <a:solidFill>
              <a:srgbClr val="FF33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9878" name="Text Box 6">
            <a:extLst>
              <a:ext uri="{FF2B5EF4-FFF2-40B4-BE49-F238E27FC236}">
                <a16:creationId xmlns:a16="http://schemas.microsoft.com/office/drawing/2014/main" xmlns="" id="{1C2FAF51-F5FB-4EC3-BA52-EFEDED9B9A7D}"/>
              </a:ext>
            </a:extLst>
          </p:cNvPr>
          <p:cNvSpPr txBox="1">
            <a:spLocks noChangeArrowheads="1"/>
          </p:cNvSpPr>
          <p:nvPr/>
        </p:nvSpPr>
        <p:spPr bwMode="auto">
          <a:xfrm>
            <a:off x="7239000" y="3200400"/>
            <a:ext cx="27432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4000" b="1" dirty="0" err="1">
                <a:solidFill>
                  <a:srgbClr val="0000FF"/>
                </a:solidFill>
                <a:latin typeface="Times New Roman" panose="02020603050405020304" pitchFamily="18" charset="0"/>
                <a:cs typeface="Times New Roman" panose="02020603050405020304" pitchFamily="18" charset="0"/>
              </a:rPr>
              <a:t>sông</a:t>
            </a:r>
            <a:r>
              <a:rPr lang="en-US" altLang="en-US" sz="4000" b="1" dirty="0">
                <a:solidFill>
                  <a:srgbClr val="0000FF"/>
                </a:solidFill>
                <a:latin typeface="Times New Roman" panose="02020603050405020304" pitchFamily="18" charset="0"/>
                <a:cs typeface="Times New Roman" panose="02020603050405020304" pitchFamily="18" charset="0"/>
              </a:rPr>
              <a:t> </a:t>
            </a:r>
            <a:r>
              <a:rPr lang="en-US" altLang="en-US" sz="4000" b="1" dirty="0" err="1">
                <a:solidFill>
                  <a:srgbClr val="0000FF"/>
                </a:solidFill>
                <a:latin typeface="Times New Roman" panose="02020603050405020304" pitchFamily="18" charset="0"/>
                <a:cs typeface="Times New Roman" panose="02020603050405020304" pitchFamily="18" charset="0"/>
              </a:rPr>
              <a:t>Gianh</a:t>
            </a:r>
            <a:endParaRPr lang="en-US" altLang="en-US" sz="4000" b="1" dirty="0">
              <a:solidFill>
                <a:srgbClr val="0000FF"/>
              </a:solidFill>
              <a:latin typeface="Times New Roman" panose="02020603050405020304" pitchFamily="18" charset="0"/>
              <a:cs typeface="Times New Roman" panose="02020603050405020304" pitchFamily="18" charset="0"/>
            </a:endParaRPr>
          </a:p>
        </p:txBody>
      </p:sp>
      <p:sp>
        <p:nvSpPr>
          <p:cNvPr id="66568" name="Line 8">
            <a:extLst>
              <a:ext uri="{FF2B5EF4-FFF2-40B4-BE49-F238E27FC236}">
                <a16:creationId xmlns:a16="http://schemas.microsoft.com/office/drawing/2014/main" xmlns="" id="{BDF3457E-94AA-4E5C-9CFB-7114BE21FEF6}"/>
              </a:ext>
            </a:extLst>
          </p:cNvPr>
          <p:cNvSpPr>
            <a:spLocks noChangeShapeType="1"/>
          </p:cNvSpPr>
          <p:nvPr/>
        </p:nvSpPr>
        <p:spPr bwMode="auto">
          <a:xfrm flipH="1">
            <a:off x="6819900" y="3505200"/>
            <a:ext cx="457200" cy="0"/>
          </a:xfrm>
          <a:prstGeom prst="line">
            <a:avLst/>
          </a:prstGeom>
          <a:noFill/>
          <a:ln w="38100">
            <a:solidFill>
              <a:srgbClr val="9900FF"/>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9877" name="AutoShape 5">
            <a:extLst>
              <a:ext uri="{FF2B5EF4-FFF2-40B4-BE49-F238E27FC236}">
                <a16:creationId xmlns:a16="http://schemas.microsoft.com/office/drawing/2014/main" xmlns="" id="{38DC6EC8-822E-4DFC-B9A4-B5B656EC2760}"/>
              </a:ext>
            </a:extLst>
          </p:cNvPr>
          <p:cNvSpPr>
            <a:spLocks noChangeArrowheads="1"/>
          </p:cNvSpPr>
          <p:nvPr/>
        </p:nvSpPr>
        <p:spPr bwMode="auto">
          <a:xfrm rot="10800000">
            <a:off x="3324225" y="1676399"/>
            <a:ext cx="2771772" cy="1219199"/>
          </a:xfrm>
          <a:prstGeom prst="cloudCallout">
            <a:avLst>
              <a:gd name="adj1" fmla="val -60139"/>
              <a:gd name="adj2" fmla="val 56384"/>
            </a:avLst>
          </a:prstGeom>
          <a:solidFill>
            <a:schemeClr val="accent1"/>
          </a:solidFill>
          <a:ln w="9525">
            <a:solidFill>
              <a:schemeClr val="tx1"/>
            </a:solidFill>
            <a:round/>
            <a:headEnd/>
            <a:tailEnd/>
          </a:ln>
        </p:spPr>
        <p:txBody>
          <a:bodyPr rot="10800000"/>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800" b="1" dirty="0">
                <a:solidFill>
                  <a:srgbClr val="FF0000"/>
                </a:solidFill>
                <a:latin typeface="Times New Roman" panose="02020603050405020304" pitchFamily="18" charset="0"/>
                <a:cs typeface="Times New Roman" panose="02020603050405020304" pitchFamily="18" charset="0"/>
              </a:rPr>
              <a:t>ĐÀNG </a:t>
            </a:r>
          </a:p>
          <a:p>
            <a:pPr eaLnBrk="1" hangingPunct="1"/>
            <a:r>
              <a:rPr lang="en-US" altLang="en-US" sz="2800" b="1" dirty="0">
                <a:solidFill>
                  <a:srgbClr val="FF0000"/>
                </a:solidFill>
                <a:latin typeface="Times New Roman" panose="02020603050405020304" pitchFamily="18" charset="0"/>
                <a:cs typeface="Times New Roman" panose="02020603050405020304" pitchFamily="18" charset="0"/>
              </a:rPr>
              <a:t>NGOÀI</a:t>
            </a:r>
          </a:p>
        </p:txBody>
      </p:sp>
      <p:sp>
        <p:nvSpPr>
          <p:cNvPr id="79881" name="AutoShape 9">
            <a:extLst>
              <a:ext uri="{FF2B5EF4-FFF2-40B4-BE49-F238E27FC236}">
                <a16:creationId xmlns:a16="http://schemas.microsoft.com/office/drawing/2014/main" xmlns="" id="{1B080BD7-CA05-419D-B862-945ED87BB6E5}"/>
              </a:ext>
            </a:extLst>
          </p:cNvPr>
          <p:cNvSpPr>
            <a:spLocks noChangeArrowheads="1"/>
          </p:cNvSpPr>
          <p:nvPr/>
        </p:nvSpPr>
        <p:spPr bwMode="auto">
          <a:xfrm rot="10800000">
            <a:off x="3733800" y="4400550"/>
            <a:ext cx="3276600" cy="1390650"/>
          </a:xfrm>
          <a:prstGeom prst="cloudCallout">
            <a:avLst>
              <a:gd name="adj1" fmla="val -54838"/>
              <a:gd name="adj2" fmla="val 59278"/>
            </a:avLst>
          </a:prstGeom>
          <a:solidFill>
            <a:schemeClr val="accent1"/>
          </a:solidFill>
          <a:ln w="9525">
            <a:solidFill>
              <a:schemeClr val="tx1"/>
            </a:solidFill>
            <a:round/>
            <a:headEnd/>
            <a:tailEnd/>
          </a:ln>
        </p:spPr>
        <p:txBody>
          <a:bodyPr rot="10800000"/>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800" b="1" dirty="0">
                <a:solidFill>
                  <a:srgbClr val="FF0000"/>
                </a:solidFill>
                <a:latin typeface="Times New Roman" panose="02020603050405020304" pitchFamily="18" charset="0"/>
                <a:cs typeface="Times New Roman" panose="02020603050405020304" pitchFamily="18" charset="0"/>
              </a:rPr>
              <a:t>ĐÀNG TRONG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4"/>
                                        </p:tgtEl>
                                        <p:attrNameLst>
                                          <p:attrName>style.visibility</p:attrName>
                                        </p:attrNameLst>
                                      </p:cBhvr>
                                      <p:to>
                                        <p:strVal val="visible"/>
                                      </p:to>
                                    </p:set>
                                    <p:animEffect transition="in" filter="box(in)">
                                      <p:cBhvr>
                                        <p:cTn id="7" dur="500"/>
                                        <p:tgtEl>
                                          <p:spTgt spid="481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grpId="0" nodeType="clickEffect">
                                  <p:stCondLst>
                                    <p:cond delay="0"/>
                                  </p:stCondLst>
                                  <p:childTnLst>
                                    <p:set>
                                      <p:cBhvr>
                                        <p:cTn id="11" dur="1" fill="hold">
                                          <p:stCondLst>
                                            <p:cond delay="0"/>
                                          </p:stCondLst>
                                        </p:cTn>
                                        <p:tgtEl>
                                          <p:spTgt spid="79878"/>
                                        </p:tgtEl>
                                        <p:attrNameLst>
                                          <p:attrName>style.visibility</p:attrName>
                                        </p:attrNameLst>
                                      </p:cBhvr>
                                      <p:to>
                                        <p:strVal val="visible"/>
                                      </p:to>
                                    </p:set>
                                    <p:anim calcmode="lin" valueType="num">
                                      <p:cBhvr>
                                        <p:cTn id="12" dur="500" fill="hold"/>
                                        <p:tgtEl>
                                          <p:spTgt spid="79878"/>
                                        </p:tgtEl>
                                        <p:attrNameLst>
                                          <p:attrName>ppt_w</p:attrName>
                                        </p:attrNameLst>
                                      </p:cBhvr>
                                      <p:tavLst>
                                        <p:tav tm="0">
                                          <p:val>
                                            <p:fltVal val="0"/>
                                          </p:val>
                                        </p:tav>
                                        <p:tav tm="100000">
                                          <p:val>
                                            <p:strVal val="#ppt_w"/>
                                          </p:val>
                                        </p:tav>
                                      </p:tavLst>
                                    </p:anim>
                                    <p:anim calcmode="lin" valueType="num">
                                      <p:cBhvr>
                                        <p:cTn id="13" dur="500" fill="hold"/>
                                        <p:tgtEl>
                                          <p:spTgt spid="79878"/>
                                        </p:tgtEl>
                                        <p:attrNameLst>
                                          <p:attrName>ppt_h</p:attrName>
                                        </p:attrNameLst>
                                      </p:cBhvr>
                                      <p:tavLst>
                                        <p:tav tm="0">
                                          <p:val>
                                            <p:fltVal val="0"/>
                                          </p:val>
                                        </p:tav>
                                        <p:tav tm="100000">
                                          <p:val>
                                            <p:strVal val="#ppt_h"/>
                                          </p:val>
                                        </p:tav>
                                      </p:tavLst>
                                    </p:anim>
                                    <p:animEffect transition="in" filter="fade">
                                      <p:cBhvr>
                                        <p:cTn id="14" dur="500"/>
                                        <p:tgtEl>
                                          <p:spTgt spid="79878"/>
                                        </p:tgtEl>
                                      </p:cBhvr>
                                    </p:animEffect>
                                  </p:childTnLst>
                                </p:cTn>
                              </p:par>
                              <p:par>
                                <p:cTn id="15" presetID="53" presetClass="entr" presetSubtype="0" fill="hold" nodeType="withEffect">
                                  <p:stCondLst>
                                    <p:cond delay="0"/>
                                  </p:stCondLst>
                                  <p:childTnLst>
                                    <p:set>
                                      <p:cBhvr>
                                        <p:cTn id="16" dur="1" fill="hold">
                                          <p:stCondLst>
                                            <p:cond delay="0"/>
                                          </p:stCondLst>
                                        </p:cTn>
                                        <p:tgtEl>
                                          <p:spTgt spid="66568"/>
                                        </p:tgtEl>
                                        <p:attrNameLst>
                                          <p:attrName>style.visibility</p:attrName>
                                        </p:attrNameLst>
                                      </p:cBhvr>
                                      <p:to>
                                        <p:strVal val="visible"/>
                                      </p:to>
                                    </p:set>
                                    <p:anim calcmode="lin" valueType="num">
                                      <p:cBhvr>
                                        <p:cTn id="17" dur="500" fill="hold"/>
                                        <p:tgtEl>
                                          <p:spTgt spid="66568"/>
                                        </p:tgtEl>
                                        <p:attrNameLst>
                                          <p:attrName>ppt_w</p:attrName>
                                        </p:attrNameLst>
                                      </p:cBhvr>
                                      <p:tavLst>
                                        <p:tav tm="0">
                                          <p:val>
                                            <p:fltVal val="0"/>
                                          </p:val>
                                        </p:tav>
                                        <p:tav tm="100000">
                                          <p:val>
                                            <p:strVal val="#ppt_w"/>
                                          </p:val>
                                        </p:tav>
                                      </p:tavLst>
                                    </p:anim>
                                    <p:anim calcmode="lin" valueType="num">
                                      <p:cBhvr>
                                        <p:cTn id="18" dur="500" fill="hold"/>
                                        <p:tgtEl>
                                          <p:spTgt spid="66568"/>
                                        </p:tgtEl>
                                        <p:attrNameLst>
                                          <p:attrName>ppt_h</p:attrName>
                                        </p:attrNameLst>
                                      </p:cBhvr>
                                      <p:tavLst>
                                        <p:tav tm="0">
                                          <p:val>
                                            <p:fltVal val="0"/>
                                          </p:val>
                                        </p:tav>
                                        <p:tav tm="100000">
                                          <p:val>
                                            <p:strVal val="#ppt_h"/>
                                          </p:val>
                                        </p:tav>
                                      </p:tavLst>
                                    </p:anim>
                                    <p:animEffect transition="in" filter="fade">
                                      <p:cBhvr>
                                        <p:cTn id="19" dur="500"/>
                                        <p:tgtEl>
                                          <p:spTgt spid="6656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8" presetClass="entr" presetSubtype="16" fill="hold" grpId="0" nodeType="clickEffect">
                                  <p:stCondLst>
                                    <p:cond delay="0"/>
                                  </p:stCondLst>
                                  <p:childTnLst>
                                    <p:set>
                                      <p:cBhvr>
                                        <p:cTn id="23" dur="1" fill="hold">
                                          <p:stCondLst>
                                            <p:cond delay="0"/>
                                          </p:stCondLst>
                                        </p:cTn>
                                        <p:tgtEl>
                                          <p:spTgt spid="66564"/>
                                        </p:tgtEl>
                                        <p:attrNameLst>
                                          <p:attrName>style.visibility</p:attrName>
                                        </p:attrNameLst>
                                      </p:cBhvr>
                                      <p:to>
                                        <p:strVal val="visible"/>
                                      </p:to>
                                    </p:set>
                                    <p:animEffect transition="in" filter="diamond(in)">
                                      <p:cBhvr>
                                        <p:cTn id="24" dur="2000"/>
                                        <p:tgtEl>
                                          <p:spTgt spid="66564"/>
                                        </p:tgtEl>
                                      </p:cBhvr>
                                    </p:animEffect>
                                  </p:childTnLst>
                                </p:cTn>
                              </p:par>
                            </p:childTnLst>
                          </p:cTn>
                        </p:par>
                        <p:par>
                          <p:cTn id="25" fill="hold" nodeType="afterGroup">
                            <p:stCondLst>
                              <p:cond delay="2000"/>
                            </p:stCondLst>
                            <p:childTnLst>
                              <p:par>
                                <p:cTn id="26" presetID="12" presetClass="entr" presetSubtype="4" fill="hold" grpId="0" nodeType="afterEffect">
                                  <p:stCondLst>
                                    <p:cond delay="0"/>
                                  </p:stCondLst>
                                  <p:childTnLst>
                                    <p:set>
                                      <p:cBhvr>
                                        <p:cTn id="27" dur="1" fill="hold">
                                          <p:stCondLst>
                                            <p:cond delay="0"/>
                                          </p:stCondLst>
                                        </p:cTn>
                                        <p:tgtEl>
                                          <p:spTgt spid="79877"/>
                                        </p:tgtEl>
                                        <p:attrNameLst>
                                          <p:attrName>style.visibility</p:attrName>
                                        </p:attrNameLst>
                                      </p:cBhvr>
                                      <p:to>
                                        <p:strVal val="visible"/>
                                      </p:to>
                                    </p:set>
                                    <p:animEffect transition="in" filter="slide(fromBottom)">
                                      <p:cBhvr>
                                        <p:cTn id="28" dur="500"/>
                                        <p:tgtEl>
                                          <p:spTgt spid="7987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0" presetClass="entr" presetSubtype="0" fill="hold" grpId="0" nodeType="clickEffect">
                                  <p:stCondLst>
                                    <p:cond delay="0"/>
                                  </p:stCondLst>
                                  <p:childTnLst>
                                    <p:set>
                                      <p:cBhvr>
                                        <p:cTn id="32" dur="1" fill="hold">
                                          <p:stCondLst>
                                            <p:cond delay="0"/>
                                          </p:stCondLst>
                                        </p:cTn>
                                        <p:tgtEl>
                                          <p:spTgt spid="66565"/>
                                        </p:tgtEl>
                                        <p:attrNameLst>
                                          <p:attrName>style.visibility</p:attrName>
                                        </p:attrNameLst>
                                      </p:cBhvr>
                                      <p:to>
                                        <p:strVal val="visible"/>
                                      </p:to>
                                    </p:set>
                                    <p:animEffect transition="in" filter="wedge">
                                      <p:cBhvr>
                                        <p:cTn id="33" dur="2000"/>
                                        <p:tgtEl>
                                          <p:spTgt spid="66565"/>
                                        </p:tgtEl>
                                      </p:cBhvr>
                                    </p:animEffect>
                                  </p:childTnLst>
                                </p:cTn>
                              </p:par>
                            </p:childTnLst>
                          </p:cTn>
                        </p:par>
                        <p:par>
                          <p:cTn id="34" fill="hold" nodeType="afterGroup">
                            <p:stCondLst>
                              <p:cond delay="2000"/>
                            </p:stCondLst>
                            <p:childTnLst>
                              <p:par>
                                <p:cTn id="35" presetID="12" presetClass="entr" presetSubtype="4" fill="hold" grpId="0" nodeType="afterEffect">
                                  <p:stCondLst>
                                    <p:cond delay="0"/>
                                  </p:stCondLst>
                                  <p:childTnLst>
                                    <p:set>
                                      <p:cBhvr>
                                        <p:cTn id="36" dur="1" fill="hold">
                                          <p:stCondLst>
                                            <p:cond delay="0"/>
                                          </p:stCondLst>
                                        </p:cTn>
                                        <p:tgtEl>
                                          <p:spTgt spid="79881"/>
                                        </p:tgtEl>
                                        <p:attrNameLst>
                                          <p:attrName>style.visibility</p:attrName>
                                        </p:attrNameLst>
                                      </p:cBhvr>
                                      <p:to>
                                        <p:strVal val="visible"/>
                                      </p:to>
                                    </p:set>
                                    <p:animEffect transition="in" filter="slide(fromBottom)">
                                      <p:cBhvr>
                                        <p:cTn id="37" dur="500"/>
                                        <p:tgtEl>
                                          <p:spTgt spid="798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4" grpId="0" animBg="1"/>
      <p:bldP spid="66565" grpId="0" animBg="1"/>
      <p:bldP spid="48134" grpId="0" animBg="1"/>
      <p:bldP spid="79878" grpId="0"/>
      <p:bldP spid="79877" grpId="0" animBg="1"/>
      <p:bldP spid="7988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9">
            <a:extLst>
              <a:ext uri="{FF2B5EF4-FFF2-40B4-BE49-F238E27FC236}">
                <a16:creationId xmlns:a16="http://schemas.microsoft.com/office/drawing/2014/main" xmlns="" id="{2AED020F-45A4-4821-B818-50A2765966DA}"/>
              </a:ext>
            </a:extLst>
          </p:cNvPr>
          <p:cNvGrpSpPr>
            <a:grpSpLocks/>
          </p:cNvGrpSpPr>
          <p:nvPr/>
        </p:nvGrpSpPr>
        <p:grpSpPr bwMode="auto">
          <a:xfrm>
            <a:off x="2743200" y="152400"/>
            <a:ext cx="6629400" cy="6553200"/>
            <a:chOff x="2512" y="1096"/>
            <a:chExt cx="2477" cy="2450"/>
          </a:xfrm>
        </p:grpSpPr>
        <p:sp>
          <p:nvSpPr>
            <p:cNvPr id="4104" name="Freeform 10">
              <a:extLst>
                <a:ext uri="{FF2B5EF4-FFF2-40B4-BE49-F238E27FC236}">
                  <a16:creationId xmlns:a16="http://schemas.microsoft.com/office/drawing/2014/main" xmlns="" id="{FB38F495-F4F8-4928-9D0C-05030CBAFC5D}"/>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4105" name="Group 11">
              <a:extLst>
                <a:ext uri="{FF2B5EF4-FFF2-40B4-BE49-F238E27FC236}">
                  <a16:creationId xmlns:a16="http://schemas.microsoft.com/office/drawing/2014/main" xmlns="" id="{569B8439-460B-428D-9460-6E8D578F991F}"/>
                </a:ext>
              </a:extLst>
            </p:cNvPr>
            <p:cNvGrpSpPr>
              <a:grpSpLocks/>
            </p:cNvGrpSpPr>
            <p:nvPr/>
          </p:nvGrpSpPr>
          <p:grpSpPr bwMode="auto">
            <a:xfrm>
              <a:off x="2547" y="1131"/>
              <a:ext cx="2407" cy="2380"/>
              <a:chOff x="2547" y="1131"/>
              <a:chExt cx="2407" cy="2380"/>
            </a:xfrm>
          </p:grpSpPr>
          <p:sp>
            <p:nvSpPr>
              <p:cNvPr id="4106" name="Freeform 12">
                <a:extLst>
                  <a:ext uri="{FF2B5EF4-FFF2-40B4-BE49-F238E27FC236}">
                    <a16:creationId xmlns:a16="http://schemas.microsoft.com/office/drawing/2014/main" xmlns="" id="{BFBA98BC-7E00-478D-B1F8-250C71C66C10}"/>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07" name="Freeform 13">
                <a:extLst>
                  <a:ext uri="{FF2B5EF4-FFF2-40B4-BE49-F238E27FC236}">
                    <a16:creationId xmlns:a16="http://schemas.microsoft.com/office/drawing/2014/main" xmlns="" id="{71001B21-041A-462A-872B-E4D77AA378B8}"/>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08" name="Freeform 14">
                <a:extLst>
                  <a:ext uri="{FF2B5EF4-FFF2-40B4-BE49-F238E27FC236}">
                    <a16:creationId xmlns:a16="http://schemas.microsoft.com/office/drawing/2014/main" xmlns="" id="{116A705D-12F2-4A3D-8753-01BE18BB2069}"/>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09" name="Freeform 15">
                <a:extLst>
                  <a:ext uri="{FF2B5EF4-FFF2-40B4-BE49-F238E27FC236}">
                    <a16:creationId xmlns:a16="http://schemas.microsoft.com/office/drawing/2014/main" xmlns="" id="{11052C1F-8936-411D-8F2E-A97FDEA5E284}"/>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0" name="Freeform 16">
                <a:extLst>
                  <a:ext uri="{FF2B5EF4-FFF2-40B4-BE49-F238E27FC236}">
                    <a16:creationId xmlns:a16="http://schemas.microsoft.com/office/drawing/2014/main" xmlns="" id="{D418F66A-6498-4AA1-BBB2-68215C723DEF}"/>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rgbClr val="FF9900"/>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1" name="Freeform 17">
                <a:extLst>
                  <a:ext uri="{FF2B5EF4-FFF2-40B4-BE49-F238E27FC236}">
                    <a16:creationId xmlns:a16="http://schemas.microsoft.com/office/drawing/2014/main" xmlns="" id="{D69A291A-9FAA-4426-8393-CE5919E725A3}"/>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2" name="Freeform 18">
                <a:extLst>
                  <a:ext uri="{FF2B5EF4-FFF2-40B4-BE49-F238E27FC236}">
                    <a16:creationId xmlns:a16="http://schemas.microsoft.com/office/drawing/2014/main" xmlns="" id="{BDB97513-963B-4999-9C3E-4C2F64171170}"/>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3" name="Freeform 19">
                <a:extLst>
                  <a:ext uri="{FF2B5EF4-FFF2-40B4-BE49-F238E27FC236}">
                    <a16:creationId xmlns:a16="http://schemas.microsoft.com/office/drawing/2014/main" xmlns="" id="{8976D48D-1E0A-4B7C-AEE5-8F10B8CD1E08}"/>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4" name="Freeform 20">
                <a:extLst>
                  <a:ext uri="{FF2B5EF4-FFF2-40B4-BE49-F238E27FC236}">
                    <a16:creationId xmlns:a16="http://schemas.microsoft.com/office/drawing/2014/main" xmlns="" id="{A3CE8551-68C6-4CF2-8735-ED1C8B57BB90}"/>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5" name="Freeform 21">
                <a:extLst>
                  <a:ext uri="{FF2B5EF4-FFF2-40B4-BE49-F238E27FC236}">
                    <a16:creationId xmlns:a16="http://schemas.microsoft.com/office/drawing/2014/main" xmlns="" id="{DE8EDC8A-5D2D-47A5-89E2-1842D4E33B4D}"/>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6" name="Freeform 22">
                <a:extLst>
                  <a:ext uri="{FF2B5EF4-FFF2-40B4-BE49-F238E27FC236}">
                    <a16:creationId xmlns:a16="http://schemas.microsoft.com/office/drawing/2014/main" xmlns="" id="{E9BB5F9F-70F1-4F17-B0C6-FCEFC8D11E2D}"/>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7" name="Freeform 23">
                <a:extLst>
                  <a:ext uri="{FF2B5EF4-FFF2-40B4-BE49-F238E27FC236}">
                    <a16:creationId xmlns:a16="http://schemas.microsoft.com/office/drawing/2014/main" xmlns="" id="{8182BF32-6FFE-4E21-BCAF-63873594BF01}"/>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8" name="Freeform 24">
                <a:extLst>
                  <a:ext uri="{FF2B5EF4-FFF2-40B4-BE49-F238E27FC236}">
                    <a16:creationId xmlns:a16="http://schemas.microsoft.com/office/drawing/2014/main" xmlns="" id="{34293F01-D469-439F-89A1-774A94EED4AE}"/>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19" name="Freeform 25">
                <a:extLst>
                  <a:ext uri="{FF2B5EF4-FFF2-40B4-BE49-F238E27FC236}">
                    <a16:creationId xmlns:a16="http://schemas.microsoft.com/office/drawing/2014/main" xmlns="" id="{803D1C0E-9FB8-461E-99F4-EA7BA54FDDBA}"/>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0" name="Freeform 26">
                <a:extLst>
                  <a:ext uri="{FF2B5EF4-FFF2-40B4-BE49-F238E27FC236}">
                    <a16:creationId xmlns:a16="http://schemas.microsoft.com/office/drawing/2014/main" xmlns="" id="{34C79AA7-F411-4BF9-8C54-F20104F3A83E}"/>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1" name="Freeform 27">
                <a:extLst>
                  <a:ext uri="{FF2B5EF4-FFF2-40B4-BE49-F238E27FC236}">
                    <a16:creationId xmlns:a16="http://schemas.microsoft.com/office/drawing/2014/main" xmlns="" id="{9C4EC8BF-0B68-4CCE-BEDC-FA479DD9D226}"/>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2" name="Freeform 28">
                <a:extLst>
                  <a:ext uri="{FF2B5EF4-FFF2-40B4-BE49-F238E27FC236}">
                    <a16:creationId xmlns:a16="http://schemas.microsoft.com/office/drawing/2014/main" xmlns="" id="{AC4BFD0F-E487-46C8-9368-31B056EAF0D9}"/>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3" name="Freeform 29">
                <a:extLst>
                  <a:ext uri="{FF2B5EF4-FFF2-40B4-BE49-F238E27FC236}">
                    <a16:creationId xmlns:a16="http://schemas.microsoft.com/office/drawing/2014/main" xmlns="" id="{5ECAE9AD-457B-40AC-86AB-E3E8AFCB35B5}"/>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4" name="Freeform 30">
                <a:extLst>
                  <a:ext uri="{FF2B5EF4-FFF2-40B4-BE49-F238E27FC236}">
                    <a16:creationId xmlns:a16="http://schemas.microsoft.com/office/drawing/2014/main" xmlns="" id="{4B279434-FC03-49F0-A45B-064FD24E2AEC}"/>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5" name="Freeform 31">
                <a:extLst>
                  <a:ext uri="{FF2B5EF4-FFF2-40B4-BE49-F238E27FC236}">
                    <a16:creationId xmlns:a16="http://schemas.microsoft.com/office/drawing/2014/main" xmlns="" id="{90156D0B-EA4D-4BBF-9886-2E673FF6E4D0}"/>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6" name="Freeform 32">
                <a:extLst>
                  <a:ext uri="{FF2B5EF4-FFF2-40B4-BE49-F238E27FC236}">
                    <a16:creationId xmlns:a16="http://schemas.microsoft.com/office/drawing/2014/main" xmlns="" id="{16CA7720-9CC9-4ABC-BFFC-F5DDE9817765}"/>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7" name="Freeform 33">
                <a:extLst>
                  <a:ext uri="{FF2B5EF4-FFF2-40B4-BE49-F238E27FC236}">
                    <a16:creationId xmlns:a16="http://schemas.microsoft.com/office/drawing/2014/main" xmlns="" id="{8C830F83-6B8E-4C93-A3E8-7CEEFC4DCBD6}"/>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8" name="Freeform 34">
                <a:extLst>
                  <a:ext uri="{FF2B5EF4-FFF2-40B4-BE49-F238E27FC236}">
                    <a16:creationId xmlns:a16="http://schemas.microsoft.com/office/drawing/2014/main" xmlns="" id="{5795AC0F-721F-45EB-B609-ADE5E659F231}"/>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29" name="Freeform 35">
                <a:extLst>
                  <a:ext uri="{FF2B5EF4-FFF2-40B4-BE49-F238E27FC236}">
                    <a16:creationId xmlns:a16="http://schemas.microsoft.com/office/drawing/2014/main" xmlns="" id="{0D971865-9D79-4FE9-AB2D-BE645F3520AC}"/>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30" name="Freeform 36">
                <a:extLst>
                  <a:ext uri="{FF2B5EF4-FFF2-40B4-BE49-F238E27FC236}">
                    <a16:creationId xmlns:a16="http://schemas.microsoft.com/office/drawing/2014/main" xmlns="" id="{A44DCE4D-2079-40EF-8635-A89E434C74AC}"/>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31" name="Freeform 37">
                <a:extLst>
                  <a:ext uri="{FF2B5EF4-FFF2-40B4-BE49-F238E27FC236}">
                    <a16:creationId xmlns:a16="http://schemas.microsoft.com/office/drawing/2014/main" xmlns="" id="{982D71CF-26F0-46A1-BB17-09E75F679189}"/>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32" name="Freeform 38">
                <a:extLst>
                  <a:ext uri="{FF2B5EF4-FFF2-40B4-BE49-F238E27FC236}">
                    <a16:creationId xmlns:a16="http://schemas.microsoft.com/office/drawing/2014/main" xmlns="" id="{A5A64137-CDBB-47A6-AF57-21CC0CA53695}"/>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33" name="Freeform 39">
                <a:extLst>
                  <a:ext uri="{FF2B5EF4-FFF2-40B4-BE49-F238E27FC236}">
                    <a16:creationId xmlns:a16="http://schemas.microsoft.com/office/drawing/2014/main" xmlns="" id="{8B14D1A5-93A6-4C97-9F4B-CE8E6E24F567}"/>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34" name="Freeform 40">
                <a:extLst>
                  <a:ext uri="{FF2B5EF4-FFF2-40B4-BE49-F238E27FC236}">
                    <a16:creationId xmlns:a16="http://schemas.microsoft.com/office/drawing/2014/main" xmlns="" id="{DCA3B7E6-D4F8-4816-884F-4477E9F52925}"/>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35" name="Freeform 41">
                <a:extLst>
                  <a:ext uri="{FF2B5EF4-FFF2-40B4-BE49-F238E27FC236}">
                    <a16:creationId xmlns:a16="http://schemas.microsoft.com/office/drawing/2014/main" xmlns="" id="{BE101D3A-3C69-4CFC-BFCE-166B4E46387B}"/>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rgbClr val="FFFF99"/>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36" name="Freeform 42">
                <a:extLst>
                  <a:ext uri="{FF2B5EF4-FFF2-40B4-BE49-F238E27FC236}">
                    <a16:creationId xmlns:a16="http://schemas.microsoft.com/office/drawing/2014/main" xmlns="" id="{BE265151-4AAD-428D-A7EE-D12203387DF8}"/>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37" name="Oval 43">
                <a:extLst>
                  <a:ext uri="{FF2B5EF4-FFF2-40B4-BE49-F238E27FC236}">
                    <a16:creationId xmlns:a16="http://schemas.microsoft.com/office/drawing/2014/main" xmlns="" id="{B5B50859-2091-4E5F-A065-D0D3EAFBD1FA}"/>
                  </a:ext>
                </a:extLst>
              </p:cNvPr>
              <p:cNvSpPr>
                <a:spLocks noChangeArrowheads="1"/>
              </p:cNvSpPr>
              <p:nvPr/>
            </p:nvSpPr>
            <p:spPr bwMode="auto">
              <a:xfrm>
                <a:off x="3210" y="1786"/>
                <a:ext cx="1081" cy="1070"/>
              </a:xfrm>
              <a:prstGeom prst="ellipse">
                <a:avLst/>
              </a:pr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4138" name="Freeform 44">
                <a:extLst>
                  <a:ext uri="{FF2B5EF4-FFF2-40B4-BE49-F238E27FC236}">
                    <a16:creationId xmlns:a16="http://schemas.microsoft.com/office/drawing/2014/main" xmlns="" id="{CD147190-FBE6-4B51-9E65-B55B07603D19}"/>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39" name="Freeform 45">
                <a:extLst>
                  <a:ext uri="{FF2B5EF4-FFF2-40B4-BE49-F238E27FC236}">
                    <a16:creationId xmlns:a16="http://schemas.microsoft.com/office/drawing/2014/main" xmlns="" id="{B2968615-9ECC-4FF7-8332-AAA099C32770}"/>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0" name="Freeform 46">
                <a:extLst>
                  <a:ext uri="{FF2B5EF4-FFF2-40B4-BE49-F238E27FC236}">
                    <a16:creationId xmlns:a16="http://schemas.microsoft.com/office/drawing/2014/main" xmlns="" id="{D62BD972-093F-4DA1-9E0E-EF2E0926AC33}"/>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1" name="Freeform 47">
                <a:extLst>
                  <a:ext uri="{FF2B5EF4-FFF2-40B4-BE49-F238E27FC236}">
                    <a16:creationId xmlns:a16="http://schemas.microsoft.com/office/drawing/2014/main" xmlns="" id="{B6966265-A59F-4FE5-AF11-D98016CA66D9}"/>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2" name="Freeform 48">
                <a:extLst>
                  <a:ext uri="{FF2B5EF4-FFF2-40B4-BE49-F238E27FC236}">
                    <a16:creationId xmlns:a16="http://schemas.microsoft.com/office/drawing/2014/main" xmlns="" id="{C6E5CF47-5C27-469C-AD73-0287DCA09B12}"/>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3" name="Freeform 49">
                <a:extLst>
                  <a:ext uri="{FF2B5EF4-FFF2-40B4-BE49-F238E27FC236}">
                    <a16:creationId xmlns:a16="http://schemas.microsoft.com/office/drawing/2014/main" xmlns="" id="{5D71ECC2-F677-4FE4-9A01-B346F7A258FC}"/>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4" name="Freeform 50">
                <a:extLst>
                  <a:ext uri="{FF2B5EF4-FFF2-40B4-BE49-F238E27FC236}">
                    <a16:creationId xmlns:a16="http://schemas.microsoft.com/office/drawing/2014/main" xmlns="" id="{61A53C30-29D3-4325-924F-74D31AB7D183}"/>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5" name="Freeform 51">
                <a:extLst>
                  <a:ext uri="{FF2B5EF4-FFF2-40B4-BE49-F238E27FC236}">
                    <a16:creationId xmlns:a16="http://schemas.microsoft.com/office/drawing/2014/main" xmlns="" id="{C34521E3-AF76-49E0-9FFB-62C7C575FBC2}"/>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6" name="Freeform 52">
                <a:extLst>
                  <a:ext uri="{FF2B5EF4-FFF2-40B4-BE49-F238E27FC236}">
                    <a16:creationId xmlns:a16="http://schemas.microsoft.com/office/drawing/2014/main" xmlns="" id="{1957BA61-21D7-425C-8A7A-DBD8C2BBD443}"/>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7" name="Freeform 53">
                <a:extLst>
                  <a:ext uri="{FF2B5EF4-FFF2-40B4-BE49-F238E27FC236}">
                    <a16:creationId xmlns:a16="http://schemas.microsoft.com/office/drawing/2014/main" xmlns="" id="{C58B616C-1408-4390-AC08-60C56CAB5011}"/>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8" name="Freeform 54">
                <a:extLst>
                  <a:ext uri="{FF2B5EF4-FFF2-40B4-BE49-F238E27FC236}">
                    <a16:creationId xmlns:a16="http://schemas.microsoft.com/office/drawing/2014/main" xmlns="" id="{D41661A8-5F35-4A49-99EF-55833F2D7C99}"/>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49" name="Freeform 55">
                <a:extLst>
                  <a:ext uri="{FF2B5EF4-FFF2-40B4-BE49-F238E27FC236}">
                    <a16:creationId xmlns:a16="http://schemas.microsoft.com/office/drawing/2014/main" xmlns="" id="{E3CBD2F8-E24C-49D6-95F2-5105C9743B21}"/>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50" name="Freeform 56">
                <a:extLst>
                  <a:ext uri="{FF2B5EF4-FFF2-40B4-BE49-F238E27FC236}">
                    <a16:creationId xmlns:a16="http://schemas.microsoft.com/office/drawing/2014/main" xmlns="" id="{133D492F-75C7-442F-94E6-E6E30EBC1378}"/>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51" name="Freeform 57">
                <a:extLst>
                  <a:ext uri="{FF2B5EF4-FFF2-40B4-BE49-F238E27FC236}">
                    <a16:creationId xmlns:a16="http://schemas.microsoft.com/office/drawing/2014/main" xmlns="" id="{41DABF31-CF36-4325-B80E-3942025093C6}"/>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52" name="Freeform 58">
                <a:extLst>
                  <a:ext uri="{FF2B5EF4-FFF2-40B4-BE49-F238E27FC236}">
                    <a16:creationId xmlns:a16="http://schemas.microsoft.com/office/drawing/2014/main" xmlns="" id="{F7DAD323-B276-490F-A5E3-EEDE18062F37}"/>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53" name="Freeform 59">
                <a:extLst>
                  <a:ext uri="{FF2B5EF4-FFF2-40B4-BE49-F238E27FC236}">
                    <a16:creationId xmlns:a16="http://schemas.microsoft.com/office/drawing/2014/main" xmlns="" id="{AE872334-9D2A-4358-B7CA-E173D77E3925}"/>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54" name="Oval 60">
                <a:extLst>
                  <a:ext uri="{FF2B5EF4-FFF2-40B4-BE49-F238E27FC236}">
                    <a16:creationId xmlns:a16="http://schemas.microsoft.com/office/drawing/2014/main" xmlns="" id="{FED2D920-E0C1-40DA-943C-3FF3B0FFA9FB}"/>
                  </a:ext>
                </a:extLst>
              </p:cNvPr>
              <p:cNvSpPr>
                <a:spLocks noChangeArrowheads="1"/>
              </p:cNvSpPr>
              <p:nvPr/>
            </p:nvSpPr>
            <p:spPr bwMode="auto">
              <a:xfrm>
                <a:off x="3464" y="2037"/>
                <a:ext cx="573" cy="567"/>
              </a:xfrm>
              <a:prstGeom prst="ellipse">
                <a:avLst/>
              </a:pr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4155" name="Freeform 61">
                <a:extLst>
                  <a:ext uri="{FF2B5EF4-FFF2-40B4-BE49-F238E27FC236}">
                    <a16:creationId xmlns:a16="http://schemas.microsoft.com/office/drawing/2014/main" xmlns="" id="{A24D1D61-FD13-4533-B92E-E7480EEE3E2D}"/>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56" name="Oval 62">
                <a:extLst>
                  <a:ext uri="{FF2B5EF4-FFF2-40B4-BE49-F238E27FC236}">
                    <a16:creationId xmlns:a16="http://schemas.microsoft.com/office/drawing/2014/main" xmlns="" id="{7C23F24B-620D-48EE-89DD-B022D6D1C65D}"/>
                  </a:ext>
                </a:extLst>
              </p:cNvPr>
              <p:cNvSpPr>
                <a:spLocks noChangeArrowheads="1"/>
              </p:cNvSpPr>
              <p:nvPr/>
            </p:nvSpPr>
            <p:spPr bwMode="auto">
              <a:xfrm>
                <a:off x="3445" y="2019"/>
                <a:ext cx="611" cy="605"/>
              </a:xfrm>
              <a:prstGeom prst="ellipse">
                <a:avLst/>
              </a:prstGeom>
              <a:solidFill>
                <a:schemeClr val="bg1"/>
              </a:solidFill>
              <a:ln w="9525">
                <a:solidFill>
                  <a:srgbClr val="FFCCCC"/>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4157" name="Picture 63" descr="Untitled-2 csdopy">
                <a:extLst>
                  <a:ext uri="{FF2B5EF4-FFF2-40B4-BE49-F238E27FC236}">
                    <a16:creationId xmlns:a16="http://schemas.microsoft.com/office/drawing/2014/main" xmlns="" id="{BD7307C4-B859-4BD1-A325-943BD9F157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rgbClr val="FFCCCC"/>
                </a:solidFill>
                <a:miter lim="800000"/>
                <a:headEnd/>
                <a:tailEnd/>
              </a:ln>
            </p:spPr>
          </p:pic>
        </p:grpSp>
      </p:grpSp>
      <p:sp>
        <p:nvSpPr>
          <p:cNvPr id="3132" name="Text Box 60">
            <a:extLst>
              <a:ext uri="{FF2B5EF4-FFF2-40B4-BE49-F238E27FC236}">
                <a16:creationId xmlns:a16="http://schemas.microsoft.com/office/drawing/2014/main" xmlns="" id="{37B06391-8616-4E90-A19B-92F44A56581D}"/>
              </a:ext>
            </a:extLst>
          </p:cNvPr>
          <p:cNvSpPr txBox="1">
            <a:spLocks noChangeArrowheads="1"/>
          </p:cNvSpPr>
          <p:nvPr/>
        </p:nvSpPr>
        <p:spPr bwMode="auto">
          <a:xfrm>
            <a:off x="1828800" y="1533525"/>
            <a:ext cx="85344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3200" b="1" dirty="0">
                <a:solidFill>
                  <a:srgbClr val="FFFF00"/>
                </a:solidFill>
                <a:latin typeface="Times New Roman" panose="02020603050405020304" pitchFamily="18" charset="0"/>
                <a:cs typeface="Times New Roman" panose="02020603050405020304" pitchFamily="18" charset="0"/>
              </a:rPr>
              <a:t> </a:t>
            </a:r>
            <a:r>
              <a:rPr lang="en-US" altLang="en-US" sz="3200" b="1" dirty="0">
                <a:solidFill>
                  <a:srgbClr val="FF0000"/>
                </a:solidFill>
                <a:latin typeface="Times New Roman" panose="02020603050405020304" pitchFamily="18" charset="0"/>
                <a:cs typeface="Times New Roman" panose="02020603050405020304" pitchFamily="18" charset="0"/>
              </a:rPr>
              <a:t>1. </a:t>
            </a:r>
            <a:r>
              <a:rPr lang="en-US" altLang="en-US" sz="3200" b="1" dirty="0" err="1">
                <a:solidFill>
                  <a:srgbClr val="FF0000"/>
                </a:solidFill>
                <a:latin typeface="Times New Roman" panose="02020603050405020304" pitchFamily="18" charset="0"/>
                <a:cs typeface="Times New Roman" panose="02020603050405020304" pitchFamily="18" charset="0"/>
              </a:rPr>
              <a:t>Buổi</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đầu</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độc</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lập</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nhà</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Lý</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đóng</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đô</a:t>
            </a:r>
            <a:r>
              <a:rPr lang="en-US" altLang="en-US" sz="3200" b="1" dirty="0">
                <a:solidFill>
                  <a:srgbClr val="FF0000"/>
                </a:solidFill>
                <a:latin typeface="Times New Roman" panose="02020603050405020304" pitchFamily="18" charset="0"/>
                <a:cs typeface="Times New Roman" panose="02020603050405020304" pitchFamily="18" charset="0"/>
              </a:rPr>
              <a:t> ở </a:t>
            </a:r>
            <a:r>
              <a:rPr lang="en-US" altLang="en-US" sz="3200" b="1" dirty="0" err="1">
                <a:solidFill>
                  <a:srgbClr val="FF0000"/>
                </a:solidFill>
                <a:latin typeface="Times New Roman" panose="02020603050405020304" pitchFamily="18" charset="0"/>
                <a:cs typeface="Times New Roman" panose="02020603050405020304" pitchFamily="18" charset="0"/>
              </a:rPr>
              <a:t>đâu</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Tên</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gọi</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nước</a:t>
            </a:r>
            <a:r>
              <a:rPr lang="en-US" altLang="en-US" sz="3200" b="1" dirty="0">
                <a:solidFill>
                  <a:srgbClr val="FF0000"/>
                </a:solidFill>
                <a:latin typeface="Times New Roman" panose="02020603050405020304" pitchFamily="18" charset="0"/>
                <a:cs typeface="Times New Roman" panose="02020603050405020304" pitchFamily="18" charset="0"/>
              </a:rPr>
              <a:t> ta </a:t>
            </a:r>
            <a:r>
              <a:rPr lang="en-US" altLang="en-US" sz="3200" b="1" dirty="0" err="1">
                <a:solidFill>
                  <a:srgbClr val="FF0000"/>
                </a:solidFill>
                <a:latin typeface="Times New Roman" panose="02020603050405020304" pitchFamily="18" charset="0"/>
                <a:cs typeface="Times New Roman" panose="02020603050405020304" pitchFamily="18" charset="0"/>
              </a:rPr>
              <a:t>thời</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đó</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là</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gì</a:t>
            </a:r>
            <a:r>
              <a:rPr lang="en-US" altLang="en-US" sz="3200" b="1" dirty="0">
                <a:solidFill>
                  <a:srgbClr val="FF0000"/>
                </a:solidFill>
                <a:latin typeface="Times New Roman" panose="02020603050405020304" pitchFamily="18" charset="0"/>
                <a:cs typeface="Times New Roman" panose="02020603050405020304" pitchFamily="18" charset="0"/>
              </a:rPr>
              <a:t>?</a:t>
            </a:r>
            <a:r>
              <a:rPr lang="en-US" altLang="en-US" sz="3200" dirty="0">
                <a:solidFill>
                  <a:srgbClr val="008000"/>
                </a:solidFill>
                <a:latin typeface="Times New Roman" panose="02020603050405020304" pitchFamily="18" charset="0"/>
                <a:cs typeface="Times New Roman" panose="02020603050405020304" pitchFamily="18" charset="0"/>
              </a:rPr>
              <a:t>   </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D84CDD7C-0E16-482B-9A9C-B45F0DCE873F}"/>
              </a:ext>
            </a:extLst>
          </p:cNvPr>
          <p:cNvSpPr txBox="1">
            <a:spLocks noChangeArrowheads="1"/>
          </p:cNvSpPr>
          <p:nvPr/>
        </p:nvSpPr>
        <p:spPr bwMode="auto">
          <a:xfrm>
            <a:off x="1781175" y="2362200"/>
            <a:ext cx="8534400" cy="118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b="1">
                <a:solidFill>
                  <a:srgbClr val="FF0000"/>
                </a:solidFill>
                <a:latin typeface="Times New Roman" panose="02020603050405020304" pitchFamily="18" charset="0"/>
                <a:cs typeface="Times New Roman" panose="02020603050405020304" pitchFamily="18" charset="0"/>
              </a:rPr>
              <a:t> </a:t>
            </a:r>
            <a:r>
              <a:rPr lang="en-US" altLang="en-US" sz="3200" b="1">
                <a:solidFill>
                  <a:srgbClr val="FF0000"/>
                </a:solidFill>
                <a:latin typeface="Times New Roman" panose="02020603050405020304" pitchFamily="18" charset="0"/>
                <a:cs typeface="Times New Roman" panose="02020603050405020304" pitchFamily="18" charset="0"/>
              </a:rPr>
              <a:t>2.Kể tên các triều đại nước ta từ  năm 983 đến thế kỉ XV?</a:t>
            </a:r>
          </a:p>
        </p:txBody>
      </p:sp>
      <p:sp>
        <p:nvSpPr>
          <p:cNvPr id="14" name="TextBox 13">
            <a:extLst>
              <a:ext uri="{FF2B5EF4-FFF2-40B4-BE49-F238E27FC236}">
                <a16:creationId xmlns:a16="http://schemas.microsoft.com/office/drawing/2014/main" xmlns="" id="{B3AD0CDC-1A4A-4C66-87B4-1EE6E8130907}"/>
              </a:ext>
            </a:extLst>
          </p:cNvPr>
          <p:cNvSpPr txBox="1">
            <a:spLocks noChangeArrowheads="1"/>
          </p:cNvSpPr>
          <p:nvPr/>
        </p:nvSpPr>
        <p:spPr bwMode="auto">
          <a:xfrm>
            <a:off x="1781175" y="3733800"/>
            <a:ext cx="8686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b="1">
                <a:latin typeface="Times New Roman" panose="02020603050405020304" pitchFamily="18" charset="0"/>
                <a:cs typeface="Times New Roman" panose="02020603050405020304" pitchFamily="18" charset="0"/>
              </a:rPr>
              <a:t>   Nhà </a:t>
            </a:r>
            <a:r>
              <a:rPr lang="en-US" altLang="en-US" sz="3200" b="1">
                <a:solidFill>
                  <a:srgbClr val="FF0000"/>
                </a:solidFill>
                <a:latin typeface="Times New Roman" panose="02020603050405020304" pitchFamily="18" charset="0"/>
                <a:cs typeface="Times New Roman" panose="02020603050405020304" pitchFamily="18" charset="0"/>
              </a:rPr>
              <a:t>Đinh</a:t>
            </a:r>
            <a:r>
              <a:rPr lang="en-US" altLang="en-US" sz="3200" b="1">
                <a:latin typeface="Times New Roman" panose="02020603050405020304" pitchFamily="18" charset="0"/>
                <a:cs typeface="Times New Roman" panose="02020603050405020304" pitchFamily="18" charset="0"/>
              </a:rPr>
              <a:t> – nhà </a:t>
            </a:r>
            <a:r>
              <a:rPr lang="en-US" altLang="en-US" sz="3200" b="1">
                <a:solidFill>
                  <a:srgbClr val="FF0000"/>
                </a:solidFill>
                <a:latin typeface="Times New Roman" panose="02020603050405020304" pitchFamily="18" charset="0"/>
                <a:cs typeface="Times New Roman" panose="02020603050405020304" pitchFamily="18" charset="0"/>
              </a:rPr>
              <a:t>Tiền Lê</a:t>
            </a:r>
            <a:r>
              <a:rPr lang="en-US" altLang="en-US" sz="3200" b="1">
                <a:latin typeface="Times New Roman" panose="02020603050405020304" pitchFamily="18" charset="0"/>
                <a:cs typeface="Times New Roman" panose="02020603050405020304" pitchFamily="18" charset="0"/>
              </a:rPr>
              <a:t> – nhà </a:t>
            </a:r>
            <a:r>
              <a:rPr lang="en-US" altLang="en-US" sz="3200" b="1">
                <a:solidFill>
                  <a:srgbClr val="FF0000"/>
                </a:solidFill>
                <a:latin typeface="Times New Roman" panose="02020603050405020304" pitchFamily="18" charset="0"/>
                <a:cs typeface="Times New Roman" panose="02020603050405020304" pitchFamily="18" charset="0"/>
              </a:rPr>
              <a:t>Lý</a:t>
            </a:r>
            <a:r>
              <a:rPr lang="en-US" altLang="en-US" sz="3200" b="1">
                <a:latin typeface="Times New Roman" panose="02020603050405020304" pitchFamily="18" charset="0"/>
                <a:cs typeface="Times New Roman" panose="02020603050405020304" pitchFamily="18" charset="0"/>
              </a:rPr>
              <a:t> – nhà </a:t>
            </a:r>
            <a:r>
              <a:rPr lang="en-US" altLang="en-US" sz="3200" b="1">
                <a:solidFill>
                  <a:srgbClr val="FF0000"/>
                </a:solidFill>
                <a:latin typeface="Times New Roman" panose="02020603050405020304" pitchFamily="18" charset="0"/>
                <a:cs typeface="Times New Roman" panose="02020603050405020304" pitchFamily="18" charset="0"/>
              </a:rPr>
              <a:t>Trần</a:t>
            </a:r>
            <a:r>
              <a:rPr lang="en-US" altLang="en-US" sz="3200" b="1">
                <a:latin typeface="Times New Roman" panose="02020603050405020304" pitchFamily="18" charset="0"/>
                <a:cs typeface="Times New Roman" panose="02020603050405020304" pitchFamily="18" charset="0"/>
              </a:rPr>
              <a:t> – nhà </a:t>
            </a:r>
            <a:r>
              <a:rPr lang="en-US" altLang="en-US" sz="3200" b="1">
                <a:solidFill>
                  <a:srgbClr val="FF0000"/>
                </a:solidFill>
                <a:latin typeface="Times New Roman" panose="02020603050405020304" pitchFamily="18" charset="0"/>
                <a:cs typeface="Times New Roman" panose="02020603050405020304" pitchFamily="18" charset="0"/>
              </a:rPr>
              <a:t>Hồ</a:t>
            </a:r>
            <a:r>
              <a:rPr lang="en-US" altLang="en-US" sz="3200" b="1">
                <a:latin typeface="Times New Roman" panose="02020603050405020304" pitchFamily="18" charset="0"/>
                <a:cs typeface="Times New Roman" panose="02020603050405020304" pitchFamily="18" charset="0"/>
              </a:rPr>
              <a:t> - nhà </a:t>
            </a:r>
            <a:r>
              <a:rPr lang="en-US" altLang="en-US" sz="3200" b="1">
                <a:solidFill>
                  <a:srgbClr val="FF0000"/>
                </a:solidFill>
                <a:latin typeface="Times New Roman" panose="02020603050405020304" pitchFamily="18" charset="0"/>
                <a:cs typeface="Times New Roman" panose="02020603050405020304" pitchFamily="18" charset="0"/>
              </a:rPr>
              <a:t>Hậu Lê</a:t>
            </a:r>
          </a:p>
        </p:txBody>
      </p:sp>
      <p:sp>
        <p:nvSpPr>
          <p:cNvPr id="2" name="TextBox 12">
            <a:extLst>
              <a:ext uri="{FF2B5EF4-FFF2-40B4-BE49-F238E27FC236}">
                <a16:creationId xmlns:a16="http://schemas.microsoft.com/office/drawing/2014/main" xmlns="" id="{6276B62A-1CDF-44FE-991F-8C3F427D0E96}"/>
              </a:ext>
            </a:extLst>
          </p:cNvPr>
          <p:cNvSpPr txBox="1">
            <a:spLocks noChangeArrowheads="1"/>
          </p:cNvSpPr>
          <p:nvPr/>
        </p:nvSpPr>
        <p:spPr bwMode="auto">
          <a:xfrm>
            <a:off x="1828800" y="2504182"/>
            <a:ext cx="85344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Buổi</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đầu</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độc</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lập</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nhà</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Lý</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đóng</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đô</a:t>
            </a:r>
            <a:r>
              <a:rPr lang="en-US" altLang="en-US" sz="3200" b="1" dirty="0">
                <a:solidFill>
                  <a:srgbClr val="008000"/>
                </a:solidFill>
                <a:latin typeface="Times New Roman" panose="02020603050405020304" pitchFamily="18" charset="0"/>
                <a:cs typeface="Times New Roman" panose="02020603050405020304" pitchFamily="18" charset="0"/>
              </a:rPr>
              <a:t> ở </a:t>
            </a:r>
            <a:r>
              <a:rPr lang="en-US" altLang="en-US" sz="3200" b="1" dirty="0" err="1">
                <a:solidFill>
                  <a:srgbClr val="FF0000"/>
                </a:solidFill>
                <a:latin typeface="Times New Roman" panose="02020603050405020304" pitchFamily="18" charset="0"/>
                <a:cs typeface="Times New Roman" panose="02020603050405020304" pitchFamily="18" charset="0"/>
              </a:rPr>
              <a:t>Thăng</a:t>
            </a:r>
            <a:r>
              <a:rPr lang="en-US" altLang="en-US" sz="3200" b="1" dirty="0">
                <a:solidFill>
                  <a:srgbClr val="FF0000"/>
                </a:solidFill>
                <a:latin typeface="Times New Roman" panose="02020603050405020304" pitchFamily="18" charset="0"/>
                <a:cs typeface="Times New Roman" panose="02020603050405020304" pitchFamily="18" charset="0"/>
              </a:rPr>
              <a:t> Long.</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Tên</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gọi</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nước</a:t>
            </a:r>
            <a:r>
              <a:rPr lang="en-US" altLang="en-US" sz="3200" b="1" dirty="0">
                <a:solidFill>
                  <a:srgbClr val="008000"/>
                </a:solidFill>
                <a:latin typeface="Times New Roman" panose="02020603050405020304" pitchFamily="18" charset="0"/>
                <a:cs typeface="Times New Roman" panose="02020603050405020304" pitchFamily="18" charset="0"/>
              </a:rPr>
              <a:t> ta ở </a:t>
            </a:r>
            <a:r>
              <a:rPr lang="en-US" altLang="en-US" sz="3200" b="1" dirty="0" err="1">
                <a:solidFill>
                  <a:srgbClr val="008000"/>
                </a:solidFill>
                <a:latin typeface="Times New Roman" panose="02020603050405020304" pitchFamily="18" charset="0"/>
                <a:cs typeface="Times New Roman" panose="02020603050405020304" pitchFamily="18" charset="0"/>
              </a:rPr>
              <a:t>thời</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kì</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đó</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008000"/>
                </a:solidFill>
                <a:latin typeface="Times New Roman" panose="02020603050405020304" pitchFamily="18" charset="0"/>
                <a:cs typeface="Times New Roman" panose="02020603050405020304" pitchFamily="18" charset="0"/>
              </a:rPr>
              <a:t>là</a:t>
            </a:r>
            <a:r>
              <a:rPr lang="en-US" altLang="en-US" sz="3200" b="1" dirty="0">
                <a:solidFill>
                  <a:srgbClr val="008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Đại</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Việt</a:t>
            </a:r>
            <a:r>
              <a:rPr lang="en-US" altLang="en-US" sz="3200" b="1" dirty="0">
                <a:solidFill>
                  <a:srgbClr val="FF0000"/>
                </a:solidFill>
                <a:latin typeface="Times New Roman" panose="02020603050405020304" pitchFamily="18" charset="0"/>
                <a:cs typeface="Times New Roman" panose="02020603050405020304" pitchFamily="18" charset="0"/>
              </a:rPr>
              <a:t>.</a:t>
            </a:r>
          </a:p>
        </p:txBody>
      </p:sp>
      <p:sp>
        <p:nvSpPr>
          <p:cNvPr id="40964" name="Text Box 4">
            <a:extLst>
              <a:ext uri="{FF2B5EF4-FFF2-40B4-BE49-F238E27FC236}">
                <a16:creationId xmlns:a16="http://schemas.microsoft.com/office/drawing/2014/main" xmlns="" id="{BFD15CF3-B1CC-4BCB-8683-FE530C96F609}"/>
              </a:ext>
            </a:extLst>
          </p:cNvPr>
          <p:cNvSpPr txBox="1">
            <a:spLocks noChangeArrowheads="1"/>
          </p:cNvSpPr>
          <p:nvPr/>
        </p:nvSpPr>
        <p:spPr bwMode="auto">
          <a:xfrm>
            <a:off x="1676400" y="228601"/>
            <a:ext cx="4876800" cy="830997"/>
          </a:xfrm>
          <a:prstGeom prst="rect">
            <a:avLst/>
          </a:prstGeom>
          <a:gradFill rotWithShape="0">
            <a:gsLst>
              <a:gs pos="0">
                <a:srgbClr val="FF99FF"/>
              </a:gs>
              <a:gs pos="50000">
                <a:schemeClr val="bg1"/>
              </a:gs>
              <a:gs pos="100000">
                <a:srgbClr val="FF99FF"/>
              </a:gs>
            </a:gsLst>
            <a:lin ang="5400000" scaled="1"/>
          </a:gradFill>
          <a:ln w="57150" cmpd="thinThick">
            <a:solidFill>
              <a:srgbClr val="3399FF"/>
            </a:solidFill>
            <a:miter lim="800000"/>
            <a:headEnd/>
            <a:tailEnd/>
          </a:ln>
          <a:effectLst/>
        </p:spPr>
        <p:txBody>
          <a:bodyPr>
            <a:spAutoFit/>
          </a:bodyPr>
          <a:lstStyle/>
          <a:p>
            <a:pPr>
              <a:spcBef>
                <a:spcPct val="50000"/>
              </a:spcBef>
              <a:spcAft>
                <a:spcPct val="50000"/>
              </a:spcAft>
              <a:defRPr/>
            </a:pPr>
            <a:r>
              <a:rPr lang="vi-VN" sz="4800" b="1" dirty="0" smtClean="0">
                <a:solidFill>
                  <a:srgbClr val="0000CC"/>
                </a:solidFill>
                <a:latin typeface="Times New Roman" pitchFamily="18" charset="0"/>
                <a:cs typeface="Times New Roman" pitchFamily="18" charset="0"/>
              </a:rPr>
              <a:t>KHỞI ĐỘNG</a:t>
            </a:r>
            <a:endParaRPr lang="en-US" sz="4800" b="1" dirty="0">
              <a:solidFill>
                <a:srgbClr val="0000CC"/>
              </a:solidFill>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3"/>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grpId="0" nodeType="clickEffect">
                                  <p:stCondLst>
                                    <p:cond delay="0"/>
                                  </p:stCondLst>
                                  <p:childTnLst>
                                    <p:set>
                                      <p:cBhvr>
                                        <p:cTn id="10" dur="1" fill="hold">
                                          <p:stCondLst>
                                            <p:cond delay="0"/>
                                          </p:stCondLst>
                                        </p:cTn>
                                        <p:tgtEl>
                                          <p:spTgt spid="40964"/>
                                        </p:tgtEl>
                                        <p:attrNameLst>
                                          <p:attrName>style.visibility</p:attrName>
                                        </p:attrNameLst>
                                      </p:cBhvr>
                                      <p:to>
                                        <p:strVal val="visible"/>
                                      </p:to>
                                    </p:set>
                                    <p:animEffect transition="in" filter="checkerboard(across)">
                                      <p:cBhvr>
                                        <p:cTn id="11" dur="500"/>
                                        <p:tgtEl>
                                          <p:spTgt spid="409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1" presetClass="entr" presetSubtype="4" fill="hold" grpId="0" nodeType="clickEffect">
                                  <p:stCondLst>
                                    <p:cond delay="0"/>
                                  </p:stCondLst>
                                  <p:childTnLst>
                                    <p:set>
                                      <p:cBhvr>
                                        <p:cTn id="15" dur="1" fill="hold">
                                          <p:stCondLst>
                                            <p:cond delay="0"/>
                                          </p:stCondLst>
                                        </p:cTn>
                                        <p:tgtEl>
                                          <p:spTgt spid="3132"/>
                                        </p:tgtEl>
                                        <p:attrNameLst>
                                          <p:attrName>style.visibility</p:attrName>
                                        </p:attrNameLst>
                                      </p:cBhvr>
                                      <p:to>
                                        <p:strVal val="visible"/>
                                      </p:to>
                                    </p:set>
                                    <p:animEffect transition="in" filter="wheel(4)">
                                      <p:cBhvr>
                                        <p:cTn id="16" dur="1000"/>
                                        <p:tgtEl>
                                          <p:spTgt spid="313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1" presetClass="entr" presetSubtype="4"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heel(4)">
                                      <p:cBhvr>
                                        <p:cTn id="21" dur="1000"/>
                                        <p:tgtEl>
                                          <p:spTgt spid="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0" presetClass="exit" presetSubtype="0" fill="hold" grpId="1" nodeType="clickEffect">
                                  <p:stCondLst>
                                    <p:cond delay="0"/>
                                  </p:stCondLst>
                                  <p:childTnLst>
                                    <p:animEffect transition="out" filter="wedge">
                                      <p:cBhvr>
                                        <p:cTn id="25" dur="2000"/>
                                        <p:tgtEl>
                                          <p:spTgt spid="3132"/>
                                        </p:tgtEl>
                                      </p:cBhvr>
                                    </p:animEffect>
                                    <p:set>
                                      <p:cBhvr>
                                        <p:cTn id="26" dur="1" fill="hold">
                                          <p:stCondLst>
                                            <p:cond delay="1999"/>
                                          </p:stCondLst>
                                        </p:cTn>
                                        <p:tgtEl>
                                          <p:spTgt spid="3132"/>
                                        </p:tgtEl>
                                        <p:attrNameLst>
                                          <p:attrName>style.visibility</p:attrName>
                                        </p:attrNameLst>
                                      </p:cBhvr>
                                      <p:to>
                                        <p:strVal val="hidden"/>
                                      </p:to>
                                    </p:set>
                                  </p:childTnLst>
                                </p:cTn>
                              </p:par>
                              <p:par>
                                <p:cTn id="27" presetID="20" presetClass="exit" presetSubtype="0" fill="hold" grpId="1" nodeType="withEffect">
                                  <p:stCondLst>
                                    <p:cond delay="0"/>
                                  </p:stCondLst>
                                  <p:childTnLst>
                                    <p:animEffect transition="out" filter="wedge">
                                      <p:cBhvr>
                                        <p:cTn id="28" dur="2000"/>
                                        <p:tgtEl>
                                          <p:spTgt spid="2"/>
                                        </p:tgtEl>
                                      </p:cBhvr>
                                    </p:animEffect>
                                    <p:set>
                                      <p:cBhvr>
                                        <p:cTn id="29" dur="1" fill="hold">
                                          <p:stCondLst>
                                            <p:cond delay="1999"/>
                                          </p:stCondLst>
                                        </p:cTn>
                                        <p:tgtEl>
                                          <p:spTgt spid="2"/>
                                        </p:tgtEl>
                                        <p:attrNameLst>
                                          <p:attrName>style.visibility</p:attrName>
                                        </p:attrNameLst>
                                      </p:cBhvr>
                                      <p:to>
                                        <p:strVal val="hidden"/>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5" presetClass="entr" presetSubtype="10" fill="hold" grpId="0"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checkerboard(across)">
                                      <p:cBhvr>
                                        <p:cTn id="34" dur="500"/>
                                        <p:tgtEl>
                                          <p:spTgt spid="1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 presetClass="entr" presetSubtype="10" fill="hold" grpId="0" nodeType="click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checkerboard(across)">
                                      <p:cBhvr>
                                        <p:cTn id="39" dur="500"/>
                                        <p:tgtEl>
                                          <p:spTgt spid="14"/>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0" presetClass="exit" presetSubtype="0" fill="hold" grpId="1" nodeType="clickEffect">
                                  <p:stCondLst>
                                    <p:cond delay="0"/>
                                  </p:stCondLst>
                                  <p:childTnLst>
                                    <p:animEffect transition="out" filter="wedge">
                                      <p:cBhvr>
                                        <p:cTn id="43" dur="2000"/>
                                        <p:tgtEl>
                                          <p:spTgt spid="13"/>
                                        </p:tgtEl>
                                      </p:cBhvr>
                                    </p:animEffect>
                                    <p:set>
                                      <p:cBhvr>
                                        <p:cTn id="44" dur="1" fill="hold">
                                          <p:stCondLst>
                                            <p:cond delay="1999"/>
                                          </p:stCondLst>
                                        </p:cTn>
                                        <p:tgtEl>
                                          <p:spTgt spid="13"/>
                                        </p:tgtEl>
                                        <p:attrNameLst>
                                          <p:attrName>style.visibility</p:attrName>
                                        </p:attrNameLst>
                                      </p:cBhvr>
                                      <p:to>
                                        <p:strVal val="hidden"/>
                                      </p:to>
                                    </p:set>
                                  </p:childTnLst>
                                </p:cTn>
                              </p:par>
                              <p:par>
                                <p:cTn id="45" presetID="20" presetClass="exit" presetSubtype="0" fill="hold" grpId="1" nodeType="withEffect">
                                  <p:stCondLst>
                                    <p:cond delay="0"/>
                                  </p:stCondLst>
                                  <p:childTnLst>
                                    <p:animEffect transition="out" filter="wedge">
                                      <p:cBhvr>
                                        <p:cTn id="46" dur="2000"/>
                                        <p:tgtEl>
                                          <p:spTgt spid="14"/>
                                        </p:tgtEl>
                                      </p:cBhvr>
                                    </p:animEffect>
                                    <p:set>
                                      <p:cBhvr>
                                        <p:cTn id="47" dur="1" fill="hold">
                                          <p:stCondLst>
                                            <p:cond delay="19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2" grpId="0"/>
      <p:bldP spid="3132" grpId="1"/>
      <p:bldP spid="13" grpId="0"/>
      <p:bldP spid="13" grpId="1"/>
      <p:bldP spid="14" grpId="0"/>
      <p:bldP spid="14" grpId="1"/>
      <p:bldP spid="2" grpId="0"/>
      <p:bldP spid="2" grpId="1"/>
      <p:bldP spid="4096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xmlns="" id="{7620B8A5-20A9-42A5-A3DD-EC43DF2D84B2}"/>
              </a:ext>
            </a:extLst>
          </p:cNvPr>
          <p:cNvSpPr>
            <a:spLocks noGrp="1" noChangeArrowheads="1"/>
          </p:cNvSpPr>
          <p:nvPr>
            <p:ph type="title" idx="4294967295"/>
          </p:nvPr>
        </p:nvSpPr>
        <p:spPr/>
        <p:txBody>
          <a:bodyPr/>
          <a:lstStyle/>
          <a:p>
            <a:pPr eaLnBrk="1" hangingPunct="1"/>
            <a:r>
              <a:rPr lang="en-US" altLang="en-US"/>
              <a:t>   </a:t>
            </a:r>
          </a:p>
        </p:txBody>
      </p:sp>
      <p:sp>
        <p:nvSpPr>
          <p:cNvPr id="32771" name="Rectangle 3">
            <a:extLst>
              <a:ext uri="{FF2B5EF4-FFF2-40B4-BE49-F238E27FC236}">
                <a16:creationId xmlns:a16="http://schemas.microsoft.com/office/drawing/2014/main" xmlns="" id="{40AD0A9A-5A03-41FD-AD5F-BE587CD43E2C}"/>
              </a:ext>
            </a:extLst>
          </p:cNvPr>
          <p:cNvSpPr>
            <a:spLocks noGrp="1" noChangeArrowheads="1"/>
          </p:cNvSpPr>
          <p:nvPr>
            <p:ph type="body" idx="4294967295"/>
          </p:nvPr>
        </p:nvSpPr>
        <p:spPr/>
        <p:txBody>
          <a:bodyPr/>
          <a:lstStyle/>
          <a:p>
            <a:pPr eaLnBrk="1" hangingPunct="1"/>
            <a:endParaRPr lang="en-US" altLang="en-US"/>
          </a:p>
        </p:txBody>
      </p:sp>
      <p:pic>
        <p:nvPicPr>
          <p:cNvPr id="32772" name="Picture 4" descr="CauPhaoSongGianhtrongkhangchien">
            <a:extLst>
              <a:ext uri="{FF2B5EF4-FFF2-40B4-BE49-F238E27FC236}">
                <a16:creationId xmlns:a16="http://schemas.microsoft.com/office/drawing/2014/main" xmlns="" id="{56249CF3-C2AA-4A7E-9331-F3985795D9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228600"/>
            <a:ext cx="83058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3" name="Text Box 5">
            <a:extLst>
              <a:ext uri="{FF2B5EF4-FFF2-40B4-BE49-F238E27FC236}">
                <a16:creationId xmlns:a16="http://schemas.microsoft.com/office/drawing/2014/main" xmlns="" id="{454D89DA-880F-4888-B989-93534272695A}"/>
              </a:ext>
            </a:extLst>
          </p:cNvPr>
          <p:cNvSpPr txBox="1">
            <a:spLocks noChangeArrowheads="1"/>
          </p:cNvSpPr>
          <p:nvPr/>
        </p:nvSpPr>
        <p:spPr bwMode="auto">
          <a:xfrm>
            <a:off x="2895600" y="5867400"/>
            <a:ext cx="73152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4000" b="1" dirty="0" err="1">
                <a:solidFill>
                  <a:srgbClr val="FF0000"/>
                </a:solidFill>
                <a:latin typeface="Times New Roman" panose="02020603050405020304" pitchFamily="18" charset="0"/>
                <a:cs typeface="Times New Roman" panose="02020603050405020304" pitchFamily="18" charset="0"/>
              </a:rPr>
              <a:t>Sông</a:t>
            </a:r>
            <a:r>
              <a:rPr lang="en-US" altLang="en-US" sz="4000" b="1" dirty="0">
                <a:solidFill>
                  <a:srgbClr val="FF0000"/>
                </a:solidFill>
                <a:latin typeface="Times New Roman" panose="02020603050405020304" pitchFamily="18" charset="0"/>
                <a:cs typeface="Times New Roman" panose="02020603050405020304" pitchFamily="18" charset="0"/>
              </a:rPr>
              <a:t> </a:t>
            </a:r>
            <a:r>
              <a:rPr lang="en-US" altLang="en-US" sz="4000" b="1" dirty="0" err="1">
                <a:solidFill>
                  <a:srgbClr val="FF0000"/>
                </a:solidFill>
                <a:latin typeface="Times New Roman" panose="02020603050405020304" pitchFamily="18" charset="0"/>
                <a:cs typeface="Times New Roman" panose="02020603050405020304" pitchFamily="18" charset="0"/>
              </a:rPr>
              <a:t>Gianh</a:t>
            </a:r>
            <a:r>
              <a:rPr lang="en-US" altLang="en-US" sz="4000" b="1" dirty="0">
                <a:solidFill>
                  <a:srgbClr val="FF0000"/>
                </a:solidFill>
                <a:latin typeface="Times New Roman" panose="02020603050405020304" pitchFamily="18" charset="0"/>
                <a:cs typeface="Times New Roman" panose="02020603050405020304" pitchFamily="18" charset="0"/>
              </a:rPr>
              <a:t> </a:t>
            </a:r>
            <a:r>
              <a:rPr lang="en-US" altLang="en-US" sz="4000" b="1" dirty="0" err="1">
                <a:solidFill>
                  <a:srgbClr val="FF0000"/>
                </a:solidFill>
                <a:latin typeface="Times New Roman" panose="02020603050405020304" pitchFamily="18" charset="0"/>
                <a:cs typeface="Times New Roman" panose="02020603050405020304" pitchFamily="18" charset="0"/>
              </a:rPr>
              <a:t>trong</a:t>
            </a:r>
            <a:r>
              <a:rPr lang="en-US" altLang="en-US" sz="4000" b="1" dirty="0">
                <a:solidFill>
                  <a:srgbClr val="FF0000"/>
                </a:solidFill>
                <a:latin typeface="Times New Roman" panose="02020603050405020304" pitchFamily="18" charset="0"/>
                <a:cs typeface="Times New Roman" panose="02020603050405020304" pitchFamily="18" charset="0"/>
              </a:rPr>
              <a:t> </a:t>
            </a:r>
            <a:r>
              <a:rPr lang="en-US" altLang="en-US" sz="4000" b="1" dirty="0" err="1">
                <a:solidFill>
                  <a:srgbClr val="FF0000"/>
                </a:solidFill>
                <a:latin typeface="Times New Roman" panose="02020603050405020304" pitchFamily="18" charset="0"/>
                <a:cs typeface="Times New Roman" panose="02020603050405020304" pitchFamily="18" charset="0"/>
              </a:rPr>
              <a:t>kháng</a:t>
            </a:r>
            <a:r>
              <a:rPr lang="en-US" altLang="en-US" sz="4000" b="1" dirty="0">
                <a:solidFill>
                  <a:srgbClr val="FF0000"/>
                </a:solidFill>
                <a:latin typeface="Times New Roman" panose="02020603050405020304" pitchFamily="18" charset="0"/>
                <a:cs typeface="Times New Roman" panose="02020603050405020304" pitchFamily="18" charset="0"/>
              </a:rPr>
              <a:t> </a:t>
            </a:r>
            <a:r>
              <a:rPr lang="en-US" altLang="en-US" sz="4000" b="1" dirty="0" err="1">
                <a:solidFill>
                  <a:srgbClr val="FF0000"/>
                </a:solidFill>
                <a:latin typeface="Times New Roman" panose="02020603050405020304" pitchFamily="18" charset="0"/>
                <a:cs typeface="Times New Roman" panose="02020603050405020304" pitchFamily="18" charset="0"/>
              </a:rPr>
              <a:t>chiến</a:t>
            </a:r>
            <a:endParaRPr lang="en-US" altLang="en-US" sz="4000" b="1"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xmlns="" id="{5D9B7989-631E-43EE-8D4D-0CE208456799}"/>
              </a:ext>
            </a:extLst>
          </p:cNvPr>
          <p:cNvSpPr>
            <a:spLocks noGrp="1" noChangeArrowheads="1"/>
          </p:cNvSpPr>
          <p:nvPr>
            <p:ph type="title" idx="4294967295"/>
          </p:nvPr>
        </p:nvSpPr>
        <p:spPr/>
        <p:txBody>
          <a:bodyPr/>
          <a:lstStyle/>
          <a:p>
            <a:pPr eaLnBrk="1" hangingPunct="1"/>
            <a:endParaRPr lang="en-US" altLang="en-US"/>
          </a:p>
        </p:txBody>
      </p:sp>
      <p:sp>
        <p:nvSpPr>
          <p:cNvPr id="33795" name="Rectangle 3">
            <a:extLst>
              <a:ext uri="{FF2B5EF4-FFF2-40B4-BE49-F238E27FC236}">
                <a16:creationId xmlns:a16="http://schemas.microsoft.com/office/drawing/2014/main" xmlns="" id="{FD9CD0F7-9117-4F6E-844C-FE5074406033}"/>
              </a:ext>
            </a:extLst>
          </p:cNvPr>
          <p:cNvSpPr>
            <a:spLocks noGrp="1" noChangeArrowheads="1"/>
          </p:cNvSpPr>
          <p:nvPr>
            <p:ph type="body" idx="4294967295"/>
          </p:nvPr>
        </p:nvSpPr>
        <p:spPr/>
        <p:txBody>
          <a:bodyPr/>
          <a:lstStyle/>
          <a:p>
            <a:pPr eaLnBrk="1" hangingPunct="1"/>
            <a:endParaRPr lang="en-US" altLang="en-US"/>
          </a:p>
        </p:txBody>
      </p:sp>
      <p:pic>
        <p:nvPicPr>
          <p:cNvPr id="33796" name="Picture 4" descr="songGianh">
            <a:extLst>
              <a:ext uri="{FF2B5EF4-FFF2-40B4-BE49-F238E27FC236}">
                <a16:creationId xmlns:a16="http://schemas.microsoft.com/office/drawing/2014/main" xmlns="" id="{CABF9ED0-41E7-4480-AE8B-D673F5D97C5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57400" y="304800"/>
            <a:ext cx="81280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7" name="Rectangle 5">
            <a:extLst>
              <a:ext uri="{FF2B5EF4-FFF2-40B4-BE49-F238E27FC236}">
                <a16:creationId xmlns:a16="http://schemas.microsoft.com/office/drawing/2014/main" xmlns="" id="{C84AC9D7-041C-4725-A545-4308F0C28891}"/>
              </a:ext>
            </a:extLst>
          </p:cNvPr>
          <p:cNvSpPr>
            <a:spLocks noChangeArrowheads="1"/>
          </p:cNvSpPr>
          <p:nvPr/>
        </p:nvSpPr>
        <p:spPr bwMode="auto">
          <a:xfrm>
            <a:off x="4114801" y="5895976"/>
            <a:ext cx="5221301"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4400" b="1" dirty="0" err="1">
                <a:solidFill>
                  <a:srgbClr val="FF0000"/>
                </a:solidFill>
                <a:latin typeface="Times New Roman" panose="02020603050405020304" pitchFamily="18" charset="0"/>
                <a:cs typeface="Times New Roman" panose="02020603050405020304" pitchFamily="18" charset="0"/>
              </a:rPr>
              <a:t>Sông</a:t>
            </a:r>
            <a:r>
              <a:rPr lang="en-US" altLang="en-US" sz="4400" b="1" dirty="0">
                <a:solidFill>
                  <a:srgbClr val="FF0000"/>
                </a:solidFill>
                <a:latin typeface="Times New Roman" panose="02020603050405020304" pitchFamily="18" charset="0"/>
                <a:cs typeface="Times New Roman" panose="02020603050405020304" pitchFamily="18" charset="0"/>
              </a:rPr>
              <a:t> </a:t>
            </a:r>
            <a:r>
              <a:rPr lang="en-US" altLang="en-US" sz="4400" b="1" dirty="0" err="1">
                <a:solidFill>
                  <a:srgbClr val="FF0000"/>
                </a:solidFill>
                <a:latin typeface="Times New Roman" panose="02020603050405020304" pitchFamily="18" charset="0"/>
                <a:cs typeface="Times New Roman" panose="02020603050405020304" pitchFamily="18" charset="0"/>
              </a:rPr>
              <a:t>Gianh</a:t>
            </a:r>
            <a:r>
              <a:rPr lang="en-US" altLang="en-US" sz="4400" b="1" dirty="0">
                <a:solidFill>
                  <a:srgbClr val="FF0000"/>
                </a:solidFill>
                <a:latin typeface="Times New Roman" panose="02020603050405020304" pitchFamily="18" charset="0"/>
                <a:cs typeface="Times New Roman" panose="02020603050405020304" pitchFamily="18" charset="0"/>
              </a:rPr>
              <a:t> </a:t>
            </a:r>
            <a:r>
              <a:rPr lang="en-US" altLang="en-US" sz="4400" b="1" dirty="0" err="1">
                <a:solidFill>
                  <a:srgbClr val="FF0000"/>
                </a:solidFill>
                <a:latin typeface="Times New Roman" panose="02020603050405020304" pitchFamily="18" charset="0"/>
                <a:cs typeface="Times New Roman" panose="02020603050405020304" pitchFamily="18" charset="0"/>
              </a:rPr>
              <a:t>hiện</a:t>
            </a:r>
            <a:r>
              <a:rPr lang="en-US" altLang="en-US" sz="4400" b="1" dirty="0">
                <a:solidFill>
                  <a:srgbClr val="FF0000"/>
                </a:solidFill>
                <a:latin typeface="Times New Roman" panose="02020603050405020304" pitchFamily="18" charset="0"/>
                <a:cs typeface="Times New Roman" panose="02020603050405020304" pitchFamily="18" charset="0"/>
              </a:rPr>
              <a:t> nay</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9">
            <a:extLst>
              <a:ext uri="{FF2B5EF4-FFF2-40B4-BE49-F238E27FC236}">
                <a16:creationId xmlns:a16="http://schemas.microsoft.com/office/drawing/2014/main" xmlns="" id="{904AD14B-CD65-45C9-A83C-8BDB22807C79}"/>
              </a:ext>
            </a:extLst>
          </p:cNvPr>
          <p:cNvGrpSpPr>
            <a:grpSpLocks/>
          </p:cNvGrpSpPr>
          <p:nvPr/>
        </p:nvGrpSpPr>
        <p:grpSpPr bwMode="auto">
          <a:xfrm>
            <a:off x="2286000" y="0"/>
            <a:ext cx="7239000" cy="6858000"/>
            <a:chOff x="2512" y="1096"/>
            <a:chExt cx="2477" cy="2450"/>
          </a:xfrm>
        </p:grpSpPr>
        <p:sp>
          <p:nvSpPr>
            <p:cNvPr id="34835" name="Freeform 10">
              <a:extLst>
                <a:ext uri="{FF2B5EF4-FFF2-40B4-BE49-F238E27FC236}">
                  <a16:creationId xmlns:a16="http://schemas.microsoft.com/office/drawing/2014/main" xmlns="" id="{95C55B49-920E-4959-B78C-158F92B904BE}"/>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34836" name="Group 11">
              <a:extLst>
                <a:ext uri="{FF2B5EF4-FFF2-40B4-BE49-F238E27FC236}">
                  <a16:creationId xmlns:a16="http://schemas.microsoft.com/office/drawing/2014/main" xmlns="" id="{E9E6D3E7-B4DF-454A-9DDB-E99FDF501EA9}"/>
                </a:ext>
              </a:extLst>
            </p:cNvPr>
            <p:cNvGrpSpPr>
              <a:grpSpLocks/>
            </p:cNvGrpSpPr>
            <p:nvPr/>
          </p:nvGrpSpPr>
          <p:grpSpPr bwMode="auto">
            <a:xfrm>
              <a:off x="2547" y="1131"/>
              <a:ext cx="2407" cy="2380"/>
              <a:chOff x="2547" y="1131"/>
              <a:chExt cx="2407" cy="2380"/>
            </a:xfrm>
          </p:grpSpPr>
          <p:sp>
            <p:nvSpPr>
              <p:cNvPr id="34837" name="Freeform 12">
                <a:extLst>
                  <a:ext uri="{FF2B5EF4-FFF2-40B4-BE49-F238E27FC236}">
                    <a16:creationId xmlns:a16="http://schemas.microsoft.com/office/drawing/2014/main" xmlns="" id="{0C2810F7-A468-4107-A883-B6BCAC76808E}"/>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38" name="Freeform 13">
                <a:extLst>
                  <a:ext uri="{FF2B5EF4-FFF2-40B4-BE49-F238E27FC236}">
                    <a16:creationId xmlns:a16="http://schemas.microsoft.com/office/drawing/2014/main" xmlns="" id="{6DEB9DD2-B299-457E-8BD1-86C42A564555}"/>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39" name="Freeform 14">
                <a:extLst>
                  <a:ext uri="{FF2B5EF4-FFF2-40B4-BE49-F238E27FC236}">
                    <a16:creationId xmlns:a16="http://schemas.microsoft.com/office/drawing/2014/main" xmlns="" id="{51E492DF-7367-4171-B14E-03994EC34FCA}"/>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0" name="Freeform 15">
                <a:extLst>
                  <a:ext uri="{FF2B5EF4-FFF2-40B4-BE49-F238E27FC236}">
                    <a16:creationId xmlns:a16="http://schemas.microsoft.com/office/drawing/2014/main" xmlns="" id="{7444E3CF-8D2F-4BDC-BC03-19C9149CC4FF}"/>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1" name="Freeform 16">
                <a:extLst>
                  <a:ext uri="{FF2B5EF4-FFF2-40B4-BE49-F238E27FC236}">
                    <a16:creationId xmlns:a16="http://schemas.microsoft.com/office/drawing/2014/main" xmlns="" id="{C379A0CC-058C-43D6-B73C-B093E88F8C7F}"/>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2" name="Freeform 17">
                <a:extLst>
                  <a:ext uri="{FF2B5EF4-FFF2-40B4-BE49-F238E27FC236}">
                    <a16:creationId xmlns:a16="http://schemas.microsoft.com/office/drawing/2014/main" xmlns="" id="{3124E347-A7A3-40B2-8475-BC7B5860E501}"/>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3" name="Freeform 18">
                <a:extLst>
                  <a:ext uri="{FF2B5EF4-FFF2-40B4-BE49-F238E27FC236}">
                    <a16:creationId xmlns:a16="http://schemas.microsoft.com/office/drawing/2014/main" xmlns="" id="{F2BD75FA-27AA-46E0-B4B9-E31A819BCAB9}"/>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4" name="Freeform 19">
                <a:extLst>
                  <a:ext uri="{FF2B5EF4-FFF2-40B4-BE49-F238E27FC236}">
                    <a16:creationId xmlns:a16="http://schemas.microsoft.com/office/drawing/2014/main" xmlns="" id="{C08AEB68-CB41-4D09-A3E9-386D16CEBB40}"/>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rgbClr val="3399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5" name="Freeform 20">
                <a:extLst>
                  <a:ext uri="{FF2B5EF4-FFF2-40B4-BE49-F238E27FC236}">
                    <a16:creationId xmlns:a16="http://schemas.microsoft.com/office/drawing/2014/main" xmlns="" id="{35FEA0DB-86DA-4622-A7E6-C8D97FB9C36A}"/>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6" name="Freeform 21">
                <a:extLst>
                  <a:ext uri="{FF2B5EF4-FFF2-40B4-BE49-F238E27FC236}">
                    <a16:creationId xmlns:a16="http://schemas.microsoft.com/office/drawing/2014/main" xmlns="" id="{9E85CD60-8C00-48A6-8CD8-EAED19B5FC26}"/>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rgbClr val="FF66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7" name="Freeform 22">
                <a:extLst>
                  <a:ext uri="{FF2B5EF4-FFF2-40B4-BE49-F238E27FC236}">
                    <a16:creationId xmlns:a16="http://schemas.microsoft.com/office/drawing/2014/main" xmlns="" id="{FBFACABC-08A3-4707-9529-504ED36DF90A}"/>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rgbClr val="3399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8" name="Freeform 23">
                <a:extLst>
                  <a:ext uri="{FF2B5EF4-FFF2-40B4-BE49-F238E27FC236}">
                    <a16:creationId xmlns:a16="http://schemas.microsoft.com/office/drawing/2014/main" xmlns="" id="{4B31111C-60CB-4B92-9D44-0A4542B4942A}"/>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49" name="Freeform 24">
                <a:extLst>
                  <a:ext uri="{FF2B5EF4-FFF2-40B4-BE49-F238E27FC236}">
                    <a16:creationId xmlns:a16="http://schemas.microsoft.com/office/drawing/2014/main" xmlns="" id="{E83C7A20-3B9C-45D8-AE83-01B5634B63CB}"/>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0" name="Freeform 25">
                <a:extLst>
                  <a:ext uri="{FF2B5EF4-FFF2-40B4-BE49-F238E27FC236}">
                    <a16:creationId xmlns:a16="http://schemas.microsoft.com/office/drawing/2014/main" xmlns="" id="{A9AA6348-9D16-4597-8F6F-D3C54662F86D}"/>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rgbClr val="FF66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1" name="Freeform 26">
                <a:extLst>
                  <a:ext uri="{FF2B5EF4-FFF2-40B4-BE49-F238E27FC236}">
                    <a16:creationId xmlns:a16="http://schemas.microsoft.com/office/drawing/2014/main" xmlns="" id="{0EC2D397-DD67-4213-842E-2739157F3CBD}"/>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2" name="Freeform 27">
                <a:extLst>
                  <a:ext uri="{FF2B5EF4-FFF2-40B4-BE49-F238E27FC236}">
                    <a16:creationId xmlns:a16="http://schemas.microsoft.com/office/drawing/2014/main" xmlns="" id="{BE629232-8A72-4BC4-B479-A81BEB8AA1B7}"/>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3" name="Freeform 28">
                <a:extLst>
                  <a:ext uri="{FF2B5EF4-FFF2-40B4-BE49-F238E27FC236}">
                    <a16:creationId xmlns:a16="http://schemas.microsoft.com/office/drawing/2014/main" xmlns="" id="{BE40FB4A-40EB-4D3B-9DD0-74B8CBD968E7}"/>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rgbClr val="FF33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4" name="Freeform 29">
                <a:extLst>
                  <a:ext uri="{FF2B5EF4-FFF2-40B4-BE49-F238E27FC236}">
                    <a16:creationId xmlns:a16="http://schemas.microsoft.com/office/drawing/2014/main" xmlns="" id="{662674F4-8150-459D-9204-2EBB97C32099}"/>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5" name="Freeform 30">
                <a:extLst>
                  <a:ext uri="{FF2B5EF4-FFF2-40B4-BE49-F238E27FC236}">
                    <a16:creationId xmlns:a16="http://schemas.microsoft.com/office/drawing/2014/main" xmlns="" id="{F2FAD698-2BC8-4C70-BA1E-723883EC0389}"/>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6" name="Freeform 31">
                <a:extLst>
                  <a:ext uri="{FF2B5EF4-FFF2-40B4-BE49-F238E27FC236}">
                    <a16:creationId xmlns:a16="http://schemas.microsoft.com/office/drawing/2014/main" xmlns="" id="{53832F01-AC4A-4AFA-80F1-F483264E9AD4}"/>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rgbClr val="0099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7" name="Freeform 32">
                <a:extLst>
                  <a:ext uri="{FF2B5EF4-FFF2-40B4-BE49-F238E27FC236}">
                    <a16:creationId xmlns:a16="http://schemas.microsoft.com/office/drawing/2014/main" xmlns="" id="{FFF6126D-C5AF-4151-9D72-0D0AEAECA7B2}"/>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8" name="Freeform 33">
                <a:extLst>
                  <a:ext uri="{FF2B5EF4-FFF2-40B4-BE49-F238E27FC236}">
                    <a16:creationId xmlns:a16="http://schemas.microsoft.com/office/drawing/2014/main" xmlns="" id="{38801AB2-68C5-4040-9CA3-47EC7933701A}"/>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rgbClr val="FF66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59" name="Freeform 34">
                <a:extLst>
                  <a:ext uri="{FF2B5EF4-FFF2-40B4-BE49-F238E27FC236}">
                    <a16:creationId xmlns:a16="http://schemas.microsoft.com/office/drawing/2014/main" xmlns="" id="{2FB9E916-A424-405A-8E31-303D75CB1C22}"/>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rgbClr val="FF7C8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60" name="Freeform 35">
                <a:extLst>
                  <a:ext uri="{FF2B5EF4-FFF2-40B4-BE49-F238E27FC236}">
                    <a16:creationId xmlns:a16="http://schemas.microsoft.com/office/drawing/2014/main" xmlns="" id="{A0F25CF8-2299-48AA-8B35-4D02C5A91CEC}"/>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61" name="Freeform 36">
                <a:extLst>
                  <a:ext uri="{FF2B5EF4-FFF2-40B4-BE49-F238E27FC236}">
                    <a16:creationId xmlns:a16="http://schemas.microsoft.com/office/drawing/2014/main" xmlns="" id="{0DFB492F-1226-40EF-919A-EE7F67635B40}"/>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62" name="Freeform 37">
                <a:extLst>
                  <a:ext uri="{FF2B5EF4-FFF2-40B4-BE49-F238E27FC236}">
                    <a16:creationId xmlns:a16="http://schemas.microsoft.com/office/drawing/2014/main" xmlns="" id="{EE6FCCF1-283F-4084-BE45-07052D1235EF}"/>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rgbClr val="FF66F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63" name="Freeform 38">
                <a:extLst>
                  <a:ext uri="{FF2B5EF4-FFF2-40B4-BE49-F238E27FC236}">
                    <a16:creationId xmlns:a16="http://schemas.microsoft.com/office/drawing/2014/main" xmlns="" id="{58A2494B-C0D9-4EE1-91C2-CA53040505A0}"/>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64" name="Freeform 39">
                <a:extLst>
                  <a:ext uri="{FF2B5EF4-FFF2-40B4-BE49-F238E27FC236}">
                    <a16:creationId xmlns:a16="http://schemas.microsoft.com/office/drawing/2014/main" xmlns="" id="{8ACC1EA0-E1F1-454C-9602-E42C13E207F0}"/>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65" name="Freeform 40">
                <a:extLst>
                  <a:ext uri="{FF2B5EF4-FFF2-40B4-BE49-F238E27FC236}">
                    <a16:creationId xmlns:a16="http://schemas.microsoft.com/office/drawing/2014/main" xmlns="" id="{63259823-6C92-4BC0-BC41-01019D33D3B9}"/>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rgbClr val="FFCC99"/>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66" name="Freeform 41">
                <a:extLst>
                  <a:ext uri="{FF2B5EF4-FFF2-40B4-BE49-F238E27FC236}">
                    <a16:creationId xmlns:a16="http://schemas.microsoft.com/office/drawing/2014/main" xmlns="" id="{C518573B-5509-412D-93F5-EF02D9323B52}"/>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chemeClr val="bg1"/>
              </a:solidFill>
              <a:ln w="0">
                <a:solidFill>
                  <a:srgbClr val="FFFF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67" name="Freeform 42">
                <a:extLst>
                  <a:ext uri="{FF2B5EF4-FFF2-40B4-BE49-F238E27FC236}">
                    <a16:creationId xmlns:a16="http://schemas.microsoft.com/office/drawing/2014/main" xmlns="" id="{AB987FB0-BDE2-4B6E-8311-E84206762B5F}"/>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68" name="Oval 43">
                <a:extLst>
                  <a:ext uri="{FF2B5EF4-FFF2-40B4-BE49-F238E27FC236}">
                    <a16:creationId xmlns:a16="http://schemas.microsoft.com/office/drawing/2014/main" xmlns="" id="{8EED9A33-1B5F-40FB-9DE1-167B5D3B2D4C}"/>
                  </a:ext>
                </a:extLst>
              </p:cNvPr>
              <p:cNvSpPr>
                <a:spLocks noChangeArrowheads="1"/>
              </p:cNvSpPr>
              <p:nvPr/>
            </p:nvSpPr>
            <p:spPr bwMode="auto">
              <a:xfrm>
                <a:off x="3210" y="1786"/>
                <a:ext cx="1081" cy="1070"/>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4869" name="Freeform 44">
                <a:extLst>
                  <a:ext uri="{FF2B5EF4-FFF2-40B4-BE49-F238E27FC236}">
                    <a16:creationId xmlns:a16="http://schemas.microsoft.com/office/drawing/2014/main" xmlns="" id="{DF131C4B-6CD9-4C6E-A272-7A02DF272FC4}"/>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0" name="Freeform 45">
                <a:extLst>
                  <a:ext uri="{FF2B5EF4-FFF2-40B4-BE49-F238E27FC236}">
                    <a16:creationId xmlns:a16="http://schemas.microsoft.com/office/drawing/2014/main" xmlns="" id="{E8A6076D-7395-4B08-864F-49534EC7F6BB}"/>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1" name="Freeform 46">
                <a:extLst>
                  <a:ext uri="{FF2B5EF4-FFF2-40B4-BE49-F238E27FC236}">
                    <a16:creationId xmlns:a16="http://schemas.microsoft.com/office/drawing/2014/main" xmlns="" id="{AE296603-005C-4FAE-AC46-ED8717848E2B}"/>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2" name="Freeform 47">
                <a:extLst>
                  <a:ext uri="{FF2B5EF4-FFF2-40B4-BE49-F238E27FC236}">
                    <a16:creationId xmlns:a16="http://schemas.microsoft.com/office/drawing/2014/main" xmlns="" id="{02B9AA80-312A-4409-B811-04F6AE73F432}"/>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3" name="Freeform 48">
                <a:extLst>
                  <a:ext uri="{FF2B5EF4-FFF2-40B4-BE49-F238E27FC236}">
                    <a16:creationId xmlns:a16="http://schemas.microsoft.com/office/drawing/2014/main" xmlns="" id="{5AA55F86-DA09-4587-9D0F-00765BB157BA}"/>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4" name="Freeform 49">
                <a:extLst>
                  <a:ext uri="{FF2B5EF4-FFF2-40B4-BE49-F238E27FC236}">
                    <a16:creationId xmlns:a16="http://schemas.microsoft.com/office/drawing/2014/main" xmlns="" id="{02205613-0F4E-4321-81D1-FFE7E7BF9963}"/>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5" name="Freeform 50">
                <a:extLst>
                  <a:ext uri="{FF2B5EF4-FFF2-40B4-BE49-F238E27FC236}">
                    <a16:creationId xmlns:a16="http://schemas.microsoft.com/office/drawing/2014/main" xmlns="" id="{98B9B00B-6113-4A19-A382-C23E797298A4}"/>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6" name="Freeform 51">
                <a:extLst>
                  <a:ext uri="{FF2B5EF4-FFF2-40B4-BE49-F238E27FC236}">
                    <a16:creationId xmlns:a16="http://schemas.microsoft.com/office/drawing/2014/main" xmlns="" id="{E0567BD9-1575-40A9-9F0D-43615D170B1C}"/>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7" name="Freeform 52">
                <a:extLst>
                  <a:ext uri="{FF2B5EF4-FFF2-40B4-BE49-F238E27FC236}">
                    <a16:creationId xmlns:a16="http://schemas.microsoft.com/office/drawing/2014/main" xmlns="" id="{14FD5A41-D024-48F1-9DEC-4D98BF377114}"/>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8" name="Freeform 53">
                <a:extLst>
                  <a:ext uri="{FF2B5EF4-FFF2-40B4-BE49-F238E27FC236}">
                    <a16:creationId xmlns:a16="http://schemas.microsoft.com/office/drawing/2014/main" xmlns="" id="{89C95A39-ADDB-4C24-84BE-B9E235C4BF43}"/>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79" name="Freeform 54">
                <a:extLst>
                  <a:ext uri="{FF2B5EF4-FFF2-40B4-BE49-F238E27FC236}">
                    <a16:creationId xmlns:a16="http://schemas.microsoft.com/office/drawing/2014/main" xmlns="" id="{3DB82341-720C-4E7E-BB68-B7983BEA538E}"/>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80" name="Freeform 55">
                <a:extLst>
                  <a:ext uri="{FF2B5EF4-FFF2-40B4-BE49-F238E27FC236}">
                    <a16:creationId xmlns:a16="http://schemas.microsoft.com/office/drawing/2014/main" xmlns="" id="{335C886D-B108-40CE-BEE9-D1388F235C4F}"/>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81" name="Freeform 56">
                <a:extLst>
                  <a:ext uri="{FF2B5EF4-FFF2-40B4-BE49-F238E27FC236}">
                    <a16:creationId xmlns:a16="http://schemas.microsoft.com/office/drawing/2014/main" xmlns="" id="{2EF633DC-F03E-4D96-AF20-84D6726DF8E2}"/>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82" name="Freeform 57">
                <a:extLst>
                  <a:ext uri="{FF2B5EF4-FFF2-40B4-BE49-F238E27FC236}">
                    <a16:creationId xmlns:a16="http://schemas.microsoft.com/office/drawing/2014/main" xmlns="" id="{8DFB8350-F7C4-4B10-897F-7165064BE4C6}"/>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83" name="Freeform 58">
                <a:extLst>
                  <a:ext uri="{FF2B5EF4-FFF2-40B4-BE49-F238E27FC236}">
                    <a16:creationId xmlns:a16="http://schemas.microsoft.com/office/drawing/2014/main" xmlns="" id="{DF2AE391-D17B-46ED-86D9-24DE550B556E}"/>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84" name="Freeform 59">
                <a:extLst>
                  <a:ext uri="{FF2B5EF4-FFF2-40B4-BE49-F238E27FC236}">
                    <a16:creationId xmlns:a16="http://schemas.microsoft.com/office/drawing/2014/main" xmlns="" id="{D1C517AC-C071-4916-B508-C6BED0FDCA8F}"/>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85" name="Oval 60">
                <a:extLst>
                  <a:ext uri="{FF2B5EF4-FFF2-40B4-BE49-F238E27FC236}">
                    <a16:creationId xmlns:a16="http://schemas.microsoft.com/office/drawing/2014/main" xmlns="" id="{8D6502FD-57FC-4C09-AEDB-7E283BAF0517}"/>
                  </a:ext>
                </a:extLst>
              </p:cNvPr>
              <p:cNvSpPr>
                <a:spLocks noChangeArrowheads="1"/>
              </p:cNvSpPr>
              <p:nvPr/>
            </p:nvSpPr>
            <p:spPr bwMode="auto">
              <a:xfrm>
                <a:off x="3464" y="2037"/>
                <a:ext cx="573" cy="567"/>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4886" name="Freeform 61">
                <a:extLst>
                  <a:ext uri="{FF2B5EF4-FFF2-40B4-BE49-F238E27FC236}">
                    <a16:creationId xmlns:a16="http://schemas.microsoft.com/office/drawing/2014/main" xmlns="" id="{422645EF-75C7-4428-B54B-9741FD022758}"/>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rgbClr val="41396F"/>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4887" name="Oval 62">
                <a:extLst>
                  <a:ext uri="{FF2B5EF4-FFF2-40B4-BE49-F238E27FC236}">
                    <a16:creationId xmlns:a16="http://schemas.microsoft.com/office/drawing/2014/main" xmlns="" id="{00DA2171-88A4-488D-B6C7-7548F43A789F}"/>
                  </a:ext>
                </a:extLst>
              </p:cNvPr>
              <p:cNvSpPr>
                <a:spLocks noChangeArrowheads="1"/>
              </p:cNvSpPr>
              <p:nvPr/>
            </p:nvSpPr>
            <p:spPr bwMode="auto">
              <a:xfrm>
                <a:off x="3445" y="2019"/>
                <a:ext cx="611" cy="605"/>
              </a:xfrm>
              <a:prstGeom prst="ellipse">
                <a:avLst/>
              </a:prstGeom>
              <a:solidFill>
                <a:schemeClr val="bg1"/>
              </a:soli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34888" name="Picture 63" descr="Untitled-2 csdopy">
                <a:extLst>
                  <a:ext uri="{FF2B5EF4-FFF2-40B4-BE49-F238E27FC236}">
                    <a16:creationId xmlns:a16="http://schemas.microsoft.com/office/drawing/2014/main" xmlns="" id="{7A473B9F-7290-436C-B71B-9CA2EC3125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chemeClr val="bg1"/>
                </a:solidFill>
                <a:miter lim="800000"/>
                <a:headEnd/>
                <a:tailEnd/>
              </a:ln>
            </p:spPr>
          </p:pic>
        </p:grpSp>
      </p:grpSp>
      <p:pic>
        <p:nvPicPr>
          <p:cNvPr id="6162" name="Picture 18" descr="boy_playing_violin_md_wht">
            <a:extLst>
              <a:ext uri="{FF2B5EF4-FFF2-40B4-BE49-F238E27FC236}">
                <a16:creationId xmlns:a16="http://schemas.microsoft.com/office/drawing/2014/main" xmlns="" id="{098254F3-CC6C-4B41-A917-6E7C71BECEF3}"/>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4262438" y="2462213"/>
            <a:ext cx="12382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1" name="Picture 17" descr="boy_playing_violin_md_wht">
            <a:extLst>
              <a:ext uri="{FF2B5EF4-FFF2-40B4-BE49-F238E27FC236}">
                <a16:creationId xmlns:a16="http://schemas.microsoft.com/office/drawing/2014/main" xmlns="" id="{94300A91-A7A0-4689-A152-FEA10D613CAF}"/>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3352800" y="2895600"/>
            <a:ext cx="12382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1" name="Rectangle 6">
            <a:extLst>
              <a:ext uri="{FF2B5EF4-FFF2-40B4-BE49-F238E27FC236}">
                <a16:creationId xmlns:a16="http://schemas.microsoft.com/office/drawing/2014/main" xmlns="" id="{86E4F165-8EB8-40CE-B432-2F3177A0E6E9}"/>
              </a:ext>
            </a:extLst>
          </p:cNvPr>
          <p:cNvSpPr>
            <a:spLocks noChangeArrowheads="1"/>
          </p:cNvSpPr>
          <p:nvPr/>
        </p:nvSpPr>
        <p:spPr bwMode="auto">
          <a:xfrm>
            <a:off x="3070225" y="428626"/>
            <a:ext cx="371768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a:spcBef>
                <a:spcPct val="20000"/>
              </a:spcBef>
            </a:pPr>
            <a:r>
              <a:rPr lang="en-US" altLang="en-US" sz="3600" b="1" dirty="0" err="1">
                <a:solidFill>
                  <a:srgbClr val="FF0066"/>
                </a:solidFill>
                <a:latin typeface="Times New Roman" panose="02020603050405020304" pitchFamily="18" charset="0"/>
                <a:cs typeface="Times New Roman" panose="02020603050405020304" pitchFamily="18" charset="0"/>
              </a:rPr>
              <a:t>Giải</a:t>
            </a:r>
            <a:r>
              <a:rPr lang="en-US" altLang="en-US" sz="3600" b="1" dirty="0">
                <a:solidFill>
                  <a:srgbClr val="FF0066"/>
                </a:solidFill>
                <a:latin typeface="Times New Roman" panose="02020603050405020304" pitchFamily="18" charset="0"/>
                <a:cs typeface="Times New Roman" panose="02020603050405020304" pitchFamily="18" charset="0"/>
              </a:rPr>
              <a:t> </a:t>
            </a:r>
            <a:r>
              <a:rPr lang="en-US" altLang="en-US" sz="3600" b="1" dirty="0" err="1">
                <a:solidFill>
                  <a:srgbClr val="FF0066"/>
                </a:solidFill>
                <a:latin typeface="Times New Roman" panose="02020603050405020304" pitchFamily="18" charset="0"/>
                <a:cs typeface="Times New Roman" panose="02020603050405020304" pitchFamily="18" charset="0"/>
              </a:rPr>
              <a:t>lao</a:t>
            </a:r>
            <a:r>
              <a:rPr lang="en-US" altLang="en-US" sz="3600" b="1" dirty="0">
                <a:solidFill>
                  <a:srgbClr val="FF0066"/>
                </a:solidFill>
                <a:latin typeface="Times New Roman" panose="02020603050405020304" pitchFamily="18" charset="0"/>
                <a:cs typeface="Times New Roman" panose="02020603050405020304" pitchFamily="18" charset="0"/>
              </a:rPr>
              <a:t> </a:t>
            </a:r>
            <a:r>
              <a:rPr lang="en-US" altLang="en-US" sz="3600" b="1" dirty="0" err="1">
                <a:solidFill>
                  <a:srgbClr val="FF0066"/>
                </a:solidFill>
                <a:latin typeface="Times New Roman" panose="02020603050405020304" pitchFamily="18" charset="0"/>
                <a:cs typeface="Times New Roman" panose="02020603050405020304" pitchFamily="18" charset="0"/>
              </a:rPr>
              <a:t>giữa</a:t>
            </a:r>
            <a:r>
              <a:rPr lang="en-US" altLang="en-US" sz="3600" b="1" dirty="0">
                <a:solidFill>
                  <a:srgbClr val="FF0066"/>
                </a:solidFill>
                <a:latin typeface="Times New Roman" panose="02020603050405020304" pitchFamily="18" charset="0"/>
                <a:cs typeface="Times New Roman" panose="02020603050405020304" pitchFamily="18" charset="0"/>
              </a:rPr>
              <a:t> </a:t>
            </a:r>
            <a:r>
              <a:rPr lang="en-US" altLang="en-US" sz="3600" b="1" dirty="0" err="1">
                <a:solidFill>
                  <a:srgbClr val="FF0066"/>
                </a:solidFill>
                <a:latin typeface="Times New Roman" panose="02020603050405020304" pitchFamily="18" charset="0"/>
                <a:cs typeface="Times New Roman" panose="02020603050405020304" pitchFamily="18" charset="0"/>
              </a:rPr>
              <a:t>giờ</a:t>
            </a:r>
            <a:r>
              <a:rPr lang="en-US" altLang="en-US" sz="3600" b="1" dirty="0">
                <a:solidFill>
                  <a:srgbClr val="FF0066"/>
                </a:solidFill>
                <a:latin typeface="Times New Roman" panose="02020603050405020304" pitchFamily="18" charset="0"/>
                <a:cs typeface="Times New Roman" panose="02020603050405020304" pitchFamily="18" charset="0"/>
              </a:rPr>
              <a:t> :</a:t>
            </a:r>
          </a:p>
        </p:txBody>
      </p:sp>
      <p:pic>
        <p:nvPicPr>
          <p:cNvPr id="6155" name="Picture 11" descr="boy_playing_violin_md_wht">
            <a:extLst>
              <a:ext uri="{FF2B5EF4-FFF2-40B4-BE49-F238E27FC236}">
                <a16:creationId xmlns:a16="http://schemas.microsoft.com/office/drawing/2014/main" xmlns="" id="{61C24B38-F43E-4396-9038-7160967008D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4267200" y="3505200"/>
            <a:ext cx="12382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6" name="Picture 12" descr="boy_playing_violin_md_wht">
            <a:extLst>
              <a:ext uri="{FF2B5EF4-FFF2-40B4-BE49-F238E27FC236}">
                <a16:creationId xmlns:a16="http://schemas.microsoft.com/office/drawing/2014/main" xmlns="" id="{2D35BFA0-998C-46E1-A0BD-D5D49109B66C}"/>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6319838" y="3452813"/>
            <a:ext cx="12382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7" name="Picture 13" descr="boy_playing_violin_md_wht">
            <a:extLst>
              <a:ext uri="{FF2B5EF4-FFF2-40B4-BE49-F238E27FC236}">
                <a16:creationId xmlns:a16="http://schemas.microsoft.com/office/drawing/2014/main" xmlns="" id="{19FE37AD-4545-4138-9759-AD43EB31B813}"/>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5405438" y="4214813"/>
            <a:ext cx="12382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8" name="Picture 14" descr="boy_playing_violin_md_wht">
            <a:extLst>
              <a:ext uri="{FF2B5EF4-FFF2-40B4-BE49-F238E27FC236}">
                <a16:creationId xmlns:a16="http://schemas.microsoft.com/office/drawing/2014/main" xmlns="" id="{62B99B7D-E016-47C3-823D-0E3E6370B3B1}"/>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4567238" y="4976813"/>
            <a:ext cx="12382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9" name="Picture 15" descr="boy_playing_violin_md_wht">
            <a:extLst>
              <a:ext uri="{FF2B5EF4-FFF2-40B4-BE49-F238E27FC236}">
                <a16:creationId xmlns:a16="http://schemas.microsoft.com/office/drawing/2014/main" xmlns="" id="{ADB933B9-0B18-4038-9477-F3B296F8F7C9}"/>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5253038" y="3071813"/>
            <a:ext cx="12382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0" name="Picture 16" descr="boy_playing_violin_md_wht">
            <a:extLst>
              <a:ext uri="{FF2B5EF4-FFF2-40B4-BE49-F238E27FC236}">
                <a16:creationId xmlns:a16="http://schemas.microsoft.com/office/drawing/2014/main" xmlns="" id="{590A3DAB-3748-4BB2-8472-52A02BC8ABB6}"/>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3810000"/>
            <a:ext cx="12382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4" name="Picture 10" descr="boy_playing_violin_md_wht">
            <a:extLst>
              <a:ext uri="{FF2B5EF4-FFF2-40B4-BE49-F238E27FC236}">
                <a16:creationId xmlns:a16="http://schemas.microsoft.com/office/drawing/2014/main" xmlns="" id="{BDC7AD0A-2219-45C6-8A0B-514135369BB0}"/>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3500438" y="4443413"/>
            <a:ext cx="123825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6" name="WordArt 22">
            <a:extLst>
              <a:ext uri="{FF2B5EF4-FFF2-40B4-BE49-F238E27FC236}">
                <a16:creationId xmlns:a16="http://schemas.microsoft.com/office/drawing/2014/main" xmlns="" id="{4C4B8365-F328-4FB5-A287-8E096B913F4F}"/>
              </a:ext>
            </a:extLst>
          </p:cNvPr>
          <p:cNvSpPr>
            <a:spLocks noChangeArrowheads="1" noChangeShapeType="1" noTextEdit="1"/>
          </p:cNvSpPr>
          <p:nvPr/>
        </p:nvSpPr>
        <p:spPr bwMode="auto">
          <a:xfrm>
            <a:off x="2743201" y="1295400"/>
            <a:ext cx="6029325" cy="1295400"/>
          </a:xfrm>
          <a:prstGeom prst="rect">
            <a:avLst/>
          </a:prstGeom>
        </p:spPr>
        <p:txBody>
          <a:bodyPr wrap="none" fromWordArt="1">
            <a:prstTxWarp prst="textCanDown">
              <a:avLst>
                <a:gd name="adj" fmla="val 14287"/>
              </a:avLst>
            </a:prstTxWarp>
          </a:bodyPr>
          <a:lstStyle/>
          <a:p>
            <a:r>
              <a:rPr lang="en-US" sz="3600" b="1" kern="10">
                <a:ln w="9525">
                  <a:solidFill>
                    <a:srgbClr val="000000"/>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2700000" scaled="1"/>
                </a:gradFill>
                <a:latin typeface="Times New Roman" panose="02020603050405020304" pitchFamily="18" charset="0"/>
                <a:cs typeface="Times New Roman" panose="02020603050405020304" pitchFamily="18" charset="0"/>
              </a:rPr>
              <a:t>LỚP CHÚNG TA ĐOÀN KẾT</a:t>
            </a:r>
          </a:p>
        </p:txBody>
      </p:sp>
      <p:pic>
        <p:nvPicPr>
          <p:cNvPr id="6151" name="Picture 7" descr="1733403vf8c2krjpg">
            <a:extLst>
              <a:ext uri="{FF2B5EF4-FFF2-40B4-BE49-F238E27FC236}">
                <a16:creationId xmlns:a16="http://schemas.microsoft.com/office/drawing/2014/main" xmlns="" id="{7FBF4272-B6EE-4DF8-8DB3-782D97274A81}"/>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9296400" y="0"/>
            <a:ext cx="1371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7" name="lớp chúng mình.wma">
            <a:hlinkClick r:id="" action="ppaction://media"/>
            <a:extLst>
              <a:ext uri="{FF2B5EF4-FFF2-40B4-BE49-F238E27FC236}">
                <a16:creationId xmlns:a16="http://schemas.microsoft.com/office/drawing/2014/main" xmlns="" id="{C37572C1-E449-4FD0-81E5-CB33F004551C}"/>
              </a:ext>
            </a:extLst>
          </p:cNvPr>
          <p:cNvPicPr>
            <a:picLocks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1757843" y="4858191"/>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7" descr="1733403vf8c2krjpg">
            <a:extLst>
              <a:ext uri="{FF2B5EF4-FFF2-40B4-BE49-F238E27FC236}">
                <a16:creationId xmlns:a16="http://schemas.microsoft.com/office/drawing/2014/main" xmlns="" id="{080BFA0E-E7AC-4AF4-9D02-CC539379EC38}"/>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1453925" y="5575274"/>
            <a:ext cx="1371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7" descr="1733403vf8c2krjpg">
            <a:extLst>
              <a:ext uri="{FF2B5EF4-FFF2-40B4-BE49-F238E27FC236}">
                <a16:creationId xmlns:a16="http://schemas.microsoft.com/office/drawing/2014/main" xmlns="" id="{29DFCC03-D708-45D1-8D1D-A7B575FE8C9F}"/>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9372600" y="5562600"/>
            <a:ext cx="1295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7" descr="1733403vf8c2krjpg">
            <a:extLst>
              <a:ext uri="{FF2B5EF4-FFF2-40B4-BE49-F238E27FC236}">
                <a16:creationId xmlns:a16="http://schemas.microsoft.com/office/drawing/2014/main" xmlns="" id="{EB481F9A-F0DD-42FD-AC94-1267AFD73395}"/>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1524000" y="0"/>
            <a:ext cx="1295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5"/>
                                        </p:tgtEl>
                                        <p:attrNameLst>
                                          <p:attrName>r</p:attrName>
                                        </p:attrNameLst>
                                      </p:cBhvr>
                                    </p:animRot>
                                  </p:childTnLst>
                                </p:cTn>
                              </p:par>
                            </p:childTnLst>
                          </p:cTn>
                        </p:par>
                        <p:par>
                          <p:cTn id="7" fill="hold" nodeType="afterGroup">
                            <p:stCondLst>
                              <p:cond delay="10000"/>
                            </p:stCondLst>
                            <p:childTnLst>
                              <p:par>
                                <p:cTn id="8" presetID="10" presetClass="entr" presetSubtype="0" fill="hold" nodeType="afterEffect">
                                  <p:stCondLst>
                                    <p:cond delay="0"/>
                                  </p:stCondLst>
                                  <p:childTnLst>
                                    <p:set>
                                      <p:cBhvr>
                                        <p:cTn id="9" dur="1" fill="hold">
                                          <p:stCondLst>
                                            <p:cond delay="0"/>
                                          </p:stCondLst>
                                        </p:cTn>
                                        <p:tgtEl>
                                          <p:spTgt spid="6162"/>
                                        </p:tgtEl>
                                        <p:attrNameLst>
                                          <p:attrName>style.visibility</p:attrName>
                                        </p:attrNameLst>
                                      </p:cBhvr>
                                      <p:to>
                                        <p:strVal val="visible"/>
                                      </p:to>
                                    </p:set>
                                    <p:animEffect transition="in" filter="fade">
                                      <p:cBhvr>
                                        <p:cTn id="10" dur="2000"/>
                                        <p:tgtEl>
                                          <p:spTgt spid="6162"/>
                                        </p:tgtEl>
                                      </p:cBhvr>
                                    </p:animEffect>
                                  </p:childTnLst>
                                </p:cTn>
                              </p:par>
                              <p:par>
                                <p:cTn id="11" presetID="10" presetClass="entr" presetSubtype="0" fill="hold" nodeType="withEffect">
                                  <p:stCondLst>
                                    <p:cond delay="0"/>
                                  </p:stCondLst>
                                  <p:childTnLst>
                                    <p:set>
                                      <p:cBhvr>
                                        <p:cTn id="12" dur="1" fill="hold">
                                          <p:stCondLst>
                                            <p:cond delay="0"/>
                                          </p:stCondLst>
                                        </p:cTn>
                                        <p:tgtEl>
                                          <p:spTgt spid="6159"/>
                                        </p:tgtEl>
                                        <p:attrNameLst>
                                          <p:attrName>style.visibility</p:attrName>
                                        </p:attrNameLst>
                                      </p:cBhvr>
                                      <p:to>
                                        <p:strVal val="visible"/>
                                      </p:to>
                                    </p:set>
                                    <p:animEffect transition="in" filter="fade">
                                      <p:cBhvr>
                                        <p:cTn id="13" dur="2000"/>
                                        <p:tgtEl>
                                          <p:spTgt spid="6159"/>
                                        </p:tgtEl>
                                      </p:cBhvr>
                                    </p:animEffect>
                                  </p:childTnLst>
                                </p:cTn>
                              </p:par>
                              <p:par>
                                <p:cTn id="14" presetID="10" presetClass="entr" presetSubtype="0" fill="hold" nodeType="withEffect">
                                  <p:stCondLst>
                                    <p:cond delay="0"/>
                                  </p:stCondLst>
                                  <p:childTnLst>
                                    <p:set>
                                      <p:cBhvr>
                                        <p:cTn id="15" dur="1" fill="hold">
                                          <p:stCondLst>
                                            <p:cond delay="0"/>
                                          </p:stCondLst>
                                        </p:cTn>
                                        <p:tgtEl>
                                          <p:spTgt spid="6157"/>
                                        </p:tgtEl>
                                        <p:attrNameLst>
                                          <p:attrName>style.visibility</p:attrName>
                                        </p:attrNameLst>
                                      </p:cBhvr>
                                      <p:to>
                                        <p:strVal val="visible"/>
                                      </p:to>
                                    </p:set>
                                    <p:animEffect transition="in" filter="fade">
                                      <p:cBhvr>
                                        <p:cTn id="16" dur="2000"/>
                                        <p:tgtEl>
                                          <p:spTgt spid="6157"/>
                                        </p:tgtEl>
                                      </p:cBhvr>
                                    </p:animEffect>
                                  </p:childTnLst>
                                </p:cTn>
                              </p:par>
                              <p:par>
                                <p:cTn id="17" presetID="10" presetClass="entr" presetSubtype="0" fill="hold" nodeType="withEffect">
                                  <p:stCondLst>
                                    <p:cond delay="0"/>
                                  </p:stCondLst>
                                  <p:childTnLst>
                                    <p:set>
                                      <p:cBhvr>
                                        <p:cTn id="18" dur="1" fill="hold">
                                          <p:stCondLst>
                                            <p:cond delay="0"/>
                                          </p:stCondLst>
                                        </p:cTn>
                                        <p:tgtEl>
                                          <p:spTgt spid="6156"/>
                                        </p:tgtEl>
                                        <p:attrNameLst>
                                          <p:attrName>style.visibility</p:attrName>
                                        </p:attrNameLst>
                                      </p:cBhvr>
                                      <p:to>
                                        <p:strVal val="visible"/>
                                      </p:to>
                                    </p:set>
                                    <p:animEffect transition="in" filter="fade">
                                      <p:cBhvr>
                                        <p:cTn id="19" dur="2000"/>
                                        <p:tgtEl>
                                          <p:spTgt spid="6156"/>
                                        </p:tgtEl>
                                      </p:cBhvr>
                                    </p:animEffect>
                                  </p:childTnLst>
                                </p:cTn>
                              </p:par>
                              <p:par>
                                <p:cTn id="20" presetID="10" presetClass="entr" presetSubtype="0" fill="hold" nodeType="withEffect">
                                  <p:stCondLst>
                                    <p:cond delay="0"/>
                                  </p:stCondLst>
                                  <p:childTnLst>
                                    <p:set>
                                      <p:cBhvr>
                                        <p:cTn id="21" dur="1" fill="hold">
                                          <p:stCondLst>
                                            <p:cond delay="0"/>
                                          </p:stCondLst>
                                        </p:cTn>
                                        <p:tgtEl>
                                          <p:spTgt spid="6155"/>
                                        </p:tgtEl>
                                        <p:attrNameLst>
                                          <p:attrName>style.visibility</p:attrName>
                                        </p:attrNameLst>
                                      </p:cBhvr>
                                      <p:to>
                                        <p:strVal val="visible"/>
                                      </p:to>
                                    </p:set>
                                    <p:animEffect transition="in" filter="fade">
                                      <p:cBhvr>
                                        <p:cTn id="22" dur="2000"/>
                                        <p:tgtEl>
                                          <p:spTgt spid="6155"/>
                                        </p:tgtEl>
                                      </p:cBhvr>
                                    </p:animEffect>
                                  </p:childTnLst>
                                </p:cTn>
                              </p:par>
                              <p:par>
                                <p:cTn id="23" presetID="10" presetClass="entr" presetSubtype="0" fill="hold" nodeType="withEffect">
                                  <p:stCondLst>
                                    <p:cond delay="0"/>
                                  </p:stCondLst>
                                  <p:childTnLst>
                                    <p:set>
                                      <p:cBhvr>
                                        <p:cTn id="24" dur="1" fill="hold">
                                          <p:stCondLst>
                                            <p:cond delay="0"/>
                                          </p:stCondLst>
                                        </p:cTn>
                                        <p:tgtEl>
                                          <p:spTgt spid="6161"/>
                                        </p:tgtEl>
                                        <p:attrNameLst>
                                          <p:attrName>style.visibility</p:attrName>
                                        </p:attrNameLst>
                                      </p:cBhvr>
                                      <p:to>
                                        <p:strVal val="visible"/>
                                      </p:to>
                                    </p:set>
                                    <p:animEffect transition="in" filter="fade">
                                      <p:cBhvr>
                                        <p:cTn id="25" dur="2000"/>
                                        <p:tgtEl>
                                          <p:spTgt spid="6161"/>
                                        </p:tgtEl>
                                      </p:cBhvr>
                                    </p:animEffect>
                                  </p:childTnLst>
                                </p:cTn>
                              </p:par>
                              <p:par>
                                <p:cTn id="26" presetID="10" presetClass="entr" presetSubtype="0" fill="hold" nodeType="withEffect">
                                  <p:stCondLst>
                                    <p:cond delay="0"/>
                                  </p:stCondLst>
                                  <p:childTnLst>
                                    <p:set>
                                      <p:cBhvr>
                                        <p:cTn id="27" dur="1" fill="hold">
                                          <p:stCondLst>
                                            <p:cond delay="0"/>
                                          </p:stCondLst>
                                        </p:cTn>
                                        <p:tgtEl>
                                          <p:spTgt spid="6160"/>
                                        </p:tgtEl>
                                        <p:attrNameLst>
                                          <p:attrName>style.visibility</p:attrName>
                                        </p:attrNameLst>
                                      </p:cBhvr>
                                      <p:to>
                                        <p:strVal val="visible"/>
                                      </p:to>
                                    </p:set>
                                    <p:animEffect transition="in" filter="fade">
                                      <p:cBhvr>
                                        <p:cTn id="28" dur="2000"/>
                                        <p:tgtEl>
                                          <p:spTgt spid="6160"/>
                                        </p:tgtEl>
                                      </p:cBhvr>
                                    </p:animEffect>
                                  </p:childTnLst>
                                </p:cTn>
                              </p:par>
                              <p:par>
                                <p:cTn id="29" presetID="10" presetClass="entr" presetSubtype="0" fill="hold" nodeType="withEffect">
                                  <p:stCondLst>
                                    <p:cond delay="0"/>
                                  </p:stCondLst>
                                  <p:childTnLst>
                                    <p:set>
                                      <p:cBhvr>
                                        <p:cTn id="30" dur="1" fill="hold">
                                          <p:stCondLst>
                                            <p:cond delay="0"/>
                                          </p:stCondLst>
                                        </p:cTn>
                                        <p:tgtEl>
                                          <p:spTgt spid="6154"/>
                                        </p:tgtEl>
                                        <p:attrNameLst>
                                          <p:attrName>style.visibility</p:attrName>
                                        </p:attrNameLst>
                                      </p:cBhvr>
                                      <p:to>
                                        <p:strVal val="visible"/>
                                      </p:to>
                                    </p:set>
                                    <p:animEffect transition="in" filter="fade">
                                      <p:cBhvr>
                                        <p:cTn id="31" dur="2000"/>
                                        <p:tgtEl>
                                          <p:spTgt spid="6154"/>
                                        </p:tgtEl>
                                      </p:cBhvr>
                                    </p:animEffect>
                                  </p:childTnLst>
                                </p:cTn>
                              </p:par>
                              <p:par>
                                <p:cTn id="32" presetID="10" presetClass="entr" presetSubtype="0" fill="hold" nodeType="withEffect">
                                  <p:stCondLst>
                                    <p:cond delay="0"/>
                                  </p:stCondLst>
                                  <p:childTnLst>
                                    <p:set>
                                      <p:cBhvr>
                                        <p:cTn id="33" dur="1" fill="hold">
                                          <p:stCondLst>
                                            <p:cond delay="0"/>
                                          </p:stCondLst>
                                        </p:cTn>
                                        <p:tgtEl>
                                          <p:spTgt spid="6158"/>
                                        </p:tgtEl>
                                        <p:attrNameLst>
                                          <p:attrName>style.visibility</p:attrName>
                                        </p:attrNameLst>
                                      </p:cBhvr>
                                      <p:to>
                                        <p:strVal val="visible"/>
                                      </p:to>
                                    </p:set>
                                    <p:animEffect transition="in" filter="fade">
                                      <p:cBhvr>
                                        <p:cTn id="34" dur="2000"/>
                                        <p:tgtEl>
                                          <p:spTgt spid="6158"/>
                                        </p:tgtEl>
                                      </p:cBhvr>
                                    </p:animEffect>
                                  </p:childTnLst>
                                </p:cTn>
                              </p:par>
                              <p:par>
                                <p:cTn id="35" presetID="20" presetClass="entr" presetSubtype="0" fill="hold" nodeType="withEffect">
                                  <p:stCondLst>
                                    <p:cond delay="0"/>
                                  </p:stCondLst>
                                  <p:childTnLst>
                                    <p:set>
                                      <p:cBhvr>
                                        <p:cTn id="36" dur="1" fill="hold">
                                          <p:stCondLst>
                                            <p:cond delay="0"/>
                                          </p:stCondLst>
                                        </p:cTn>
                                        <p:tgtEl>
                                          <p:spTgt spid="6166"/>
                                        </p:tgtEl>
                                        <p:attrNameLst>
                                          <p:attrName>style.visibility</p:attrName>
                                        </p:attrNameLst>
                                      </p:cBhvr>
                                      <p:to>
                                        <p:strVal val="visible"/>
                                      </p:to>
                                    </p:set>
                                    <p:animEffect transition="in" filter="wedge">
                                      <p:cBhvr>
                                        <p:cTn id="37" dur="2000"/>
                                        <p:tgtEl>
                                          <p:spTgt spid="6166"/>
                                        </p:tgtEl>
                                      </p:cBhvr>
                                    </p:animEffect>
                                  </p:childTnLst>
                                </p:cTn>
                              </p:par>
                              <p:par>
                                <p:cTn id="38" presetID="10" presetClass="entr" presetSubtype="0" fill="hold" nodeType="withEffect">
                                  <p:stCondLst>
                                    <p:cond delay="0"/>
                                  </p:stCondLst>
                                  <p:childTnLst>
                                    <p:set>
                                      <p:cBhvr>
                                        <p:cTn id="39" dur="1" fill="hold">
                                          <p:stCondLst>
                                            <p:cond delay="0"/>
                                          </p:stCondLst>
                                        </p:cTn>
                                        <p:tgtEl>
                                          <p:spTgt spid="6151"/>
                                        </p:tgtEl>
                                        <p:attrNameLst>
                                          <p:attrName>style.visibility</p:attrName>
                                        </p:attrNameLst>
                                      </p:cBhvr>
                                      <p:to>
                                        <p:strVal val="visible"/>
                                      </p:to>
                                    </p:set>
                                    <p:animEffect transition="in" filter="fade">
                                      <p:cBhvr>
                                        <p:cTn id="40" dur="2000"/>
                                        <p:tgtEl>
                                          <p:spTgt spid="6151"/>
                                        </p:tgtEl>
                                      </p:cBhvr>
                                    </p:animEffect>
                                  </p:childTnLst>
                                </p:cTn>
                              </p:par>
                            </p:childTnLst>
                          </p:cTn>
                        </p:par>
                        <p:par>
                          <p:cTn id="41" fill="hold" nodeType="afterGroup">
                            <p:stCondLst>
                              <p:cond delay="12000"/>
                            </p:stCondLst>
                            <p:childTnLst>
                              <p:par>
                                <p:cTn id="42" presetID="1" presetClass="mediacall" presetSubtype="0" fill="hold" nodeType="afterEffect">
                                  <p:stCondLst>
                                    <p:cond delay="0"/>
                                  </p:stCondLst>
                                  <p:childTnLst>
                                    <p:cmd type="call" cmd="playFrom(0.0)">
                                      <p:cBhvr>
                                        <p:cTn id="43" dur="54624" fill="hold"/>
                                        <p:tgtEl>
                                          <p:spTgt spid="5197"/>
                                        </p:tgtEl>
                                      </p:cBhvr>
                                    </p:cmd>
                                  </p:childTnLst>
                                </p:cTn>
                              </p:par>
                              <p:par>
                                <p:cTn id="44" presetID="10" presetClass="entr" presetSubtype="0" fill="hold" nodeType="with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2000"/>
                                        <p:tgtEl>
                                          <p:spTgt spid="2"/>
                                        </p:tgtEl>
                                      </p:cBhvr>
                                    </p:animEffect>
                                  </p:childTnLst>
                                </p:cTn>
                              </p:par>
                              <p:par>
                                <p:cTn id="47" presetID="10" presetClass="entr" presetSubtype="0" fill="hold" nodeType="withEffect">
                                  <p:stCondLst>
                                    <p:cond delay="0"/>
                                  </p:stCondLst>
                                  <p:childTnLst>
                                    <p:set>
                                      <p:cBhvr>
                                        <p:cTn id="48" dur="1" fill="hold">
                                          <p:stCondLst>
                                            <p:cond delay="0"/>
                                          </p:stCondLst>
                                        </p:cTn>
                                        <p:tgtEl>
                                          <p:spTgt spid="3"/>
                                        </p:tgtEl>
                                        <p:attrNameLst>
                                          <p:attrName>style.visibility</p:attrName>
                                        </p:attrNameLst>
                                      </p:cBhvr>
                                      <p:to>
                                        <p:strVal val="visible"/>
                                      </p:to>
                                    </p:set>
                                    <p:animEffect transition="in" filter="fade">
                                      <p:cBhvr>
                                        <p:cTn id="49" dur="2000"/>
                                        <p:tgtEl>
                                          <p:spTgt spid="3"/>
                                        </p:tgtEl>
                                      </p:cBhvr>
                                    </p:animEffect>
                                  </p:childTnLst>
                                </p:cTn>
                              </p:par>
                              <p:par>
                                <p:cTn id="50" presetID="10" presetClass="entr" presetSubtype="0" fill="hold" nodeType="with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p:cTn id="53" fill="hold" display="0">
                  <p:stCondLst>
                    <p:cond delay="indefinite"/>
                  </p:stCondLst>
                  <p:endCondLst>
                    <p:cond evt="onNext" delay="0">
                      <p:tgtEl>
                        <p:sldTgt/>
                      </p:tgtEl>
                    </p:cond>
                    <p:cond evt="onPrev" delay="0">
                      <p:tgtEl>
                        <p:sldTgt/>
                      </p:tgtEl>
                    </p:cond>
                    <p:cond evt="onStopAudio" delay="0">
                      <p:tgtEl>
                        <p:sldTgt/>
                      </p:tgtEl>
                    </p:cond>
                  </p:endCondLst>
                </p:cTn>
                <p:tgtEl>
                  <p:spTgt spid="5197"/>
                </p:tgtEl>
              </p:cMediaNode>
            </p:audi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descr="Picture99">
            <a:extLst>
              <a:ext uri="{FF2B5EF4-FFF2-40B4-BE49-F238E27FC236}">
                <a16:creationId xmlns:a16="http://schemas.microsoft.com/office/drawing/2014/main" xmlns="" id="{B25839CF-C10D-4BED-9085-581534746BDB}"/>
              </a:ext>
            </a:extLst>
          </p:cNvPr>
          <p:cNvSpPr>
            <a:spLocks noGrp="1" noChangeAspect="1" noChangeArrowheads="1"/>
          </p:cNvSpPr>
          <p:nvPr isPhoto="1"/>
        </p:nvSpPr>
        <p:spPr bwMode="auto">
          <a:xfrm>
            <a:off x="1524000" y="0"/>
            <a:ext cx="9144000" cy="6858000"/>
          </a:xfrm>
          <a:prstGeom prst="rect">
            <a:avLst/>
          </a:prstGeom>
          <a:blipFill dpi="0" rotWithShape="1">
            <a:blip r:embed="rId3"/>
            <a:srcRect/>
            <a:stretch>
              <a:fillRect/>
            </a:stretch>
          </a:blipFill>
          <a:ln w="9525">
            <a:solidFill>
              <a:schemeClr val="tx1"/>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0659" name="WordArt 3">
            <a:extLst>
              <a:ext uri="{FF2B5EF4-FFF2-40B4-BE49-F238E27FC236}">
                <a16:creationId xmlns:a16="http://schemas.microsoft.com/office/drawing/2014/main" xmlns="" id="{B51D6519-AC28-4D5A-A91B-34C8E024605D}"/>
              </a:ext>
            </a:extLst>
          </p:cNvPr>
          <p:cNvSpPr>
            <a:spLocks noChangeArrowheads="1" noChangeShapeType="1" noTextEdit="1"/>
          </p:cNvSpPr>
          <p:nvPr/>
        </p:nvSpPr>
        <p:spPr bwMode="auto">
          <a:xfrm rot="21398405">
            <a:off x="2371725" y="606425"/>
            <a:ext cx="3424238" cy="839788"/>
          </a:xfrm>
          <a:prstGeom prst="rect">
            <a:avLst/>
          </a:prstGeom>
        </p:spPr>
        <p:txBody>
          <a:bodyPr wrap="none" fromWordArt="1">
            <a:prstTxWarp prst="textSlantDown">
              <a:avLst>
                <a:gd name="adj" fmla="val 71667"/>
              </a:avLst>
            </a:prstTxWarp>
          </a:bodyPr>
          <a:lstStyle/>
          <a:p>
            <a:r>
              <a:rPr lang="en-US" sz="3600" b="1" kern="10" dirty="0" err="1">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Hoạt</a:t>
            </a:r>
            <a:r>
              <a:rPr lang="en-US" sz="3600" b="1" kern="10" dirty="0">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 </a:t>
            </a:r>
            <a:r>
              <a:rPr lang="en-US" sz="3600" b="1" kern="10" dirty="0" err="1">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động</a:t>
            </a:r>
            <a:r>
              <a:rPr lang="en-US" sz="3600" b="1" kern="10" dirty="0">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 4</a:t>
            </a:r>
          </a:p>
        </p:txBody>
      </p:sp>
      <p:sp>
        <p:nvSpPr>
          <p:cNvPr id="70660" name="WordArt 4">
            <a:extLst>
              <a:ext uri="{FF2B5EF4-FFF2-40B4-BE49-F238E27FC236}">
                <a16:creationId xmlns:a16="http://schemas.microsoft.com/office/drawing/2014/main" xmlns="" id="{5C9AAFC3-730B-4801-9383-2260DF355453}"/>
              </a:ext>
            </a:extLst>
          </p:cNvPr>
          <p:cNvSpPr>
            <a:spLocks noChangeArrowheads="1" noChangeShapeType="1" noTextEdit="1"/>
          </p:cNvSpPr>
          <p:nvPr/>
        </p:nvSpPr>
        <p:spPr bwMode="auto">
          <a:xfrm>
            <a:off x="2286000" y="2667000"/>
            <a:ext cx="7354888" cy="13716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r>
              <a:rPr lang="en-US" sz="3600" b="1" kern="10">
                <a:gradFill rotWithShape="1">
                  <a:gsLst>
                    <a:gs pos="0">
                      <a:srgbClr val="E30000"/>
                    </a:gs>
                    <a:gs pos="50000">
                      <a:srgbClr val="FF0000"/>
                    </a:gs>
                    <a:gs pos="100000">
                      <a:srgbClr val="E30000"/>
                    </a:gs>
                  </a:gsLst>
                  <a:lin ang="5400000" scaled="1"/>
                </a:gradFill>
                <a:latin typeface="Times New Roman" panose="02020603050405020304" pitchFamily="18" charset="0"/>
                <a:cs typeface="Times New Roman" panose="02020603050405020304" pitchFamily="18" charset="0"/>
              </a:rPr>
              <a:t>ĐỜI SỐNG NHÂN DÂN THẾ KỈ XVI</a:t>
            </a:r>
          </a:p>
        </p:txBody>
      </p:sp>
    </p:spTree>
  </p:cSld>
  <p:clrMapOvr>
    <a:masterClrMapping/>
  </p:clrMapOvr>
  <p:transition>
    <p:random/>
    <p:sndAc>
      <p:stSnd>
        <p:snd r:embed="rId2" name="CHIMES.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70659"/>
                                        </p:tgtEl>
                                        <p:attrNameLst>
                                          <p:attrName>style.visibility</p:attrName>
                                        </p:attrNameLst>
                                      </p:cBhvr>
                                      <p:to>
                                        <p:strVal val="visible"/>
                                      </p:to>
                                    </p:set>
                                    <p:animEffect transition="in" filter="diamond(in)">
                                      <p:cBhvr>
                                        <p:cTn id="7" dur="2000"/>
                                        <p:tgtEl>
                                          <p:spTgt spid="7065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nodeType="clickEffect">
                                  <p:stCondLst>
                                    <p:cond delay="0"/>
                                  </p:stCondLst>
                                  <p:childTnLst>
                                    <p:animEffect transition="out" filter="blinds(horizontal)">
                                      <p:cBhvr>
                                        <p:cTn id="11" dur="500"/>
                                        <p:tgtEl>
                                          <p:spTgt spid="70659"/>
                                        </p:tgtEl>
                                      </p:cBhvr>
                                    </p:animEffect>
                                    <p:set>
                                      <p:cBhvr>
                                        <p:cTn id="12" dur="1" fill="hold">
                                          <p:stCondLst>
                                            <p:cond delay="499"/>
                                          </p:stCondLst>
                                        </p:cTn>
                                        <p:tgtEl>
                                          <p:spTgt spid="70659"/>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53" presetClass="entr" presetSubtype="0" fill="hold" nodeType="clickEffect">
                                  <p:stCondLst>
                                    <p:cond delay="0"/>
                                  </p:stCondLst>
                                  <p:childTnLst>
                                    <p:set>
                                      <p:cBhvr>
                                        <p:cTn id="16" dur="1" fill="hold">
                                          <p:stCondLst>
                                            <p:cond delay="0"/>
                                          </p:stCondLst>
                                        </p:cTn>
                                        <p:tgtEl>
                                          <p:spTgt spid="70660"/>
                                        </p:tgtEl>
                                        <p:attrNameLst>
                                          <p:attrName>style.visibility</p:attrName>
                                        </p:attrNameLst>
                                      </p:cBhvr>
                                      <p:to>
                                        <p:strVal val="visible"/>
                                      </p:to>
                                    </p:set>
                                    <p:anim calcmode="lin" valueType="num">
                                      <p:cBhvr>
                                        <p:cTn id="17" dur="500" fill="hold"/>
                                        <p:tgtEl>
                                          <p:spTgt spid="70660"/>
                                        </p:tgtEl>
                                        <p:attrNameLst>
                                          <p:attrName>ppt_w</p:attrName>
                                        </p:attrNameLst>
                                      </p:cBhvr>
                                      <p:tavLst>
                                        <p:tav tm="0">
                                          <p:val>
                                            <p:fltVal val="0"/>
                                          </p:val>
                                        </p:tav>
                                        <p:tav tm="100000">
                                          <p:val>
                                            <p:strVal val="#ppt_w"/>
                                          </p:val>
                                        </p:tav>
                                      </p:tavLst>
                                    </p:anim>
                                    <p:anim calcmode="lin" valueType="num">
                                      <p:cBhvr>
                                        <p:cTn id="18" dur="500" fill="hold"/>
                                        <p:tgtEl>
                                          <p:spTgt spid="70660"/>
                                        </p:tgtEl>
                                        <p:attrNameLst>
                                          <p:attrName>ppt_h</p:attrName>
                                        </p:attrNameLst>
                                      </p:cBhvr>
                                      <p:tavLst>
                                        <p:tav tm="0">
                                          <p:val>
                                            <p:fltVal val="0"/>
                                          </p:val>
                                        </p:tav>
                                        <p:tav tm="100000">
                                          <p:val>
                                            <p:strVal val="#ppt_h"/>
                                          </p:val>
                                        </p:tav>
                                      </p:tavLst>
                                    </p:anim>
                                    <p:animEffect transition="in" filter="fade">
                                      <p:cBhvr>
                                        <p:cTn id="19" dur="500"/>
                                        <p:tgtEl>
                                          <p:spTgt spid="706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358A48E5-468F-4C60-83D3-7A936BD3A3D3}"/>
              </a:ext>
            </a:extLst>
          </p:cNvPr>
          <p:cNvGrpSpPr>
            <a:grpSpLocks/>
          </p:cNvGrpSpPr>
          <p:nvPr/>
        </p:nvGrpSpPr>
        <p:grpSpPr bwMode="auto">
          <a:xfrm>
            <a:off x="2362200" y="0"/>
            <a:ext cx="7162800" cy="6858000"/>
            <a:chOff x="2512" y="1096"/>
            <a:chExt cx="2477" cy="2450"/>
          </a:xfrm>
        </p:grpSpPr>
        <p:sp>
          <p:nvSpPr>
            <p:cNvPr id="36869" name="Freeform 10">
              <a:extLst>
                <a:ext uri="{FF2B5EF4-FFF2-40B4-BE49-F238E27FC236}">
                  <a16:creationId xmlns:a16="http://schemas.microsoft.com/office/drawing/2014/main" xmlns="" id="{CC0F09DF-AF43-4319-B6E2-B21A8094D2A1}"/>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36870" name="Group 11">
              <a:extLst>
                <a:ext uri="{FF2B5EF4-FFF2-40B4-BE49-F238E27FC236}">
                  <a16:creationId xmlns:a16="http://schemas.microsoft.com/office/drawing/2014/main" xmlns="" id="{5A4CB57E-748A-4F31-92F1-714BBA33210D}"/>
                </a:ext>
              </a:extLst>
            </p:cNvPr>
            <p:cNvGrpSpPr>
              <a:grpSpLocks/>
            </p:cNvGrpSpPr>
            <p:nvPr/>
          </p:nvGrpSpPr>
          <p:grpSpPr bwMode="auto">
            <a:xfrm>
              <a:off x="2547" y="1131"/>
              <a:ext cx="2407" cy="2380"/>
              <a:chOff x="2547" y="1131"/>
              <a:chExt cx="2407" cy="2380"/>
            </a:xfrm>
          </p:grpSpPr>
          <p:sp>
            <p:nvSpPr>
              <p:cNvPr id="36871" name="Freeform 12">
                <a:extLst>
                  <a:ext uri="{FF2B5EF4-FFF2-40B4-BE49-F238E27FC236}">
                    <a16:creationId xmlns:a16="http://schemas.microsoft.com/office/drawing/2014/main" xmlns="" id="{FD10A7BB-DA06-4B7C-85A6-58464A8651DA}"/>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72" name="Freeform 13">
                <a:extLst>
                  <a:ext uri="{FF2B5EF4-FFF2-40B4-BE49-F238E27FC236}">
                    <a16:creationId xmlns:a16="http://schemas.microsoft.com/office/drawing/2014/main" xmlns="" id="{1B69B6C8-11D8-4F28-9704-ED53CDCFB006}"/>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73" name="Freeform 14">
                <a:extLst>
                  <a:ext uri="{FF2B5EF4-FFF2-40B4-BE49-F238E27FC236}">
                    <a16:creationId xmlns:a16="http://schemas.microsoft.com/office/drawing/2014/main" xmlns="" id="{FC26D0CB-3D66-4B75-814B-7C0A3A56D460}"/>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74" name="Freeform 15">
                <a:extLst>
                  <a:ext uri="{FF2B5EF4-FFF2-40B4-BE49-F238E27FC236}">
                    <a16:creationId xmlns:a16="http://schemas.microsoft.com/office/drawing/2014/main" xmlns="" id="{AEFEBC97-ECA9-47D9-B8EA-6E2DC3141623}"/>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75" name="Freeform 16">
                <a:extLst>
                  <a:ext uri="{FF2B5EF4-FFF2-40B4-BE49-F238E27FC236}">
                    <a16:creationId xmlns:a16="http://schemas.microsoft.com/office/drawing/2014/main" xmlns="" id="{4582178D-E477-4CD0-AAD0-0F3CF54F2C1F}"/>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76" name="Freeform 17">
                <a:extLst>
                  <a:ext uri="{FF2B5EF4-FFF2-40B4-BE49-F238E27FC236}">
                    <a16:creationId xmlns:a16="http://schemas.microsoft.com/office/drawing/2014/main" xmlns="" id="{7E53C7AE-D675-4362-B45D-918222779087}"/>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77" name="Freeform 18">
                <a:extLst>
                  <a:ext uri="{FF2B5EF4-FFF2-40B4-BE49-F238E27FC236}">
                    <a16:creationId xmlns:a16="http://schemas.microsoft.com/office/drawing/2014/main" xmlns="" id="{8876D861-B7C8-4062-A3C7-B76FCA324016}"/>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78" name="Freeform 19">
                <a:extLst>
                  <a:ext uri="{FF2B5EF4-FFF2-40B4-BE49-F238E27FC236}">
                    <a16:creationId xmlns:a16="http://schemas.microsoft.com/office/drawing/2014/main" xmlns="" id="{F3CF1A97-ECCC-42FF-850A-0C85F4280F39}"/>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79" name="Freeform 20">
                <a:extLst>
                  <a:ext uri="{FF2B5EF4-FFF2-40B4-BE49-F238E27FC236}">
                    <a16:creationId xmlns:a16="http://schemas.microsoft.com/office/drawing/2014/main" xmlns="" id="{5A5F5128-3435-47EE-995E-49A4DC75FF34}"/>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0" name="Freeform 21">
                <a:extLst>
                  <a:ext uri="{FF2B5EF4-FFF2-40B4-BE49-F238E27FC236}">
                    <a16:creationId xmlns:a16="http://schemas.microsoft.com/office/drawing/2014/main" xmlns="" id="{895F433E-8EE2-4361-A567-49A7F663EA88}"/>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1" name="Freeform 22">
                <a:extLst>
                  <a:ext uri="{FF2B5EF4-FFF2-40B4-BE49-F238E27FC236}">
                    <a16:creationId xmlns:a16="http://schemas.microsoft.com/office/drawing/2014/main" xmlns="" id="{8981A294-0A44-45AA-9133-5AC2945F2723}"/>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2" name="Freeform 23">
                <a:extLst>
                  <a:ext uri="{FF2B5EF4-FFF2-40B4-BE49-F238E27FC236}">
                    <a16:creationId xmlns:a16="http://schemas.microsoft.com/office/drawing/2014/main" xmlns="" id="{77B39E6C-9160-4150-9537-C2572579D2E1}"/>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3" name="Freeform 24">
                <a:extLst>
                  <a:ext uri="{FF2B5EF4-FFF2-40B4-BE49-F238E27FC236}">
                    <a16:creationId xmlns:a16="http://schemas.microsoft.com/office/drawing/2014/main" xmlns="" id="{AF185210-D473-430B-926C-3282820E05CF}"/>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4" name="Freeform 25">
                <a:extLst>
                  <a:ext uri="{FF2B5EF4-FFF2-40B4-BE49-F238E27FC236}">
                    <a16:creationId xmlns:a16="http://schemas.microsoft.com/office/drawing/2014/main" xmlns="" id="{C701517D-7EEA-4775-97BF-6E83B498865A}"/>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5" name="Freeform 26">
                <a:extLst>
                  <a:ext uri="{FF2B5EF4-FFF2-40B4-BE49-F238E27FC236}">
                    <a16:creationId xmlns:a16="http://schemas.microsoft.com/office/drawing/2014/main" xmlns="" id="{136134DE-3E5B-4A32-BEBD-125347DA3376}"/>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6" name="Freeform 27">
                <a:extLst>
                  <a:ext uri="{FF2B5EF4-FFF2-40B4-BE49-F238E27FC236}">
                    <a16:creationId xmlns:a16="http://schemas.microsoft.com/office/drawing/2014/main" xmlns="" id="{84A2C2BE-6A2D-45DB-AE73-4993A5DC65A9}"/>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7" name="Freeform 28">
                <a:extLst>
                  <a:ext uri="{FF2B5EF4-FFF2-40B4-BE49-F238E27FC236}">
                    <a16:creationId xmlns:a16="http://schemas.microsoft.com/office/drawing/2014/main" xmlns="" id="{7F24161A-5041-41B2-A2AC-00E4F9DCA893}"/>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8" name="Freeform 29">
                <a:extLst>
                  <a:ext uri="{FF2B5EF4-FFF2-40B4-BE49-F238E27FC236}">
                    <a16:creationId xmlns:a16="http://schemas.microsoft.com/office/drawing/2014/main" xmlns="" id="{6899899D-98F3-42DA-80C1-3F0B1EFB501C}"/>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89" name="Freeform 30">
                <a:extLst>
                  <a:ext uri="{FF2B5EF4-FFF2-40B4-BE49-F238E27FC236}">
                    <a16:creationId xmlns:a16="http://schemas.microsoft.com/office/drawing/2014/main" xmlns="" id="{0D9277AE-D59D-45C2-B260-D91EED5B3009}"/>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0" name="Freeform 31">
                <a:extLst>
                  <a:ext uri="{FF2B5EF4-FFF2-40B4-BE49-F238E27FC236}">
                    <a16:creationId xmlns:a16="http://schemas.microsoft.com/office/drawing/2014/main" xmlns="" id="{8B07369A-E6B7-4ED9-98F2-8D41058DC086}"/>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1" name="Freeform 32">
                <a:extLst>
                  <a:ext uri="{FF2B5EF4-FFF2-40B4-BE49-F238E27FC236}">
                    <a16:creationId xmlns:a16="http://schemas.microsoft.com/office/drawing/2014/main" xmlns="" id="{C1E5D561-6FDD-4982-B900-E9EB8F9A0149}"/>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2" name="Freeform 33">
                <a:extLst>
                  <a:ext uri="{FF2B5EF4-FFF2-40B4-BE49-F238E27FC236}">
                    <a16:creationId xmlns:a16="http://schemas.microsoft.com/office/drawing/2014/main" xmlns="" id="{4722E1E0-530D-44A3-BD03-8C32F58B565F}"/>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3" name="Freeform 34">
                <a:extLst>
                  <a:ext uri="{FF2B5EF4-FFF2-40B4-BE49-F238E27FC236}">
                    <a16:creationId xmlns:a16="http://schemas.microsoft.com/office/drawing/2014/main" xmlns="" id="{1C638B9C-1AA0-4106-8F4D-165C2BD87ABE}"/>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4" name="Freeform 35">
                <a:extLst>
                  <a:ext uri="{FF2B5EF4-FFF2-40B4-BE49-F238E27FC236}">
                    <a16:creationId xmlns:a16="http://schemas.microsoft.com/office/drawing/2014/main" xmlns="" id="{0D97A39E-2161-4EAA-B7EB-F39BE05210C0}"/>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5" name="Freeform 36">
                <a:extLst>
                  <a:ext uri="{FF2B5EF4-FFF2-40B4-BE49-F238E27FC236}">
                    <a16:creationId xmlns:a16="http://schemas.microsoft.com/office/drawing/2014/main" xmlns="" id="{055CE105-F004-4111-8A71-D889401A0113}"/>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6" name="Freeform 37">
                <a:extLst>
                  <a:ext uri="{FF2B5EF4-FFF2-40B4-BE49-F238E27FC236}">
                    <a16:creationId xmlns:a16="http://schemas.microsoft.com/office/drawing/2014/main" xmlns="" id="{0FC4953D-5A06-49F3-BC22-F566746687B0}"/>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7" name="Freeform 38">
                <a:extLst>
                  <a:ext uri="{FF2B5EF4-FFF2-40B4-BE49-F238E27FC236}">
                    <a16:creationId xmlns:a16="http://schemas.microsoft.com/office/drawing/2014/main" xmlns="" id="{2870A9CB-39AF-4FD0-853A-3F27606D1DD9}"/>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8" name="Freeform 39">
                <a:extLst>
                  <a:ext uri="{FF2B5EF4-FFF2-40B4-BE49-F238E27FC236}">
                    <a16:creationId xmlns:a16="http://schemas.microsoft.com/office/drawing/2014/main" xmlns="" id="{F64E716C-1FE7-4F03-8EE3-CA7180F92C4E}"/>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899" name="Freeform 40">
                <a:extLst>
                  <a:ext uri="{FF2B5EF4-FFF2-40B4-BE49-F238E27FC236}">
                    <a16:creationId xmlns:a16="http://schemas.microsoft.com/office/drawing/2014/main" xmlns="" id="{28C78E67-240B-4A2B-B064-DD86BF5A0239}"/>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00" name="Freeform 41">
                <a:extLst>
                  <a:ext uri="{FF2B5EF4-FFF2-40B4-BE49-F238E27FC236}">
                    <a16:creationId xmlns:a16="http://schemas.microsoft.com/office/drawing/2014/main" xmlns="" id="{542EEB20-BD5D-4D15-9B1C-78A2DF52758A}"/>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rgbClr val="FFFFCC"/>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01" name="Freeform 42">
                <a:extLst>
                  <a:ext uri="{FF2B5EF4-FFF2-40B4-BE49-F238E27FC236}">
                    <a16:creationId xmlns:a16="http://schemas.microsoft.com/office/drawing/2014/main" xmlns="" id="{925AB824-643B-4B4B-99F2-D3B092BC6997}"/>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02" name="Oval 43">
                <a:extLst>
                  <a:ext uri="{FF2B5EF4-FFF2-40B4-BE49-F238E27FC236}">
                    <a16:creationId xmlns:a16="http://schemas.microsoft.com/office/drawing/2014/main" xmlns="" id="{412D15EE-EB03-47C5-9143-2404A167E000}"/>
                  </a:ext>
                </a:extLst>
              </p:cNvPr>
              <p:cNvSpPr>
                <a:spLocks noChangeArrowheads="1"/>
              </p:cNvSpPr>
              <p:nvPr/>
            </p:nvSpPr>
            <p:spPr bwMode="auto">
              <a:xfrm>
                <a:off x="3210" y="1786"/>
                <a:ext cx="1081" cy="1070"/>
              </a:xfrm>
              <a:prstGeom prst="ellipse">
                <a:avLst/>
              </a:pr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6903" name="Freeform 44">
                <a:extLst>
                  <a:ext uri="{FF2B5EF4-FFF2-40B4-BE49-F238E27FC236}">
                    <a16:creationId xmlns:a16="http://schemas.microsoft.com/office/drawing/2014/main" xmlns="" id="{30DD7D1F-95AA-4157-B709-9A11DCF3B5CB}"/>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04" name="Freeform 45">
                <a:extLst>
                  <a:ext uri="{FF2B5EF4-FFF2-40B4-BE49-F238E27FC236}">
                    <a16:creationId xmlns:a16="http://schemas.microsoft.com/office/drawing/2014/main" xmlns="" id="{3AFF8781-C5EE-4892-8E53-904C4E0C1A59}"/>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05" name="Freeform 46">
                <a:extLst>
                  <a:ext uri="{FF2B5EF4-FFF2-40B4-BE49-F238E27FC236}">
                    <a16:creationId xmlns:a16="http://schemas.microsoft.com/office/drawing/2014/main" xmlns="" id="{4C58B142-4AC5-4F02-97DC-880BEC18EBD6}"/>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06" name="Freeform 47">
                <a:extLst>
                  <a:ext uri="{FF2B5EF4-FFF2-40B4-BE49-F238E27FC236}">
                    <a16:creationId xmlns:a16="http://schemas.microsoft.com/office/drawing/2014/main" xmlns="" id="{3B342467-37E4-4CAC-A851-D8AE76E2228A}"/>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07" name="Freeform 48">
                <a:extLst>
                  <a:ext uri="{FF2B5EF4-FFF2-40B4-BE49-F238E27FC236}">
                    <a16:creationId xmlns:a16="http://schemas.microsoft.com/office/drawing/2014/main" xmlns="" id="{054C327A-68FA-4EEF-9725-E3077CE8A004}"/>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08" name="Freeform 49">
                <a:extLst>
                  <a:ext uri="{FF2B5EF4-FFF2-40B4-BE49-F238E27FC236}">
                    <a16:creationId xmlns:a16="http://schemas.microsoft.com/office/drawing/2014/main" xmlns="" id="{83C1111D-7776-4EC9-AA92-277462551C83}"/>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09" name="Freeform 50">
                <a:extLst>
                  <a:ext uri="{FF2B5EF4-FFF2-40B4-BE49-F238E27FC236}">
                    <a16:creationId xmlns:a16="http://schemas.microsoft.com/office/drawing/2014/main" xmlns="" id="{3CBCD18B-6EBE-4AF7-A831-3AAC338EC490}"/>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0" name="Freeform 51">
                <a:extLst>
                  <a:ext uri="{FF2B5EF4-FFF2-40B4-BE49-F238E27FC236}">
                    <a16:creationId xmlns:a16="http://schemas.microsoft.com/office/drawing/2014/main" xmlns="" id="{B769282C-96E2-44A6-BC3B-EA0411D7CC1B}"/>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1" name="Freeform 52">
                <a:extLst>
                  <a:ext uri="{FF2B5EF4-FFF2-40B4-BE49-F238E27FC236}">
                    <a16:creationId xmlns:a16="http://schemas.microsoft.com/office/drawing/2014/main" xmlns="" id="{9AE3F119-27A3-4A3D-8FC2-2A4511EC7282}"/>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2" name="Freeform 53">
                <a:extLst>
                  <a:ext uri="{FF2B5EF4-FFF2-40B4-BE49-F238E27FC236}">
                    <a16:creationId xmlns:a16="http://schemas.microsoft.com/office/drawing/2014/main" xmlns="" id="{2EBD49C0-1846-4B86-B2C1-A5356308EA78}"/>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3" name="Freeform 54">
                <a:extLst>
                  <a:ext uri="{FF2B5EF4-FFF2-40B4-BE49-F238E27FC236}">
                    <a16:creationId xmlns:a16="http://schemas.microsoft.com/office/drawing/2014/main" xmlns="" id="{87BC7BA8-7350-4B76-9A82-0E25565E2C48}"/>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4" name="Freeform 55">
                <a:extLst>
                  <a:ext uri="{FF2B5EF4-FFF2-40B4-BE49-F238E27FC236}">
                    <a16:creationId xmlns:a16="http://schemas.microsoft.com/office/drawing/2014/main" xmlns="" id="{F809EC69-9334-4622-AFC9-746727CDA22E}"/>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5" name="Freeform 56">
                <a:extLst>
                  <a:ext uri="{FF2B5EF4-FFF2-40B4-BE49-F238E27FC236}">
                    <a16:creationId xmlns:a16="http://schemas.microsoft.com/office/drawing/2014/main" xmlns="" id="{EC49F896-235C-45AB-BBF2-27A9A7083C84}"/>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6" name="Freeform 57">
                <a:extLst>
                  <a:ext uri="{FF2B5EF4-FFF2-40B4-BE49-F238E27FC236}">
                    <a16:creationId xmlns:a16="http://schemas.microsoft.com/office/drawing/2014/main" xmlns="" id="{F48331EE-60F2-48B2-B671-4E7A772B74D3}"/>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7" name="Freeform 58">
                <a:extLst>
                  <a:ext uri="{FF2B5EF4-FFF2-40B4-BE49-F238E27FC236}">
                    <a16:creationId xmlns:a16="http://schemas.microsoft.com/office/drawing/2014/main" xmlns="" id="{E812B5A1-C11E-4ADC-A0EF-A298A4F19855}"/>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8" name="Freeform 59">
                <a:extLst>
                  <a:ext uri="{FF2B5EF4-FFF2-40B4-BE49-F238E27FC236}">
                    <a16:creationId xmlns:a16="http://schemas.microsoft.com/office/drawing/2014/main" xmlns="" id="{BAC01AEB-61CF-4480-879B-A465EA3959EF}"/>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19" name="Oval 60">
                <a:extLst>
                  <a:ext uri="{FF2B5EF4-FFF2-40B4-BE49-F238E27FC236}">
                    <a16:creationId xmlns:a16="http://schemas.microsoft.com/office/drawing/2014/main" xmlns="" id="{5FD31837-BCC3-4F32-95B6-938037118BEC}"/>
                  </a:ext>
                </a:extLst>
              </p:cNvPr>
              <p:cNvSpPr>
                <a:spLocks noChangeArrowheads="1"/>
              </p:cNvSpPr>
              <p:nvPr/>
            </p:nvSpPr>
            <p:spPr bwMode="auto">
              <a:xfrm>
                <a:off x="3464" y="2037"/>
                <a:ext cx="573" cy="567"/>
              </a:xfrm>
              <a:prstGeom prst="ellipse">
                <a:avLst/>
              </a:prstGeom>
              <a:solidFill>
                <a:schemeClr val="bg1"/>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6920" name="Freeform 61">
                <a:extLst>
                  <a:ext uri="{FF2B5EF4-FFF2-40B4-BE49-F238E27FC236}">
                    <a16:creationId xmlns:a16="http://schemas.microsoft.com/office/drawing/2014/main" xmlns="" id="{F934EF53-3BC5-4472-B58B-5DB4AA1FE0DC}"/>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rgbClr val="FFCCFF"/>
              </a:solidFill>
              <a:ln w="0">
                <a:solidFill>
                  <a:srgbClr val="C6EDB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6921" name="Oval 62">
                <a:extLst>
                  <a:ext uri="{FF2B5EF4-FFF2-40B4-BE49-F238E27FC236}">
                    <a16:creationId xmlns:a16="http://schemas.microsoft.com/office/drawing/2014/main" xmlns="" id="{CB1AAC35-D88E-4800-B81D-466123BCDE0D}"/>
                  </a:ext>
                </a:extLst>
              </p:cNvPr>
              <p:cNvSpPr>
                <a:spLocks noChangeArrowheads="1"/>
              </p:cNvSpPr>
              <p:nvPr/>
            </p:nvSpPr>
            <p:spPr bwMode="auto">
              <a:xfrm>
                <a:off x="3445" y="2019"/>
                <a:ext cx="611" cy="605"/>
              </a:xfrm>
              <a:prstGeom prst="ellipse">
                <a:avLst/>
              </a:prstGeom>
              <a:solidFill>
                <a:schemeClr val="bg1"/>
              </a:solidFill>
              <a:ln w="9525">
                <a:solidFill>
                  <a:srgbClr val="E9CDB5"/>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36922" name="Picture 63" descr="Untitled-2 csdopy">
                <a:extLst>
                  <a:ext uri="{FF2B5EF4-FFF2-40B4-BE49-F238E27FC236}">
                    <a16:creationId xmlns:a16="http://schemas.microsoft.com/office/drawing/2014/main" xmlns="" id="{7EABC021-CD67-4BC2-BC43-7217EFC941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rgbClr val="E9CDB5"/>
                </a:solidFill>
                <a:miter lim="800000"/>
                <a:headEnd/>
                <a:tailEnd/>
              </a:ln>
            </p:spPr>
          </p:pic>
        </p:grpSp>
      </p:grpSp>
      <p:sp>
        <p:nvSpPr>
          <p:cNvPr id="94214" name="Text Box 6">
            <a:extLst>
              <a:ext uri="{FF2B5EF4-FFF2-40B4-BE49-F238E27FC236}">
                <a16:creationId xmlns:a16="http://schemas.microsoft.com/office/drawing/2014/main" xmlns="" id="{522EBDDF-20B5-4217-AE9E-D3F6B34956FE}"/>
              </a:ext>
            </a:extLst>
          </p:cNvPr>
          <p:cNvSpPr txBox="1">
            <a:spLocks noChangeArrowheads="1"/>
          </p:cNvSpPr>
          <p:nvPr/>
        </p:nvSpPr>
        <p:spPr bwMode="auto">
          <a:xfrm>
            <a:off x="1828800" y="2209801"/>
            <a:ext cx="8839200" cy="253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lgn="ctr">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3600" b="1" dirty="0">
                <a:solidFill>
                  <a:srgbClr val="0000FF"/>
                </a:solidFill>
                <a:latin typeface="Times New Roman" panose="02020603050405020304" pitchFamily="18" charset="0"/>
                <a:cs typeface="Times New Roman" panose="02020603050405020304" pitchFamily="18" charset="0"/>
              </a:rPr>
              <a:t>    </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Đất</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nước</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bị</a:t>
            </a:r>
            <a:r>
              <a:rPr lang="en-US" altLang="en-US" sz="3200" b="1" dirty="0">
                <a:solidFill>
                  <a:schemeClr val="tx2"/>
                </a:solidFill>
                <a:latin typeface="Times New Roman" panose="02020603050405020304" pitchFamily="18" charset="0"/>
                <a:cs typeface="Times New Roman" panose="02020603050405020304" pitchFamily="18" charset="0"/>
              </a:rPr>
              <a:t> chia </a:t>
            </a:r>
            <a:r>
              <a:rPr lang="en-US" altLang="en-US" sz="3200" b="1" dirty="0" err="1">
                <a:solidFill>
                  <a:schemeClr val="tx2"/>
                </a:solidFill>
                <a:latin typeface="Times New Roman" panose="02020603050405020304" pitchFamily="18" charset="0"/>
                <a:cs typeface="Times New Roman" panose="02020603050405020304" pitchFamily="18" charset="0"/>
              </a:rPr>
              <a:t>cắt.Đời</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sống</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của</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nhân</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dân</a:t>
            </a:r>
            <a:r>
              <a:rPr lang="en-US" altLang="en-US" sz="3200" b="1" dirty="0">
                <a:solidFill>
                  <a:schemeClr val="tx2"/>
                </a:solidFill>
                <a:latin typeface="Times New Roman" panose="02020603050405020304" pitchFamily="18" charset="0"/>
                <a:cs typeface="Times New Roman" panose="02020603050405020304" pitchFamily="18" charset="0"/>
              </a:rPr>
              <a:t> ta </a:t>
            </a:r>
            <a:r>
              <a:rPr lang="en-US" altLang="en-US" sz="3200" b="1" dirty="0" err="1">
                <a:solidFill>
                  <a:schemeClr val="tx2"/>
                </a:solidFill>
                <a:latin typeface="Times New Roman" panose="02020603050405020304" pitchFamily="18" charset="0"/>
                <a:cs typeface="Times New Roman" panose="02020603050405020304" pitchFamily="18" charset="0"/>
              </a:rPr>
              <a:t>vô</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cùng</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cực</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khổ</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Đàn</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ông</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phải</a:t>
            </a:r>
            <a:r>
              <a:rPr lang="en-US" altLang="en-US" sz="3200" b="1" dirty="0">
                <a:solidFill>
                  <a:schemeClr val="tx2"/>
                </a:solidFill>
                <a:latin typeface="Times New Roman" panose="02020603050405020304" pitchFamily="18" charset="0"/>
                <a:cs typeface="Times New Roman" panose="02020603050405020304" pitchFamily="18" charset="0"/>
              </a:rPr>
              <a:t> ra </a:t>
            </a:r>
            <a:r>
              <a:rPr lang="en-US" altLang="en-US" sz="3200" b="1" dirty="0" err="1">
                <a:solidFill>
                  <a:schemeClr val="tx2"/>
                </a:solidFill>
                <a:latin typeface="Times New Roman" panose="02020603050405020304" pitchFamily="18" charset="0"/>
                <a:cs typeface="Times New Roman" panose="02020603050405020304" pitchFamily="18" charset="0"/>
              </a:rPr>
              <a:t>trận</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chém</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giết</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lẫn</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nhau</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vợ</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phải</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xa</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chồng</a:t>
            </a:r>
            <a:r>
              <a:rPr lang="en-US" altLang="en-US" sz="3200" b="1" dirty="0">
                <a:solidFill>
                  <a:schemeClr val="tx2"/>
                </a:solidFill>
                <a:latin typeface="Times New Roman" panose="02020603050405020304" pitchFamily="18" charset="0"/>
                <a:cs typeface="Times New Roman" panose="02020603050405020304" pitchFamily="18" charset="0"/>
              </a:rPr>
              <a:t>, con </a:t>
            </a:r>
            <a:r>
              <a:rPr lang="en-US" altLang="en-US" sz="3200" b="1" dirty="0" err="1">
                <a:solidFill>
                  <a:schemeClr val="tx2"/>
                </a:solidFill>
                <a:latin typeface="Times New Roman" panose="02020603050405020304" pitchFamily="18" charset="0"/>
                <a:cs typeface="Times New Roman" panose="02020603050405020304" pitchFamily="18" charset="0"/>
              </a:rPr>
              <a:t>không</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thấy</a:t>
            </a:r>
            <a:r>
              <a:rPr lang="en-US" altLang="en-US" sz="3200" b="1" dirty="0">
                <a:solidFill>
                  <a:schemeClr val="tx2"/>
                </a:solidFill>
                <a:latin typeface="Times New Roman" panose="02020603050405020304" pitchFamily="18" charset="0"/>
                <a:cs typeface="Times New Roman" panose="02020603050405020304" pitchFamily="18" charset="0"/>
              </a:rPr>
              <a:t> </a:t>
            </a:r>
            <a:r>
              <a:rPr lang="en-US" altLang="en-US" sz="3200" b="1" dirty="0" err="1">
                <a:solidFill>
                  <a:schemeClr val="tx2"/>
                </a:solidFill>
                <a:latin typeface="Times New Roman" panose="02020603050405020304" pitchFamily="18" charset="0"/>
                <a:cs typeface="Times New Roman" panose="02020603050405020304" pitchFamily="18" charset="0"/>
              </a:rPr>
              <a:t>bố</a:t>
            </a:r>
            <a:r>
              <a:rPr lang="en-US" altLang="en-US" sz="3200" b="1" dirty="0">
                <a:solidFill>
                  <a:schemeClr val="tx2"/>
                </a:solidFill>
                <a:latin typeface="Times New Roman" panose="02020603050405020304" pitchFamily="18" charset="0"/>
                <a:cs typeface="Times New Roman" panose="02020603050405020304" pitchFamily="18" charset="0"/>
              </a:rPr>
              <a:t> , </a:t>
            </a:r>
            <a:r>
              <a:rPr lang="en-US" altLang="en-US" sz="2800" b="1" dirty="0" err="1">
                <a:solidFill>
                  <a:schemeClr val="tx2"/>
                </a:solidFill>
              </a:rPr>
              <a:t>đàn</a:t>
            </a:r>
            <a:r>
              <a:rPr lang="en-US" altLang="en-US" sz="2800" b="1" dirty="0">
                <a:solidFill>
                  <a:schemeClr val="tx2"/>
                </a:solidFill>
              </a:rPr>
              <a:t> </a:t>
            </a:r>
            <a:r>
              <a:rPr lang="en-US" altLang="en-US" sz="2800" b="1" dirty="0" err="1">
                <a:solidFill>
                  <a:schemeClr val="tx2"/>
                </a:solidFill>
              </a:rPr>
              <a:t>bà</a:t>
            </a:r>
            <a:r>
              <a:rPr lang="en-US" altLang="en-US" sz="2800" b="1" dirty="0">
                <a:solidFill>
                  <a:schemeClr val="tx2"/>
                </a:solidFill>
              </a:rPr>
              <a:t>, </a:t>
            </a:r>
            <a:r>
              <a:rPr lang="en-US" altLang="en-US" sz="2800" b="1" dirty="0" err="1">
                <a:solidFill>
                  <a:schemeClr val="tx2"/>
                </a:solidFill>
              </a:rPr>
              <a:t>trẻ</a:t>
            </a:r>
            <a:r>
              <a:rPr lang="en-US" altLang="en-US" sz="2800" b="1" dirty="0">
                <a:solidFill>
                  <a:schemeClr val="tx2"/>
                </a:solidFill>
              </a:rPr>
              <a:t> con </a:t>
            </a:r>
            <a:r>
              <a:rPr lang="en-US" altLang="en-US" sz="2800" b="1" dirty="0" err="1">
                <a:solidFill>
                  <a:schemeClr val="tx2"/>
                </a:solidFill>
              </a:rPr>
              <a:t>thì</a:t>
            </a:r>
            <a:r>
              <a:rPr lang="en-US" altLang="en-US" sz="2800" b="1" dirty="0">
                <a:solidFill>
                  <a:schemeClr val="tx2"/>
                </a:solidFill>
              </a:rPr>
              <a:t> ở </a:t>
            </a:r>
            <a:r>
              <a:rPr lang="en-US" altLang="en-US" sz="2800" b="1" dirty="0" err="1">
                <a:solidFill>
                  <a:schemeClr val="tx2"/>
                </a:solidFill>
              </a:rPr>
              <a:t>nhà</a:t>
            </a:r>
            <a:r>
              <a:rPr lang="en-US" altLang="en-US" sz="2800" b="1" dirty="0">
                <a:solidFill>
                  <a:schemeClr val="tx2"/>
                </a:solidFill>
              </a:rPr>
              <a:t> </a:t>
            </a:r>
            <a:r>
              <a:rPr lang="en-US" altLang="en-US" sz="2800" b="1" dirty="0" err="1">
                <a:solidFill>
                  <a:schemeClr val="tx2"/>
                </a:solidFill>
              </a:rPr>
              <a:t>sống</a:t>
            </a:r>
            <a:r>
              <a:rPr lang="en-US" altLang="en-US" sz="2800" b="1" dirty="0">
                <a:solidFill>
                  <a:schemeClr val="tx2"/>
                </a:solidFill>
              </a:rPr>
              <a:t> </a:t>
            </a:r>
            <a:r>
              <a:rPr lang="en-US" altLang="en-US" sz="2800" b="1" dirty="0" err="1">
                <a:solidFill>
                  <a:schemeClr val="tx2"/>
                </a:solidFill>
              </a:rPr>
              <a:t>cuộc</a:t>
            </a:r>
            <a:r>
              <a:rPr lang="en-US" altLang="en-US" sz="2800" b="1" dirty="0">
                <a:solidFill>
                  <a:schemeClr val="tx2"/>
                </a:solidFill>
              </a:rPr>
              <a:t> </a:t>
            </a:r>
            <a:r>
              <a:rPr lang="en-US" altLang="en-US" sz="2800" b="1" dirty="0" err="1">
                <a:solidFill>
                  <a:schemeClr val="tx2"/>
                </a:solidFill>
              </a:rPr>
              <a:t>sống</a:t>
            </a:r>
            <a:r>
              <a:rPr lang="en-US" altLang="en-US" sz="2800" b="1" dirty="0">
                <a:solidFill>
                  <a:schemeClr val="tx2"/>
                </a:solidFill>
              </a:rPr>
              <a:t> </a:t>
            </a:r>
            <a:r>
              <a:rPr lang="en-US" altLang="en-US" sz="2800" b="1" dirty="0" err="1">
                <a:solidFill>
                  <a:schemeClr val="tx2"/>
                </a:solidFill>
              </a:rPr>
              <a:t>đói</a:t>
            </a:r>
            <a:r>
              <a:rPr lang="en-US" altLang="en-US" sz="2800" b="1" dirty="0">
                <a:solidFill>
                  <a:schemeClr val="tx2"/>
                </a:solidFill>
              </a:rPr>
              <a:t> </a:t>
            </a:r>
            <a:r>
              <a:rPr lang="en-US" altLang="en-US" sz="2800" b="1" dirty="0" err="1">
                <a:solidFill>
                  <a:schemeClr val="tx2"/>
                </a:solidFill>
              </a:rPr>
              <a:t>rách</a:t>
            </a:r>
            <a:r>
              <a:rPr lang="en-US" altLang="en-US" sz="2800" b="1" dirty="0">
                <a:solidFill>
                  <a:schemeClr val="tx2"/>
                </a:solidFill>
              </a:rPr>
              <a:t>. </a:t>
            </a:r>
            <a:r>
              <a:rPr lang="en-US" altLang="en-US" sz="2800" b="1" dirty="0" err="1">
                <a:solidFill>
                  <a:schemeClr val="tx2"/>
                </a:solidFill>
              </a:rPr>
              <a:t>Kinh</a:t>
            </a:r>
            <a:r>
              <a:rPr lang="en-US" altLang="en-US" sz="2800" b="1" dirty="0">
                <a:solidFill>
                  <a:schemeClr val="tx2"/>
                </a:solidFill>
              </a:rPr>
              <a:t> </a:t>
            </a:r>
            <a:r>
              <a:rPr lang="en-US" altLang="en-US" sz="2800" b="1" dirty="0" err="1">
                <a:solidFill>
                  <a:schemeClr val="tx2"/>
                </a:solidFill>
              </a:rPr>
              <a:t>tế</a:t>
            </a:r>
            <a:r>
              <a:rPr lang="en-US" altLang="en-US" sz="2800" b="1" dirty="0">
                <a:solidFill>
                  <a:schemeClr val="tx2"/>
                </a:solidFill>
              </a:rPr>
              <a:t> </a:t>
            </a:r>
            <a:r>
              <a:rPr lang="en-US" altLang="en-US" sz="2800" b="1" dirty="0" err="1">
                <a:solidFill>
                  <a:schemeClr val="tx2"/>
                </a:solidFill>
              </a:rPr>
              <a:t>đất</a:t>
            </a:r>
            <a:r>
              <a:rPr lang="en-US" altLang="en-US" sz="2800" b="1" dirty="0">
                <a:solidFill>
                  <a:schemeClr val="tx2"/>
                </a:solidFill>
              </a:rPr>
              <a:t> </a:t>
            </a:r>
            <a:r>
              <a:rPr lang="en-US" altLang="en-US" sz="2800" b="1" dirty="0" err="1">
                <a:solidFill>
                  <a:schemeClr val="tx2"/>
                </a:solidFill>
              </a:rPr>
              <a:t>nước</a:t>
            </a:r>
            <a:r>
              <a:rPr lang="en-US" altLang="en-US" sz="2800" b="1" dirty="0">
                <a:solidFill>
                  <a:schemeClr val="tx2"/>
                </a:solidFill>
              </a:rPr>
              <a:t> </a:t>
            </a:r>
            <a:r>
              <a:rPr lang="en-US" altLang="en-US" sz="2800" b="1" dirty="0" err="1">
                <a:solidFill>
                  <a:schemeClr val="tx2"/>
                </a:solidFill>
              </a:rPr>
              <a:t>suy</a:t>
            </a:r>
            <a:r>
              <a:rPr lang="en-US" altLang="en-US" sz="2800" b="1" dirty="0">
                <a:solidFill>
                  <a:schemeClr val="tx2"/>
                </a:solidFill>
              </a:rPr>
              <a:t> </a:t>
            </a:r>
            <a:r>
              <a:rPr lang="en-US" altLang="en-US" sz="2800" b="1" dirty="0" err="1">
                <a:solidFill>
                  <a:schemeClr val="tx2"/>
                </a:solidFill>
              </a:rPr>
              <a:t>yếu</a:t>
            </a:r>
            <a:r>
              <a:rPr lang="en-US" altLang="en-US" sz="2800" b="1" dirty="0">
                <a:solidFill>
                  <a:schemeClr val="tx2"/>
                </a:solidFill>
              </a:rPr>
              <a:t>.</a:t>
            </a:r>
            <a:endParaRPr lang="en-US" altLang="en-US" sz="4800" b="1" dirty="0">
              <a:solidFill>
                <a:schemeClr val="tx2"/>
              </a:solidFill>
            </a:endParaRPr>
          </a:p>
        </p:txBody>
      </p:sp>
      <p:sp>
        <p:nvSpPr>
          <p:cNvPr id="36868" name="Text Box 58">
            <a:extLst>
              <a:ext uri="{FF2B5EF4-FFF2-40B4-BE49-F238E27FC236}">
                <a16:creationId xmlns:a16="http://schemas.microsoft.com/office/drawing/2014/main" xmlns="" id="{6499EF7B-C3DB-40FA-AB3E-326DAA55AF49}"/>
              </a:ext>
            </a:extLst>
          </p:cNvPr>
          <p:cNvSpPr txBox="1">
            <a:spLocks noChangeArrowheads="1"/>
          </p:cNvSpPr>
          <p:nvPr/>
        </p:nvSpPr>
        <p:spPr bwMode="auto">
          <a:xfrm>
            <a:off x="1652588" y="609600"/>
            <a:ext cx="89154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pPr>
            <a:r>
              <a:rPr lang="en-US" altLang="en-US" sz="3200" b="1" dirty="0">
                <a:solidFill>
                  <a:srgbClr val="FF0066"/>
                </a:solidFill>
              </a:rPr>
              <a:t>      </a:t>
            </a:r>
            <a:r>
              <a:rPr lang="en-US" altLang="en-US" sz="3200" b="1" dirty="0" err="1">
                <a:solidFill>
                  <a:srgbClr val="FF0066"/>
                </a:solidFill>
                <a:latin typeface="Times New Roman" panose="02020603050405020304" pitchFamily="18" charset="0"/>
                <a:cs typeface="Times New Roman" panose="02020603050405020304" pitchFamily="18" charset="0"/>
              </a:rPr>
              <a:t>Cuộc</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xung</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đột</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giữa</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các</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tập</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đoàn</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phong</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kiến</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đã</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gây</a:t>
            </a:r>
            <a:r>
              <a:rPr lang="en-US" altLang="en-US" sz="3200" b="1" dirty="0">
                <a:solidFill>
                  <a:srgbClr val="FF0066"/>
                </a:solidFill>
                <a:latin typeface="Times New Roman" panose="02020603050405020304" pitchFamily="18" charset="0"/>
                <a:cs typeface="Times New Roman" panose="02020603050405020304" pitchFamily="18" charset="0"/>
              </a:rPr>
              <a:t> ra </a:t>
            </a:r>
            <a:r>
              <a:rPr lang="en-US" altLang="en-US" sz="3200" b="1" dirty="0" err="1">
                <a:solidFill>
                  <a:srgbClr val="FF0066"/>
                </a:solidFill>
                <a:latin typeface="Times New Roman" panose="02020603050405020304" pitchFamily="18" charset="0"/>
                <a:cs typeface="Times New Roman" panose="02020603050405020304" pitchFamily="18" charset="0"/>
              </a:rPr>
              <a:t>những</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hậu</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quả</a:t>
            </a:r>
            <a:r>
              <a:rPr lang="en-US" altLang="en-US" sz="3200" b="1" dirty="0">
                <a:solidFill>
                  <a:srgbClr val="FF0066"/>
                </a:solidFill>
                <a:latin typeface="Times New Roman" panose="02020603050405020304" pitchFamily="18" charset="0"/>
                <a:cs typeface="Times New Roman" panose="02020603050405020304" pitchFamily="18" charset="0"/>
              </a:rPr>
              <a:t> </a:t>
            </a:r>
            <a:r>
              <a:rPr lang="en-US" altLang="en-US" sz="3200" b="1" dirty="0" err="1">
                <a:solidFill>
                  <a:srgbClr val="FF0066"/>
                </a:solidFill>
                <a:latin typeface="Times New Roman" panose="02020603050405020304" pitchFamily="18" charset="0"/>
                <a:cs typeface="Times New Roman" panose="02020603050405020304" pitchFamily="18" charset="0"/>
              </a:rPr>
              <a:t>gì</a:t>
            </a:r>
            <a:r>
              <a:rPr lang="en-US" altLang="en-US" sz="3200" b="1" dirty="0">
                <a:solidFill>
                  <a:srgbClr val="FF0066"/>
                </a:solidFill>
                <a:latin typeface="Times New Roman" panose="02020603050405020304" pitchFamily="18" charset="0"/>
                <a:cs typeface="Times New Roman" panose="02020603050405020304" pitchFamily="18" charset="0"/>
              </a:rPr>
              <a:t>?</a:t>
            </a:r>
            <a:endParaRPr lang="en-US" altLang="en-US" sz="3200" b="1" dirty="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94214"/>
                                        </p:tgtEl>
                                        <p:attrNameLst>
                                          <p:attrName>style.visibility</p:attrName>
                                        </p:attrNameLst>
                                      </p:cBhvr>
                                      <p:to>
                                        <p:strVal val="visible"/>
                                      </p:to>
                                    </p:set>
                                    <p:animEffect transition="in" filter="box(in)">
                                      <p:cBhvr>
                                        <p:cTn id="11" dur="500"/>
                                        <p:tgtEl>
                                          <p:spTgt spid="94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Oval 2">
            <a:extLst>
              <a:ext uri="{FF2B5EF4-FFF2-40B4-BE49-F238E27FC236}">
                <a16:creationId xmlns:a16="http://schemas.microsoft.com/office/drawing/2014/main" xmlns="" id="{82ACD190-B914-4CCE-9FDC-15D897F2A953}"/>
              </a:ext>
            </a:extLst>
          </p:cNvPr>
          <p:cNvSpPr>
            <a:spLocks noChangeArrowheads="1"/>
          </p:cNvSpPr>
          <p:nvPr/>
        </p:nvSpPr>
        <p:spPr bwMode="auto">
          <a:xfrm>
            <a:off x="4191000" y="0"/>
            <a:ext cx="3657600" cy="914400"/>
          </a:xfrm>
          <a:prstGeom prst="ellipse">
            <a:avLst/>
          </a:prstGeom>
          <a:solidFill>
            <a:schemeClr val="accent1"/>
          </a:solidFill>
          <a:ln w="9525">
            <a:solidFill>
              <a:schemeClr val="tx1"/>
            </a:solidFill>
            <a:round/>
            <a:headEnd/>
            <a:tailEnd/>
          </a:ln>
          <a:effectLst>
            <a:outerShdw dist="107763" dir="8100000" algn="ctr" rotWithShape="0">
              <a:schemeClr val="bg2">
                <a:alpha val="50000"/>
              </a:schemeClr>
            </a:outerShdw>
          </a:effectLst>
        </p:spPr>
        <p:txBody>
          <a:bodyPr wrap="none" anchor="ctr"/>
          <a:lstStyle/>
          <a:p>
            <a:pPr>
              <a:defRPr/>
            </a:pPr>
            <a:endParaRPr lang="en-US" sz="3000" b="1">
              <a:latin typeface="Times New Roman" pitchFamily="18" charset="0"/>
            </a:endParaRPr>
          </a:p>
        </p:txBody>
      </p:sp>
      <p:sp>
        <p:nvSpPr>
          <p:cNvPr id="37891" name="Text Box 3">
            <a:extLst>
              <a:ext uri="{FF2B5EF4-FFF2-40B4-BE49-F238E27FC236}">
                <a16:creationId xmlns:a16="http://schemas.microsoft.com/office/drawing/2014/main" xmlns="" id="{8357642A-FBEC-4F00-9A25-16319689B679}"/>
              </a:ext>
            </a:extLst>
          </p:cNvPr>
          <p:cNvSpPr txBox="1">
            <a:spLocks noChangeArrowheads="1"/>
          </p:cNvSpPr>
          <p:nvPr/>
        </p:nvSpPr>
        <p:spPr bwMode="auto">
          <a:xfrm>
            <a:off x="4495801" y="304800"/>
            <a:ext cx="31781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dirty="0">
                <a:solidFill>
                  <a:srgbClr val="0033CC"/>
                </a:solidFill>
                <a:latin typeface="Times New Roman" panose="02020603050405020304" pitchFamily="18" charset="0"/>
                <a:cs typeface="Times New Roman" panose="02020603050405020304" pitchFamily="18" charset="0"/>
              </a:rPr>
              <a:t>   </a:t>
            </a:r>
            <a:r>
              <a:rPr lang="en-US" altLang="en-US" sz="2400" b="1" dirty="0" err="1">
                <a:solidFill>
                  <a:srgbClr val="0033CC"/>
                </a:solidFill>
                <a:latin typeface="Times New Roman" panose="02020603050405020304" pitchFamily="18" charset="0"/>
                <a:cs typeface="Times New Roman" panose="02020603050405020304" pitchFamily="18" charset="0"/>
              </a:rPr>
              <a:t>Nhà</a:t>
            </a:r>
            <a:r>
              <a:rPr lang="en-US" altLang="en-US" sz="2400" b="1" dirty="0">
                <a:solidFill>
                  <a:srgbClr val="0033CC"/>
                </a:solidFill>
                <a:latin typeface="Times New Roman" panose="02020603050405020304" pitchFamily="18" charset="0"/>
                <a:cs typeface="Times New Roman" panose="02020603050405020304" pitchFamily="18" charset="0"/>
              </a:rPr>
              <a:t> Lê </a:t>
            </a:r>
            <a:r>
              <a:rPr lang="en-US" altLang="en-US" sz="2400" b="1" dirty="0" err="1">
                <a:solidFill>
                  <a:srgbClr val="0033CC"/>
                </a:solidFill>
                <a:latin typeface="Times New Roman" panose="02020603050405020304" pitchFamily="18" charset="0"/>
                <a:cs typeface="Times New Roman" panose="02020603050405020304" pitchFamily="18" charset="0"/>
              </a:rPr>
              <a:t>suy</a:t>
            </a:r>
            <a:r>
              <a:rPr lang="en-US" altLang="en-US" sz="2400" b="1" dirty="0">
                <a:solidFill>
                  <a:srgbClr val="0033CC"/>
                </a:solidFill>
                <a:latin typeface="Times New Roman" panose="02020603050405020304" pitchFamily="18" charset="0"/>
                <a:cs typeface="Times New Roman" panose="02020603050405020304" pitchFamily="18" charset="0"/>
              </a:rPr>
              <a:t> </a:t>
            </a:r>
            <a:r>
              <a:rPr lang="en-US" altLang="en-US" sz="2400" b="1" dirty="0" err="1">
                <a:solidFill>
                  <a:srgbClr val="0033CC"/>
                </a:solidFill>
                <a:latin typeface="Times New Roman" panose="02020603050405020304" pitchFamily="18" charset="0"/>
                <a:cs typeface="Times New Roman" panose="02020603050405020304" pitchFamily="18" charset="0"/>
              </a:rPr>
              <a:t>yếu</a:t>
            </a:r>
            <a:endParaRPr lang="en-US" altLang="en-US" sz="2400" b="1" dirty="0">
              <a:solidFill>
                <a:srgbClr val="0033CC"/>
              </a:solidFill>
              <a:latin typeface="Times New Roman" panose="02020603050405020304" pitchFamily="18" charset="0"/>
              <a:cs typeface="Times New Roman" panose="02020603050405020304" pitchFamily="18" charset="0"/>
            </a:endParaRPr>
          </a:p>
        </p:txBody>
      </p:sp>
      <p:sp>
        <p:nvSpPr>
          <p:cNvPr id="57348" name="Text Box 4">
            <a:extLst>
              <a:ext uri="{FF2B5EF4-FFF2-40B4-BE49-F238E27FC236}">
                <a16:creationId xmlns:a16="http://schemas.microsoft.com/office/drawing/2014/main" xmlns="" id="{CD6BCCA8-AD27-4285-A49C-53F284726A0A}"/>
              </a:ext>
            </a:extLst>
          </p:cNvPr>
          <p:cNvSpPr txBox="1">
            <a:spLocks noChangeArrowheads="1"/>
          </p:cNvSpPr>
          <p:nvPr/>
        </p:nvSpPr>
        <p:spPr bwMode="auto">
          <a:xfrm>
            <a:off x="1905000" y="2286000"/>
            <a:ext cx="2743200" cy="457200"/>
          </a:xfrm>
          <a:prstGeom prst="rect">
            <a:avLst/>
          </a:prstGeom>
          <a:solidFill>
            <a:schemeClr val="accent1"/>
          </a:solidFill>
          <a:ln w="9525">
            <a:noFill/>
            <a:miter lim="800000"/>
            <a:headEnd/>
            <a:tailEnd/>
          </a:ln>
          <a:effectLst>
            <a:outerShdw dist="107763" dir="18900000" algn="ctr" rotWithShape="0">
              <a:schemeClr val="bg2">
                <a:alpha val="50000"/>
              </a:schemeClr>
            </a:outerShdw>
          </a:effectLst>
        </p:spPr>
        <p:txBody>
          <a:bodyPr>
            <a:spAutoFit/>
          </a:bodyPr>
          <a:lstStyle/>
          <a:p>
            <a:pPr>
              <a:spcBef>
                <a:spcPct val="50000"/>
              </a:spcBef>
              <a:defRPr/>
            </a:pPr>
            <a:r>
              <a:rPr lang="en-US" sz="2400" b="1">
                <a:solidFill>
                  <a:srgbClr val="0033CC"/>
                </a:solidFill>
                <a:latin typeface="Times New Roman" panose="02020603050405020304" pitchFamily="18" charset="0"/>
                <a:cs typeface="Times New Roman" panose="02020603050405020304" pitchFamily="18" charset="0"/>
              </a:rPr>
              <a:t>Bắc triều</a:t>
            </a:r>
          </a:p>
        </p:txBody>
      </p:sp>
      <p:sp>
        <p:nvSpPr>
          <p:cNvPr id="57349" name="Text Box 5">
            <a:extLst>
              <a:ext uri="{FF2B5EF4-FFF2-40B4-BE49-F238E27FC236}">
                <a16:creationId xmlns:a16="http://schemas.microsoft.com/office/drawing/2014/main" xmlns="" id="{98BE909A-41F8-40B9-B6ED-A6F3965BD5D9}"/>
              </a:ext>
            </a:extLst>
          </p:cNvPr>
          <p:cNvSpPr txBox="1">
            <a:spLocks noChangeArrowheads="1"/>
          </p:cNvSpPr>
          <p:nvPr/>
        </p:nvSpPr>
        <p:spPr bwMode="auto">
          <a:xfrm>
            <a:off x="7467600" y="2209800"/>
            <a:ext cx="2590800" cy="457200"/>
          </a:xfrm>
          <a:prstGeom prst="rect">
            <a:avLst/>
          </a:prstGeom>
          <a:solidFill>
            <a:schemeClr val="accent1"/>
          </a:solidFill>
          <a:ln w="9525">
            <a:noFill/>
            <a:miter lim="800000"/>
            <a:headEnd/>
            <a:tailEnd/>
          </a:ln>
          <a:effectLst>
            <a:outerShdw dist="107763" dir="18900000" algn="ctr" rotWithShape="0">
              <a:schemeClr val="bg2">
                <a:alpha val="50000"/>
              </a:schemeClr>
            </a:outerShdw>
          </a:effectLst>
        </p:spPr>
        <p:txBody>
          <a:bodyPr>
            <a:spAutoFit/>
          </a:bodyPr>
          <a:lstStyle/>
          <a:p>
            <a:pPr>
              <a:spcBef>
                <a:spcPct val="50000"/>
              </a:spcBef>
              <a:defRPr/>
            </a:pPr>
            <a:r>
              <a:rPr lang="en-US" sz="2400" b="1">
                <a:solidFill>
                  <a:srgbClr val="0033CC"/>
                </a:solidFill>
                <a:latin typeface="Times New Roman" panose="02020603050405020304" pitchFamily="18" charset="0"/>
                <a:cs typeface="Times New Roman" panose="02020603050405020304" pitchFamily="18" charset="0"/>
              </a:rPr>
              <a:t>Nam triều</a:t>
            </a:r>
          </a:p>
        </p:txBody>
      </p:sp>
      <p:sp>
        <p:nvSpPr>
          <p:cNvPr id="37894" name="Line 6">
            <a:extLst>
              <a:ext uri="{FF2B5EF4-FFF2-40B4-BE49-F238E27FC236}">
                <a16:creationId xmlns:a16="http://schemas.microsoft.com/office/drawing/2014/main" xmlns="" id="{EBEDC814-4913-4956-8D84-3C5F878DA24F}"/>
              </a:ext>
            </a:extLst>
          </p:cNvPr>
          <p:cNvSpPr>
            <a:spLocks noChangeShapeType="1"/>
          </p:cNvSpPr>
          <p:nvPr/>
        </p:nvSpPr>
        <p:spPr bwMode="auto">
          <a:xfrm flipH="1">
            <a:off x="3581400" y="838200"/>
            <a:ext cx="1524000" cy="1447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895" name="Line 7">
            <a:extLst>
              <a:ext uri="{FF2B5EF4-FFF2-40B4-BE49-F238E27FC236}">
                <a16:creationId xmlns:a16="http://schemas.microsoft.com/office/drawing/2014/main" xmlns="" id="{80B58255-9CBF-4F51-A6AE-69281E84D982}"/>
              </a:ext>
            </a:extLst>
          </p:cNvPr>
          <p:cNvSpPr>
            <a:spLocks noChangeShapeType="1"/>
          </p:cNvSpPr>
          <p:nvPr/>
        </p:nvSpPr>
        <p:spPr bwMode="auto">
          <a:xfrm>
            <a:off x="6705600" y="914400"/>
            <a:ext cx="1600200" cy="11430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896" name="Text Box 8">
            <a:extLst>
              <a:ext uri="{FF2B5EF4-FFF2-40B4-BE49-F238E27FC236}">
                <a16:creationId xmlns:a16="http://schemas.microsoft.com/office/drawing/2014/main" xmlns="" id="{71E6B026-92D2-4A6B-8B81-9367ABB73F49}"/>
              </a:ext>
            </a:extLst>
          </p:cNvPr>
          <p:cNvSpPr txBox="1">
            <a:spLocks noChangeArrowheads="1"/>
          </p:cNvSpPr>
          <p:nvPr/>
        </p:nvSpPr>
        <p:spPr bwMode="auto">
          <a:xfrm>
            <a:off x="2514600" y="1524001"/>
            <a:ext cx="99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endParaRPr lang="en-US" altLang="en-US" b="1"/>
          </a:p>
        </p:txBody>
      </p:sp>
      <p:sp>
        <p:nvSpPr>
          <p:cNvPr id="37897" name="Text Box 9">
            <a:extLst>
              <a:ext uri="{FF2B5EF4-FFF2-40B4-BE49-F238E27FC236}">
                <a16:creationId xmlns:a16="http://schemas.microsoft.com/office/drawing/2014/main" xmlns="" id="{FF8364F0-7DE6-4569-BF44-AE1606E64F6F}"/>
              </a:ext>
            </a:extLst>
          </p:cNvPr>
          <p:cNvSpPr txBox="1">
            <a:spLocks noChangeArrowheads="1"/>
          </p:cNvSpPr>
          <p:nvPr/>
        </p:nvSpPr>
        <p:spPr bwMode="auto">
          <a:xfrm rot="18921167">
            <a:off x="2971800" y="1110606"/>
            <a:ext cx="2578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a:solidFill>
                  <a:srgbClr val="FF3300"/>
                </a:solidFill>
                <a:latin typeface="Times New Roman" panose="02020603050405020304" pitchFamily="18" charset="0"/>
                <a:cs typeface="Times New Roman" panose="02020603050405020304" pitchFamily="18" charset="0"/>
              </a:rPr>
              <a:t>Mạc Đăng Dung</a:t>
            </a:r>
          </a:p>
        </p:txBody>
      </p:sp>
      <p:sp>
        <p:nvSpPr>
          <p:cNvPr id="37898" name="Text Box 10">
            <a:extLst>
              <a:ext uri="{FF2B5EF4-FFF2-40B4-BE49-F238E27FC236}">
                <a16:creationId xmlns:a16="http://schemas.microsoft.com/office/drawing/2014/main" xmlns="" id="{EEBE0E40-D4E1-49C1-A29A-19CA175512DF}"/>
              </a:ext>
            </a:extLst>
          </p:cNvPr>
          <p:cNvSpPr txBox="1">
            <a:spLocks noChangeArrowheads="1"/>
          </p:cNvSpPr>
          <p:nvPr/>
        </p:nvSpPr>
        <p:spPr bwMode="auto">
          <a:xfrm rot="2181929">
            <a:off x="6781800" y="1415406"/>
            <a:ext cx="2667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a:solidFill>
                  <a:srgbClr val="FF3300"/>
                </a:solidFill>
                <a:latin typeface="Times New Roman" panose="02020603050405020304" pitchFamily="18" charset="0"/>
                <a:cs typeface="Times New Roman" panose="02020603050405020304" pitchFamily="18" charset="0"/>
              </a:rPr>
              <a:t>Nguyễn Kim</a:t>
            </a:r>
          </a:p>
        </p:txBody>
      </p:sp>
      <p:sp>
        <p:nvSpPr>
          <p:cNvPr id="37899" name="Line 11">
            <a:extLst>
              <a:ext uri="{FF2B5EF4-FFF2-40B4-BE49-F238E27FC236}">
                <a16:creationId xmlns:a16="http://schemas.microsoft.com/office/drawing/2014/main" xmlns="" id="{BDADDF50-D5BD-4D06-BDA6-574DE27924DB}"/>
              </a:ext>
            </a:extLst>
          </p:cNvPr>
          <p:cNvSpPr>
            <a:spLocks noChangeShapeType="1"/>
          </p:cNvSpPr>
          <p:nvPr/>
        </p:nvSpPr>
        <p:spPr bwMode="auto">
          <a:xfrm>
            <a:off x="4495800" y="2590800"/>
            <a:ext cx="3429000" cy="0"/>
          </a:xfrm>
          <a:prstGeom prst="line">
            <a:avLst/>
          </a:prstGeom>
          <a:noFill/>
          <a:ln w="381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400">
              <a:latin typeface="Times New Roman" panose="02020603050405020304" pitchFamily="18" charset="0"/>
              <a:cs typeface="Times New Roman" panose="02020603050405020304" pitchFamily="18" charset="0"/>
            </a:endParaRPr>
          </a:p>
        </p:txBody>
      </p:sp>
      <p:sp>
        <p:nvSpPr>
          <p:cNvPr id="37900" name="Text Box 12">
            <a:extLst>
              <a:ext uri="{FF2B5EF4-FFF2-40B4-BE49-F238E27FC236}">
                <a16:creationId xmlns:a16="http://schemas.microsoft.com/office/drawing/2014/main" xmlns="" id="{D7134686-ECFD-4646-A033-DAB64BEB423D}"/>
              </a:ext>
            </a:extLst>
          </p:cNvPr>
          <p:cNvSpPr txBox="1">
            <a:spLocks noChangeArrowheads="1"/>
          </p:cNvSpPr>
          <p:nvPr/>
        </p:nvSpPr>
        <p:spPr bwMode="auto">
          <a:xfrm>
            <a:off x="4724400" y="2209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a:solidFill>
                  <a:srgbClr val="FF3300"/>
                </a:solidFill>
                <a:latin typeface="Times New Roman" panose="02020603050405020304" pitchFamily="18" charset="0"/>
                <a:cs typeface="Times New Roman" panose="02020603050405020304" pitchFamily="18" charset="0"/>
              </a:rPr>
              <a:t>      Hơn 50 năm</a:t>
            </a:r>
          </a:p>
        </p:txBody>
      </p:sp>
      <p:sp>
        <p:nvSpPr>
          <p:cNvPr id="37901" name="Text Box 13">
            <a:extLst>
              <a:ext uri="{FF2B5EF4-FFF2-40B4-BE49-F238E27FC236}">
                <a16:creationId xmlns:a16="http://schemas.microsoft.com/office/drawing/2014/main" xmlns="" id="{9AFA7E29-F3B1-4B55-A674-EB23CBCF99CF}"/>
              </a:ext>
            </a:extLst>
          </p:cNvPr>
          <p:cNvSpPr txBox="1">
            <a:spLocks noChangeArrowheads="1"/>
          </p:cNvSpPr>
          <p:nvPr/>
        </p:nvSpPr>
        <p:spPr bwMode="auto">
          <a:xfrm>
            <a:off x="4267200" y="2590801"/>
            <a:ext cx="457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a:solidFill>
                  <a:srgbClr val="FF3300"/>
                </a:solidFill>
                <a:latin typeface="Times New Roman" panose="02020603050405020304" pitchFamily="18" charset="0"/>
                <a:cs typeface="Times New Roman" panose="02020603050405020304" pitchFamily="18" charset="0"/>
              </a:rPr>
              <a:t>Năm1592 chiến tranh chấm dứt</a:t>
            </a:r>
          </a:p>
        </p:txBody>
      </p:sp>
      <p:sp>
        <p:nvSpPr>
          <p:cNvPr id="90126" name="Text Box 14">
            <a:extLst>
              <a:ext uri="{FF2B5EF4-FFF2-40B4-BE49-F238E27FC236}">
                <a16:creationId xmlns:a16="http://schemas.microsoft.com/office/drawing/2014/main" xmlns="" id="{B0990B19-8E27-4FF9-A761-E9A46EEC25AA}"/>
              </a:ext>
            </a:extLst>
          </p:cNvPr>
          <p:cNvSpPr txBox="1">
            <a:spLocks noChangeArrowheads="1"/>
          </p:cNvSpPr>
          <p:nvPr/>
        </p:nvSpPr>
        <p:spPr bwMode="auto">
          <a:xfrm>
            <a:off x="2205038" y="3686175"/>
            <a:ext cx="2057400" cy="457200"/>
          </a:xfrm>
          <a:prstGeom prst="rect">
            <a:avLst/>
          </a:prstGeom>
          <a:solidFill>
            <a:srgbClr val="FFFF00"/>
          </a:solidFill>
          <a:ln w="9525">
            <a:noFill/>
            <a:miter lim="800000"/>
            <a:headEnd/>
            <a:tailEnd/>
          </a:ln>
          <a:effectLst>
            <a:outerShdw dist="107763" dir="18900000" algn="ctr" rotWithShape="0">
              <a:schemeClr val="bg2">
                <a:alpha val="50000"/>
              </a:schemeClr>
            </a:outerShdw>
          </a:effectLst>
        </p:spPr>
        <p:txBody>
          <a:bodyPr>
            <a:spAutoFit/>
          </a:bodyPr>
          <a:lstStyle/>
          <a:p>
            <a:pPr algn="l">
              <a:spcBef>
                <a:spcPct val="50000"/>
              </a:spcBef>
              <a:defRPr/>
            </a:pPr>
            <a:r>
              <a:rPr lang="en-US" sz="2400" b="1">
                <a:solidFill>
                  <a:srgbClr val="0033CC"/>
                </a:solidFill>
                <a:latin typeface="Times New Roman" panose="02020603050405020304" pitchFamily="18" charset="0"/>
                <a:cs typeface="Times New Roman" panose="02020603050405020304" pitchFamily="18" charset="0"/>
              </a:rPr>
              <a:t>Họ Trịnh</a:t>
            </a:r>
          </a:p>
        </p:txBody>
      </p:sp>
      <p:sp>
        <p:nvSpPr>
          <p:cNvPr id="90127" name="Text Box 15">
            <a:extLst>
              <a:ext uri="{FF2B5EF4-FFF2-40B4-BE49-F238E27FC236}">
                <a16:creationId xmlns:a16="http://schemas.microsoft.com/office/drawing/2014/main" xmlns="" id="{BECC64F9-D135-407E-A71A-0E33A8528BFA}"/>
              </a:ext>
            </a:extLst>
          </p:cNvPr>
          <p:cNvSpPr txBox="1">
            <a:spLocks noChangeArrowheads="1"/>
          </p:cNvSpPr>
          <p:nvPr/>
        </p:nvSpPr>
        <p:spPr bwMode="auto">
          <a:xfrm>
            <a:off x="7862888" y="3695700"/>
            <a:ext cx="2362200" cy="457200"/>
          </a:xfrm>
          <a:prstGeom prst="rect">
            <a:avLst/>
          </a:prstGeom>
          <a:solidFill>
            <a:srgbClr val="FFFF00"/>
          </a:solidFill>
          <a:ln w="9525">
            <a:noFill/>
            <a:miter lim="800000"/>
            <a:headEnd/>
            <a:tailEnd/>
          </a:ln>
          <a:effectLst>
            <a:outerShdw dist="107763" dir="18900000" algn="ctr" rotWithShape="0">
              <a:schemeClr val="bg2">
                <a:alpha val="50000"/>
              </a:schemeClr>
            </a:outerShdw>
          </a:effectLst>
        </p:spPr>
        <p:txBody>
          <a:bodyPr>
            <a:spAutoFit/>
          </a:bodyPr>
          <a:lstStyle/>
          <a:p>
            <a:pPr algn="l">
              <a:spcBef>
                <a:spcPct val="50000"/>
              </a:spcBef>
              <a:defRPr/>
            </a:pPr>
            <a:r>
              <a:rPr lang="en-US" sz="2400" b="1" dirty="0">
                <a:solidFill>
                  <a:srgbClr val="0033CC"/>
                </a:solidFill>
                <a:latin typeface="Times New Roman" panose="02020603050405020304" pitchFamily="18" charset="0"/>
                <a:cs typeface="Times New Roman" panose="02020603050405020304" pitchFamily="18" charset="0"/>
              </a:rPr>
              <a:t>   </a:t>
            </a:r>
            <a:r>
              <a:rPr lang="en-US" sz="2400" b="1" dirty="0" err="1">
                <a:solidFill>
                  <a:srgbClr val="0033CC"/>
                </a:solidFill>
                <a:latin typeface="Times New Roman" panose="02020603050405020304" pitchFamily="18" charset="0"/>
                <a:cs typeface="Times New Roman" panose="02020603050405020304" pitchFamily="18" charset="0"/>
              </a:rPr>
              <a:t>Họ</a:t>
            </a:r>
            <a:r>
              <a:rPr lang="en-US" sz="2400" b="1" dirty="0">
                <a:solidFill>
                  <a:srgbClr val="0033CC"/>
                </a:solidFill>
                <a:latin typeface="Times New Roman" panose="02020603050405020304" pitchFamily="18" charset="0"/>
                <a:cs typeface="Times New Roman" panose="02020603050405020304" pitchFamily="18" charset="0"/>
              </a:rPr>
              <a:t> </a:t>
            </a:r>
            <a:r>
              <a:rPr lang="en-US" sz="2400" b="1" dirty="0" err="1">
                <a:solidFill>
                  <a:srgbClr val="0033CC"/>
                </a:solidFill>
                <a:latin typeface="Times New Roman" panose="02020603050405020304" pitchFamily="18" charset="0"/>
                <a:cs typeface="Times New Roman" panose="02020603050405020304" pitchFamily="18" charset="0"/>
              </a:rPr>
              <a:t>Nguyễn</a:t>
            </a:r>
            <a:endParaRPr lang="en-US" sz="2400" b="1" dirty="0">
              <a:solidFill>
                <a:srgbClr val="0033CC"/>
              </a:solidFill>
              <a:latin typeface="Times New Roman" panose="02020603050405020304" pitchFamily="18" charset="0"/>
              <a:cs typeface="Times New Roman" panose="02020603050405020304" pitchFamily="18" charset="0"/>
            </a:endParaRPr>
          </a:p>
        </p:txBody>
      </p:sp>
      <p:sp>
        <p:nvSpPr>
          <p:cNvPr id="90128" name="Line 16">
            <a:extLst>
              <a:ext uri="{FF2B5EF4-FFF2-40B4-BE49-F238E27FC236}">
                <a16:creationId xmlns:a16="http://schemas.microsoft.com/office/drawing/2014/main" xmlns="" id="{8F4D7C88-6722-4660-A06D-C6C523FE77CA}"/>
              </a:ext>
            </a:extLst>
          </p:cNvPr>
          <p:cNvSpPr>
            <a:spLocks noChangeShapeType="1"/>
          </p:cNvSpPr>
          <p:nvPr/>
        </p:nvSpPr>
        <p:spPr bwMode="auto">
          <a:xfrm flipH="1">
            <a:off x="3276600" y="2971800"/>
            <a:ext cx="2590800" cy="6096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400">
              <a:latin typeface="Times New Roman" panose="02020603050405020304" pitchFamily="18" charset="0"/>
              <a:cs typeface="Times New Roman" panose="02020603050405020304" pitchFamily="18" charset="0"/>
            </a:endParaRPr>
          </a:p>
        </p:txBody>
      </p:sp>
      <p:sp>
        <p:nvSpPr>
          <p:cNvPr id="90129" name="Line 17">
            <a:extLst>
              <a:ext uri="{FF2B5EF4-FFF2-40B4-BE49-F238E27FC236}">
                <a16:creationId xmlns:a16="http://schemas.microsoft.com/office/drawing/2014/main" xmlns="" id="{56E94DF7-C28E-44AC-A372-9EB1D60A84D0}"/>
              </a:ext>
            </a:extLst>
          </p:cNvPr>
          <p:cNvSpPr>
            <a:spLocks noChangeShapeType="1"/>
          </p:cNvSpPr>
          <p:nvPr/>
        </p:nvSpPr>
        <p:spPr bwMode="auto">
          <a:xfrm>
            <a:off x="6019800" y="2971800"/>
            <a:ext cx="2895600" cy="685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400">
              <a:latin typeface="Times New Roman" panose="02020603050405020304" pitchFamily="18" charset="0"/>
              <a:cs typeface="Times New Roman" panose="02020603050405020304" pitchFamily="18" charset="0"/>
            </a:endParaRPr>
          </a:p>
        </p:txBody>
      </p:sp>
      <p:sp>
        <p:nvSpPr>
          <p:cNvPr id="90130" name="Line 18">
            <a:extLst>
              <a:ext uri="{FF2B5EF4-FFF2-40B4-BE49-F238E27FC236}">
                <a16:creationId xmlns:a16="http://schemas.microsoft.com/office/drawing/2014/main" xmlns="" id="{05F64D25-F578-4ED1-A029-83A417105190}"/>
              </a:ext>
            </a:extLst>
          </p:cNvPr>
          <p:cNvSpPr>
            <a:spLocks noChangeShapeType="1"/>
          </p:cNvSpPr>
          <p:nvPr/>
        </p:nvSpPr>
        <p:spPr bwMode="auto">
          <a:xfrm>
            <a:off x="4191000" y="4038600"/>
            <a:ext cx="3886200" cy="0"/>
          </a:xfrm>
          <a:prstGeom prst="line">
            <a:avLst/>
          </a:prstGeom>
          <a:noFill/>
          <a:ln w="381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400">
              <a:latin typeface="Times New Roman" panose="02020603050405020304" pitchFamily="18" charset="0"/>
              <a:cs typeface="Times New Roman" panose="02020603050405020304" pitchFamily="18" charset="0"/>
            </a:endParaRPr>
          </a:p>
        </p:txBody>
      </p:sp>
      <p:sp>
        <p:nvSpPr>
          <p:cNvPr id="90131" name="Text Box 19">
            <a:extLst>
              <a:ext uri="{FF2B5EF4-FFF2-40B4-BE49-F238E27FC236}">
                <a16:creationId xmlns:a16="http://schemas.microsoft.com/office/drawing/2014/main" xmlns="" id="{7D8E6AC0-6A4C-47FB-BBF6-5B6C1CD25D27}"/>
              </a:ext>
            </a:extLst>
          </p:cNvPr>
          <p:cNvSpPr txBox="1">
            <a:spLocks noChangeArrowheads="1"/>
          </p:cNvSpPr>
          <p:nvPr/>
        </p:nvSpPr>
        <p:spPr bwMode="auto">
          <a:xfrm>
            <a:off x="4495800" y="3657601"/>
            <a:ext cx="3200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a:solidFill>
                  <a:srgbClr val="FF3300"/>
                </a:solidFill>
                <a:latin typeface="Times New Roman" panose="02020603050405020304" pitchFamily="18" charset="0"/>
                <a:cs typeface="Times New Roman" panose="02020603050405020304" pitchFamily="18" charset="0"/>
              </a:rPr>
              <a:t>     Khoảng 50 năm</a:t>
            </a:r>
          </a:p>
        </p:txBody>
      </p:sp>
      <p:sp>
        <p:nvSpPr>
          <p:cNvPr id="90132" name="Text Box 20">
            <a:extLst>
              <a:ext uri="{FF2B5EF4-FFF2-40B4-BE49-F238E27FC236}">
                <a16:creationId xmlns:a16="http://schemas.microsoft.com/office/drawing/2014/main" xmlns="" id="{672196C7-40E1-494B-A843-ADEE080AF6CE}"/>
              </a:ext>
            </a:extLst>
          </p:cNvPr>
          <p:cNvSpPr txBox="1">
            <a:spLocks noChangeArrowheads="1"/>
          </p:cNvSpPr>
          <p:nvPr/>
        </p:nvSpPr>
        <p:spPr bwMode="auto">
          <a:xfrm>
            <a:off x="4419600" y="3962401"/>
            <a:ext cx="3200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a:solidFill>
                  <a:srgbClr val="FF3300"/>
                </a:solidFill>
                <a:latin typeface="Times New Roman" panose="02020603050405020304" pitchFamily="18" charset="0"/>
                <a:cs typeface="Times New Roman" panose="02020603050405020304" pitchFamily="18" charset="0"/>
              </a:rPr>
              <a:t>       Đánh nhau 7 lần</a:t>
            </a:r>
          </a:p>
        </p:txBody>
      </p:sp>
      <p:sp>
        <p:nvSpPr>
          <p:cNvPr id="90133" name="Line 21">
            <a:extLst>
              <a:ext uri="{FF2B5EF4-FFF2-40B4-BE49-F238E27FC236}">
                <a16:creationId xmlns:a16="http://schemas.microsoft.com/office/drawing/2014/main" xmlns="" id="{774A0D46-3ACC-432F-A710-3DE18DB16772}"/>
              </a:ext>
            </a:extLst>
          </p:cNvPr>
          <p:cNvSpPr>
            <a:spLocks noChangeShapeType="1"/>
          </p:cNvSpPr>
          <p:nvPr/>
        </p:nvSpPr>
        <p:spPr bwMode="auto">
          <a:xfrm>
            <a:off x="6172200" y="4191000"/>
            <a:ext cx="0" cy="68580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400">
              <a:latin typeface="Times New Roman" panose="02020603050405020304" pitchFamily="18" charset="0"/>
              <a:cs typeface="Times New Roman" panose="02020603050405020304" pitchFamily="18" charset="0"/>
            </a:endParaRPr>
          </a:p>
        </p:txBody>
      </p:sp>
      <p:sp>
        <p:nvSpPr>
          <p:cNvPr id="90134" name="Oval 22">
            <a:extLst>
              <a:ext uri="{FF2B5EF4-FFF2-40B4-BE49-F238E27FC236}">
                <a16:creationId xmlns:a16="http://schemas.microsoft.com/office/drawing/2014/main" xmlns="" id="{671FA01E-4F16-4595-A881-A8D5B5A7BEBB}"/>
              </a:ext>
            </a:extLst>
          </p:cNvPr>
          <p:cNvSpPr>
            <a:spLocks noChangeArrowheads="1"/>
          </p:cNvSpPr>
          <p:nvPr/>
        </p:nvSpPr>
        <p:spPr bwMode="auto">
          <a:xfrm>
            <a:off x="4624388" y="4876800"/>
            <a:ext cx="2971800" cy="762000"/>
          </a:xfrm>
          <a:prstGeom prst="ellipse">
            <a:avLst/>
          </a:prstGeom>
          <a:solidFill>
            <a:schemeClr val="accent1"/>
          </a:solidFill>
          <a:ln w="9525">
            <a:solidFill>
              <a:schemeClr val="tx1"/>
            </a:solidFill>
            <a:round/>
            <a:headEnd/>
            <a:tailEnd/>
          </a:ln>
          <a:effectLst>
            <a:outerShdw dist="107763" dir="8100000" algn="ctr" rotWithShape="0">
              <a:schemeClr val="bg2">
                <a:alpha val="50000"/>
              </a:schemeClr>
            </a:outerShdw>
          </a:effectLst>
        </p:spPr>
        <p:txBody>
          <a:bodyPr wrap="none" anchor="ctr"/>
          <a:lstStyle/>
          <a:p>
            <a:pPr>
              <a:defRPr/>
            </a:pPr>
            <a:endParaRPr lang="en-US" sz="3000" b="1">
              <a:latin typeface="Times New Roman" pitchFamily="18" charset="0"/>
            </a:endParaRPr>
          </a:p>
        </p:txBody>
      </p:sp>
      <p:sp>
        <p:nvSpPr>
          <p:cNvPr id="90135" name="Text Box 23">
            <a:extLst>
              <a:ext uri="{FF2B5EF4-FFF2-40B4-BE49-F238E27FC236}">
                <a16:creationId xmlns:a16="http://schemas.microsoft.com/office/drawing/2014/main" xmlns="" id="{E014A2C6-839D-4D88-B2D4-6BAF96926F74}"/>
              </a:ext>
            </a:extLst>
          </p:cNvPr>
          <p:cNvSpPr txBox="1">
            <a:spLocks noChangeArrowheads="1"/>
          </p:cNvSpPr>
          <p:nvPr/>
        </p:nvSpPr>
        <p:spPr bwMode="auto">
          <a:xfrm>
            <a:off x="4741620" y="5029201"/>
            <a:ext cx="287838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dirty="0" err="1">
                <a:solidFill>
                  <a:srgbClr val="0033CC"/>
                </a:solidFill>
                <a:latin typeface="Times New Roman" panose="02020603050405020304" pitchFamily="18" charset="0"/>
                <a:cs typeface="Times New Roman" panose="02020603050405020304" pitchFamily="18" charset="0"/>
              </a:rPr>
              <a:t>Đất</a:t>
            </a:r>
            <a:r>
              <a:rPr lang="en-US" altLang="en-US" sz="2400" b="1" dirty="0">
                <a:solidFill>
                  <a:srgbClr val="0033CC"/>
                </a:solidFill>
                <a:latin typeface="Times New Roman" panose="02020603050405020304" pitchFamily="18" charset="0"/>
                <a:cs typeface="Times New Roman" panose="02020603050405020304" pitchFamily="18" charset="0"/>
              </a:rPr>
              <a:t> </a:t>
            </a:r>
            <a:r>
              <a:rPr lang="en-US" altLang="en-US" sz="2400" b="1" dirty="0" err="1">
                <a:solidFill>
                  <a:srgbClr val="0033CC"/>
                </a:solidFill>
                <a:latin typeface="Times New Roman" panose="02020603050405020304" pitchFamily="18" charset="0"/>
                <a:cs typeface="Times New Roman" panose="02020603050405020304" pitchFamily="18" charset="0"/>
              </a:rPr>
              <a:t>nước</a:t>
            </a:r>
            <a:r>
              <a:rPr lang="en-US" altLang="en-US" sz="2400" b="1" dirty="0">
                <a:solidFill>
                  <a:srgbClr val="0033CC"/>
                </a:solidFill>
                <a:latin typeface="Times New Roman" panose="02020603050405020304" pitchFamily="18" charset="0"/>
                <a:cs typeface="Times New Roman" panose="02020603050405020304" pitchFamily="18" charset="0"/>
              </a:rPr>
              <a:t> </a:t>
            </a:r>
            <a:r>
              <a:rPr lang="en-US" altLang="en-US" sz="2400" b="1" dirty="0" err="1">
                <a:solidFill>
                  <a:srgbClr val="0033CC"/>
                </a:solidFill>
                <a:latin typeface="Times New Roman" panose="02020603050405020304" pitchFamily="18" charset="0"/>
                <a:cs typeface="Times New Roman" panose="02020603050405020304" pitchFamily="18" charset="0"/>
              </a:rPr>
              <a:t>bị</a:t>
            </a:r>
            <a:r>
              <a:rPr lang="en-US" altLang="en-US" sz="2400" b="1" dirty="0">
                <a:solidFill>
                  <a:srgbClr val="0033CC"/>
                </a:solidFill>
                <a:latin typeface="Times New Roman" panose="02020603050405020304" pitchFamily="18" charset="0"/>
                <a:cs typeface="Times New Roman" panose="02020603050405020304" pitchFamily="18" charset="0"/>
              </a:rPr>
              <a:t> chia </a:t>
            </a:r>
            <a:r>
              <a:rPr lang="en-US" altLang="en-US" sz="2400" b="1" dirty="0" err="1">
                <a:solidFill>
                  <a:srgbClr val="0033CC"/>
                </a:solidFill>
                <a:latin typeface="Times New Roman" panose="02020603050405020304" pitchFamily="18" charset="0"/>
                <a:cs typeface="Times New Roman" panose="02020603050405020304" pitchFamily="18" charset="0"/>
              </a:rPr>
              <a:t>cắt</a:t>
            </a:r>
            <a:endParaRPr lang="en-US" altLang="en-US" sz="2400" b="1" dirty="0">
              <a:solidFill>
                <a:srgbClr val="0033CC"/>
              </a:solidFill>
              <a:latin typeface="Times New Roman" panose="02020603050405020304" pitchFamily="18" charset="0"/>
              <a:cs typeface="Times New Roman" panose="02020603050405020304" pitchFamily="18" charset="0"/>
            </a:endParaRPr>
          </a:p>
        </p:txBody>
      </p:sp>
      <p:sp>
        <p:nvSpPr>
          <p:cNvPr id="90136" name="AutoShape 24">
            <a:extLst>
              <a:ext uri="{FF2B5EF4-FFF2-40B4-BE49-F238E27FC236}">
                <a16:creationId xmlns:a16="http://schemas.microsoft.com/office/drawing/2014/main" xmlns="" id="{73FDC56C-9B4F-48B0-89AB-AE185EEE0D9A}"/>
              </a:ext>
            </a:extLst>
          </p:cNvPr>
          <p:cNvSpPr>
            <a:spLocks noChangeArrowheads="1"/>
          </p:cNvSpPr>
          <p:nvPr/>
        </p:nvSpPr>
        <p:spPr bwMode="auto">
          <a:xfrm>
            <a:off x="1971675" y="4876800"/>
            <a:ext cx="2209800" cy="609600"/>
          </a:xfrm>
          <a:prstGeom prst="flowChartOnlineStorage">
            <a:avLst/>
          </a:prstGeom>
          <a:solidFill>
            <a:srgbClr val="FFFF00"/>
          </a:solidFill>
          <a:ln w="9525">
            <a:solidFill>
              <a:schemeClr val="tx1"/>
            </a:solidFill>
            <a:miter lim="800000"/>
            <a:headEnd/>
            <a:tailEnd/>
          </a:ln>
          <a:effectLst>
            <a:outerShdw dist="107763" dir="18900000" algn="ctr" rotWithShape="0">
              <a:schemeClr val="bg2">
                <a:alpha val="50000"/>
              </a:schemeClr>
            </a:outerShdw>
          </a:effectLst>
        </p:spPr>
        <p:txBody>
          <a:bodyPr wrap="none" anchor="ctr"/>
          <a:lstStyle/>
          <a:p>
            <a:pPr>
              <a:defRPr/>
            </a:pPr>
            <a:endParaRPr lang="en-US" sz="3000" b="1">
              <a:latin typeface="Times New Roman" pitchFamily="18" charset="0"/>
            </a:endParaRPr>
          </a:p>
        </p:txBody>
      </p:sp>
      <p:sp>
        <p:nvSpPr>
          <p:cNvPr id="90137" name="AutoShape 25">
            <a:extLst>
              <a:ext uri="{FF2B5EF4-FFF2-40B4-BE49-F238E27FC236}">
                <a16:creationId xmlns:a16="http://schemas.microsoft.com/office/drawing/2014/main" xmlns="" id="{E6FD5152-8A8C-401F-A7E3-BB542F1F93FA}"/>
              </a:ext>
            </a:extLst>
          </p:cNvPr>
          <p:cNvSpPr>
            <a:spLocks noChangeArrowheads="1"/>
          </p:cNvSpPr>
          <p:nvPr/>
        </p:nvSpPr>
        <p:spPr bwMode="auto">
          <a:xfrm rot="10800000">
            <a:off x="7948613" y="4876800"/>
            <a:ext cx="2362200" cy="685800"/>
          </a:xfrm>
          <a:prstGeom prst="flowChartOnlineStorage">
            <a:avLst/>
          </a:prstGeom>
          <a:solidFill>
            <a:srgbClr val="FFFF00"/>
          </a:solidFill>
          <a:ln w="9525">
            <a:solidFill>
              <a:schemeClr val="tx1"/>
            </a:solidFill>
            <a:miter lim="800000"/>
            <a:headEnd/>
            <a:tailEnd/>
          </a:ln>
          <a:effectLst>
            <a:outerShdw dist="107763" dir="18900000" algn="ctr" rotWithShape="0">
              <a:schemeClr val="bg2">
                <a:alpha val="50000"/>
              </a:schemeClr>
            </a:outerShdw>
          </a:effectLst>
        </p:spPr>
        <p:txBody>
          <a:bodyPr rot="10800000" wrap="none" anchor="ctr"/>
          <a:lstStyle/>
          <a:p>
            <a:pPr>
              <a:defRPr/>
            </a:pPr>
            <a:endParaRPr lang="en-US" sz="3000" b="1">
              <a:latin typeface="Times New Roman" pitchFamily="18" charset="0"/>
            </a:endParaRPr>
          </a:p>
        </p:txBody>
      </p:sp>
      <p:sp>
        <p:nvSpPr>
          <p:cNvPr id="90138" name="Text Box 26">
            <a:extLst>
              <a:ext uri="{FF2B5EF4-FFF2-40B4-BE49-F238E27FC236}">
                <a16:creationId xmlns:a16="http://schemas.microsoft.com/office/drawing/2014/main" xmlns="" id="{D0747CDE-43AB-442C-90E9-901B92279A18}"/>
              </a:ext>
            </a:extLst>
          </p:cNvPr>
          <p:cNvSpPr txBox="1">
            <a:spLocks noChangeArrowheads="1"/>
          </p:cNvSpPr>
          <p:nvPr/>
        </p:nvSpPr>
        <p:spPr bwMode="auto">
          <a:xfrm>
            <a:off x="2057400" y="4953001"/>
            <a:ext cx="20530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dirty="0" err="1">
                <a:solidFill>
                  <a:srgbClr val="0033CC"/>
                </a:solidFill>
                <a:latin typeface="Times New Roman" panose="02020603050405020304" pitchFamily="18" charset="0"/>
                <a:cs typeface="Times New Roman" panose="02020603050405020304" pitchFamily="18" charset="0"/>
              </a:rPr>
              <a:t>Đàng</a:t>
            </a:r>
            <a:r>
              <a:rPr lang="en-US" altLang="en-US" sz="2400" b="1" dirty="0">
                <a:solidFill>
                  <a:srgbClr val="0033CC"/>
                </a:solidFill>
                <a:latin typeface="Times New Roman" panose="02020603050405020304" pitchFamily="18" charset="0"/>
                <a:cs typeface="Times New Roman" panose="02020603050405020304" pitchFamily="18" charset="0"/>
              </a:rPr>
              <a:t> </a:t>
            </a:r>
            <a:r>
              <a:rPr lang="en-US" altLang="en-US" sz="2400" b="1" dirty="0" err="1">
                <a:solidFill>
                  <a:srgbClr val="0033CC"/>
                </a:solidFill>
                <a:latin typeface="Times New Roman" panose="02020603050405020304" pitchFamily="18" charset="0"/>
                <a:cs typeface="Times New Roman" panose="02020603050405020304" pitchFamily="18" charset="0"/>
              </a:rPr>
              <a:t>Ngoài</a:t>
            </a:r>
            <a:endParaRPr lang="en-US" altLang="en-US" sz="2400" b="1" dirty="0">
              <a:solidFill>
                <a:srgbClr val="0033CC"/>
              </a:solidFill>
              <a:latin typeface="Times New Roman" panose="02020603050405020304" pitchFamily="18" charset="0"/>
              <a:cs typeface="Times New Roman" panose="02020603050405020304" pitchFamily="18" charset="0"/>
            </a:endParaRPr>
          </a:p>
        </p:txBody>
      </p:sp>
      <p:sp>
        <p:nvSpPr>
          <p:cNvPr id="90139" name="Text Box 27">
            <a:extLst>
              <a:ext uri="{FF2B5EF4-FFF2-40B4-BE49-F238E27FC236}">
                <a16:creationId xmlns:a16="http://schemas.microsoft.com/office/drawing/2014/main" xmlns="" id="{669CC369-D3F7-4434-BE9B-F6E02B8174BC}"/>
              </a:ext>
            </a:extLst>
          </p:cNvPr>
          <p:cNvSpPr txBox="1">
            <a:spLocks noChangeArrowheads="1"/>
          </p:cNvSpPr>
          <p:nvPr/>
        </p:nvSpPr>
        <p:spPr bwMode="auto">
          <a:xfrm>
            <a:off x="8382000" y="4953001"/>
            <a:ext cx="2057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2400" b="1" dirty="0" err="1">
                <a:solidFill>
                  <a:schemeClr val="accent2"/>
                </a:solidFill>
                <a:latin typeface="Times New Roman" panose="02020603050405020304" pitchFamily="18" charset="0"/>
                <a:cs typeface="Times New Roman" panose="02020603050405020304" pitchFamily="18" charset="0"/>
              </a:rPr>
              <a:t>Đàng</a:t>
            </a:r>
            <a:r>
              <a:rPr lang="en-US" altLang="en-US" sz="2400" b="1" dirty="0">
                <a:solidFill>
                  <a:schemeClr val="accent2"/>
                </a:solidFill>
                <a:latin typeface="Times New Roman" panose="02020603050405020304" pitchFamily="18" charset="0"/>
                <a:cs typeface="Times New Roman" panose="02020603050405020304" pitchFamily="18" charset="0"/>
              </a:rPr>
              <a:t> </a:t>
            </a:r>
            <a:r>
              <a:rPr lang="en-US" altLang="en-US" sz="2400" b="1" dirty="0" err="1">
                <a:solidFill>
                  <a:schemeClr val="accent2"/>
                </a:solidFill>
                <a:latin typeface="Times New Roman" panose="02020603050405020304" pitchFamily="18" charset="0"/>
                <a:cs typeface="Times New Roman" panose="02020603050405020304" pitchFamily="18" charset="0"/>
              </a:rPr>
              <a:t>Trong</a:t>
            </a:r>
            <a:endParaRPr lang="en-US" altLang="en-US" sz="2400" b="1" dirty="0">
              <a:solidFill>
                <a:schemeClr val="accent2"/>
              </a:solidFill>
              <a:latin typeface="Times New Roman" panose="02020603050405020304" pitchFamily="18" charset="0"/>
              <a:cs typeface="Times New Roman" panose="02020603050405020304" pitchFamily="18" charset="0"/>
            </a:endParaRPr>
          </a:p>
        </p:txBody>
      </p:sp>
      <p:sp>
        <p:nvSpPr>
          <p:cNvPr id="90140" name="Line 28">
            <a:extLst>
              <a:ext uri="{FF2B5EF4-FFF2-40B4-BE49-F238E27FC236}">
                <a16:creationId xmlns:a16="http://schemas.microsoft.com/office/drawing/2014/main" xmlns="" id="{8FA0BD85-83F7-4AE2-B8F8-B2C11F724688}"/>
              </a:ext>
            </a:extLst>
          </p:cNvPr>
          <p:cNvSpPr>
            <a:spLocks noChangeShapeType="1"/>
          </p:cNvSpPr>
          <p:nvPr/>
        </p:nvSpPr>
        <p:spPr bwMode="auto">
          <a:xfrm flipH="1">
            <a:off x="4038600" y="5181600"/>
            <a:ext cx="6096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400">
              <a:latin typeface="Times New Roman" panose="02020603050405020304" pitchFamily="18" charset="0"/>
              <a:cs typeface="Times New Roman" panose="02020603050405020304" pitchFamily="18" charset="0"/>
            </a:endParaRPr>
          </a:p>
        </p:txBody>
      </p:sp>
      <p:sp>
        <p:nvSpPr>
          <p:cNvPr id="90141" name="Line 29">
            <a:extLst>
              <a:ext uri="{FF2B5EF4-FFF2-40B4-BE49-F238E27FC236}">
                <a16:creationId xmlns:a16="http://schemas.microsoft.com/office/drawing/2014/main" xmlns="" id="{0C99430A-D5B2-43E7-97B5-8CDA30FAA530}"/>
              </a:ext>
            </a:extLst>
          </p:cNvPr>
          <p:cNvSpPr>
            <a:spLocks noChangeShapeType="1"/>
          </p:cNvSpPr>
          <p:nvPr/>
        </p:nvSpPr>
        <p:spPr bwMode="auto">
          <a:xfrm flipV="1">
            <a:off x="7572375" y="5181600"/>
            <a:ext cx="6858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40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90128"/>
                                        </p:tgtEl>
                                        <p:attrNameLst>
                                          <p:attrName>style.visibility</p:attrName>
                                        </p:attrNameLst>
                                      </p:cBhvr>
                                      <p:to>
                                        <p:strVal val="visible"/>
                                      </p:to>
                                    </p:set>
                                    <p:animEffect transition="in" filter="box(in)">
                                      <p:cBhvr>
                                        <p:cTn id="7" dur="500"/>
                                        <p:tgtEl>
                                          <p:spTgt spid="90128"/>
                                        </p:tgtEl>
                                      </p:cBhvr>
                                    </p:animEffect>
                                  </p:childTnLst>
                                </p:cTn>
                              </p:par>
                            </p:childTnLst>
                          </p:cTn>
                        </p:par>
                        <p:par>
                          <p:cTn id="8" fill="hold" nodeType="afterGroup">
                            <p:stCondLst>
                              <p:cond delay="500"/>
                            </p:stCondLst>
                            <p:childTnLst>
                              <p:par>
                                <p:cTn id="9" presetID="4" presetClass="entr" presetSubtype="16" fill="hold" nodeType="afterEffect">
                                  <p:stCondLst>
                                    <p:cond delay="0"/>
                                  </p:stCondLst>
                                  <p:childTnLst>
                                    <p:set>
                                      <p:cBhvr>
                                        <p:cTn id="10" dur="1" fill="hold">
                                          <p:stCondLst>
                                            <p:cond delay="0"/>
                                          </p:stCondLst>
                                        </p:cTn>
                                        <p:tgtEl>
                                          <p:spTgt spid="90129"/>
                                        </p:tgtEl>
                                        <p:attrNameLst>
                                          <p:attrName>style.visibility</p:attrName>
                                        </p:attrNameLst>
                                      </p:cBhvr>
                                      <p:to>
                                        <p:strVal val="visible"/>
                                      </p:to>
                                    </p:set>
                                    <p:animEffect transition="in" filter="box(in)">
                                      <p:cBhvr>
                                        <p:cTn id="11" dur="500"/>
                                        <p:tgtEl>
                                          <p:spTgt spid="901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 presetClass="entr" presetSubtype="16" fill="hold" grpId="0" nodeType="clickEffect">
                                  <p:stCondLst>
                                    <p:cond delay="0"/>
                                  </p:stCondLst>
                                  <p:childTnLst>
                                    <p:set>
                                      <p:cBhvr>
                                        <p:cTn id="15" dur="1" fill="hold">
                                          <p:stCondLst>
                                            <p:cond delay="0"/>
                                          </p:stCondLst>
                                        </p:cTn>
                                        <p:tgtEl>
                                          <p:spTgt spid="90126"/>
                                        </p:tgtEl>
                                        <p:attrNameLst>
                                          <p:attrName>style.visibility</p:attrName>
                                        </p:attrNameLst>
                                      </p:cBhvr>
                                      <p:to>
                                        <p:strVal val="visible"/>
                                      </p:to>
                                    </p:set>
                                    <p:animEffect transition="in" filter="box(in)">
                                      <p:cBhvr>
                                        <p:cTn id="16" dur="500"/>
                                        <p:tgtEl>
                                          <p:spTgt spid="90126"/>
                                        </p:tgtEl>
                                      </p:cBhvr>
                                    </p:animEffect>
                                  </p:childTnLst>
                                </p:cTn>
                              </p:par>
                              <p:par>
                                <p:cTn id="17" presetID="4" presetClass="entr" presetSubtype="16" fill="hold" grpId="0" nodeType="withEffect">
                                  <p:stCondLst>
                                    <p:cond delay="0"/>
                                  </p:stCondLst>
                                  <p:childTnLst>
                                    <p:set>
                                      <p:cBhvr>
                                        <p:cTn id="18" dur="1" fill="hold">
                                          <p:stCondLst>
                                            <p:cond delay="0"/>
                                          </p:stCondLst>
                                        </p:cTn>
                                        <p:tgtEl>
                                          <p:spTgt spid="90127"/>
                                        </p:tgtEl>
                                        <p:attrNameLst>
                                          <p:attrName>style.visibility</p:attrName>
                                        </p:attrNameLst>
                                      </p:cBhvr>
                                      <p:to>
                                        <p:strVal val="visible"/>
                                      </p:to>
                                    </p:set>
                                    <p:animEffect transition="in" filter="box(in)">
                                      <p:cBhvr>
                                        <p:cTn id="19" dur="500"/>
                                        <p:tgtEl>
                                          <p:spTgt spid="9012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nodeType="clickEffect">
                                  <p:stCondLst>
                                    <p:cond delay="0"/>
                                  </p:stCondLst>
                                  <p:childTnLst>
                                    <p:set>
                                      <p:cBhvr>
                                        <p:cTn id="23" dur="1" fill="hold">
                                          <p:stCondLst>
                                            <p:cond delay="0"/>
                                          </p:stCondLst>
                                        </p:cTn>
                                        <p:tgtEl>
                                          <p:spTgt spid="90130"/>
                                        </p:tgtEl>
                                        <p:attrNameLst>
                                          <p:attrName>style.visibility</p:attrName>
                                        </p:attrNameLst>
                                      </p:cBhvr>
                                      <p:to>
                                        <p:strVal val="visible"/>
                                      </p:to>
                                    </p:set>
                                    <p:animEffect transition="in" filter="checkerboard(across)">
                                      <p:cBhvr>
                                        <p:cTn id="24" dur="500"/>
                                        <p:tgtEl>
                                          <p:spTgt spid="90130"/>
                                        </p:tgtEl>
                                      </p:cBhvr>
                                    </p:animEffect>
                                  </p:childTnLst>
                                  <p:subTnLst>
                                    <p:audio>
                                      <p:cMediaNode>
                                        <p:cTn display="0" masterRel="sameClick">
                                          <p:stCondLst>
                                            <p:cond evt="begin" delay="0">
                                              <p:tn val="22"/>
                                            </p:cond>
                                          </p:stCondLst>
                                          <p:endCondLst>
                                            <p:cond evt="onStopAudio" delay="0">
                                              <p:tgtEl>
                                                <p:sldTgt/>
                                              </p:tgtEl>
                                            </p:cond>
                                          </p:endCondLst>
                                        </p:cTn>
                                        <p:tgtEl>
                                          <p:sndTgt r:embed="rId2" name="bomb.wav"/>
                                        </p:tgtEl>
                                      </p:cMediaNode>
                                    </p:audio>
                                  </p:subTnLst>
                                </p:cTn>
                              </p:par>
                            </p:childTnLst>
                          </p:cTn>
                        </p:par>
                        <p:par>
                          <p:cTn id="25" fill="hold" nodeType="afterGroup">
                            <p:stCondLst>
                              <p:cond delay="500"/>
                            </p:stCondLst>
                            <p:childTnLst>
                              <p:par>
                                <p:cTn id="26" presetID="8" presetClass="entr" presetSubtype="16" fill="hold" nodeType="afterEffect">
                                  <p:stCondLst>
                                    <p:cond delay="0"/>
                                  </p:stCondLst>
                                  <p:childTnLst>
                                    <p:set>
                                      <p:cBhvr>
                                        <p:cTn id="27" dur="1" fill="hold">
                                          <p:stCondLst>
                                            <p:cond delay="0"/>
                                          </p:stCondLst>
                                        </p:cTn>
                                        <p:tgtEl>
                                          <p:spTgt spid="90131">
                                            <p:txEl>
                                              <p:pRg st="0" end="0"/>
                                            </p:txEl>
                                          </p:spTgt>
                                        </p:tgtEl>
                                        <p:attrNameLst>
                                          <p:attrName>style.visibility</p:attrName>
                                        </p:attrNameLst>
                                      </p:cBhvr>
                                      <p:to>
                                        <p:strVal val="visible"/>
                                      </p:to>
                                    </p:set>
                                    <p:animEffect transition="in" filter="diamond(in)">
                                      <p:cBhvr>
                                        <p:cTn id="28" dur="2000"/>
                                        <p:tgtEl>
                                          <p:spTgt spid="90131">
                                            <p:txEl>
                                              <p:pRg st="0" end="0"/>
                                            </p:txEl>
                                          </p:spTgt>
                                        </p:tgtEl>
                                      </p:cBhvr>
                                    </p:animEffect>
                                  </p:childTnLst>
                                </p:cTn>
                              </p:par>
                            </p:childTnLst>
                          </p:cTn>
                        </p:par>
                        <p:par>
                          <p:cTn id="29" fill="hold" nodeType="afterGroup">
                            <p:stCondLst>
                              <p:cond delay="2500"/>
                            </p:stCondLst>
                            <p:childTnLst>
                              <p:par>
                                <p:cTn id="30" presetID="5" presetClass="entr" presetSubtype="10" fill="hold" nodeType="afterEffect">
                                  <p:stCondLst>
                                    <p:cond delay="0"/>
                                  </p:stCondLst>
                                  <p:childTnLst>
                                    <p:set>
                                      <p:cBhvr>
                                        <p:cTn id="31" dur="1" fill="hold">
                                          <p:stCondLst>
                                            <p:cond delay="0"/>
                                          </p:stCondLst>
                                        </p:cTn>
                                        <p:tgtEl>
                                          <p:spTgt spid="90132">
                                            <p:txEl>
                                              <p:pRg st="0" end="0"/>
                                            </p:txEl>
                                          </p:spTgt>
                                        </p:tgtEl>
                                        <p:attrNameLst>
                                          <p:attrName>style.visibility</p:attrName>
                                        </p:attrNameLst>
                                      </p:cBhvr>
                                      <p:to>
                                        <p:strVal val="visible"/>
                                      </p:to>
                                    </p:set>
                                    <p:animEffect transition="in" filter="checkerboard(across)">
                                      <p:cBhvr>
                                        <p:cTn id="32" dur="500"/>
                                        <p:tgtEl>
                                          <p:spTgt spid="90132">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16" fill="hold" nodeType="clickEffect">
                                  <p:stCondLst>
                                    <p:cond delay="0"/>
                                  </p:stCondLst>
                                  <p:childTnLst>
                                    <p:set>
                                      <p:cBhvr>
                                        <p:cTn id="36" dur="1" fill="hold">
                                          <p:stCondLst>
                                            <p:cond delay="0"/>
                                          </p:stCondLst>
                                        </p:cTn>
                                        <p:tgtEl>
                                          <p:spTgt spid="90133"/>
                                        </p:tgtEl>
                                        <p:attrNameLst>
                                          <p:attrName>style.visibility</p:attrName>
                                        </p:attrNameLst>
                                      </p:cBhvr>
                                      <p:to>
                                        <p:strVal val="visible"/>
                                      </p:to>
                                    </p:set>
                                    <p:animEffect transition="in" filter="box(in)">
                                      <p:cBhvr>
                                        <p:cTn id="37" dur="500"/>
                                        <p:tgtEl>
                                          <p:spTgt spid="90133"/>
                                        </p:tgtEl>
                                      </p:cBhvr>
                                    </p:animEffect>
                                  </p:childTnLst>
                                </p:cTn>
                              </p:par>
                            </p:childTnLst>
                          </p:cTn>
                        </p:par>
                        <p:par>
                          <p:cTn id="38" fill="hold" nodeType="afterGroup">
                            <p:stCondLst>
                              <p:cond delay="500"/>
                            </p:stCondLst>
                            <p:childTnLst>
                              <p:par>
                                <p:cTn id="39" presetID="3" presetClass="entr" presetSubtype="10" fill="hold" grpId="0" nodeType="afterEffect">
                                  <p:stCondLst>
                                    <p:cond delay="0"/>
                                  </p:stCondLst>
                                  <p:childTnLst>
                                    <p:set>
                                      <p:cBhvr>
                                        <p:cTn id="40" dur="1" fill="hold">
                                          <p:stCondLst>
                                            <p:cond delay="0"/>
                                          </p:stCondLst>
                                        </p:cTn>
                                        <p:tgtEl>
                                          <p:spTgt spid="90135"/>
                                        </p:tgtEl>
                                        <p:attrNameLst>
                                          <p:attrName>style.visibility</p:attrName>
                                        </p:attrNameLst>
                                      </p:cBhvr>
                                      <p:to>
                                        <p:strVal val="visible"/>
                                      </p:to>
                                    </p:set>
                                    <p:animEffect transition="in" filter="blinds(horizontal)">
                                      <p:cBhvr>
                                        <p:cTn id="41" dur="500"/>
                                        <p:tgtEl>
                                          <p:spTgt spid="90135"/>
                                        </p:tgtEl>
                                      </p:cBhvr>
                                    </p:animEffect>
                                  </p:childTnLst>
                                </p:cTn>
                              </p:par>
                            </p:childTnLst>
                          </p:cTn>
                        </p:par>
                        <p:par>
                          <p:cTn id="42" fill="hold" nodeType="afterGroup">
                            <p:stCondLst>
                              <p:cond delay="1000"/>
                            </p:stCondLst>
                            <p:childTnLst>
                              <p:par>
                                <p:cTn id="43" presetID="3" presetClass="entr" presetSubtype="10" fill="hold" grpId="0" nodeType="afterEffect">
                                  <p:stCondLst>
                                    <p:cond delay="0"/>
                                  </p:stCondLst>
                                  <p:childTnLst>
                                    <p:set>
                                      <p:cBhvr>
                                        <p:cTn id="44" dur="1" fill="hold">
                                          <p:stCondLst>
                                            <p:cond delay="0"/>
                                          </p:stCondLst>
                                        </p:cTn>
                                        <p:tgtEl>
                                          <p:spTgt spid="90134"/>
                                        </p:tgtEl>
                                        <p:attrNameLst>
                                          <p:attrName>style.visibility</p:attrName>
                                        </p:attrNameLst>
                                      </p:cBhvr>
                                      <p:to>
                                        <p:strVal val="visible"/>
                                      </p:to>
                                    </p:set>
                                    <p:animEffect transition="in" filter="blinds(horizontal)">
                                      <p:cBhvr>
                                        <p:cTn id="45" dur="500"/>
                                        <p:tgtEl>
                                          <p:spTgt spid="90134"/>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ntr" presetSubtype="10" fill="hold" nodeType="clickEffect">
                                  <p:stCondLst>
                                    <p:cond delay="0"/>
                                  </p:stCondLst>
                                  <p:childTnLst>
                                    <p:set>
                                      <p:cBhvr>
                                        <p:cTn id="49" dur="1" fill="hold">
                                          <p:stCondLst>
                                            <p:cond delay="0"/>
                                          </p:stCondLst>
                                        </p:cTn>
                                        <p:tgtEl>
                                          <p:spTgt spid="90140"/>
                                        </p:tgtEl>
                                        <p:attrNameLst>
                                          <p:attrName>style.visibility</p:attrName>
                                        </p:attrNameLst>
                                      </p:cBhvr>
                                      <p:to>
                                        <p:strVal val="visible"/>
                                      </p:to>
                                    </p:set>
                                    <p:animEffect transition="in" filter="blinds(horizontal)">
                                      <p:cBhvr>
                                        <p:cTn id="50" dur="500"/>
                                        <p:tgtEl>
                                          <p:spTgt spid="90140"/>
                                        </p:tgtEl>
                                      </p:cBhvr>
                                    </p:animEffect>
                                  </p:childTnLst>
                                </p:cTn>
                              </p:par>
                            </p:childTnLst>
                          </p:cTn>
                        </p:par>
                        <p:par>
                          <p:cTn id="51" fill="hold" nodeType="afterGroup">
                            <p:stCondLst>
                              <p:cond delay="500"/>
                            </p:stCondLst>
                            <p:childTnLst>
                              <p:par>
                                <p:cTn id="52" presetID="5" presetClass="entr" presetSubtype="10" fill="hold" grpId="0" nodeType="afterEffect">
                                  <p:stCondLst>
                                    <p:cond delay="0"/>
                                  </p:stCondLst>
                                  <p:childTnLst>
                                    <p:set>
                                      <p:cBhvr>
                                        <p:cTn id="53" dur="1" fill="hold">
                                          <p:stCondLst>
                                            <p:cond delay="0"/>
                                          </p:stCondLst>
                                        </p:cTn>
                                        <p:tgtEl>
                                          <p:spTgt spid="90138"/>
                                        </p:tgtEl>
                                        <p:attrNameLst>
                                          <p:attrName>style.visibility</p:attrName>
                                        </p:attrNameLst>
                                      </p:cBhvr>
                                      <p:to>
                                        <p:strVal val="visible"/>
                                      </p:to>
                                    </p:set>
                                    <p:animEffect transition="in" filter="checkerboard(across)">
                                      <p:cBhvr>
                                        <p:cTn id="54" dur="500"/>
                                        <p:tgtEl>
                                          <p:spTgt spid="90138"/>
                                        </p:tgtEl>
                                      </p:cBhvr>
                                    </p:animEffect>
                                  </p:childTnLst>
                                </p:cTn>
                              </p:par>
                            </p:childTnLst>
                          </p:cTn>
                        </p:par>
                        <p:par>
                          <p:cTn id="55" fill="hold" nodeType="afterGroup">
                            <p:stCondLst>
                              <p:cond delay="1000"/>
                            </p:stCondLst>
                            <p:childTnLst>
                              <p:par>
                                <p:cTn id="56" presetID="5" presetClass="entr" presetSubtype="10" fill="hold" grpId="0" nodeType="afterEffect">
                                  <p:stCondLst>
                                    <p:cond delay="0"/>
                                  </p:stCondLst>
                                  <p:childTnLst>
                                    <p:set>
                                      <p:cBhvr>
                                        <p:cTn id="57" dur="1" fill="hold">
                                          <p:stCondLst>
                                            <p:cond delay="0"/>
                                          </p:stCondLst>
                                        </p:cTn>
                                        <p:tgtEl>
                                          <p:spTgt spid="90136"/>
                                        </p:tgtEl>
                                        <p:attrNameLst>
                                          <p:attrName>style.visibility</p:attrName>
                                        </p:attrNameLst>
                                      </p:cBhvr>
                                      <p:to>
                                        <p:strVal val="visible"/>
                                      </p:to>
                                    </p:set>
                                    <p:animEffect transition="in" filter="checkerboard(across)">
                                      <p:cBhvr>
                                        <p:cTn id="58" dur="500"/>
                                        <p:tgtEl>
                                          <p:spTgt spid="9013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4" presetClass="entr" presetSubtype="16" fill="hold" nodeType="clickEffect">
                                  <p:stCondLst>
                                    <p:cond delay="0"/>
                                  </p:stCondLst>
                                  <p:childTnLst>
                                    <p:set>
                                      <p:cBhvr>
                                        <p:cTn id="62" dur="1" fill="hold">
                                          <p:stCondLst>
                                            <p:cond delay="0"/>
                                          </p:stCondLst>
                                        </p:cTn>
                                        <p:tgtEl>
                                          <p:spTgt spid="90141"/>
                                        </p:tgtEl>
                                        <p:attrNameLst>
                                          <p:attrName>style.visibility</p:attrName>
                                        </p:attrNameLst>
                                      </p:cBhvr>
                                      <p:to>
                                        <p:strVal val="visible"/>
                                      </p:to>
                                    </p:set>
                                    <p:animEffect transition="in" filter="box(in)">
                                      <p:cBhvr>
                                        <p:cTn id="63" dur="500"/>
                                        <p:tgtEl>
                                          <p:spTgt spid="90141"/>
                                        </p:tgtEl>
                                      </p:cBhvr>
                                    </p:animEffect>
                                  </p:childTnLst>
                                </p:cTn>
                              </p:par>
                            </p:childTnLst>
                          </p:cTn>
                        </p:par>
                        <p:par>
                          <p:cTn id="64" fill="hold" nodeType="afterGroup">
                            <p:stCondLst>
                              <p:cond delay="500"/>
                            </p:stCondLst>
                            <p:childTnLst>
                              <p:par>
                                <p:cTn id="65" presetID="3" presetClass="entr" presetSubtype="10" fill="hold" grpId="0" nodeType="afterEffect">
                                  <p:stCondLst>
                                    <p:cond delay="0"/>
                                  </p:stCondLst>
                                  <p:childTnLst>
                                    <p:set>
                                      <p:cBhvr>
                                        <p:cTn id="66" dur="1" fill="hold">
                                          <p:stCondLst>
                                            <p:cond delay="0"/>
                                          </p:stCondLst>
                                        </p:cTn>
                                        <p:tgtEl>
                                          <p:spTgt spid="90139"/>
                                        </p:tgtEl>
                                        <p:attrNameLst>
                                          <p:attrName>style.visibility</p:attrName>
                                        </p:attrNameLst>
                                      </p:cBhvr>
                                      <p:to>
                                        <p:strVal val="visible"/>
                                      </p:to>
                                    </p:set>
                                    <p:animEffect transition="in" filter="blinds(horizontal)">
                                      <p:cBhvr>
                                        <p:cTn id="67" dur="500"/>
                                        <p:tgtEl>
                                          <p:spTgt spid="90139"/>
                                        </p:tgtEl>
                                      </p:cBhvr>
                                    </p:animEffect>
                                  </p:childTnLst>
                                </p:cTn>
                              </p:par>
                            </p:childTnLst>
                          </p:cTn>
                        </p:par>
                        <p:par>
                          <p:cTn id="68" fill="hold" nodeType="afterGroup">
                            <p:stCondLst>
                              <p:cond delay="1000"/>
                            </p:stCondLst>
                            <p:childTnLst>
                              <p:par>
                                <p:cTn id="69" presetID="3" presetClass="entr" presetSubtype="10" fill="hold" grpId="0" nodeType="afterEffect">
                                  <p:stCondLst>
                                    <p:cond delay="0"/>
                                  </p:stCondLst>
                                  <p:childTnLst>
                                    <p:set>
                                      <p:cBhvr>
                                        <p:cTn id="70" dur="1" fill="hold">
                                          <p:stCondLst>
                                            <p:cond delay="0"/>
                                          </p:stCondLst>
                                        </p:cTn>
                                        <p:tgtEl>
                                          <p:spTgt spid="90137"/>
                                        </p:tgtEl>
                                        <p:attrNameLst>
                                          <p:attrName>style.visibility</p:attrName>
                                        </p:attrNameLst>
                                      </p:cBhvr>
                                      <p:to>
                                        <p:strVal val="visible"/>
                                      </p:to>
                                    </p:set>
                                    <p:animEffect transition="in" filter="blinds(horizontal)">
                                      <p:cBhvr>
                                        <p:cTn id="71" dur="500"/>
                                        <p:tgtEl>
                                          <p:spTgt spid="90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26" grpId="0" animBg="1"/>
      <p:bldP spid="90127" grpId="0" animBg="1"/>
      <p:bldP spid="90134" grpId="0" animBg="1"/>
      <p:bldP spid="90135" grpId="0"/>
      <p:bldP spid="90136" grpId="0" animBg="1"/>
      <p:bldP spid="90137" grpId="0" animBg="1"/>
      <p:bldP spid="90138" grpId="0"/>
      <p:bldP spid="9013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1D743841-3664-418D-B895-D9C028AF69C1}"/>
              </a:ext>
            </a:extLst>
          </p:cNvPr>
          <p:cNvGrpSpPr>
            <a:grpSpLocks/>
          </p:cNvGrpSpPr>
          <p:nvPr/>
        </p:nvGrpSpPr>
        <p:grpSpPr bwMode="auto">
          <a:xfrm>
            <a:off x="2209800" y="0"/>
            <a:ext cx="7162800" cy="6858000"/>
            <a:chOff x="2512" y="1096"/>
            <a:chExt cx="2477" cy="2450"/>
          </a:xfrm>
        </p:grpSpPr>
        <p:sp>
          <p:nvSpPr>
            <p:cNvPr id="38917" name="Freeform 10">
              <a:extLst>
                <a:ext uri="{FF2B5EF4-FFF2-40B4-BE49-F238E27FC236}">
                  <a16:creationId xmlns:a16="http://schemas.microsoft.com/office/drawing/2014/main" xmlns="" id="{62AF5634-124D-4CDA-B798-C6745D772E43}"/>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38918" name="Group 11">
              <a:extLst>
                <a:ext uri="{FF2B5EF4-FFF2-40B4-BE49-F238E27FC236}">
                  <a16:creationId xmlns:a16="http://schemas.microsoft.com/office/drawing/2014/main" xmlns="" id="{070D6324-38CC-4DCC-9D21-C6E4C176674C}"/>
                </a:ext>
              </a:extLst>
            </p:cNvPr>
            <p:cNvGrpSpPr>
              <a:grpSpLocks/>
            </p:cNvGrpSpPr>
            <p:nvPr/>
          </p:nvGrpSpPr>
          <p:grpSpPr bwMode="auto">
            <a:xfrm>
              <a:off x="2547" y="1131"/>
              <a:ext cx="2407" cy="2380"/>
              <a:chOff x="2547" y="1131"/>
              <a:chExt cx="2407" cy="2380"/>
            </a:xfrm>
          </p:grpSpPr>
          <p:sp>
            <p:nvSpPr>
              <p:cNvPr id="38919" name="Freeform 12">
                <a:extLst>
                  <a:ext uri="{FF2B5EF4-FFF2-40B4-BE49-F238E27FC236}">
                    <a16:creationId xmlns:a16="http://schemas.microsoft.com/office/drawing/2014/main" xmlns="" id="{9DA83D77-459F-4116-9655-157553DFE6AC}"/>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0" name="Freeform 13">
                <a:extLst>
                  <a:ext uri="{FF2B5EF4-FFF2-40B4-BE49-F238E27FC236}">
                    <a16:creationId xmlns:a16="http://schemas.microsoft.com/office/drawing/2014/main" xmlns="" id="{8FC3B8E0-4116-45FF-9987-81062EEA983D}"/>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1" name="Freeform 14">
                <a:extLst>
                  <a:ext uri="{FF2B5EF4-FFF2-40B4-BE49-F238E27FC236}">
                    <a16:creationId xmlns:a16="http://schemas.microsoft.com/office/drawing/2014/main" xmlns="" id="{FA51EEC6-2B56-45FB-83CD-5173D0634117}"/>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2" name="Freeform 15">
                <a:extLst>
                  <a:ext uri="{FF2B5EF4-FFF2-40B4-BE49-F238E27FC236}">
                    <a16:creationId xmlns:a16="http://schemas.microsoft.com/office/drawing/2014/main" xmlns="" id="{696EA620-3B91-480B-A0CD-FA119783CB41}"/>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3" name="Freeform 16">
                <a:extLst>
                  <a:ext uri="{FF2B5EF4-FFF2-40B4-BE49-F238E27FC236}">
                    <a16:creationId xmlns:a16="http://schemas.microsoft.com/office/drawing/2014/main" xmlns="" id="{39FF9E67-57F1-478E-9058-B664E7782976}"/>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rgbClr val="FFFFFF"/>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4" name="Freeform 17">
                <a:extLst>
                  <a:ext uri="{FF2B5EF4-FFF2-40B4-BE49-F238E27FC236}">
                    <a16:creationId xmlns:a16="http://schemas.microsoft.com/office/drawing/2014/main" xmlns="" id="{547E3018-B41B-4FF4-9FDE-D10DFED3161A}"/>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5" name="Freeform 18">
                <a:extLst>
                  <a:ext uri="{FF2B5EF4-FFF2-40B4-BE49-F238E27FC236}">
                    <a16:creationId xmlns:a16="http://schemas.microsoft.com/office/drawing/2014/main" xmlns="" id="{505F39F7-5482-41CE-995D-219FF4A0EDAD}"/>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6" name="Freeform 19">
                <a:extLst>
                  <a:ext uri="{FF2B5EF4-FFF2-40B4-BE49-F238E27FC236}">
                    <a16:creationId xmlns:a16="http://schemas.microsoft.com/office/drawing/2014/main" xmlns="" id="{AC8B3807-9543-43DF-8457-30B3F4B67C70}"/>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7" name="Freeform 20">
                <a:extLst>
                  <a:ext uri="{FF2B5EF4-FFF2-40B4-BE49-F238E27FC236}">
                    <a16:creationId xmlns:a16="http://schemas.microsoft.com/office/drawing/2014/main" xmlns="" id="{C64E7353-B915-45F7-A379-24EDE5129914}"/>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8" name="Freeform 21">
                <a:extLst>
                  <a:ext uri="{FF2B5EF4-FFF2-40B4-BE49-F238E27FC236}">
                    <a16:creationId xmlns:a16="http://schemas.microsoft.com/office/drawing/2014/main" xmlns="" id="{DE35F919-0494-4D81-B339-460353283365}"/>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rgbClr val="E6DAB8"/>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29" name="Freeform 22">
                <a:extLst>
                  <a:ext uri="{FF2B5EF4-FFF2-40B4-BE49-F238E27FC236}">
                    <a16:creationId xmlns:a16="http://schemas.microsoft.com/office/drawing/2014/main" xmlns="" id="{3F2EE648-3324-4177-8D99-9B2B57D994B4}"/>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0" name="Freeform 23">
                <a:extLst>
                  <a:ext uri="{FF2B5EF4-FFF2-40B4-BE49-F238E27FC236}">
                    <a16:creationId xmlns:a16="http://schemas.microsoft.com/office/drawing/2014/main" xmlns="" id="{9BC2B5DE-7CFA-4B46-AA24-1EDBF3732F16}"/>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1" name="Freeform 24">
                <a:extLst>
                  <a:ext uri="{FF2B5EF4-FFF2-40B4-BE49-F238E27FC236}">
                    <a16:creationId xmlns:a16="http://schemas.microsoft.com/office/drawing/2014/main" xmlns="" id="{E4634191-CD02-4887-96E6-04370E69DCC3}"/>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rgbClr val="E6DAB8"/>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2" name="Freeform 25">
                <a:extLst>
                  <a:ext uri="{FF2B5EF4-FFF2-40B4-BE49-F238E27FC236}">
                    <a16:creationId xmlns:a16="http://schemas.microsoft.com/office/drawing/2014/main" xmlns="" id="{DF1057A3-D70E-43E7-9AC2-CF1DC352553F}"/>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3" name="Freeform 26">
                <a:extLst>
                  <a:ext uri="{FF2B5EF4-FFF2-40B4-BE49-F238E27FC236}">
                    <a16:creationId xmlns:a16="http://schemas.microsoft.com/office/drawing/2014/main" xmlns="" id="{CAFF42E7-A664-4F63-8FAB-8F79ECEA3A63}"/>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4" name="Freeform 27">
                <a:extLst>
                  <a:ext uri="{FF2B5EF4-FFF2-40B4-BE49-F238E27FC236}">
                    <a16:creationId xmlns:a16="http://schemas.microsoft.com/office/drawing/2014/main" xmlns="" id="{6640CD31-B6F3-4291-846E-F3A22CA4C199}"/>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rgbClr val="E6DAB8"/>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5" name="Freeform 28">
                <a:extLst>
                  <a:ext uri="{FF2B5EF4-FFF2-40B4-BE49-F238E27FC236}">
                    <a16:creationId xmlns:a16="http://schemas.microsoft.com/office/drawing/2014/main" xmlns="" id="{766C0E9D-810A-419B-B89F-BC268F8B0D20}"/>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rgbClr val="FFFFFF"/>
              </a:solidFill>
              <a:ln w="9525">
                <a:solidFill>
                  <a:srgbClr val="E6DAB8"/>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6" name="Freeform 29">
                <a:extLst>
                  <a:ext uri="{FF2B5EF4-FFF2-40B4-BE49-F238E27FC236}">
                    <a16:creationId xmlns:a16="http://schemas.microsoft.com/office/drawing/2014/main" xmlns="" id="{9E66B7C3-B4EE-43DA-BA44-D6DEC6B5785C}"/>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7" name="Freeform 30">
                <a:extLst>
                  <a:ext uri="{FF2B5EF4-FFF2-40B4-BE49-F238E27FC236}">
                    <a16:creationId xmlns:a16="http://schemas.microsoft.com/office/drawing/2014/main" xmlns="" id="{FF78B355-66DD-4788-9FD6-452DE7AFCF1E}"/>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8" name="Freeform 31">
                <a:extLst>
                  <a:ext uri="{FF2B5EF4-FFF2-40B4-BE49-F238E27FC236}">
                    <a16:creationId xmlns:a16="http://schemas.microsoft.com/office/drawing/2014/main" xmlns="" id="{420F1132-8DD5-4D32-A3D8-D60EE99767A7}"/>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rgbClr val="E6DAB8"/>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39" name="Freeform 32">
                <a:extLst>
                  <a:ext uri="{FF2B5EF4-FFF2-40B4-BE49-F238E27FC236}">
                    <a16:creationId xmlns:a16="http://schemas.microsoft.com/office/drawing/2014/main" xmlns="" id="{0DC0554A-286D-4DD3-B577-1971E04A099C}"/>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rgbClr val="E6DAB8"/>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0" name="Freeform 33">
                <a:extLst>
                  <a:ext uri="{FF2B5EF4-FFF2-40B4-BE49-F238E27FC236}">
                    <a16:creationId xmlns:a16="http://schemas.microsoft.com/office/drawing/2014/main" xmlns="" id="{F185C1DE-421F-4825-825E-854AEB894A89}"/>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1" name="Freeform 34">
                <a:extLst>
                  <a:ext uri="{FF2B5EF4-FFF2-40B4-BE49-F238E27FC236}">
                    <a16:creationId xmlns:a16="http://schemas.microsoft.com/office/drawing/2014/main" xmlns="" id="{4EF5C3FE-3E38-4050-9B41-4F607029AD39}"/>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2" name="Freeform 35">
                <a:extLst>
                  <a:ext uri="{FF2B5EF4-FFF2-40B4-BE49-F238E27FC236}">
                    <a16:creationId xmlns:a16="http://schemas.microsoft.com/office/drawing/2014/main" xmlns="" id="{D6B865CE-5998-489C-9C4E-149A3F0A23D9}"/>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3" name="Freeform 36">
                <a:extLst>
                  <a:ext uri="{FF2B5EF4-FFF2-40B4-BE49-F238E27FC236}">
                    <a16:creationId xmlns:a16="http://schemas.microsoft.com/office/drawing/2014/main" xmlns="" id="{91830189-09C1-44F2-A735-4A75D2A702A9}"/>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4" name="Freeform 37">
                <a:extLst>
                  <a:ext uri="{FF2B5EF4-FFF2-40B4-BE49-F238E27FC236}">
                    <a16:creationId xmlns:a16="http://schemas.microsoft.com/office/drawing/2014/main" xmlns="" id="{3389BE64-0068-4D8D-849D-FC69C9273608}"/>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5" name="Freeform 38">
                <a:extLst>
                  <a:ext uri="{FF2B5EF4-FFF2-40B4-BE49-F238E27FC236}">
                    <a16:creationId xmlns:a16="http://schemas.microsoft.com/office/drawing/2014/main" xmlns="" id="{5C0F77F6-775E-458E-A137-C54BF5D03BED}"/>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rgbClr val="FFFFFF"/>
              </a:solidFill>
              <a:ln w="9525">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6" name="Freeform 39">
                <a:extLst>
                  <a:ext uri="{FF2B5EF4-FFF2-40B4-BE49-F238E27FC236}">
                    <a16:creationId xmlns:a16="http://schemas.microsoft.com/office/drawing/2014/main" xmlns="" id="{E22CDF67-7893-4A88-B014-B6642734784F}"/>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7" name="Freeform 40">
                <a:extLst>
                  <a:ext uri="{FF2B5EF4-FFF2-40B4-BE49-F238E27FC236}">
                    <a16:creationId xmlns:a16="http://schemas.microsoft.com/office/drawing/2014/main" xmlns="" id="{62B94183-2B4C-434A-838F-3E536CE95DB3}"/>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rgbClr val="FFFFFF"/>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8" name="Freeform 41">
                <a:extLst>
                  <a:ext uri="{FF2B5EF4-FFF2-40B4-BE49-F238E27FC236}">
                    <a16:creationId xmlns:a16="http://schemas.microsoft.com/office/drawing/2014/main" xmlns="" id="{8EA0ABED-3647-4601-A9FD-35B7B46DECA6}"/>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rgbClr val="FFCCFF"/>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49" name="Freeform 42">
                <a:extLst>
                  <a:ext uri="{FF2B5EF4-FFF2-40B4-BE49-F238E27FC236}">
                    <a16:creationId xmlns:a16="http://schemas.microsoft.com/office/drawing/2014/main" xmlns="" id="{683C57A3-7086-4E00-B85F-D48CBAEEA76D}"/>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50" name="Oval 43">
                <a:extLst>
                  <a:ext uri="{FF2B5EF4-FFF2-40B4-BE49-F238E27FC236}">
                    <a16:creationId xmlns:a16="http://schemas.microsoft.com/office/drawing/2014/main" xmlns="" id="{8F22422A-83A6-49BB-B713-1E4B73A3F508}"/>
                  </a:ext>
                </a:extLst>
              </p:cNvPr>
              <p:cNvSpPr>
                <a:spLocks noChangeArrowheads="1"/>
              </p:cNvSpPr>
              <p:nvPr/>
            </p:nvSpPr>
            <p:spPr bwMode="auto">
              <a:xfrm>
                <a:off x="3210" y="1786"/>
                <a:ext cx="1081" cy="1070"/>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8951" name="Freeform 44">
                <a:extLst>
                  <a:ext uri="{FF2B5EF4-FFF2-40B4-BE49-F238E27FC236}">
                    <a16:creationId xmlns:a16="http://schemas.microsoft.com/office/drawing/2014/main" xmlns="" id="{FFFFD95E-5951-4E70-86FA-359B62AF2C86}"/>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rgbClr val="FFCCFF"/>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52" name="Freeform 45">
                <a:extLst>
                  <a:ext uri="{FF2B5EF4-FFF2-40B4-BE49-F238E27FC236}">
                    <a16:creationId xmlns:a16="http://schemas.microsoft.com/office/drawing/2014/main" xmlns="" id="{C470795F-C7E9-43F0-9874-6BCA066EC20B}"/>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53" name="Freeform 46">
                <a:extLst>
                  <a:ext uri="{FF2B5EF4-FFF2-40B4-BE49-F238E27FC236}">
                    <a16:creationId xmlns:a16="http://schemas.microsoft.com/office/drawing/2014/main" xmlns="" id="{47AD553A-09CF-441F-B5B2-FAAD32FFBC6C}"/>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54" name="Freeform 47">
                <a:extLst>
                  <a:ext uri="{FF2B5EF4-FFF2-40B4-BE49-F238E27FC236}">
                    <a16:creationId xmlns:a16="http://schemas.microsoft.com/office/drawing/2014/main" xmlns="" id="{DF105542-1BBE-48E9-9640-80BF0C77333A}"/>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55" name="Freeform 48">
                <a:extLst>
                  <a:ext uri="{FF2B5EF4-FFF2-40B4-BE49-F238E27FC236}">
                    <a16:creationId xmlns:a16="http://schemas.microsoft.com/office/drawing/2014/main" xmlns="" id="{EBCE5D6D-BC7D-469F-A008-30CF06361220}"/>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56" name="Freeform 49">
                <a:extLst>
                  <a:ext uri="{FF2B5EF4-FFF2-40B4-BE49-F238E27FC236}">
                    <a16:creationId xmlns:a16="http://schemas.microsoft.com/office/drawing/2014/main" xmlns="" id="{A74FBCEE-BE10-4A3D-86F1-C0E265923A7B}"/>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57" name="Freeform 50">
                <a:extLst>
                  <a:ext uri="{FF2B5EF4-FFF2-40B4-BE49-F238E27FC236}">
                    <a16:creationId xmlns:a16="http://schemas.microsoft.com/office/drawing/2014/main" xmlns="" id="{E31916D6-2178-4D1E-9591-6E8610FE1B7E}"/>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58" name="Freeform 51">
                <a:extLst>
                  <a:ext uri="{FF2B5EF4-FFF2-40B4-BE49-F238E27FC236}">
                    <a16:creationId xmlns:a16="http://schemas.microsoft.com/office/drawing/2014/main" xmlns="" id="{BBAC4C40-62D4-401E-974D-5A43C3BA2F22}"/>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59" name="Freeform 52">
                <a:extLst>
                  <a:ext uri="{FF2B5EF4-FFF2-40B4-BE49-F238E27FC236}">
                    <a16:creationId xmlns:a16="http://schemas.microsoft.com/office/drawing/2014/main" xmlns="" id="{F887FC69-F8CE-48DF-B748-7960BB962AC1}"/>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rgbClr val="FFFFFF"/>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60" name="Freeform 53">
                <a:extLst>
                  <a:ext uri="{FF2B5EF4-FFF2-40B4-BE49-F238E27FC236}">
                    <a16:creationId xmlns:a16="http://schemas.microsoft.com/office/drawing/2014/main" xmlns="" id="{7B6C88FC-E311-4458-AB24-9119D4D813B9}"/>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rgbClr val="FFFFFF"/>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61" name="Freeform 54">
                <a:extLst>
                  <a:ext uri="{FF2B5EF4-FFF2-40B4-BE49-F238E27FC236}">
                    <a16:creationId xmlns:a16="http://schemas.microsoft.com/office/drawing/2014/main" xmlns="" id="{73C8D326-307D-456B-9CBB-0A50DC3B4AC0}"/>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62" name="Freeform 55">
                <a:extLst>
                  <a:ext uri="{FF2B5EF4-FFF2-40B4-BE49-F238E27FC236}">
                    <a16:creationId xmlns:a16="http://schemas.microsoft.com/office/drawing/2014/main" xmlns="" id="{28026016-CB0B-4877-82D6-A494E07C7D0F}"/>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rgbClr val="FFFFFF"/>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63" name="Freeform 56">
                <a:extLst>
                  <a:ext uri="{FF2B5EF4-FFF2-40B4-BE49-F238E27FC236}">
                    <a16:creationId xmlns:a16="http://schemas.microsoft.com/office/drawing/2014/main" xmlns="" id="{CAD27D17-83A4-4125-934A-35540FDFCF38}"/>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64" name="Freeform 57">
                <a:extLst>
                  <a:ext uri="{FF2B5EF4-FFF2-40B4-BE49-F238E27FC236}">
                    <a16:creationId xmlns:a16="http://schemas.microsoft.com/office/drawing/2014/main" xmlns="" id="{D13C7A2C-E468-4B5E-8C3C-A2C576E52248}"/>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65" name="Freeform 58">
                <a:extLst>
                  <a:ext uri="{FF2B5EF4-FFF2-40B4-BE49-F238E27FC236}">
                    <a16:creationId xmlns:a16="http://schemas.microsoft.com/office/drawing/2014/main" xmlns="" id="{726F5C53-CF90-41C8-B54D-A455A6C7EEED}"/>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66" name="Freeform 59">
                <a:extLst>
                  <a:ext uri="{FF2B5EF4-FFF2-40B4-BE49-F238E27FC236}">
                    <a16:creationId xmlns:a16="http://schemas.microsoft.com/office/drawing/2014/main" xmlns="" id="{25DD8A94-E784-4082-AF1A-E5DC75807B3E}"/>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67" name="Oval 60">
                <a:extLst>
                  <a:ext uri="{FF2B5EF4-FFF2-40B4-BE49-F238E27FC236}">
                    <a16:creationId xmlns:a16="http://schemas.microsoft.com/office/drawing/2014/main" xmlns="" id="{1F033DFC-BB76-4C20-A8D6-CB65F8EAA51A}"/>
                  </a:ext>
                </a:extLst>
              </p:cNvPr>
              <p:cNvSpPr>
                <a:spLocks noChangeArrowheads="1"/>
              </p:cNvSpPr>
              <p:nvPr/>
            </p:nvSpPr>
            <p:spPr bwMode="auto">
              <a:xfrm>
                <a:off x="3464" y="2037"/>
                <a:ext cx="573" cy="567"/>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38968" name="Freeform 61">
                <a:extLst>
                  <a:ext uri="{FF2B5EF4-FFF2-40B4-BE49-F238E27FC236}">
                    <a16:creationId xmlns:a16="http://schemas.microsoft.com/office/drawing/2014/main" xmlns="" id="{764681DE-4A5F-41BB-9ED3-1FCE36FDC6E0}"/>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rgbClr val="FFFFFF"/>
              </a:solidFill>
              <a:ln w="0">
                <a:solidFill>
                  <a:srgbClr val="E9CDB5"/>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8969" name="Oval 62">
                <a:extLst>
                  <a:ext uri="{FF2B5EF4-FFF2-40B4-BE49-F238E27FC236}">
                    <a16:creationId xmlns:a16="http://schemas.microsoft.com/office/drawing/2014/main" xmlns="" id="{CFAAD5B5-A9CC-4841-B258-60553567C05E}"/>
                  </a:ext>
                </a:extLst>
              </p:cNvPr>
              <p:cNvSpPr>
                <a:spLocks noChangeArrowheads="1"/>
              </p:cNvSpPr>
              <p:nvPr/>
            </p:nvSpPr>
            <p:spPr bwMode="auto">
              <a:xfrm>
                <a:off x="3445" y="2019"/>
                <a:ext cx="611" cy="605"/>
              </a:xfrm>
              <a:prstGeom prst="ellipse">
                <a:avLst/>
              </a:prstGeom>
              <a:solidFill>
                <a:schemeClr val="bg1"/>
              </a:soli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38970" name="Picture 63" descr="Untitled-2 csdopy">
                <a:extLst>
                  <a:ext uri="{FF2B5EF4-FFF2-40B4-BE49-F238E27FC236}">
                    <a16:creationId xmlns:a16="http://schemas.microsoft.com/office/drawing/2014/main" xmlns="" id="{6D8CCD13-4E16-408F-9BAE-CF03F6A24C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rgbClr val="FFFFFF"/>
              </a:solidFill>
              <a:ln w="9525">
                <a:solidFill>
                  <a:schemeClr val="bg1"/>
                </a:solidFill>
                <a:miter lim="800000"/>
                <a:headEnd/>
                <a:tailEnd/>
              </a:ln>
            </p:spPr>
          </p:pic>
        </p:grpSp>
      </p:grpSp>
      <p:sp>
        <p:nvSpPr>
          <p:cNvPr id="91143" name="Rectangle 7">
            <a:extLst>
              <a:ext uri="{FF2B5EF4-FFF2-40B4-BE49-F238E27FC236}">
                <a16:creationId xmlns:a16="http://schemas.microsoft.com/office/drawing/2014/main" xmlns="" id="{C4F5E70C-8321-4DAF-947F-F51125FDB447}"/>
              </a:ext>
            </a:extLst>
          </p:cNvPr>
          <p:cNvSpPr>
            <a:spLocks noChangeArrowheads="1"/>
          </p:cNvSpPr>
          <p:nvPr/>
        </p:nvSpPr>
        <p:spPr bwMode="auto">
          <a:xfrm>
            <a:off x="1524000" y="1479550"/>
            <a:ext cx="8763000" cy="263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20000"/>
              </a:spcBef>
              <a:buFontTx/>
              <a:buChar char="•"/>
            </a:pPr>
            <a:endParaRPr lang="en-US" altLang="en-US" sz="3200" b="1">
              <a:solidFill>
                <a:srgbClr val="FF0000"/>
              </a:solidFill>
              <a:latin typeface="Times New Roman" panose="02020603050405020304" pitchFamily="18" charset="0"/>
              <a:cs typeface="Times New Roman" panose="02020603050405020304" pitchFamily="18" charset="0"/>
            </a:endParaRPr>
          </a:p>
          <a:p>
            <a:pPr algn="l" eaLnBrk="1" hangingPunct="1">
              <a:spcBef>
                <a:spcPct val="20000"/>
              </a:spcBef>
            </a:pPr>
            <a:r>
              <a:rPr lang="en-US" altLang="en-US" sz="3200" b="1">
                <a:solidFill>
                  <a:srgbClr val="FF0000"/>
                </a:solidFill>
                <a:latin typeface="Times New Roman" panose="02020603050405020304" pitchFamily="18" charset="0"/>
                <a:cs typeface="Times New Roman" panose="02020603050405020304" pitchFamily="18" charset="0"/>
              </a:rPr>
              <a:t>     </a:t>
            </a:r>
            <a:r>
              <a:rPr lang="en-US" altLang="en-US" sz="3600" b="1">
                <a:solidFill>
                  <a:srgbClr val="0000FF"/>
                </a:solidFill>
                <a:latin typeface="Times New Roman" panose="02020603050405020304" pitchFamily="18" charset="0"/>
                <a:cs typeface="Times New Roman" panose="02020603050405020304" pitchFamily="18" charset="0"/>
              </a:rPr>
              <a:t>Từ đầu thế kỉ XVI, chính quyền nhà Lê suy yếu. Các tập đoàn phong kiến xâu xé nhau tranh giành ngai vàng.</a:t>
            </a:r>
            <a:r>
              <a:rPr lang="en-US" altLang="en-US" sz="3600" b="1">
                <a:solidFill>
                  <a:srgbClr val="6600CC"/>
                </a:solidFill>
                <a:latin typeface="Times New Roman" panose="02020603050405020304" pitchFamily="18" charset="0"/>
                <a:cs typeface="Times New Roman" panose="02020603050405020304" pitchFamily="18" charset="0"/>
              </a:rPr>
              <a:t> </a:t>
            </a:r>
          </a:p>
        </p:txBody>
      </p:sp>
      <p:sp>
        <p:nvSpPr>
          <p:cNvPr id="38916" name="Text Box 14">
            <a:extLst>
              <a:ext uri="{FF2B5EF4-FFF2-40B4-BE49-F238E27FC236}">
                <a16:creationId xmlns:a16="http://schemas.microsoft.com/office/drawing/2014/main" xmlns="" id="{6FC615C0-616A-456A-B7BC-571E04E9B7F4}"/>
              </a:ext>
            </a:extLst>
          </p:cNvPr>
          <p:cNvSpPr txBox="1">
            <a:spLocks noChangeArrowheads="1"/>
          </p:cNvSpPr>
          <p:nvPr/>
        </p:nvSpPr>
        <p:spPr bwMode="auto">
          <a:xfrm>
            <a:off x="5029200" y="609601"/>
            <a:ext cx="2590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lgn="ctr">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800" b="1" dirty="0" err="1">
                <a:solidFill>
                  <a:srgbClr val="FF0066"/>
                </a:solidFill>
                <a:latin typeface="Times New Roman" panose="02020603050405020304" pitchFamily="18" charset="0"/>
                <a:cs typeface="Times New Roman" panose="02020603050405020304" pitchFamily="18" charset="0"/>
              </a:rPr>
              <a:t>Ghi</a:t>
            </a:r>
            <a:r>
              <a:rPr lang="en-US" altLang="en-US" sz="3800" b="1" dirty="0">
                <a:solidFill>
                  <a:srgbClr val="FF0066"/>
                </a:solidFill>
                <a:latin typeface="Times New Roman" panose="02020603050405020304" pitchFamily="18" charset="0"/>
                <a:cs typeface="Times New Roman" panose="02020603050405020304" pitchFamily="18" charset="0"/>
              </a:rPr>
              <a:t> </a:t>
            </a:r>
            <a:r>
              <a:rPr lang="en-US" altLang="en-US" sz="3800" b="1" dirty="0" err="1">
                <a:solidFill>
                  <a:srgbClr val="FF0066"/>
                </a:solidFill>
                <a:latin typeface="Times New Roman" panose="02020603050405020304" pitchFamily="18" charset="0"/>
                <a:cs typeface="Times New Roman" panose="02020603050405020304" pitchFamily="18" charset="0"/>
              </a:rPr>
              <a:t>nhớ</a:t>
            </a:r>
            <a:endParaRPr lang="en-US" altLang="en-US" sz="3800" b="1" dirty="0">
              <a:solidFill>
                <a:srgbClr val="FF0066"/>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3" presetClass="entr" presetSubtype="10" fill="hold" grpId="0" nodeType="clickEffect">
                                  <p:stCondLst>
                                    <p:cond delay="0"/>
                                  </p:stCondLst>
                                  <p:childTnLst>
                                    <p:set>
                                      <p:cBhvr>
                                        <p:cTn id="10" dur="1" fill="hold">
                                          <p:stCondLst>
                                            <p:cond delay="0"/>
                                          </p:stCondLst>
                                        </p:cTn>
                                        <p:tgtEl>
                                          <p:spTgt spid="91143">
                                            <p:txEl>
                                              <p:pRg st="1" end="1"/>
                                            </p:txEl>
                                          </p:spTgt>
                                        </p:tgtEl>
                                        <p:attrNameLst>
                                          <p:attrName>style.visibility</p:attrName>
                                        </p:attrNameLst>
                                      </p:cBhvr>
                                      <p:to>
                                        <p:strVal val="visible"/>
                                      </p:to>
                                    </p:set>
                                    <p:animEffect transition="in" filter="blinds(horizontal)">
                                      <p:cBhvr>
                                        <p:cTn id="11" dur="500"/>
                                        <p:tgtEl>
                                          <p:spTgt spid="9114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3"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89">
            <a:extLst>
              <a:ext uri="{FF2B5EF4-FFF2-40B4-BE49-F238E27FC236}">
                <a16:creationId xmlns:a16="http://schemas.microsoft.com/office/drawing/2014/main" xmlns="" id="{32347C04-7CEB-46DA-852D-1E99926295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WordArt 4">
            <a:extLst>
              <a:ext uri="{FF2B5EF4-FFF2-40B4-BE49-F238E27FC236}">
                <a16:creationId xmlns:a16="http://schemas.microsoft.com/office/drawing/2014/main" xmlns="" id="{38B55C57-D874-4116-9D62-445D17009803}"/>
              </a:ext>
            </a:extLst>
          </p:cNvPr>
          <p:cNvSpPr>
            <a:spLocks noChangeArrowheads="1" noChangeShapeType="1" noTextEdit="1"/>
          </p:cNvSpPr>
          <p:nvPr/>
        </p:nvSpPr>
        <p:spPr bwMode="auto">
          <a:xfrm rot="351178">
            <a:off x="3886200" y="1066800"/>
            <a:ext cx="5638800" cy="15240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r>
              <a:rPr lang="vi-VN" sz="4400" b="1" kern="10" dirty="0">
                <a:solidFill>
                  <a:srgbClr val="FF0000">
                    <a:alpha val="96077"/>
                  </a:srgbClr>
                </a:solidFill>
                <a:effectLst>
                  <a:outerShdw dist="35921" dir="2700000" algn="ctr" rotWithShape="0">
                    <a:srgbClr val="990000"/>
                  </a:outerShdw>
                </a:effectLst>
                <a:latin typeface="Times New Roman" panose="02020603050405020304" pitchFamily="18" charset="0"/>
                <a:cs typeface="Times New Roman" panose="02020603050405020304" pitchFamily="18" charset="0"/>
              </a:rPr>
              <a:t>TRÒ CHƠI </a:t>
            </a:r>
          </a:p>
          <a:p>
            <a:r>
              <a:rPr lang="vi-VN" sz="4400" b="1" kern="10" dirty="0">
                <a:solidFill>
                  <a:srgbClr val="FF0000">
                    <a:alpha val="96077"/>
                  </a:srgbClr>
                </a:solidFill>
                <a:effectLst>
                  <a:outerShdw dist="35921" dir="2700000" algn="ctr" rotWithShape="0">
                    <a:srgbClr val="990000"/>
                  </a:outerShdw>
                </a:effectLst>
                <a:latin typeface="Times New Roman" panose="02020603050405020304" pitchFamily="18" charset="0"/>
                <a:cs typeface="Times New Roman" panose="02020603050405020304" pitchFamily="18" charset="0"/>
              </a:rPr>
              <a:t>Ô CHỮ BÍ MẬT</a:t>
            </a:r>
            <a:endParaRPr lang="en-US" sz="4400" b="1" kern="10" dirty="0">
              <a:solidFill>
                <a:srgbClr val="FF0000">
                  <a:alpha val="96077"/>
                </a:srgbClr>
              </a:solidFill>
              <a:effectLst>
                <a:outerShdw dist="35921" dir="2700000" algn="ctr" rotWithShape="0">
                  <a:srgbClr val="990000"/>
                </a:outerShdw>
              </a:effectLst>
              <a:latin typeface="Times New Roman" panose="02020603050405020304" pitchFamily="18" charset="0"/>
              <a:cs typeface="Times New Roman" panose="02020603050405020304" pitchFamily="18" charset="0"/>
            </a:endParaRPr>
          </a:p>
        </p:txBody>
      </p:sp>
      <p:pic>
        <p:nvPicPr>
          <p:cNvPr id="39940" name="Picture 5" descr="DauChamHoi">
            <a:extLst>
              <a:ext uri="{FF2B5EF4-FFF2-40B4-BE49-F238E27FC236}">
                <a16:creationId xmlns:a16="http://schemas.microsoft.com/office/drawing/2014/main" xmlns="" id="{98415549-1F0D-4876-89D2-4027E07D2B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5000" y="477131"/>
            <a:ext cx="1524000" cy="122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ircle/>
    <p:sndAc>
      <p:stSnd>
        <p:snd r:embed="rId2" name="cashreg.wav"/>
      </p:stSnd>
    </p:sndAc>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380">
            <a:extLst>
              <a:ext uri="{FF2B5EF4-FFF2-40B4-BE49-F238E27FC236}">
                <a16:creationId xmlns:a16="http://schemas.microsoft.com/office/drawing/2014/main" xmlns="" id="{FBD0FE6B-6008-4F5E-A99B-CB005CB13B33}"/>
              </a:ext>
            </a:extLst>
          </p:cNvPr>
          <p:cNvSpPr>
            <a:spLocks noChangeArrowheads="1"/>
          </p:cNvSpPr>
          <p:nvPr/>
        </p:nvSpPr>
        <p:spPr bwMode="auto">
          <a:xfrm>
            <a:off x="5029200" y="1871664"/>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af-ZA" altLang="en-US" sz="4000" b="1">
              <a:latin typeface="Times New Roman" panose="02020603050405020304" pitchFamily="18" charset="0"/>
            </a:endParaRPr>
          </a:p>
        </p:txBody>
      </p:sp>
      <p:sp>
        <p:nvSpPr>
          <p:cNvPr id="40963" name="Rectangle 418">
            <a:extLst>
              <a:ext uri="{FF2B5EF4-FFF2-40B4-BE49-F238E27FC236}">
                <a16:creationId xmlns:a16="http://schemas.microsoft.com/office/drawing/2014/main" xmlns="" id="{7517868B-2506-45DA-A776-DB1F2390A61F}"/>
              </a:ext>
            </a:extLst>
          </p:cNvPr>
          <p:cNvSpPr>
            <a:spLocks noChangeArrowheads="1"/>
          </p:cNvSpPr>
          <p:nvPr/>
        </p:nvSpPr>
        <p:spPr bwMode="auto">
          <a:xfrm>
            <a:off x="5791200" y="1879601"/>
            <a:ext cx="762000" cy="619125"/>
          </a:xfrm>
          <a:prstGeom prst="rect">
            <a:avLst/>
          </a:prstGeom>
          <a:gradFill rotWithShape="1">
            <a:gsLst>
              <a:gs pos="0">
                <a:schemeClr val="bg1"/>
              </a:gs>
              <a:gs pos="100000">
                <a:srgbClr val="EC1802"/>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64" name="Rectangle 435">
            <a:extLst>
              <a:ext uri="{FF2B5EF4-FFF2-40B4-BE49-F238E27FC236}">
                <a16:creationId xmlns:a16="http://schemas.microsoft.com/office/drawing/2014/main" xmlns="" id="{DF89C4CB-5752-4056-BD60-CB2D3CE9D9F0}"/>
              </a:ext>
            </a:extLst>
          </p:cNvPr>
          <p:cNvSpPr>
            <a:spLocks noChangeArrowheads="1"/>
          </p:cNvSpPr>
          <p:nvPr/>
        </p:nvSpPr>
        <p:spPr bwMode="auto">
          <a:xfrm>
            <a:off x="5791200" y="3116264"/>
            <a:ext cx="762000" cy="617537"/>
          </a:xfrm>
          <a:prstGeom prst="rect">
            <a:avLst/>
          </a:prstGeom>
          <a:solidFill>
            <a:srgbClr val="FFFF99">
              <a:alpha val="59999"/>
            </a:srgbClr>
          </a:soli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65" name="Rectangle 436">
            <a:extLst>
              <a:ext uri="{FF2B5EF4-FFF2-40B4-BE49-F238E27FC236}">
                <a16:creationId xmlns:a16="http://schemas.microsoft.com/office/drawing/2014/main" xmlns="" id="{F04B049E-990E-4326-A129-E3FC444772DA}"/>
              </a:ext>
            </a:extLst>
          </p:cNvPr>
          <p:cNvSpPr>
            <a:spLocks noChangeArrowheads="1"/>
          </p:cNvSpPr>
          <p:nvPr/>
        </p:nvSpPr>
        <p:spPr bwMode="auto">
          <a:xfrm>
            <a:off x="5791200" y="2498725"/>
            <a:ext cx="762000" cy="617538"/>
          </a:xfrm>
          <a:prstGeom prst="rect">
            <a:avLst/>
          </a:prstGeom>
          <a:solidFill>
            <a:srgbClr val="FFFF99">
              <a:alpha val="59999"/>
            </a:srgbClr>
          </a:soli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66" name="Rectangle 437">
            <a:extLst>
              <a:ext uri="{FF2B5EF4-FFF2-40B4-BE49-F238E27FC236}">
                <a16:creationId xmlns:a16="http://schemas.microsoft.com/office/drawing/2014/main" xmlns="" id="{3ECA4DB6-679F-4735-8928-E110FCA04903}"/>
              </a:ext>
            </a:extLst>
          </p:cNvPr>
          <p:cNvSpPr>
            <a:spLocks noChangeArrowheads="1"/>
          </p:cNvSpPr>
          <p:nvPr/>
        </p:nvSpPr>
        <p:spPr bwMode="auto">
          <a:xfrm>
            <a:off x="5791200" y="644525"/>
            <a:ext cx="762000" cy="617538"/>
          </a:xfrm>
          <a:prstGeom prst="rect">
            <a:avLst/>
          </a:prstGeom>
          <a:solidFill>
            <a:srgbClr val="FFFF99">
              <a:alpha val="59999"/>
            </a:srgbClr>
          </a:soli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67" name="Rectangle 438">
            <a:extLst>
              <a:ext uri="{FF2B5EF4-FFF2-40B4-BE49-F238E27FC236}">
                <a16:creationId xmlns:a16="http://schemas.microsoft.com/office/drawing/2014/main" xmlns="" id="{EA1DCB68-54A4-4513-A36F-9428BFFED325}"/>
              </a:ext>
            </a:extLst>
          </p:cNvPr>
          <p:cNvSpPr>
            <a:spLocks noChangeArrowheads="1"/>
          </p:cNvSpPr>
          <p:nvPr/>
        </p:nvSpPr>
        <p:spPr bwMode="auto">
          <a:xfrm>
            <a:off x="5791200" y="1262064"/>
            <a:ext cx="762000" cy="617537"/>
          </a:xfrm>
          <a:prstGeom prst="rect">
            <a:avLst/>
          </a:prstGeom>
          <a:solidFill>
            <a:srgbClr val="FFFF99">
              <a:alpha val="59999"/>
            </a:srgbClr>
          </a:soli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68" name="Rectangle 416">
            <a:extLst>
              <a:ext uri="{FF2B5EF4-FFF2-40B4-BE49-F238E27FC236}">
                <a16:creationId xmlns:a16="http://schemas.microsoft.com/office/drawing/2014/main" xmlns="" id="{9F2D699D-1287-47B7-8DF3-079825B57B8F}"/>
              </a:ext>
            </a:extLst>
          </p:cNvPr>
          <p:cNvSpPr>
            <a:spLocks noChangeArrowheads="1"/>
          </p:cNvSpPr>
          <p:nvPr/>
        </p:nvSpPr>
        <p:spPr bwMode="auto">
          <a:xfrm>
            <a:off x="2743200" y="1874839"/>
            <a:ext cx="762000" cy="617537"/>
          </a:xfrm>
          <a:prstGeom prst="rect">
            <a:avLst/>
          </a:prstGeom>
          <a:gradFill rotWithShape="1">
            <a:gsLst>
              <a:gs pos="0">
                <a:schemeClr val="bg1"/>
              </a:gs>
              <a:gs pos="100000">
                <a:srgbClr val="EC1802"/>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69" name="Rectangle 427">
            <a:extLst>
              <a:ext uri="{FF2B5EF4-FFF2-40B4-BE49-F238E27FC236}">
                <a16:creationId xmlns:a16="http://schemas.microsoft.com/office/drawing/2014/main" xmlns="" id="{5E98C4D8-6DA2-492F-B738-82392AC614B2}"/>
              </a:ext>
            </a:extLst>
          </p:cNvPr>
          <p:cNvSpPr>
            <a:spLocks noChangeArrowheads="1"/>
          </p:cNvSpPr>
          <p:nvPr/>
        </p:nvSpPr>
        <p:spPr bwMode="auto">
          <a:xfrm>
            <a:off x="2743200" y="2492375"/>
            <a:ext cx="762000" cy="617538"/>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0" name="Rectangle 428">
            <a:extLst>
              <a:ext uri="{FF2B5EF4-FFF2-40B4-BE49-F238E27FC236}">
                <a16:creationId xmlns:a16="http://schemas.microsoft.com/office/drawing/2014/main" xmlns="" id="{49DB0344-7974-4C23-BD0B-7EA9B57319DB}"/>
              </a:ext>
            </a:extLst>
          </p:cNvPr>
          <p:cNvSpPr>
            <a:spLocks noChangeArrowheads="1"/>
          </p:cNvSpPr>
          <p:nvPr/>
        </p:nvSpPr>
        <p:spPr bwMode="auto">
          <a:xfrm>
            <a:off x="2743200" y="1255714"/>
            <a:ext cx="762000" cy="619125"/>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1" name="Rectangle 429">
            <a:extLst>
              <a:ext uri="{FF2B5EF4-FFF2-40B4-BE49-F238E27FC236}">
                <a16:creationId xmlns:a16="http://schemas.microsoft.com/office/drawing/2014/main" xmlns="" id="{A51B3DBE-DC95-4D75-A043-022B15379F99}"/>
              </a:ext>
            </a:extLst>
          </p:cNvPr>
          <p:cNvSpPr>
            <a:spLocks noChangeArrowheads="1"/>
          </p:cNvSpPr>
          <p:nvPr/>
        </p:nvSpPr>
        <p:spPr bwMode="auto">
          <a:xfrm>
            <a:off x="2743200" y="3109914"/>
            <a:ext cx="762000" cy="619125"/>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2" name="Rectangle 430">
            <a:extLst>
              <a:ext uri="{FF2B5EF4-FFF2-40B4-BE49-F238E27FC236}">
                <a16:creationId xmlns:a16="http://schemas.microsoft.com/office/drawing/2014/main" xmlns="" id="{F6D8D563-8899-4D92-A6B3-E1E37863CB45}"/>
              </a:ext>
            </a:extLst>
          </p:cNvPr>
          <p:cNvSpPr>
            <a:spLocks noChangeArrowheads="1"/>
          </p:cNvSpPr>
          <p:nvPr/>
        </p:nvSpPr>
        <p:spPr bwMode="auto">
          <a:xfrm>
            <a:off x="2743200" y="3729039"/>
            <a:ext cx="762000" cy="617537"/>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3" name="Rectangle 431">
            <a:extLst>
              <a:ext uri="{FF2B5EF4-FFF2-40B4-BE49-F238E27FC236}">
                <a16:creationId xmlns:a16="http://schemas.microsoft.com/office/drawing/2014/main" xmlns="" id="{DEF14885-B7AA-49E0-A648-561BCCE4052B}"/>
              </a:ext>
            </a:extLst>
          </p:cNvPr>
          <p:cNvSpPr>
            <a:spLocks noChangeArrowheads="1"/>
          </p:cNvSpPr>
          <p:nvPr/>
        </p:nvSpPr>
        <p:spPr bwMode="auto">
          <a:xfrm>
            <a:off x="2743200" y="4964114"/>
            <a:ext cx="762000" cy="619125"/>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4" name="Rectangle 432">
            <a:extLst>
              <a:ext uri="{FF2B5EF4-FFF2-40B4-BE49-F238E27FC236}">
                <a16:creationId xmlns:a16="http://schemas.microsoft.com/office/drawing/2014/main" xmlns="" id="{F7EA27EC-73B8-4D09-9CA7-361EE8A8A3F2}"/>
              </a:ext>
            </a:extLst>
          </p:cNvPr>
          <p:cNvSpPr>
            <a:spLocks noChangeArrowheads="1"/>
          </p:cNvSpPr>
          <p:nvPr/>
        </p:nvSpPr>
        <p:spPr bwMode="auto">
          <a:xfrm>
            <a:off x="2743200" y="4346575"/>
            <a:ext cx="762000" cy="617538"/>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5" name="Rectangle 433">
            <a:extLst>
              <a:ext uri="{FF2B5EF4-FFF2-40B4-BE49-F238E27FC236}">
                <a16:creationId xmlns:a16="http://schemas.microsoft.com/office/drawing/2014/main" xmlns="" id="{664D153F-03E2-4E0A-BEF4-61206ABB261A}"/>
              </a:ext>
            </a:extLst>
          </p:cNvPr>
          <p:cNvSpPr>
            <a:spLocks noChangeArrowheads="1"/>
          </p:cNvSpPr>
          <p:nvPr/>
        </p:nvSpPr>
        <p:spPr bwMode="auto">
          <a:xfrm>
            <a:off x="2743200" y="5602289"/>
            <a:ext cx="762000" cy="617537"/>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6" name="Rectangle 439">
            <a:extLst>
              <a:ext uri="{FF2B5EF4-FFF2-40B4-BE49-F238E27FC236}">
                <a16:creationId xmlns:a16="http://schemas.microsoft.com/office/drawing/2014/main" xmlns="" id="{018440BB-341D-49DA-B54A-603C76A8C834}"/>
              </a:ext>
            </a:extLst>
          </p:cNvPr>
          <p:cNvSpPr>
            <a:spLocks noChangeArrowheads="1"/>
          </p:cNvSpPr>
          <p:nvPr/>
        </p:nvSpPr>
        <p:spPr bwMode="auto">
          <a:xfrm>
            <a:off x="2743200" y="638175"/>
            <a:ext cx="762000" cy="617538"/>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7" name="Rectangle 426">
            <a:extLst>
              <a:ext uri="{FF2B5EF4-FFF2-40B4-BE49-F238E27FC236}">
                <a16:creationId xmlns:a16="http://schemas.microsoft.com/office/drawing/2014/main" xmlns="" id="{51C8FF1B-D940-4652-8D90-F1DA39910C4C}"/>
              </a:ext>
            </a:extLst>
          </p:cNvPr>
          <p:cNvSpPr>
            <a:spLocks noChangeArrowheads="1"/>
          </p:cNvSpPr>
          <p:nvPr/>
        </p:nvSpPr>
        <p:spPr bwMode="auto">
          <a:xfrm>
            <a:off x="6553200" y="1882775"/>
            <a:ext cx="762000" cy="622300"/>
          </a:xfrm>
          <a:prstGeom prst="rect">
            <a:avLst/>
          </a:prstGeom>
          <a:gradFill rotWithShape="1">
            <a:gsLst>
              <a:gs pos="0">
                <a:schemeClr val="bg1"/>
              </a:gs>
              <a:gs pos="100000">
                <a:srgbClr val="EC1802"/>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8" name="Rectangle 434">
            <a:extLst>
              <a:ext uri="{FF2B5EF4-FFF2-40B4-BE49-F238E27FC236}">
                <a16:creationId xmlns:a16="http://schemas.microsoft.com/office/drawing/2014/main" xmlns="" id="{D4A57D04-7A23-4A25-8B34-BE63E1EB1E04}"/>
              </a:ext>
            </a:extLst>
          </p:cNvPr>
          <p:cNvSpPr>
            <a:spLocks noChangeArrowheads="1"/>
          </p:cNvSpPr>
          <p:nvPr/>
        </p:nvSpPr>
        <p:spPr bwMode="auto">
          <a:xfrm>
            <a:off x="6553200" y="1260475"/>
            <a:ext cx="762000" cy="622300"/>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79" name="Rectangle 440">
            <a:extLst>
              <a:ext uri="{FF2B5EF4-FFF2-40B4-BE49-F238E27FC236}">
                <a16:creationId xmlns:a16="http://schemas.microsoft.com/office/drawing/2014/main" xmlns="" id="{938B77FA-8BD5-4829-94A7-9C138CF6EA9E}"/>
              </a:ext>
            </a:extLst>
          </p:cNvPr>
          <p:cNvSpPr>
            <a:spLocks noChangeArrowheads="1"/>
          </p:cNvSpPr>
          <p:nvPr/>
        </p:nvSpPr>
        <p:spPr bwMode="auto">
          <a:xfrm>
            <a:off x="6553200" y="638175"/>
            <a:ext cx="762000" cy="622300"/>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0" name="Rectangle 442">
            <a:extLst>
              <a:ext uri="{FF2B5EF4-FFF2-40B4-BE49-F238E27FC236}">
                <a16:creationId xmlns:a16="http://schemas.microsoft.com/office/drawing/2014/main" xmlns="" id="{FF725794-A272-4575-BFDF-4C7C4892F1BA}"/>
              </a:ext>
            </a:extLst>
          </p:cNvPr>
          <p:cNvSpPr>
            <a:spLocks noChangeArrowheads="1"/>
          </p:cNvSpPr>
          <p:nvPr/>
        </p:nvSpPr>
        <p:spPr bwMode="auto">
          <a:xfrm>
            <a:off x="6553200" y="2505075"/>
            <a:ext cx="762000" cy="622300"/>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1" name="Rectangle 443">
            <a:extLst>
              <a:ext uri="{FF2B5EF4-FFF2-40B4-BE49-F238E27FC236}">
                <a16:creationId xmlns:a16="http://schemas.microsoft.com/office/drawing/2014/main" xmlns="" id="{57F70FA5-71C4-4FB1-A8F4-04797C9CE07D}"/>
              </a:ext>
            </a:extLst>
          </p:cNvPr>
          <p:cNvSpPr>
            <a:spLocks noChangeArrowheads="1"/>
          </p:cNvSpPr>
          <p:nvPr/>
        </p:nvSpPr>
        <p:spPr bwMode="auto">
          <a:xfrm>
            <a:off x="6553200" y="3127375"/>
            <a:ext cx="762000" cy="622300"/>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2" name="Rectangle 445">
            <a:extLst>
              <a:ext uri="{FF2B5EF4-FFF2-40B4-BE49-F238E27FC236}">
                <a16:creationId xmlns:a16="http://schemas.microsoft.com/office/drawing/2014/main" xmlns="" id="{73D2E489-21A9-48C4-8BC6-AE7EB717F029}"/>
              </a:ext>
            </a:extLst>
          </p:cNvPr>
          <p:cNvSpPr>
            <a:spLocks noChangeArrowheads="1"/>
          </p:cNvSpPr>
          <p:nvPr/>
        </p:nvSpPr>
        <p:spPr bwMode="auto">
          <a:xfrm>
            <a:off x="6553200" y="3749675"/>
            <a:ext cx="762000" cy="622300"/>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3" name="Rectangle 409">
            <a:extLst>
              <a:ext uri="{FF2B5EF4-FFF2-40B4-BE49-F238E27FC236}">
                <a16:creationId xmlns:a16="http://schemas.microsoft.com/office/drawing/2014/main" xmlns="" id="{A4609551-EF38-46BB-9356-32A5DE868C9C}"/>
              </a:ext>
            </a:extLst>
          </p:cNvPr>
          <p:cNvSpPr>
            <a:spLocks noChangeArrowheads="1"/>
          </p:cNvSpPr>
          <p:nvPr/>
        </p:nvSpPr>
        <p:spPr bwMode="auto">
          <a:xfrm>
            <a:off x="7315200" y="3738564"/>
            <a:ext cx="762000" cy="617537"/>
          </a:xfrm>
          <a:prstGeom prst="rect">
            <a:avLst/>
          </a:prstGeom>
          <a:gradFill rotWithShape="1">
            <a:gsLst>
              <a:gs pos="0">
                <a:schemeClr val="bg1"/>
              </a:gs>
              <a:gs pos="100000">
                <a:srgbClr val="FF0066">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4" name="Rectangle 425">
            <a:extLst>
              <a:ext uri="{FF2B5EF4-FFF2-40B4-BE49-F238E27FC236}">
                <a16:creationId xmlns:a16="http://schemas.microsoft.com/office/drawing/2014/main" xmlns="" id="{856758F3-ED26-4AE2-AEAF-6F8B572DEEAD}"/>
              </a:ext>
            </a:extLst>
          </p:cNvPr>
          <p:cNvSpPr>
            <a:spLocks noChangeArrowheads="1"/>
          </p:cNvSpPr>
          <p:nvPr/>
        </p:nvSpPr>
        <p:spPr bwMode="auto">
          <a:xfrm>
            <a:off x="7315200" y="1884364"/>
            <a:ext cx="762000" cy="617537"/>
          </a:xfrm>
          <a:prstGeom prst="rect">
            <a:avLst/>
          </a:prstGeom>
          <a:gradFill rotWithShape="1">
            <a:gsLst>
              <a:gs pos="0">
                <a:schemeClr val="bg1"/>
              </a:gs>
              <a:gs pos="100000">
                <a:srgbClr val="EC1802"/>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5" name="Rectangle 449">
            <a:extLst>
              <a:ext uri="{FF2B5EF4-FFF2-40B4-BE49-F238E27FC236}">
                <a16:creationId xmlns:a16="http://schemas.microsoft.com/office/drawing/2014/main" xmlns="" id="{FFE9D616-3A31-40CF-9CA1-42657FBA3E26}"/>
              </a:ext>
            </a:extLst>
          </p:cNvPr>
          <p:cNvSpPr>
            <a:spLocks noChangeArrowheads="1"/>
          </p:cNvSpPr>
          <p:nvPr/>
        </p:nvSpPr>
        <p:spPr bwMode="auto">
          <a:xfrm>
            <a:off x="7315200" y="5592764"/>
            <a:ext cx="762000" cy="617537"/>
          </a:xfrm>
          <a:prstGeom prst="rect">
            <a:avLst/>
          </a:prstGeom>
          <a:gradFill rotWithShape="1">
            <a:gsLst>
              <a:gs pos="0">
                <a:schemeClr val="bg1"/>
              </a:gs>
              <a:gs pos="100000">
                <a:srgbClr val="FF0066">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6" name="Rectangle 450">
            <a:extLst>
              <a:ext uri="{FF2B5EF4-FFF2-40B4-BE49-F238E27FC236}">
                <a16:creationId xmlns:a16="http://schemas.microsoft.com/office/drawing/2014/main" xmlns="" id="{729DFBD3-487F-48E9-8EA9-83FD67A235D7}"/>
              </a:ext>
            </a:extLst>
          </p:cNvPr>
          <p:cNvSpPr>
            <a:spLocks noChangeArrowheads="1"/>
          </p:cNvSpPr>
          <p:nvPr/>
        </p:nvSpPr>
        <p:spPr bwMode="auto">
          <a:xfrm>
            <a:off x="7315200" y="3119439"/>
            <a:ext cx="762000" cy="619125"/>
          </a:xfrm>
          <a:prstGeom prst="rect">
            <a:avLst/>
          </a:prstGeom>
          <a:gradFill rotWithShape="1">
            <a:gsLst>
              <a:gs pos="0">
                <a:schemeClr val="bg1"/>
              </a:gs>
              <a:gs pos="100000">
                <a:srgbClr val="FF0066">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7" name="Rectangle 451">
            <a:extLst>
              <a:ext uri="{FF2B5EF4-FFF2-40B4-BE49-F238E27FC236}">
                <a16:creationId xmlns:a16="http://schemas.microsoft.com/office/drawing/2014/main" xmlns="" id="{42406A21-A5F0-43DD-952D-C26BFD22079F}"/>
              </a:ext>
            </a:extLst>
          </p:cNvPr>
          <p:cNvSpPr>
            <a:spLocks noChangeArrowheads="1"/>
          </p:cNvSpPr>
          <p:nvPr/>
        </p:nvSpPr>
        <p:spPr bwMode="auto">
          <a:xfrm>
            <a:off x="7315200" y="2501900"/>
            <a:ext cx="762000" cy="617538"/>
          </a:xfrm>
          <a:prstGeom prst="rect">
            <a:avLst/>
          </a:prstGeom>
          <a:gradFill rotWithShape="1">
            <a:gsLst>
              <a:gs pos="0">
                <a:schemeClr val="bg1"/>
              </a:gs>
              <a:gs pos="100000">
                <a:srgbClr val="FF0066">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8" name="Rectangle 452">
            <a:extLst>
              <a:ext uri="{FF2B5EF4-FFF2-40B4-BE49-F238E27FC236}">
                <a16:creationId xmlns:a16="http://schemas.microsoft.com/office/drawing/2014/main" xmlns="" id="{FBE3CC91-93DF-4366-8BEE-4AE591627EEE}"/>
              </a:ext>
            </a:extLst>
          </p:cNvPr>
          <p:cNvSpPr>
            <a:spLocks noChangeArrowheads="1"/>
          </p:cNvSpPr>
          <p:nvPr/>
        </p:nvSpPr>
        <p:spPr bwMode="auto">
          <a:xfrm>
            <a:off x="7315200" y="647700"/>
            <a:ext cx="762000" cy="617538"/>
          </a:xfrm>
          <a:prstGeom prst="rect">
            <a:avLst/>
          </a:prstGeom>
          <a:gradFill rotWithShape="1">
            <a:gsLst>
              <a:gs pos="0">
                <a:schemeClr val="bg1"/>
              </a:gs>
              <a:gs pos="100000">
                <a:srgbClr val="FF0066">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89" name="Rectangle 453">
            <a:extLst>
              <a:ext uri="{FF2B5EF4-FFF2-40B4-BE49-F238E27FC236}">
                <a16:creationId xmlns:a16="http://schemas.microsoft.com/office/drawing/2014/main" xmlns="" id="{4CEB056D-6BA6-4A44-89DC-7AF4E538D01A}"/>
              </a:ext>
            </a:extLst>
          </p:cNvPr>
          <p:cNvSpPr>
            <a:spLocks noChangeArrowheads="1"/>
          </p:cNvSpPr>
          <p:nvPr/>
        </p:nvSpPr>
        <p:spPr bwMode="auto">
          <a:xfrm>
            <a:off x="7315200" y="1265239"/>
            <a:ext cx="762000" cy="619125"/>
          </a:xfrm>
          <a:prstGeom prst="rect">
            <a:avLst/>
          </a:prstGeom>
          <a:gradFill rotWithShape="1">
            <a:gsLst>
              <a:gs pos="0">
                <a:schemeClr val="bg1"/>
              </a:gs>
              <a:gs pos="100000">
                <a:srgbClr val="FF0066">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90" name="Rectangle 462">
            <a:extLst>
              <a:ext uri="{FF2B5EF4-FFF2-40B4-BE49-F238E27FC236}">
                <a16:creationId xmlns:a16="http://schemas.microsoft.com/office/drawing/2014/main" xmlns="" id="{BD359826-A1DF-487C-8357-51E0F37F4A66}"/>
              </a:ext>
            </a:extLst>
          </p:cNvPr>
          <p:cNvSpPr>
            <a:spLocks noChangeArrowheads="1"/>
          </p:cNvSpPr>
          <p:nvPr/>
        </p:nvSpPr>
        <p:spPr bwMode="auto">
          <a:xfrm>
            <a:off x="7315200" y="4973639"/>
            <a:ext cx="762000" cy="619125"/>
          </a:xfrm>
          <a:prstGeom prst="rect">
            <a:avLst/>
          </a:prstGeom>
          <a:gradFill rotWithShape="1">
            <a:gsLst>
              <a:gs pos="0">
                <a:schemeClr val="bg1"/>
              </a:gs>
              <a:gs pos="100000">
                <a:srgbClr val="FF0066">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91" name="Rectangle 463">
            <a:extLst>
              <a:ext uri="{FF2B5EF4-FFF2-40B4-BE49-F238E27FC236}">
                <a16:creationId xmlns:a16="http://schemas.microsoft.com/office/drawing/2014/main" xmlns="" id="{AA38B00C-41E4-42DC-A573-B50CBC6306B6}"/>
              </a:ext>
            </a:extLst>
          </p:cNvPr>
          <p:cNvSpPr>
            <a:spLocks noChangeArrowheads="1"/>
          </p:cNvSpPr>
          <p:nvPr/>
        </p:nvSpPr>
        <p:spPr bwMode="auto">
          <a:xfrm>
            <a:off x="7315200" y="4356100"/>
            <a:ext cx="762000" cy="617538"/>
          </a:xfrm>
          <a:prstGeom prst="rect">
            <a:avLst/>
          </a:prstGeom>
          <a:gradFill rotWithShape="1">
            <a:gsLst>
              <a:gs pos="0">
                <a:schemeClr val="bg1"/>
              </a:gs>
              <a:gs pos="100000">
                <a:srgbClr val="FF0066">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92" name="Rectangle 472">
            <a:extLst>
              <a:ext uri="{FF2B5EF4-FFF2-40B4-BE49-F238E27FC236}">
                <a16:creationId xmlns:a16="http://schemas.microsoft.com/office/drawing/2014/main" xmlns="" id="{5F8A75F2-6B40-495B-B8DD-28942446FA8E}"/>
              </a:ext>
            </a:extLst>
          </p:cNvPr>
          <p:cNvSpPr>
            <a:spLocks noChangeArrowheads="1"/>
          </p:cNvSpPr>
          <p:nvPr/>
        </p:nvSpPr>
        <p:spPr bwMode="auto">
          <a:xfrm>
            <a:off x="1981200" y="1881189"/>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93" name="Rectangle 477">
            <a:extLst>
              <a:ext uri="{FF2B5EF4-FFF2-40B4-BE49-F238E27FC236}">
                <a16:creationId xmlns:a16="http://schemas.microsoft.com/office/drawing/2014/main" xmlns="" id="{C013AD1E-9BD7-473A-9DA0-0D7FD08245B9}"/>
              </a:ext>
            </a:extLst>
          </p:cNvPr>
          <p:cNvSpPr>
            <a:spLocks noChangeArrowheads="1"/>
          </p:cNvSpPr>
          <p:nvPr/>
        </p:nvSpPr>
        <p:spPr bwMode="auto">
          <a:xfrm>
            <a:off x="8077200" y="1895476"/>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94" name="Rectangle 478">
            <a:extLst>
              <a:ext uri="{FF2B5EF4-FFF2-40B4-BE49-F238E27FC236}">
                <a16:creationId xmlns:a16="http://schemas.microsoft.com/office/drawing/2014/main" xmlns="" id="{766526C5-E4F2-40E4-AEBE-835086184AE8}"/>
              </a:ext>
            </a:extLst>
          </p:cNvPr>
          <p:cNvSpPr>
            <a:spLocks noChangeArrowheads="1"/>
          </p:cNvSpPr>
          <p:nvPr/>
        </p:nvSpPr>
        <p:spPr bwMode="auto">
          <a:xfrm>
            <a:off x="4267200" y="1871664"/>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95" name="Rectangle 479">
            <a:extLst>
              <a:ext uri="{FF2B5EF4-FFF2-40B4-BE49-F238E27FC236}">
                <a16:creationId xmlns:a16="http://schemas.microsoft.com/office/drawing/2014/main" xmlns="" id="{9FCCCE23-987D-45B9-9662-6E207E7F1AF3}"/>
              </a:ext>
            </a:extLst>
          </p:cNvPr>
          <p:cNvSpPr>
            <a:spLocks noChangeArrowheads="1"/>
          </p:cNvSpPr>
          <p:nvPr/>
        </p:nvSpPr>
        <p:spPr bwMode="auto">
          <a:xfrm>
            <a:off x="3505200" y="1871664"/>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4000" b="1">
              <a:latin typeface="Times New Roman" panose="02020603050405020304" pitchFamily="18" charset="0"/>
            </a:endParaRPr>
          </a:p>
        </p:txBody>
      </p:sp>
      <p:sp>
        <p:nvSpPr>
          <p:cNvPr id="40996" name="Oval 36">
            <a:extLst>
              <a:ext uri="{FF2B5EF4-FFF2-40B4-BE49-F238E27FC236}">
                <a16:creationId xmlns:a16="http://schemas.microsoft.com/office/drawing/2014/main" xmlns="" id="{C5B7F158-2475-4DFD-9AC4-16CA8231F642}"/>
              </a:ext>
            </a:extLst>
          </p:cNvPr>
          <p:cNvSpPr>
            <a:spLocks noChangeArrowheads="1"/>
          </p:cNvSpPr>
          <p:nvPr/>
        </p:nvSpPr>
        <p:spPr bwMode="auto">
          <a:xfrm>
            <a:off x="2743200" y="0"/>
            <a:ext cx="762000" cy="533400"/>
          </a:xfrm>
          <a:prstGeom prst="ellipse">
            <a:avLst/>
          </a:prstGeom>
          <a:solidFill>
            <a:srgbClr val="00CCFF">
              <a:alpha val="59999"/>
            </a:srgbClr>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1</a:t>
            </a:r>
          </a:p>
        </p:txBody>
      </p:sp>
      <p:sp>
        <p:nvSpPr>
          <p:cNvPr id="40997" name="Oval 37">
            <a:extLst>
              <a:ext uri="{FF2B5EF4-FFF2-40B4-BE49-F238E27FC236}">
                <a16:creationId xmlns:a16="http://schemas.microsoft.com/office/drawing/2014/main" xmlns="" id="{1140C4F5-D887-4B7B-A474-FF802942FB8E}"/>
              </a:ext>
            </a:extLst>
          </p:cNvPr>
          <p:cNvSpPr>
            <a:spLocks noChangeArrowheads="1"/>
          </p:cNvSpPr>
          <p:nvPr/>
        </p:nvSpPr>
        <p:spPr bwMode="auto">
          <a:xfrm>
            <a:off x="5715000" y="0"/>
            <a:ext cx="762000" cy="533400"/>
          </a:xfrm>
          <a:prstGeom prst="ellipse">
            <a:avLst/>
          </a:prstGeom>
          <a:solidFill>
            <a:srgbClr val="FFFF99">
              <a:alpha val="59999"/>
            </a:srgbClr>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2</a:t>
            </a:r>
          </a:p>
        </p:txBody>
      </p:sp>
      <p:sp>
        <p:nvSpPr>
          <p:cNvPr id="40998" name="Oval 38">
            <a:extLst>
              <a:ext uri="{FF2B5EF4-FFF2-40B4-BE49-F238E27FC236}">
                <a16:creationId xmlns:a16="http://schemas.microsoft.com/office/drawing/2014/main" xmlns="" id="{7C359A37-377E-41E7-A8B5-388E6469CB75}"/>
              </a:ext>
            </a:extLst>
          </p:cNvPr>
          <p:cNvSpPr>
            <a:spLocks noChangeArrowheads="1"/>
          </p:cNvSpPr>
          <p:nvPr/>
        </p:nvSpPr>
        <p:spPr bwMode="auto">
          <a:xfrm>
            <a:off x="6553200" y="0"/>
            <a:ext cx="762000" cy="533400"/>
          </a:xfrm>
          <a:prstGeom prst="ellipse">
            <a:avLst/>
          </a:prstGeom>
          <a:solidFill>
            <a:srgbClr val="00CC00">
              <a:alpha val="59999"/>
            </a:srgbClr>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3</a:t>
            </a:r>
          </a:p>
        </p:txBody>
      </p:sp>
      <p:sp>
        <p:nvSpPr>
          <p:cNvPr id="40999" name="Oval 39">
            <a:extLst>
              <a:ext uri="{FF2B5EF4-FFF2-40B4-BE49-F238E27FC236}">
                <a16:creationId xmlns:a16="http://schemas.microsoft.com/office/drawing/2014/main" xmlns="" id="{9C0F3634-60BE-4B74-BE07-7A6BE3BF8BB0}"/>
              </a:ext>
            </a:extLst>
          </p:cNvPr>
          <p:cNvSpPr>
            <a:spLocks noChangeArrowheads="1"/>
          </p:cNvSpPr>
          <p:nvPr/>
        </p:nvSpPr>
        <p:spPr bwMode="auto">
          <a:xfrm>
            <a:off x="7391400" y="0"/>
            <a:ext cx="762000" cy="533400"/>
          </a:xfrm>
          <a:prstGeom prst="ellipse">
            <a:avLst/>
          </a:prstGeom>
          <a:solidFill>
            <a:srgbClr val="FF0066">
              <a:alpha val="59999"/>
            </a:srgbClr>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4</a:t>
            </a:r>
          </a:p>
        </p:txBody>
      </p:sp>
      <p:grpSp>
        <p:nvGrpSpPr>
          <p:cNvPr id="2" name="Group 466">
            <a:extLst>
              <a:ext uri="{FF2B5EF4-FFF2-40B4-BE49-F238E27FC236}">
                <a16:creationId xmlns:a16="http://schemas.microsoft.com/office/drawing/2014/main" xmlns="" id="{16C2D1F3-CC6F-414C-97F6-FD6DA0529ED2}"/>
              </a:ext>
            </a:extLst>
          </p:cNvPr>
          <p:cNvGrpSpPr>
            <a:grpSpLocks/>
          </p:cNvGrpSpPr>
          <p:nvPr/>
        </p:nvGrpSpPr>
        <p:grpSpPr bwMode="auto">
          <a:xfrm>
            <a:off x="5791200" y="638176"/>
            <a:ext cx="762000" cy="3089275"/>
            <a:chOff x="2304" y="408"/>
            <a:chExt cx="336" cy="1920"/>
          </a:xfrm>
        </p:grpSpPr>
        <p:sp>
          <p:nvSpPr>
            <p:cNvPr id="41038" name="Rectangle 418">
              <a:extLst>
                <a:ext uri="{FF2B5EF4-FFF2-40B4-BE49-F238E27FC236}">
                  <a16:creationId xmlns:a16="http://schemas.microsoft.com/office/drawing/2014/main" xmlns="" id="{0B74E217-647E-4D98-8283-668382F082CC}"/>
                </a:ext>
              </a:extLst>
            </p:cNvPr>
            <p:cNvSpPr>
              <a:spLocks noChangeArrowheads="1"/>
            </p:cNvSpPr>
            <p:nvPr/>
          </p:nvSpPr>
          <p:spPr bwMode="auto">
            <a:xfrm>
              <a:off x="2304" y="1176"/>
              <a:ext cx="336" cy="384"/>
            </a:xfrm>
            <a:prstGeom prst="rect">
              <a:avLst/>
            </a:prstGeom>
            <a:gradFill rotWithShape="1">
              <a:gsLst>
                <a:gs pos="0">
                  <a:schemeClr val="bg1">
                    <a:alpha val="60001"/>
                  </a:schemeClr>
                </a:gs>
                <a:gs pos="100000">
                  <a:srgbClr val="EC1802"/>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A</a:t>
              </a:r>
            </a:p>
          </p:txBody>
        </p:sp>
        <p:sp>
          <p:nvSpPr>
            <p:cNvPr id="41039" name="Rectangle 435">
              <a:extLst>
                <a:ext uri="{FF2B5EF4-FFF2-40B4-BE49-F238E27FC236}">
                  <a16:creationId xmlns:a16="http://schemas.microsoft.com/office/drawing/2014/main" xmlns="" id="{909A5A9D-825F-4431-A3C7-94148304E1E6}"/>
                </a:ext>
              </a:extLst>
            </p:cNvPr>
            <p:cNvSpPr>
              <a:spLocks noChangeArrowheads="1"/>
            </p:cNvSpPr>
            <p:nvPr/>
          </p:nvSpPr>
          <p:spPr bwMode="auto">
            <a:xfrm>
              <a:off x="2304" y="1944"/>
              <a:ext cx="336" cy="384"/>
            </a:xfrm>
            <a:prstGeom prst="rect">
              <a:avLst/>
            </a:prstGeom>
            <a:gradFill rotWithShape="1">
              <a:gsLst>
                <a:gs pos="0">
                  <a:schemeClr val="bg1">
                    <a:alpha val="60001"/>
                  </a:schemeClr>
                </a:gs>
                <a:gs pos="100000">
                  <a:srgbClr val="FFFF99"/>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H</a:t>
              </a:r>
            </a:p>
          </p:txBody>
        </p:sp>
        <p:sp>
          <p:nvSpPr>
            <p:cNvPr id="41040" name="Rectangle 436">
              <a:extLst>
                <a:ext uri="{FF2B5EF4-FFF2-40B4-BE49-F238E27FC236}">
                  <a16:creationId xmlns:a16="http://schemas.microsoft.com/office/drawing/2014/main" xmlns="" id="{6C695318-A45F-4D8B-B713-4F801FCB16C0}"/>
                </a:ext>
              </a:extLst>
            </p:cNvPr>
            <p:cNvSpPr>
              <a:spLocks noChangeArrowheads="1"/>
            </p:cNvSpPr>
            <p:nvPr/>
          </p:nvSpPr>
          <p:spPr bwMode="auto">
            <a:xfrm>
              <a:off x="2304" y="1560"/>
              <a:ext cx="336" cy="384"/>
            </a:xfrm>
            <a:prstGeom prst="rect">
              <a:avLst/>
            </a:prstGeom>
            <a:gradFill rotWithShape="1">
              <a:gsLst>
                <a:gs pos="0">
                  <a:schemeClr val="bg1">
                    <a:alpha val="60001"/>
                  </a:schemeClr>
                </a:gs>
                <a:gs pos="100000">
                  <a:srgbClr val="FFFF99"/>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N</a:t>
              </a:r>
            </a:p>
          </p:txBody>
        </p:sp>
        <p:sp>
          <p:nvSpPr>
            <p:cNvPr id="41041" name="Rectangle 437">
              <a:extLst>
                <a:ext uri="{FF2B5EF4-FFF2-40B4-BE49-F238E27FC236}">
                  <a16:creationId xmlns:a16="http://schemas.microsoft.com/office/drawing/2014/main" xmlns="" id="{3E35BCF9-BF69-45F3-9829-BA24D6625C4C}"/>
                </a:ext>
              </a:extLst>
            </p:cNvPr>
            <p:cNvSpPr>
              <a:spLocks noChangeArrowheads="1"/>
            </p:cNvSpPr>
            <p:nvPr/>
          </p:nvSpPr>
          <p:spPr bwMode="auto">
            <a:xfrm>
              <a:off x="2304" y="408"/>
              <a:ext cx="336" cy="384"/>
            </a:xfrm>
            <a:prstGeom prst="rect">
              <a:avLst/>
            </a:prstGeom>
            <a:gradFill rotWithShape="1">
              <a:gsLst>
                <a:gs pos="0">
                  <a:schemeClr val="bg1">
                    <a:alpha val="60001"/>
                  </a:schemeClr>
                </a:gs>
                <a:gs pos="100000">
                  <a:srgbClr val="FFFF99"/>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G</a:t>
              </a:r>
            </a:p>
          </p:txBody>
        </p:sp>
        <p:sp>
          <p:nvSpPr>
            <p:cNvPr id="41042" name="Rectangle 438">
              <a:extLst>
                <a:ext uri="{FF2B5EF4-FFF2-40B4-BE49-F238E27FC236}">
                  <a16:creationId xmlns:a16="http://schemas.microsoft.com/office/drawing/2014/main" xmlns="" id="{D172D226-3473-4E7E-BCBB-8DBD4B15C856}"/>
                </a:ext>
              </a:extLst>
            </p:cNvPr>
            <p:cNvSpPr>
              <a:spLocks noChangeArrowheads="1"/>
            </p:cNvSpPr>
            <p:nvPr/>
          </p:nvSpPr>
          <p:spPr bwMode="auto">
            <a:xfrm>
              <a:off x="2304" y="792"/>
              <a:ext cx="336" cy="384"/>
            </a:xfrm>
            <a:prstGeom prst="rect">
              <a:avLst/>
            </a:prstGeom>
            <a:gradFill rotWithShape="1">
              <a:gsLst>
                <a:gs pos="0">
                  <a:schemeClr val="bg1">
                    <a:alpha val="60001"/>
                  </a:schemeClr>
                </a:gs>
                <a:gs pos="100000">
                  <a:srgbClr val="FFFF99"/>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I</a:t>
              </a:r>
            </a:p>
          </p:txBody>
        </p:sp>
      </p:grpSp>
      <p:grpSp>
        <p:nvGrpSpPr>
          <p:cNvPr id="3" name="Group 465">
            <a:extLst>
              <a:ext uri="{FF2B5EF4-FFF2-40B4-BE49-F238E27FC236}">
                <a16:creationId xmlns:a16="http://schemas.microsoft.com/office/drawing/2014/main" xmlns="" id="{409EBBD4-C65C-465C-9A05-7866276DF772}"/>
              </a:ext>
            </a:extLst>
          </p:cNvPr>
          <p:cNvGrpSpPr>
            <a:grpSpLocks/>
          </p:cNvGrpSpPr>
          <p:nvPr/>
        </p:nvGrpSpPr>
        <p:grpSpPr bwMode="auto">
          <a:xfrm>
            <a:off x="2743200" y="638175"/>
            <a:ext cx="762000" cy="5581650"/>
            <a:chOff x="1296" y="408"/>
            <a:chExt cx="336" cy="3468"/>
          </a:xfrm>
        </p:grpSpPr>
        <p:sp>
          <p:nvSpPr>
            <p:cNvPr id="41029" name="Rectangle 416">
              <a:extLst>
                <a:ext uri="{FF2B5EF4-FFF2-40B4-BE49-F238E27FC236}">
                  <a16:creationId xmlns:a16="http://schemas.microsoft.com/office/drawing/2014/main" xmlns="" id="{89AEB857-67A2-4AE3-912D-9B6509CFA8A1}"/>
                </a:ext>
              </a:extLst>
            </p:cNvPr>
            <p:cNvSpPr>
              <a:spLocks noChangeArrowheads="1"/>
            </p:cNvSpPr>
            <p:nvPr/>
          </p:nvSpPr>
          <p:spPr bwMode="auto">
            <a:xfrm>
              <a:off x="1296" y="1176"/>
              <a:ext cx="336" cy="384"/>
            </a:xfrm>
            <a:prstGeom prst="rect">
              <a:avLst/>
            </a:prstGeom>
            <a:gradFill rotWithShape="1">
              <a:gsLst>
                <a:gs pos="0">
                  <a:schemeClr val="bg1"/>
                </a:gs>
                <a:gs pos="100000">
                  <a:srgbClr val="EC1802">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Ị</a:t>
              </a:r>
            </a:p>
          </p:txBody>
        </p:sp>
        <p:sp>
          <p:nvSpPr>
            <p:cNvPr id="41030" name="Rectangle 427">
              <a:extLst>
                <a:ext uri="{FF2B5EF4-FFF2-40B4-BE49-F238E27FC236}">
                  <a16:creationId xmlns:a16="http://schemas.microsoft.com/office/drawing/2014/main" xmlns="" id="{4DA1EED5-B2C9-4EE2-8BE5-B36B9B4BF4E9}"/>
                </a:ext>
              </a:extLst>
            </p:cNvPr>
            <p:cNvSpPr>
              <a:spLocks noChangeArrowheads="1"/>
            </p:cNvSpPr>
            <p:nvPr/>
          </p:nvSpPr>
          <p:spPr bwMode="auto">
            <a:xfrm>
              <a:off x="1296" y="1560"/>
              <a:ext cx="336" cy="384"/>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N</a:t>
              </a:r>
            </a:p>
          </p:txBody>
        </p:sp>
        <p:sp>
          <p:nvSpPr>
            <p:cNvPr id="41031" name="Rectangle 428">
              <a:extLst>
                <a:ext uri="{FF2B5EF4-FFF2-40B4-BE49-F238E27FC236}">
                  <a16:creationId xmlns:a16="http://schemas.microsoft.com/office/drawing/2014/main" xmlns="" id="{7DE59BD9-8430-4F8E-939F-960DD5E29140}"/>
                </a:ext>
              </a:extLst>
            </p:cNvPr>
            <p:cNvSpPr>
              <a:spLocks noChangeArrowheads="1"/>
            </p:cNvSpPr>
            <p:nvPr/>
          </p:nvSpPr>
          <p:spPr bwMode="auto">
            <a:xfrm>
              <a:off x="1296" y="792"/>
              <a:ext cx="336" cy="384"/>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R</a:t>
              </a:r>
            </a:p>
          </p:txBody>
        </p:sp>
        <p:sp>
          <p:nvSpPr>
            <p:cNvPr id="41032" name="Rectangle 429">
              <a:extLst>
                <a:ext uri="{FF2B5EF4-FFF2-40B4-BE49-F238E27FC236}">
                  <a16:creationId xmlns:a16="http://schemas.microsoft.com/office/drawing/2014/main" xmlns="" id="{2C4CFF90-9CEE-412D-B79C-742201BDAA99}"/>
                </a:ext>
              </a:extLst>
            </p:cNvPr>
            <p:cNvSpPr>
              <a:spLocks noChangeArrowheads="1"/>
            </p:cNvSpPr>
            <p:nvPr/>
          </p:nvSpPr>
          <p:spPr bwMode="auto">
            <a:xfrm>
              <a:off x="1296" y="1944"/>
              <a:ext cx="336" cy="384"/>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H</a:t>
              </a:r>
            </a:p>
          </p:txBody>
        </p:sp>
        <p:sp>
          <p:nvSpPr>
            <p:cNvPr id="41033" name="Rectangle 430">
              <a:extLst>
                <a:ext uri="{FF2B5EF4-FFF2-40B4-BE49-F238E27FC236}">
                  <a16:creationId xmlns:a16="http://schemas.microsoft.com/office/drawing/2014/main" xmlns="" id="{B77245C3-E9E1-4755-89CD-45CA20DB5DCE}"/>
                </a:ext>
              </a:extLst>
            </p:cNvPr>
            <p:cNvSpPr>
              <a:spLocks noChangeArrowheads="1"/>
            </p:cNvSpPr>
            <p:nvPr/>
          </p:nvSpPr>
          <p:spPr bwMode="auto">
            <a:xfrm>
              <a:off x="1296" y="2328"/>
              <a:ext cx="336" cy="384"/>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K</a:t>
              </a:r>
            </a:p>
          </p:txBody>
        </p:sp>
        <p:sp>
          <p:nvSpPr>
            <p:cNvPr id="41034" name="Rectangle 431">
              <a:extLst>
                <a:ext uri="{FF2B5EF4-FFF2-40B4-BE49-F238E27FC236}">
                  <a16:creationId xmlns:a16="http://schemas.microsoft.com/office/drawing/2014/main" xmlns="" id="{50109E2F-4248-4892-953F-B19697DFE405}"/>
                </a:ext>
              </a:extLst>
            </p:cNvPr>
            <p:cNvSpPr>
              <a:spLocks noChangeArrowheads="1"/>
            </p:cNvSpPr>
            <p:nvPr/>
          </p:nvSpPr>
          <p:spPr bwMode="auto">
            <a:xfrm>
              <a:off x="1296" y="3096"/>
              <a:ext cx="336" cy="384"/>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Ể</a:t>
              </a:r>
            </a:p>
          </p:txBody>
        </p:sp>
        <p:sp>
          <p:nvSpPr>
            <p:cNvPr id="41035" name="Rectangle 432">
              <a:extLst>
                <a:ext uri="{FF2B5EF4-FFF2-40B4-BE49-F238E27FC236}">
                  <a16:creationId xmlns:a16="http://schemas.microsoft.com/office/drawing/2014/main" xmlns="" id="{FE130D3A-8EC1-4A8A-87FB-D4500C752EBB}"/>
                </a:ext>
              </a:extLst>
            </p:cNvPr>
            <p:cNvSpPr>
              <a:spLocks noChangeArrowheads="1"/>
            </p:cNvSpPr>
            <p:nvPr/>
          </p:nvSpPr>
          <p:spPr bwMode="auto">
            <a:xfrm>
              <a:off x="1296" y="2712"/>
              <a:ext cx="336" cy="384"/>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I</a:t>
              </a:r>
            </a:p>
          </p:txBody>
        </p:sp>
        <p:sp>
          <p:nvSpPr>
            <p:cNvPr id="41036" name="Rectangle 433">
              <a:extLst>
                <a:ext uri="{FF2B5EF4-FFF2-40B4-BE49-F238E27FC236}">
                  <a16:creationId xmlns:a16="http://schemas.microsoft.com/office/drawing/2014/main" xmlns="" id="{F4E48B27-2361-4437-824F-DA3B1FFD392C}"/>
                </a:ext>
              </a:extLst>
            </p:cNvPr>
            <p:cNvSpPr>
              <a:spLocks noChangeArrowheads="1"/>
            </p:cNvSpPr>
            <p:nvPr/>
          </p:nvSpPr>
          <p:spPr bwMode="auto">
            <a:xfrm>
              <a:off x="1296" y="3492"/>
              <a:ext cx="336" cy="384"/>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M</a:t>
              </a:r>
            </a:p>
          </p:txBody>
        </p:sp>
        <p:sp>
          <p:nvSpPr>
            <p:cNvPr id="41037" name="Rectangle 439">
              <a:extLst>
                <a:ext uri="{FF2B5EF4-FFF2-40B4-BE49-F238E27FC236}">
                  <a16:creationId xmlns:a16="http://schemas.microsoft.com/office/drawing/2014/main" xmlns="" id="{22D4F5DD-444B-4D52-AB82-583EE6719FBC}"/>
                </a:ext>
              </a:extLst>
            </p:cNvPr>
            <p:cNvSpPr>
              <a:spLocks noChangeArrowheads="1"/>
            </p:cNvSpPr>
            <p:nvPr/>
          </p:nvSpPr>
          <p:spPr bwMode="auto">
            <a:xfrm>
              <a:off x="1296" y="408"/>
              <a:ext cx="336" cy="384"/>
            </a:xfrm>
            <a:prstGeom prst="rect">
              <a:avLst/>
            </a:prstGeom>
            <a:gradFill rotWithShape="1">
              <a:gsLst>
                <a:gs pos="0">
                  <a:schemeClr val="bg1"/>
                </a:gs>
                <a:gs pos="100000">
                  <a:srgbClr val="00CCFF">
                    <a:alpha val="53998"/>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T</a:t>
              </a:r>
            </a:p>
          </p:txBody>
        </p:sp>
      </p:grpSp>
      <p:grpSp>
        <p:nvGrpSpPr>
          <p:cNvPr id="4" name="Group 467">
            <a:extLst>
              <a:ext uri="{FF2B5EF4-FFF2-40B4-BE49-F238E27FC236}">
                <a16:creationId xmlns:a16="http://schemas.microsoft.com/office/drawing/2014/main" xmlns="" id="{FDDDD6BE-2C09-40AB-A22A-C54E91C3D821}"/>
              </a:ext>
            </a:extLst>
          </p:cNvPr>
          <p:cNvGrpSpPr>
            <a:grpSpLocks/>
          </p:cNvGrpSpPr>
          <p:nvPr/>
        </p:nvGrpSpPr>
        <p:grpSpPr bwMode="auto">
          <a:xfrm>
            <a:off x="6572250" y="628650"/>
            <a:ext cx="762000" cy="3733800"/>
            <a:chOff x="2928" y="396"/>
            <a:chExt cx="336" cy="2304"/>
          </a:xfrm>
        </p:grpSpPr>
        <p:sp>
          <p:nvSpPr>
            <p:cNvPr id="41023" name="Rectangle 426">
              <a:extLst>
                <a:ext uri="{FF2B5EF4-FFF2-40B4-BE49-F238E27FC236}">
                  <a16:creationId xmlns:a16="http://schemas.microsoft.com/office/drawing/2014/main" xmlns="" id="{F5A98CE5-FDB7-4B78-B2F9-63BA8756F713}"/>
                </a:ext>
              </a:extLst>
            </p:cNvPr>
            <p:cNvSpPr>
              <a:spLocks noChangeArrowheads="1"/>
            </p:cNvSpPr>
            <p:nvPr/>
          </p:nvSpPr>
          <p:spPr bwMode="auto">
            <a:xfrm>
              <a:off x="2928" y="1164"/>
              <a:ext cx="336" cy="384"/>
            </a:xfrm>
            <a:prstGeom prst="rect">
              <a:avLst/>
            </a:prstGeom>
            <a:gradFill rotWithShape="1">
              <a:gsLst>
                <a:gs pos="0">
                  <a:schemeClr val="bg1"/>
                </a:gs>
                <a:gs pos="100000">
                  <a:srgbClr val="EC1802">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C</a:t>
              </a:r>
            </a:p>
          </p:txBody>
        </p:sp>
        <p:sp>
          <p:nvSpPr>
            <p:cNvPr id="41024" name="Rectangle 434">
              <a:extLst>
                <a:ext uri="{FF2B5EF4-FFF2-40B4-BE49-F238E27FC236}">
                  <a16:creationId xmlns:a16="http://schemas.microsoft.com/office/drawing/2014/main" xmlns="" id="{59781924-49B3-4804-91C1-642F301144B3}"/>
                </a:ext>
              </a:extLst>
            </p:cNvPr>
            <p:cNvSpPr>
              <a:spLocks noChangeArrowheads="1"/>
            </p:cNvSpPr>
            <p:nvPr/>
          </p:nvSpPr>
          <p:spPr bwMode="auto">
            <a:xfrm>
              <a:off x="2928" y="780"/>
              <a:ext cx="336" cy="384"/>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Ự</a:t>
              </a:r>
            </a:p>
          </p:txBody>
        </p:sp>
        <p:sp>
          <p:nvSpPr>
            <p:cNvPr id="41025" name="Rectangle 440">
              <a:extLst>
                <a:ext uri="{FF2B5EF4-FFF2-40B4-BE49-F238E27FC236}">
                  <a16:creationId xmlns:a16="http://schemas.microsoft.com/office/drawing/2014/main" xmlns="" id="{893EA1E0-DFAC-4370-8BBA-ADD04A93BE37}"/>
                </a:ext>
              </a:extLst>
            </p:cNvPr>
            <p:cNvSpPr>
              <a:spLocks noChangeArrowheads="1"/>
            </p:cNvSpPr>
            <p:nvPr/>
          </p:nvSpPr>
          <p:spPr bwMode="auto">
            <a:xfrm>
              <a:off x="2928" y="396"/>
              <a:ext cx="336" cy="384"/>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C</a:t>
              </a:r>
            </a:p>
          </p:txBody>
        </p:sp>
        <p:sp>
          <p:nvSpPr>
            <p:cNvPr id="41026" name="Rectangle 442">
              <a:extLst>
                <a:ext uri="{FF2B5EF4-FFF2-40B4-BE49-F238E27FC236}">
                  <a16:creationId xmlns:a16="http://schemas.microsoft.com/office/drawing/2014/main" xmlns="" id="{5CBBBEDA-3CB5-43D8-9F33-72A6A2764E59}"/>
                </a:ext>
              </a:extLst>
            </p:cNvPr>
            <p:cNvSpPr>
              <a:spLocks noChangeArrowheads="1"/>
            </p:cNvSpPr>
            <p:nvPr/>
          </p:nvSpPr>
          <p:spPr bwMode="auto">
            <a:xfrm>
              <a:off x="2928" y="1548"/>
              <a:ext cx="336" cy="384"/>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K</a:t>
              </a:r>
            </a:p>
          </p:txBody>
        </p:sp>
        <p:sp>
          <p:nvSpPr>
            <p:cNvPr id="41027" name="Rectangle 443">
              <a:extLst>
                <a:ext uri="{FF2B5EF4-FFF2-40B4-BE49-F238E27FC236}">
                  <a16:creationId xmlns:a16="http://schemas.microsoft.com/office/drawing/2014/main" xmlns="" id="{A873022C-5EEC-4862-980F-62672A8CF1BB}"/>
                </a:ext>
              </a:extLst>
            </p:cNvPr>
            <p:cNvSpPr>
              <a:spLocks noChangeArrowheads="1"/>
            </p:cNvSpPr>
            <p:nvPr/>
          </p:nvSpPr>
          <p:spPr bwMode="auto">
            <a:xfrm>
              <a:off x="2928" y="1932"/>
              <a:ext cx="336" cy="384"/>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H</a:t>
              </a:r>
            </a:p>
          </p:txBody>
        </p:sp>
        <p:sp>
          <p:nvSpPr>
            <p:cNvPr id="41028" name="Rectangle 445">
              <a:extLst>
                <a:ext uri="{FF2B5EF4-FFF2-40B4-BE49-F238E27FC236}">
                  <a16:creationId xmlns:a16="http://schemas.microsoft.com/office/drawing/2014/main" xmlns="" id="{BCD1E5A0-C4A1-44F2-82F7-4D673940CF03}"/>
                </a:ext>
              </a:extLst>
            </p:cNvPr>
            <p:cNvSpPr>
              <a:spLocks noChangeArrowheads="1"/>
            </p:cNvSpPr>
            <p:nvPr/>
          </p:nvSpPr>
          <p:spPr bwMode="auto">
            <a:xfrm>
              <a:off x="2928" y="2316"/>
              <a:ext cx="336" cy="384"/>
            </a:xfrm>
            <a:prstGeom prst="rect">
              <a:avLst/>
            </a:prstGeom>
            <a:gradFill rotWithShape="1">
              <a:gsLst>
                <a:gs pos="0">
                  <a:schemeClr val="bg1"/>
                </a:gs>
                <a:gs pos="100000">
                  <a:srgbClr val="00CC00">
                    <a:alpha val="60001"/>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Ổ</a:t>
              </a:r>
            </a:p>
          </p:txBody>
        </p:sp>
      </p:grpSp>
      <p:grpSp>
        <p:nvGrpSpPr>
          <p:cNvPr id="5" name="Group 468">
            <a:extLst>
              <a:ext uri="{FF2B5EF4-FFF2-40B4-BE49-F238E27FC236}">
                <a16:creationId xmlns:a16="http://schemas.microsoft.com/office/drawing/2014/main" xmlns="" id="{46770DDD-27F3-4C3D-97DC-E9A7574B9999}"/>
              </a:ext>
            </a:extLst>
          </p:cNvPr>
          <p:cNvGrpSpPr>
            <a:grpSpLocks/>
          </p:cNvGrpSpPr>
          <p:nvPr/>
        </p:nvGrpSpPr>
        <p:grpSpPr bwMode="auto">
          <a:xfrm>
            <a:off x="7315200" y="647700"/>
            <a:ext cx="762000" cy="5562600"/>
            <a:chOff x="3264" y="396"/>
            <a:chExt cx="336" cy="3456"/>
          </a:xfrm>
        </p:grpSpPr>
        <p:sp>
          <p:nvSpPr>
            <p:cNvPr id="41014" name="Rectangle 409">
              <a:extLst>
                <a:ext uri="{FF2B5EF4-FFF2-40B4-BE49-F238E27FC236}">
                  <a16:creationId xmlns:a16="http://schemas.microsoft.com/office/drawing/2014/main" xmlns="" id="{E8BAD2C6-B83F-4C7E-9002-361A3CFD79C7}"/>
                </a:ext>
              </a:extLst>
            </p:cNvPr>
            <p:cNvSpPr>
              <a:spLocks noChangeArrowheads="1"/>
            </p:cNvSpPr>
            <p:nvPr/>
          </p:nvSpPr>
          <p:spPr bwMode="auto">
            <a:xfrm>
              <a:off x="3264" y="2316"/>
              <a:ext cx="336" cy="384"/>
            </a:xfrm>
            <a:prstGeom prst="rect">
              <a:avLst/>
            </a:prstGeom>
            <a:gradFill rotWithShape="1">
              <a:gsLst>
                <a:gs pos="0">
                  <a:schemeClr val="bg1"/>
                </a:gs>
                <a:gs pos="100000">
                  <a:srgbClr val="FF0066">
                    <a:alpha val="57999"/>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L</a:t>
              </a:r>
            </a:p>
          </p:txBody>
        </p:sp>
        <p:sp>
          <p:nvSpPr>
            <p:cNvPr id="41015" name="Rectangle 425">
              <a:extLst>
                <a:ext uri="{FF2B5EF4-FFF2-40B4-BE49-F238E27FC236}">
                  <a16:creationId xmlns:a16="http://schemas.microsoft.com/office/drawing/2014/main" xmlns="" id="{5331AA77-7BD2-4CF5-8A96-7E627FCC16C6}"/>
                </a:ext>
              </a:extLst>
            </p:cNvPr>
            <p:cNvSpPr>
              <a:spLocks noChangeArrowheads="1"/>
            </p:cNvSpPr>
            <p:nvPr/>
          </p:nvSpPr>
          <p:spPr bwMode="auto">
            <a:xfrm>
              <a:off x="3264" y="1164"/>
              <a:ext cx="336" cy="384"/>
            </a:xfrm>
            <a:prstGeom prst="rect">
              <a:avLst/>
            </a:prstGeom>
            <a:gradFill rotWithShape="1">
              <a:gsLst>
                <a:gs pos="0">
                  <a:schemeClr val="bg1"/>
                </a:gs>
                <a:gs pos="100000">
                  <a:srgbClr val="EC1802">
                    <a:alpha val="57999"/>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Ă</a:t>
              </a:r>
            </a:p>
          </p:txBody>
        </p:sp>
        <p:sp>
          <p:nvSpPr>
            <p:cNvPr id="41016" name="Rectangle 449">
              <a:extLst>
                <a:ext uri="{FF2B5EF4-FFF2-40B4-BE49-F238E27FC236}">
                  <a16:creationId xmlns:a16="http://schemas.microsoft.com/office/drawing/2014/main" xmlns="" id="{F8EC1D62-280A-413F-8643-C12E5C57A549}"/>
                </a:ext>
              </a:extLst>
            </p:cNvPr>
            <p:cNvSpPr>
              <a:spLocks noChangeArrowheads="1"/>
            </p:cNvSpPr>
            <p:nvPr/>
          </p:nvSpPr>
          <p:spPr bwMode="auto">
            <a:xfrm>
              <a:off x="3264" y="3468"/>
              <a:ext cx="336" cy="384"/>
            </a:xfrm>
            <a:prstGeom prst="rect">
              <a:avLst/>
            </a:prstGeom>
            <a:gradFill rotWithShape="1">
              <a:gsLst>
                <a:gs pos="0">
                  <a:schemeClr val="bg1"/>
                </a:gs>
                <a:gs pos="100000">
                  <a:srgbClr val="FF0066">
                    <a:alpha val="57999"/>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G</a:t>
              </a:r>
            </a:p>
          </p:txBody>
        </p:sp>
        <p:sp>
          <p:nvSpPr>
            <p:cNvPr id="41017" name="Rectangle 450">
              <a:extLst>
                <a:ext uri="{FF2B5EF4-FFF2-40B4-BE49-F238E27FC236}">
                  <a16:creationId xmlns:a16="http://schemas.microsoft.com/office/drawing/2014/main" xmlns="" id="{C55FFC3F-9733-4967-8F85-5F75E9A1D881}"/>
                </a:ext>
              </a:extLst>
            </p:cNvPr>
            <p:cNvSpPr>
              <a:spLocks noChangeArrowheads="1"/>
            </p:cNvSpPr>
            <p:nvPr/>
          </p:nvSpPr>
          <p:spPr bwMode="auto">
            <a:xfrm>
              <a:off x="3264" y="1932"/>
              <a:ext cx="336" cy="384"/>
            </a:xfrm>
            <a:prstGeom prst="rect">
              <a:avLst/>
            </a:prstGeom>
            <a:gradFill rotWithShape="1">
              <a:gsLst>
                <a:gs pos="0">
                  <a:schemeClr val="bg1"/>
                </a:gs>
                <a:gs pos="100000">
                  <a:srgbClr val="FF0066">
                    <a:alpha val="57999"/>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G</a:t>
              </a:r>
            </a:p>
          </p:txBody>
        </p:sp>
        <p:sp>
          <p:nvSpPr>
            <p:cNvPr id="41018" name="Rectangle 451">
              <a:extLst>
                <a:ext uri="{FF2B5EF4-FFF2-40B4-BE49-F238E27FC236}">
                  <a16:creationId xmlns:a16="http://schemas.microsoft.com/office/drawing/2014/main" xmlns="" id="{89107DF2-4C43-4105-9444-161DDDD04ECD}"/>
                </a:ext>
              </a:extLst>
            </p:cNvPr>
            <p:cNvSpPr>
              <a:spLocks noChangeArrowheads="1"/>
            </p:cNvSpPr>
            <p:nvPr/>
          </p:nvSpPr>
          <p:spPr bwMode="auto">
            <a:xfrm>
              <a:off x="3264" y="1548"/>
              <a:ext cx="336" cy="384"/>
            </a:xfrm>
            <a:prstGeom prst="rect">
              <a:avLst/>
            </a:prstGeom>
            <a:gradFill rotWithShape="1">
              <a:gsLst>
                <a:gs pos="0">
                  <a:schemeClr val="bg1"/>
                </a:gs>
                <a:gs pos="100000">
                  <a:srgbClr val="FF0066">
                    <a:alpha val="57999"/>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N</a:t>
              </a:r>
            </a:p>
          </p:txBody>
        </p:sp>
        <p:sp>
          <p:nvSpPr>
            <p:cNvPr id="41019" name="Rectangle 452">
              <a:extLst>
                <a:ext uri="{FF2B5EF4-FFF2-40B4-BE49-F238E27FC236}">
                  <a16:creationId xmlns:a16="http://schemas.microsoft.com/office/drawing/2014/main" xmlns="" id="{9A4AC201-B26A-48DB-B149-9553DECBC8DE}"/>
                </a:ext>
              </a:extLst>
            </p:cNvPr>
            <p:cNvSpPr>
              <a:spLocks noChangeArrowheads="1"/>
            </p:cNvSpPr>
            <p:nvPr/>
          </p:nvSpPr>
          <p:spPr bwMode="auto">
            <a:xfrm>
              <a:off x="3264" y="396"/>
              <a:ext cx="336" cy="384"/>
            </a:xfrm>
            <a:prstGeom prst="rect">
              <a:avLst/>
            </a:prstGeom>
            <a:gradFill rotWithShape="1">
              <a:gsLst>
                <a:gs pos="0">
                  <a:schemeClr val="bg1"/>
                </a:gs>
                <a:gs pos="100000">
                  <a:srgbClr val="FF0066">
                    <a:alpha val="57999"/>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T</a:t>
              </a:r>
            </a:p>
          </p:txBody>
        </p:sp>
        <p:sp>
          <p:nvSpPr>
            <p:cNvPr id="41020" name="Rectangle 453">
              <a:extLst>
                <a:ext uri="{FF2B5EF4-FFF2-40B4-BE49-F238E27FC236}">
                  <a16:creationId xmlns:a16="http://schemas.microsoft.com/office/drawing/2014/main" xmlns="" id="{D44D4186-6006-41B9-AD8A-164C2C2DA670}"/>
                </a:ext>
              </a:extLst>
            </p:cNvPr>
            <p:cNvSpPr>
              <a:spLocks noChangeArrowheads="1"/>
            </p:cNvSpPr>
            <p:nvPr/>
          </p:nvSpPr>
          <p:spPr bwMode="auto">
            <a:xfrm>
              <a:off x="3264" y="780"/>
              <a:ext cx="336" cy="384"/>
            </a:xfrm>
            <a:prstGeom prst="rect">
              <a:avLst/>
            </a:prstGeom>
            <a:gradFill rotWithShape="1">
              <a:gsLst>
                <a:gs pos="0">
                  <a:schemeClr val="bg1"/>
                </a:gs>
                <a:gs pos="100000">
                  <a:srgbClr val="FF0066">
                    <a:alpha val="57999"/>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H</a:t>
              </a:r>
            </a:p>
          </p:txBody>
        </p:sp>
        <p:sp>
          <p:nvSpPr>
            <p:cNvPr id="41021" name="Rectangle 462">
              <a:extLst>
                <a:ext uri="{FF2B5EF4-FFF2-40B4-BE49-F238E27FC236}">
                  <a16:creationId xmlns:a16="http://schemas.microsoft.com/office/drawing/2014/main" xmlns="" id="{333E82A2-1A24-4A2A-8F05-E914AB84D4EB}"/>
                </a:ext>
              </a:extLst>
            </p:cNvPr>
            <p:cNvSpPr>
              <a:spLocks noChangeArrowheads="1"/>
            </p:cNvSpPr>
            <p:nvPr/>
          </p:nvSpPr>
          <p:spPr bwMode="auto">
            <a:xfrm>
              <a:off x="3264" y="3084"/>
              <a:ext cx="336" cy="384"/>
            </a:xfrm>
            <a:prstGeom prst="rect">
              <a:avLst/>
            </a:prstGeom>
            <a:gradFill rotWithShape="1">
              <a:gsLst>
                <a:gs pos="0">
                  <a:schemeClr val="bg1"/>
                </a:gs>
                <a:gs pos="100000">
                  <a:srgbClr val="FF0066">
                    <a:alpha val="57999"/>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N</a:t>
              </a:r>
            </a:p>
          </p:txBody>
        </p:sp>
        <p:sp>
          <p:nvSpPr>
            <p:cNvPr id="41022" name="Rectangle 463">
              <a:extLst>
                <a:ext uri="{FF2B5EF4-FFF2-40B4-BE49-F238E27FC236}">
                  <a16:creationId xmlns:a16="http://schemas.microsoft.com/office/drawing/2014/main" xmlns="" id="{C7FF5F0B-8A9D-42B1-84E7-E8F6570CD463}"/>
                </a:ext>
              </a:extLst>
            </p:cNvPr>
            <p:cNvSpPr>
              <a:spLocks noChangeArrowheads="1"/>
            </p:cNvSpPr>
            <p:nvPr/>
          </p:nvSpPr>
          <p:spPr bwMode="auto">
            <a:xfrm>
              <a:off x="3264" y="2700"/>
              <a:ext cx="336" cy="384"/>
            </a:xfrm>
            <a:prstGeom prst="rect">
              <a:avLst/>
            </a:prstGeom>
            <a:gradFill rotWithShape="1">
              <a:gsLst>
                <a:gs pos="0">
                  <a:schemeClr val="bg1"/>
                </a:gs>
                <a:gs pos="100000">
                  <a:srgbClr val="FF0066">
                    <a:alpha val="57999"/>
                  </a:srgbClr>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O</a:t>
              </a:r>
            </a:p>
          </p:txBody>
        </p:sp>
      </p:grpSp>
      <p:sp>
        <p:nvSpPr>
          <p:cNvPr id="63561" name="Oval 73">
            <a:hlinkClick r:id="rId4" action="ppaction://hlinksldjump"/>
            <a:extLst>
              <a:ext uri="{FF2B5EF4-FFF2-40B4-BE49-F238E27FC236}">
                <a16:creationId xmlns:a16="http://schemas.microsoft.com/office/drawing/2014/main" xmlns="" id="{E324A0FD-333D-4057-893F-2BAF26EE21B2}"/>
              </a:ext>
            </a:extLst>
          </p:cNvPr>
          <p:cNvSpPr>
            <a:spLocks noChangeArrowheads="1"/>
          </p:cNvSpPr>
          <p:nvPr/>
        </p:nvSpPr>
        <p:spPr bwMode="auto">
          <a:xfrm>
            <a:off x="2743200" y="0"/>
            <a:ext cx="762000" cy="533400"/>
          </a:xfrm>
          <a:prstGeom prst="ellipse">
            <a:avLst/>
          </a:prstGeom>
          <a:solidFill>
            <a:srgbClr val="00CCFF">
              <a:alpha val="59999"/>
            </a:srgbClr>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1</a:t>
            </a:r>
          </a:p>
        </p:txBody>
      </p:sp>
      <p:sp>
        <p:nvSpPr>
          <p:cNvPr id="63562" name="Oval 74">
            <a:hlinkClick r:id="rId5" action="ppaction://hlinksldjump"/>
            <a:extLst>
              <a:ext uri="{FF2B5EF4-FFF2-40B4-BE49-F238E27FC236}">
                <a16:creationId xmlns:a16="http://schemas.microsoft.com/office/drawing/2014/main" xmlns="" id="{39AA62DA-5D3C-4F18-A4B4-30E39B5D4CE7}"/>
              </a:ext>
            </a:extLst>
          </p:cNvPr>
          <p:cNvSpPr>
            <a:spLocks noChangeArrowheads="1"/>
          </p:cNvSpPr>
          <p:nvPr/>
        </p:nvSpPr>
        <p:spPr bwMode="auto">
          <a:xfrm>
            <a:off x="5715000" y="0"/>
            <a:ext cx="762000" cy="533400"/>
          </a:xfrm>
          <a:prstGeom prst="ellipse">
            <a:avLst/>
          </a:prstGeom>
          <a:solidFill>
            <a:srgbClr val="FFFF99">
              <a:alpha val="59999"/>
            </a:srgbClr>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2</a:t>
            </a:r>
          </a:p>
        </p:txBody>
      </p:sp>
      <p:sp>
        <p:nvSpPr>
          <p:cNvPr id="63563" name="Oval 75">
            <a:hlinkClick r:id="rId6" action="ppaction://hlinksldjump"/>
            <a:extLst>
              <a:ext uri="{FF2B5EF4-FFF2-40B4-BE49-F238E27FC236}">
                <a16:creationId xmlns:a16="http://schemas.microsoft.com/office/drawing/2014/main" xmlns="" id="{15875C42-E7E9-4CD0-9A82-3560C34BF1A1}"/>
              </a:ext>
            </a:extLst>
          </p:cNvPr>
          <p:cNvSpPr>
            <a:spLocks noChangeArrowheads="1"/>
          </p:cNvSpPr>
          <p:nvPr/>
        </p:nvSpPr>
        <p:spPr bwMode="auto">
          <a:xfrm>
            <a:off x="6553200" y="0"/>
            <a:ext cx="762000" cy="533400"/>
          </a:xfrm>
          <a:prstGeom prst="ellipse">
            <a:avLst/>
          </a:prstGeom>
          <a:solidFill>
            <a:srgbClr val="00CC00">
              <a:alpha val="59999"/>
            </a:srgbClr>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3</a:t>
            </a:r>
          </a:p>
        </p:txBody>
      </p:sp>
      <p:sp>
        <p:nvSpPr>
          <p:cNvPr id="63564" name="Oval 76">
            <a:hlinkClick r:id="rId7" action="ppaction://hlinksldjump"/>
            <a:extLst>
              <a:ext uri="{FF2B5EF4-FFF2-40B4-BE49-F238E27FC236}">
                <a16:creationId xmlns:a16="http://schemas.microsoft.com/office/drawing/2014/main" xmlns="" id="{54BAC89B-5EFE-4EEF-BB22-8F0F48FF15DC}"/>
              </a:ext>
            </a:extLst>
          </p:cNvPr>
          <p:cNvSpPr>
            <a:spLocks noChangeArrowheads="1"/>
          </p:cNvSpPr>
          <p:nvPr/>
        </p:nvSpPr>
        <p:spPr bwMode="auto">
          <a:xfrm>
            <a:off x="7391400" y="0"/>
            <a:ext cx="762000" cy="533400"/>
          </a:xfrm>
          <a:prstGeom prst="ellipse">
            <a:avLst/>
          </a:prstGeom>
          <a:solidFill>
            <a:srgbClr val="FF0066">
              <a:alpha val="59999"/>
            </a:srgbClr>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4</a:t>
            </a:r>
          </a:p>
        </p:txBody>
      </p:sp>
      <p:pic>
        <p:nvPicPr>
          <p:cNvPr id="63565" name="Picture 77" descr="5773">
            <a:hlinkClick r:id="rId8" action="ppaction://hlinksldjump"/>
            <a:extLst>
              <a:ext uri="{FF2B5EF4-FFF2-40B4-BE49-F238E27FC236}">
                <a16:creationId xmlns:a16="http://schemas.microsoft.com/office/drawing/2014/main" xmlns="" id="{CB01B671-FD6C-4EC4-B1B7-6D611ED409D2}"/>
              </a:ext>
            </a:extLst>
          </p:cNvPr>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8991600" y="1598614"/>
            <a:ext cx="1143000"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66" name="Rectangle 380">
            <a:extLst>
              <a:ext uri="{FF2B5EF4-FFF2-40B4-BE49-F238E27FC236}">
                <a16:creationId xmlns:a16="http://schemas.microsoft.com/office/drawing/2014/main" xmlns="" id="{418031E9-8A90-4187-A1CA-26BB4F288A81}"/>
              </a:ext>
            </a:extLst>
          </p:cNvPr>
          <p:cNvSpPr>
            <a:spLocks noChangeArrowheads="1"/>
          </p:cNvSpPr>
          <p:nvPr/>
        </p:nvSpPr>
        <p:spPr bwMode="auto">
          <a:xfrm>
            <a:off x="5029200" y="1866901"/>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af-ZA" altLang="en-US" sz="4000" b="1">
                <a:latin typeface="Times New Roman" panose="02020603050405020304" pitchFamily="18" charset="0"/>
              </a:rPr>
              <a:t>I</a:t>
            </a:r>
          </a:p>
        </p:txBody>
      </p:sp>
      <p:sp>
        <p:nvSpPr>
          <p:cNvPr id="63567" name="Rectangle 472">
            <a:extLst>
              <a:ext uri="{FF2B5EF4-FFF2-40B4-BE49-F238E27FC236}">
                <a16:creationId xmlns:a16="http://schemas.microsoft.com/office/drawing/2014/main" xmlns="" id="{889911B6-16FF-4131-A96F-20A72083B6D7}"/>
              </a:ext>
            </a:extLst>
          </p:cNvPr>
          <p:cNvSpPr>
            <a:spLocks noChangeArrowheads="1"/>
          </p:cNvSpPr>
          <p:nvPr/>
        </p:nvSpPr>
        <p:spPr bwMode="auto">
          <a:xfrm>
            <a:off x="1981200" y="1876426"/>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B</a:t>
            </a:r>
          </a:p>
        </p:txBody>
      </p:sp>
      <p:sp>
        <p:nvSpPr>
          <p:cNvPr id="63568" name="Rectangle 477">
            <a:extLst>
              <a:ext uri="{FF2B5EF4-FFF2-40B4-BE49-F238E27FC236}">
                <a16:creationId xmlns:a16="http://schemas.microsoft.com/office/drawing/2014/main" xmlns="" id="{96DFFCDC-5D53-41BC-B677-5375D52CD1C7}"/>
              </a:ext>
            </a:extLst>
          </p:cNvPr>
          <p:cNvSpPr>
            <a:spLocks noChangeArrowheads="1"/>
          </p:cNvSpPr>
          <p:nvPr/>
        </p:nvSpPr>
        <p:spPr bwMode="auto">
          <a:xfrm>
            <a:off x="8077200" y="1890714"/>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T</a:t>
            </a:r>
          </a:p>
        </p:txBody>
      </p:sp>
      <p:sp>
        <p:nvSpPr>
          <p:cNvPr id="63569" name="Rectangle 478">
            <a:extLst>
              <a:ext uri="{FF2B5EF4-FFF2-40B4-BE49-F238E27FC236}">
                <a16:creationId xmlns:a16="http://schemas.microsoft.com/office/drawing/2014/main" xmlns="" id="{CEA77B8E-56A3-4CC9-99A9-80289E61E1A5}"/>
              </a:ext>
            </a:extLst>
          </p:cNvPr>
          <p:cNvSpPr>
            <a:spLocks noChangeArrowheads="1"/>
          </p:cNvSpPr>
          <p:nvPr/>
        </p:nvSpPr>
        <p:spPr bwMode="auto">
          <a:xfrm>
            <a:off x="4267200" y="1866901"/>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H</a:t>
            </a:r>
          </a:p>
        </p:txBody>
      </p:sp>
      <p:sp>
        <p:nvSpPr>
          <p:cNvPr id="63570" name="Rectangle 479">
            <a:extLst>
              <a:ext uri="{FF2B5EF4-FFF2-40B4-BE49-F238E27FC236}">
                <a16:creationId xmlns:a16="http://schemas.microsoft.com/office/drawing/2014/main" xmlns="" id="{9B2CE4CF-5596-43CC-9209-4F4E86899BA9}"/>
              </a:ext>
            </a:extLst>
          </p:cNvPr>
          <p:cNvSpPr>
            <a:spLocks noChangeArrowheads="1"/>
          </p:cNvSpPr>
          <p:nvPr/>
        </p:nvSpPr>
        <p:spPr bwMode="auto">
          <a:xfrm>
            <a:off x="3505200" y="1866901"/>
            <a:ext cx="762000" cy="619125"/>
          </a:xfrm>
          <a:prstGeom prst="rect">
            <a:avLst/>
          </a:prstGeom>
          <a:gradFill rotWithShape="1">
            <a:gsLst>
              <a:gs pos="0">
                <a:schemeClr val="bg1">
                  <a:alpha val="60001"/>
                </a:schemeClr>
              </a:gs>
              <a:gs pos="100000">
                <a:srgbClr val="FF0000"/>
              </a:gs>
            </a:gsLst>
            <a:path path="shape">
              <a:fillToRect l="50000" t="50000" r="50000" b="50000"/>
            </a:path>
          </a:gradFill>
          <a:ln w="38100">
            <a:solidFill>
              <a:schemeClr val="tx1"/>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4000" b="1">
                <a:latin typeface="Times New Roman" panose="02020603050405020304" pitchFamily="18" charset="0"/>
              </a:rPr>
              <a:t>C</a:t>
            </a:r>
          </a:p>
        </p:txBody>
      </p:sp>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63562"/>
                    </p:tgtEl>
                  </p:cond>
                </p:stCondLst>
                <p:endSync evt="end" delay="0">
                  <p:rtn val="all"/>
                </p:endSync>
                <p:childTnLst>
                  <p:par>
                    <p:cTn id="3" fill="hold" nodeType="clickPar">
                      <p:stCondLst>
                        <p:cond delay="0"/>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childTnLst>
              </p:cTn>
              <p:nextCondLst>
                <p:cond evt="onClick" delay="0">
                  <p:tgtEl>
                    <p:spTgt spid="63562"/>
                  </p:tgtEl>
                </p:cond>
              </p:nextCondLst>
            </p:seq>
            <p:seq concurrent="1" nextAc="seek">
              <p:cTn id="8" restart="whenNotActive" fill="hold" evtFilter="cancelBubble" nodeType="interactiveSeq">
                <p:stCondLst>
                  <p:cond evt="onClick" delay="0">
                    <p:tgtEl>
                      <p:spTgt spid="63563"/>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14" presetClass="entr" presetSubtype="5"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vertical)">
                                      <p:cBhvr>
                                        <p:cTn id="13" dur="500"/>
                                        <p:tgtEl>
                                          <p:spTgt spid="4"/>
                                        </p:tgtEl>
                                      </p:cBhvr>
                                    </p:animEffect>
                                  </p:childTnLst>
                                  <p:subTnLst>
                                    <p:audio>
                                      <p:cMediaNode>
                                        <p:cTn display="0" masterRel="sameClick">
                                          <p:stCondLst>
                                            <p:cond evt="begin" delay="0">
                                              <p:tn val="11"/>
                                            </p:cond>
                                          </p:stCondLst>
                                          <p:endCondLst>
                                            <p:cond evt="onStopAudio" delay="0">
                                              <p:tgtEl>
                                                <p:sldTgt/>
                                              </p:tgtEl>
                                            </p:cond>
                                          </p:endCondLst>
                                        </p:cTn>
                                        <p:tgtEl>
                                          <p:sndTgt r:embed="rId2" name="chimes.wav"/>
                                        </p:tgtEl>
                                      </p:cMediaNode>
                                    </p:audio>
                                  </p:subTnLst>
                                </p:cTn>
                              </p:par>
                            </p:childTnLst>
                          </p:cTn>
                        </p:par>
                      </p:childTnLst>
                    </p:cTn>
                  </p:par>
                </p:childTnLst>
              </p:cTn>
              <p:nextCondLst>
                <p:cond evt="onClick" delay="0">
                  <p:tgtEl>
                    <p:spTgt spid="63563"/>
                  </p:tgtEl>
                </p:cond>
              </p:nextCondLst>
            </p:seq>
            <p:seq concurrent="1" nextAc="seek">
              <p:cTn id="14" restart="whenNotActive" fill="hold" evtFilter="cancelBubble" nodeType="interactiveSeq">
                <p:stCondLst>
                  <p:cond evt="onClick" delay="0">
                    <p:tgtEl>
                      <p:spTgt spid="63564"/>
                    </p:tgtEl>
                  </p:cond>
                </p:stCondLst>
                <p:endSync evt="end" delay="0">
                  <p:rtn val="all"/>
                </p:endSync>
                <p:childTnLst>
                  <p:par>
                    <p:cTn id="15" fill="hold" nodeType="clickPar">
                      <p:stCondLst>
                        <p:cond delay="0"/>
                      </p:stCondLst>
                      <p:childTnLst>
                        <p:par>
                          <p:cTn id="16" fill="hold" nodeType="withGroup">
                            <p:stCondLst>
                              <p:cond delay="0"/>
                            </p:stCondLst>
                            <p:childTnLst>
                              <p:par>
                                <p:cTn id="17" presetID="5" presetClass="entr" presetSubtype="1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checkerboard(across)">
                                      <p:cBhvr>
                                        <p:cTn id="19" dur="500"/>
                                        <p:tgtEl>
                                          <p:spTgt spid="5"/>
                                        </p:tgtEl>
                                      </p:cBhvr>
                                    </p:animEffect>
                                  </p:childTnLst>
                                  <p:subTnLst>
                                    <p:audio>
                                      <p:cMediaNode>
                                        <p:cTn display="0" masterRel="sameClick">
                                          <p:stCondLst>
                                            <p:cond evt="begin" delay="0">
                                              <p:tn val="17"/>
                                            </p:cond>
                                          </p:stCondLst>
                                          <p:endCondLst>
                                            <p:cond evt="onStopAudio" delay="0">
                                              <p:tgtEl>
                                                <p:sldTgt/>
                                              </p:tgtEl>
                                            </p:cond>
                                          </p:endCondLst>
                                        </p:cTn>
                                        <p:tgtEl>
                                          <p:sndTgt r:embed="rId2" name="chimes.wav"/>
                                        </p:tgtEl>
                                      </p:cMediaNode>
                                    </p:audio>
                                  </p:subTnLst>
                                </p:cTn>
                              </p:par>
                            </p:childTnLst>
                          </p:cTn>
                        </p:par>
                      </p:childTnLst>
                    </p:cTn>
                  </p:par>
                </p:childTnLst>
              </p:cTn>
              <p:nextCondLst>
                <p:cond evt="onClick" delay="0">
                  <p:tgtEl>
                    <p:spTgt spid="63564"/>
                  </p:tgtEl>
                </p:cond>
              </p:nextCondLst>
            </p:seq>
            <p:seq concurrent="1" nextAc="seek">
              <p:cTn id="20" restart="whenNotActive" fill="hold" evtFilter="cancelBubble" nodeType="interactiveSeq">
                <p:stCondLst>
                  <p:cond evt="onClick" delay="0">
                    <p:tgtEl>
                      <p:spTgt spid="63561"/>
                    </p:tgtEl>
                  </p:cond>
                </p:stCondLst>
                <p:endSync evt="end" delay="0">
                  <p:rtn val="all"/>
                </p:endSync>
                <p:childTnLst>
                  <p:par>
                    <p:cTn id="21" fill="hold" nodeType="clickPar">
                      <p:stCondLst>
                        <p:cond delay="0"/>
                      </p:stCondLst>
                      <p:childTnLst>
                        <p:par>
                          <p:cTn id="22" fill="hold" nodeType="withGroup">
                            <p:stCondLst>
                              <p:cond delay="0"/>
                            </p:stCondLst>
                            <p:childTnLst>
                              <p:par>
                                <p:cTn id="23" presetID="22" presetClass="entr" presetSubtype="1"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1000"/>
                                        <p:tgtEl>
                                          <p:spTgt spid="3"/>
                                        </p:tgtEl>
                                      </p:cBhvr>
                                    </p:animEffect>
                                  </p:childTnLst>
                                  <p:subTnLst>
                                    <p:audio>
                                      <p:cMediaNode>
                                        <p:cTn display="0" masterRel="sameClick">
                                          <p:stCondLst>
                                            <p:cond evt="begin" delay="0">
                                              <p:tn val="23"/>
                                            </p:cond>
                                          </p:stCondLst>
                                          <p:endCondLst>
                                            <p:cond evt="onStopAudio" delay="0">
                                              <p:tgtEl>
                                                <p:sldTgt/>
                                              </p:tgtEl>
                                            </p:cond>
                                          </p:endCondLst>
                                        </p:cTn>
                                        <p:tgtEl>
                                          <p:sndTgt r:embed="rId2" name="chimes.wav"/>
                                        </p:tgtEl>
                                      </p:cMediaNode>
                                    </p:audio>
                                  </p:subTnLst>
                                </p:cTn>
                              </p:par>
                            </p:childTnLst>
                          </p:cTn>
                        </p:par>
                      </p:childTnLst>
                    </p:cTn>
                  </p:par>
                </p:childTnLst>
              </p:cTn>
              <p:nextCondLst>
                <p:cond evt="onClick" delay="0">
                  <p:tgtEl>
                    <p:spTgt spid="63561"/>
                  </p:tgtEl>
                </p:cond>
              </p:nextCondLst>
            </p:seq>
            <p:seq concurrent="1" nextAc="seek">
              <p:cTn id="26" restart="whenNotActive" fill="hold" evtFilter="cancelBubble" nodeType="interactiveSeq">
                <p:stCondLst>
                  <p:cond evt="onClick" delay="0">
                    <p:tgtEl>
                      <p:spTgt spid="63565"/>
                    </p:tgtEl>
                  </p:cond>
                </p:stCondLst>
                <p:endSync evt="end" delay="0">
                  <p:rtn val="all"/>
                </p:endSync>
                <p:childTnLst>
                  <p:par>
                    <p:cTn id="27" fill="hold" nodeType="clickPar">
                      <p:stCondLst>
                        <p:cond delay="0"/>
                      </p:stCondLst>
                      <p:childTnLst>
                        <p:par>
                          <p:cTn id="28" fill="hold" nodeType="withGroup">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63567"/>
                                        </p:tgtEl>
                                        <p:attrNameLst>
                                          <p:attrName>style.visibility</p:attrName>
                                        </p:attrNameLst>
                                      </p:cBhvr>
                                      <p:to>
                                        <p:strVal val="visible"/>
                                      </p:to>
                                    </p:set>
                                    <p:animEffect transition="in" filter="circle(in)">
                                      <p:cBhvr>
                                        <p:cTn id="31" dur="2000"/>
                                        <p:tgtEl>
                                          <p:spTgt spid="63567"/>
                                        </p:tgtEl>
                                      </p:cBhvr>
                                    </p:animEffect>
                                  </p:childTnLst>
                                  <p:subTnLst>
                                    <p:audio>
                                      <p:cMediaNode>
                                        <p:cTn display="0" masterRel="sameClick">
                                          <p:stCondLst>
                                            <p:cond evt="begin" delay="0">
                                              <p:tn val="29"/>
                                            </p:cond>
                                          </p:stCondLst>
                                          <p:endCondLst>
                                            <p:cond evt="onStopAudio" delay="0">
                                              <p:tgtEl>
                                                <p:sldTgt/>
                                              </p:tgtEl>
                                            </p:cond>
                                          </p:endCondLst>
                                        </p:cTn>
                                        <p:tgtEl>
                                          <p:sndTgt r:embed="rId3" name="applause.wav"/>
                                        </p:tgtEl>
                                      </p:cMediaNode>
                                    </p:audio>
                                  </p:subTnLst>
                                </p:cTn>
                              </p:par>
                              <p:par>
                                <p:cTn id="32" presetID="6" presetClass="entr" presetSubtype="16" fill="hold" grpId="0" nodeType="withEffect">
                                  <p:stCondLst>
                                    <p:cond delay="0"/>
                                  </p:stCondLst>
                                  <p:childTnLst>
                                    <p:set>
                                      <p:cBhvr>
                                        <p:cTn id="33" dur="1" fill="hold">
                                          <p:stCondLst>
                                            <p:cond delay="0"/>
                                          </p:stCondLst>
                                        </p:cTn>
                                        <p:tgtEl>
                                          <p:spTgt spid="63570"/>
                                        </p:tgtEl>
                                        <p:attrNameLst>
                                          <p:attrName>style.visibility</p:attrName>
                                        </p:attrNameLst>
                                      </p:cBhvr>
                                      <p:to>
                                        <p:strVal val="visible"/>
                                      </p:to>
                                    </p:set>
                                    <p:animEffect transition="in" filter="circle(in)">
                                      <p:cBhvr>
                                        <p:cTn id="34" dur="2000"/>
                                        <p:tgtEl>
                                          <p:spTgt spid="63570"/>
                                        </p:tgtEl>
                                      </p:cBhvr>
                                    </p:animEffect>
                                  </p:childTnLst>
                                </p:cTn>
                              </p:par>
                              <p:par>
                                <p:cTn id="35" presetID="6" presetClass="entr" presetSubtype="16" fill="hold" grpId="0" nodeType="withEffect">
                                  <p:stCondLst>
                                    <p:cond delay="0"/>
                                  </p:stCondLst>
                                  <p:childTnLst>
                                    <p:set>
                                      <p:cBhvr>
                                        <p:cTn id="36" dur="1" fill="hold">
                                          <p:stCondLst>
                                            <p:cond delay="0"/>
                                          </p:stCondLst>
                                        </p:cTn>
                                        <p:tgtEl>
                                          <p:spTgt spid="63569"/>
                                        </p:tgtEl>
                                        <p:attrNameLst>
                                          <p:attrName>style.visibility</p:attrName>
                                        </p:attrNameLst>
                                      </p:cBhvr>
                                      <p:to>
                                        <p:strVal val="visible"/>
                                      </p:to>
                                    </p:set>
                                    <p:animEffect transition="in" filter="circle(in)">
                                      <p:cBhvr>
                                        <p:cTn id="37" dur="2000"/>
                                        <p:tgtEl>
                                          <p:spTgt spid="63569"/>
                                        </p:tgtEl>
                                      </p:cBhvr>
                                    </p:animEffect>
                                  </p:childTnLst>
                                </p:cTn>
                              </p:par>
                              <p:par>
                                <p:cTn id="38" presetID="6" presetClass="entr" presetSubtype="16" fill="hold" grpId="0" nodeType="withEffect">
                                  <p:stCondLst>
                                    <p:cond delay="0"/>
                                  </p:stCondLst>
                                  <p:childTnLst>
                                    <p:set>
                                      <p:cBhvr>
                                        <p:cTn id="39" dur="1" fill="hold">
                                          <p:stCondLst>
                                            <p:cond delay="0"/>
                                          </p:stCondLst>
                                        </p:cTn>
                                        <p:tgtEl>
                                          <p:spTgt spid="63566"/>
                                        </p:tgtEl>
                                        <p:attrNameLst>
                                          <p:attrName>style.visibility</p:attrName>
                                        </p:attrNameLst>
                                      </p:cBhvr>
                                      <p:to>
                                        <p:strVal val="visible"/>
                                      </p:to>
                                    </p:set>
                                    <p:animEffect transition="in" filter="circle(in)">
                                      <p:cBhvr>
                                        <p:cTn id="40" dur="2000"/>
                                        <p:tgtEl>
                                          <p:spTgt spid="63566"/>
                                        </p:tgtEl>
                                      </p:cBhvr>
                                    </p:animEffect>
                                  </p:childTnLst>
                                </p:cTn>
                              </p:par>
                              <p:par>
                                <p:cTn id="41" presetID="6" presetClass="entr" presetSubtype="16" fill="hold" grpId="0" nodeType="withEffect">
                                  <p:stCondLst>
                                    <p:cond delay="0"/>
                                  </p:stCondLst>
                                  <p:childTnLst>
                                    <p:set>
                                      <p:cBhvr>
                                        <p:cTn id="42" dur="1" fill="hold">
                                          <p:stCondLst>
                                            <p:cond delay="0"/>
                                          </p:stCondLst>
                                        </p:cTn>
                                        <p:tgtEl>
                                          <p:spTgt spid="63568"/>
                                        </p:tgtEl>
                                        <p:attrNameLst>
                                          <p:attrName>style.visibility</p:attrName>
                                        </p:attrNameLst>
                                      </p:cBhvr>
                                      <p:to>
                                        <p:strVal val="visible"/>
                                      </p:to>
                                    </p:set>
                                    <p:animEffect transition="in" filter="circle(in)">
                                      <p:cBhvr>
                                        <p:cTn id="43" dur="2000"/>
                                        <p:tgtEl>
                                          <p:spTgt spid="63568"/>
                                        </p:tgtEl>
                                      </p:cBhvr>
                                    </p:animEffect>
                                  </p:childTnLst>
                                </p:cTn>
                              </p:par>
                            </p:childTnLst>
                          </p:cTn>
                        </p:par>
                      </p:childTnLst>
                    </p:cTn>
                  </p:par>
                </p:childTnLst>
              </p:cTn>
              <p:nextCondLst>
                <p:cond evt="onClick" delay="0">
                  <p:tgtEl>
                    <p:spTgt spid="63565"/>
                  </p:tgtEl>
                </p:cond>
              </p:nextCondLst>
            </p:seq>
          </p:childTnLst>
        </p:cTn>
      </p:par>
    </p:tnLst>
    <p:bldLst>
      <p:bldP spid="63566" grpId="0" animBg="1"/>
      <p:bldP spid="63567" grpId="0" animBg="1"/>
      <p:bldP spid="63568" grpId="0" animBg="1"/>
      <p:bldP spid="63569" grpId="0" animBg="1"/>
      <p:bldP spid="6357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descr="Picture13">
            <a:extLst>
              <a:ext uri="{FF2B5EF4-FFF2-40B4-BE49-F238E27FC236}">
                <a16:creationId xmlns:a16="http://schemas.microsoft.com/office/drawing/2014/main" xmlns="" id="{2C1FD4D5-A5EF-4E04-ACF2-C8214E111F2B}"/>
              </a:ext>
            </a:extLst>
          </p:cNvPr>
          <p:cNvSpPr>
            <a:spLocks noGrp="1" noChangeAspect="1" noChangeArrowheads="1"/>
          </p:cNvSpPr>
          <p:nvPr isPhoto="1"/>
        </p:nvSpPr>
        <p:spPr bwMode="auto">
          <a:xfrm>
            <a:off x="1524000" y="0"/>
            <a:ext cx="9144000" cy="6858000"/>
          </a:xfrm>
          <a:prstGeom prst="rect">
            <a:avLst/>
          </a:prstGeom>
          <a:blipFill dpi="0" rotWithShape="1">
            <a:blip r:embed="rId2"/>
            <a:srcRect/>
            <a:stretch>
              <a:fillRect/>
            </a:stretch>
          </a:blipFill>
          <a:ln w="9525">
            <a:solidFill>
              <a:schemeClr val="tx1"/>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987" name="Text Box 3">
            <a:extLst>
              <a:ext uri="{FF2B5EF4-FFF2-40B4-BE49-F238E27FC236}">
                <a16:creationId xmlns:a16="http://schemas.microsoft.com/office/drawing/2014/main" xmlns="" id="{121AA437-0CD1-4D1F-8733-42F6EEEE7D16}"/>
              </a:ext>
            </a:extLst>
          </p:cNvPr>
          <p:cNvSpPr txBox="1">
            <a:spLocks noChangeArrowheads="1"/>
          </p:cNvSpPr>
          <p:nvPr/>
        </p:nvSpPr>
        <p:spPr bwMode="auto">
          <a:xfrm>
            <a:off x="2743200" y="685801"/>
            <a:ext cx="7315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a:spcBef>
                <a:spcPct val="50000"/>
              </a:spcBef>
            </a:pPr>
            <a:endParaRPr lang="af-ZA" altLang="en-US" sz="2800" i="1">
              <a:latin typeface="VNI-Book" pitchFamily="2" charset="0"/>
            </a:endParaRPr>
          </a:p>
        </p:txBody>
      </p:sp>
      <p:sp>
        <p:nvSpPr>
          <p:cNvPr id="41988" name="Text Box 4">
            <a:extLst>
              <a:ext uri="{FF2B5EF4-FFF2-40B4-BE49-F238E27FC236}">
                <a16:creationId xmlns:a16="http://schemas.microsoft.com/office/drawing/2014/main" xmlns="" id="{2B76B8D4-47CC-4B93-9D9A-404D739CBEA4}"/>
              </a:ext>
            </a:extLst>
          </p:cNvPr>
          <p:cNvSpPr txBox="1">
            <a:spLocks noChangeArrowheads="1"/>
          </p:cNvSpPr>
          <p:nvPr/>
        </p:nvSpPr>
        <p:spPr bwMode="auto">
          <a:xfrm>
            <a:off x="2286000" y="2743201"/>
            <a:ext cx="7772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a:spcBef>
                <a:spcPct val="50000"/>
              </a:spcBef>
            </a:pPr>
            <a:r>
              <a:rPr lang="en-US" altLang="en-US" sz="2800">
                <a:latin typeface="VNI-Book" pitchFamily="2" charset="0"/>
              </a:rPr>
              <a:t>.</a:t>
            </a:r>
          </a:p>
        </p:txBody>
      </p:sp>
      <p:sp>
        <p:nvSpPr>
          <p:cNvPr id="41989" name="Text Box 5">
            <a:extLst>
              <a:ext uri="{FF2B5EF4-FFF2-40B4-BE49-F238E27FC236}">
                <a16:creationId xmlns:a16="http://schemas.microsoft.com/office/drawing/2014/main" xmlns="" id="{FB33D529-22B0-4764-BE4D-34353C08EB8A}"/>
              </a:ext>
            </a:extLst>
          </p:cNvPr>
          <p:cNvSpPr txBox="1">
            <a:spLocks noChangeArrowheads="1"/>
          </p:cNvSpPr>
          <p:nvPr/>
        </p:nvSpPr>
        <p:spPr bwMode="auto">
          <a:xfrm>
            <a:off x="2286000" y="3733801"/>
            <a:ext cx="7696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a:spcBef>
                <a:spcPct val="50000"/>
              </a:spcBef>
            </a:pPr>
            <a:endParaRPr lang="af-ZA" altLang="en-US" sz="2800">
              <a:latin typeface="VNI-Book" pitchFamily="2" charset="0"/>
            </a:endParaRPr>
          </a:p>
        </p:txBody>
      </p:sp>
      <p:sp>
        <p:nvSpPr>
          <p:cNvPr id="41990" name="Text Box 10">
            <a:extLst>
              <a:ext uri="{FF2B5EF4-FFF2-40B4-BE49-F238E27FC236}">
                <a16:creationId xmlns:a16="http://schemas.microsoft.com/office/drawing/2014/main" xmlns="" id="{AD9EA823-11CE-48F1-9C4D-8D4263CF8165}"/>
              </a:ext>
            </a:extLst>
          </p:cNvPr>
          <p:cNvSpPr txBox="1">
            <a:spLocks noChangeArrowheads="1"/>
          </p:cNvSpPr>
          <p:nvPr/>
        </p:nvSpPr>
        <p:spPr bwMode="auto">
          <a:xfrm rot="563796">
            <a:off x="5181600" y="1887539"/>
            <a:ext cx="4038600" cy="308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404813"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a:spcBef>
                <a:spcPct val="50000"/>
              </a:spcBef>
              <a:buFont typeface="Wingdings" panose="05000000000000000000" pitchFamily="2" charset="2"/>
              <a:buChar char="ü"/>
            </a:pPr>
            <a:r>
              <a:rPr lang="en-US" altLang="en-US" sz="2800">
                <a:solidFill>
                  <a:srgbClr val="FF3300"/>
                </a:solidFill>
                <a:latin typeface="Times New Roman" panose="02020603050405020304" pitchFamily="18" charset="0"/>
                <a:cs typeface="Times New Roman" panose="02020603050405020304" pitchFamily="18" charset="0"/>
              </a:rPr>
              <a:t>Xác định địa phận Đàng Ngoài, Đàng Trong trên lược đồ.</a:t>
            </a:r>
          </a:p>
          <a:p>
            <a:pPr algn="l">
              <a:spcBef>
                <a:spcPct val="50000"/>
              </a:spcBef>
              <a:buFont typeface="Wingdings" panose="05000000000000000000" pitchFamily="2" charset="2"/>
              <a:buChar char="ü"/>
            </a:pPr>
            <a:r>
              <a:rPr lang="en-US" altLang="en-US" sz="2800">
                <a:solidFill>
                  <a:srgbClr val="FF3300"/>
                </a:solidFill>
                <a:latin typeface="Times New Roman" panose="02020603050405020304" pitchFamily="18" charset="0"/>
                <a:cs typeface="Times New Roman" panose="02020603050405020304" pitchFamily="18" charset="0"/>
              </a:rPr>
              <a:t>Học ghi nhớ </a:t>
            </a:r>
          </a:p>
          <a:p>
            <a:pPr algn="l">
              <a:spcBef>
                <a:spcPct val="50000"/>
              </a:spcBef>
              <a:buFont typeface="Wingdings" panose="05000000000000000000" pitchFamily="2" charset="2"/>
              <a:buChar char="ü"/>
            </a:pPr>
            <a:r>
              <a:rPr lang="en-US" altLang="en-US" sz="2800">
                <a:solidFill>
                  <a:srgbClr val="FF3300"/>
                </a:solidFill>
                <a:latin typeface="Times New Roman" panose="02020603050405020304" pitchFamily="18" charset="0"/>
                <a:cs typeface="Times New Roman" panose="02020603050405020304" pitchFamily="18" charset="0"/>
              </a:rPr>
              <a:t>Chuẩn bị: Cuộc khẩn hoang ở Đàng Trong</a:t>
            </a:r>
          </a:p>
        </p:txBody>
      </p:sp>
      <p:sp>
        <p:nvSpPr>
          <p:cNvPr id="41991" name="Text Box 10">
            <a:extLst>
              <a:ext uri="{FF2B5EF4-FFF2-40B4-BE49-F238E27FC236}">
                <a16:creationId xmlns:a16="http://schemas.microsoft.com/office/drawing/2014/main" xmlns="" id="{55A8D74F-3C58-4626-8AE2-EE59C02A08F6}"/>
              </a:ext>
            </a:extLst>
          </p:cNvPr>
          <p:cNvSpPr txBox="1">
            <a:spLocks noChangeArrowheads="1"/>
          </p:cNvSpPr>
          <p:nvPr/>
        </p:nvSpPr>
        <p:spPr bwMode="auto">
          <a:xfrm>
            <a:off x="6248400" y="457201"/>
            <a:ext cx="3962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a:spcBef>
                <a:spcPct val="50000"/>
              </a:spcBef>
            </a:pPr>
            <a:r>
              <a:rPr lang="en-US" altLang="en-US" sz="4000" b="1" u="sng" dirty="0">
                <a:solidFill>
                  <a:srgbClr val="FF0066"/>
                </a:solidFill>
                <a:latin typeface="Times New Roman" panose="02020603050405020304" pitchFamily="18" charset="0"/>
                <a:cs typeface="Times New Roman" panose="02020603050405020304" pitchFamily="18" charset="0"/>
              </a:rPr>
              <a:t>DẶN DÒ:</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0BE7193D-F641-42DB-9464-427FF54997F0}"/>
              </a:ext>
            </a:extLst>
          </p:cNvPr>
          <p:cNvGrpSpPr>
            <a:grpSpLocks/>
          </p:cNvGrpSpPr>
          <p:nvPr/>
        </p:nvGrpSpPr>
        <p:grpSpPr bwMode="auto">
          <a:xfrm>
            <a:off x="2133600" y="0"/>
            <a:ext cx="6934200" cy="6781800"/>
            <a:chOff x="2512" y="1096"/>
            <a:chExt cx="2477" cy="2450"/>
          </a:xfrm>
        </p:grpSpPr>
        <p:sp>
          <p:nvSpPr>
            <p:cNvPr id="5123" name="Freeform 10">
              <a:extLst>
                <a:ext uri="{FF2B5EF4-FFF2-40B4-BE49-F238E27FC236}">
                  <a16:creationId xmlns:a16="http://schemas.microsoft.com/office/drawing/2014/main" xmlns="" id="{B94D304E-3768-469E-BFA5-9CBBA703A873}"/>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5124" name="Group 11">
              <a:extLst>
                <a:ext uri="{FF2B5EF4-FFF2-40B4-BE49-F238E27FC236}">
                  <a16:creationId xmlns:a16="http://schemas.microsoft.com/office/drawing/2014/main" xmlns="" id="{CEB2A853-19B4-430D-8964-B984924FD89E}"/>
                </a:ext>
              </a:extLst>
            </p:cNvPr>
            <p:cNvGrpSpPr>
              <a:grpSpLocks/>
            </p:cNvGrpSpPr>
            <p:nvPr/>
          </p:nvGrpSpPr>
          <p:grpSpPr bwMode="auto">
            <a:xfrm>
              <a:off x="2547" y="1131"/>
              <a:ext cx="2407" cy="2380"/>
              <a:chOff x="2547" y="1131"/>
              <a:chExt cx="2407" cy="2380"/>
            </a:xfrm>
          </p:grpSpPr>
          <p:sp>
            <p:nvSpPr>
              <p:cNvPr id="5125" name="Freeform 12">
                <a:extLst>
                  <a:ext uri="{FF2B5EF4-FFF2-40B4-BE49-F238E27FC236}">
                    <a16:creationId xmlns:a16="http://schemas.microsoft.com/office/drawing/2014/main" xmlns="" id="{9E1334CE-5514-4088-9969-719CF3EA2354}"/>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26" name="Freeform 13">
                <a:extLst>
                  <a:ext uri="{FF2B5EF4-FFF2-40B4-BE49-F238E27FC236}">
                    <a16:creationId xmlns:a16="http://schemas.microsoft.com/office/drawing/2014/main" xmlns="" id="{E820B45D-FFBA-41CA-94A0-4F9AED05A9C3}"/>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27" name="Freeform 14">
                <a:extLst>
                  <a:ext uri="{FF2B5EF4-FFF2-40B4-BE49-F238E27FC236}">
                    <a16:creationId xmlns:a16="http://schemas.microsoft.com/office/drawing/2014/main" xmlns="" id="{0CACF691-5BD2-46F9-968B-E9083C0553A6}"/>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28" name="Freeform 15">
                <a:extLst>
                  <a:ext uri="{FF2B5EF4-FFF2-40B4-BE49-F238E27FC236}">
                    <a16:creationId xmlns:a16="http://schemas.microsoft.com/office/drawing/2014/main" xmlns="" id="{B1280BCF-4646-44B6-B1CD-1DA829D26656}"/>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29" name="Freeform 16">
                <a:extLst>
                  <a:ext uri="{FF2B5EF4-FFF2-40B4-BE49-F238E27FC236}">
                    <a16:creationId xmlns:a16="http://schemas.microsoft.com/office/drawing/2014/main" xmlns="" id="{AFE5A13F-68CD-4895-A801-07D0F71F5969}"/>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rgbClr val="FF9900"/>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0" name="Freeform 17">
                <a:extLst>
                  <a:ext uri="{FF2B5EF4-FFF2-40B4-BE49-F238E27FC236}">
                    <a16:creationId xmlns:a16="http://schemas.microsoft.com/office/drawing/2014/main" xmlns="" id="{E6F67A15-B794-47D9-8135-565578E1BB38}"/>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1" name="Freeform 18">
                <a:extLst>
                  <a:ext uri="{FF2B5EF4-FFF2-40B4-BE49-F238E27FC236}">
                    <a16:creationId xmlns:a16="http://schemas.microsoft.com/office/drawing/2014/main" xmlns="" id="{087D4DC0-D975-42F1-8740-266C5ABD874F}"/>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2" name="Freeform 19">
                <a:extLst>
                  <a:ext uri="{FF2B5EF4-FFF2-40B4-BE49-F238E27FC236}">
                    <a16:creationId xmlns:a16="http://schemas.microsoft.com/office/drawing/2014/main" xmlns="" id="{2570E757-6308-4065-8D62-68E8D5464055}"/>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3" name="Freeform 20">
                <a:extLst>
                  <a:ext uri="{FF2B5EF4-FFF2-40B4-BE49-F238E27FC236}">
                    <a16:creationId xmlns:a16="http://schemas.microsoft.com/office/drawing/2014/main" xmlns="" id="{1CF5F0C4-FC57-4263-A313-C74EEBF39342}"/>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4" name="Freeform 21">
                <a:extLst>
                  <a:ext uri="{FF2B5EF4-FFF2-40B4-BE49-F238E27FC236}">
                    <a16:creationId xmlns:a16="http://schemas.microsoft.com/office/drawing/2014/main" xmlns="" id="{A555868F-44F9-49FD-BEAB-5A77A97DE1B9}"/>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5" name="Freeform 22">
                <a:extLst>
                  <a:ext uri="{FF2B5EF4-FFF2-40B4-BE49-F238E27FC236}">
                    <a16:creationId xmlns:a16="http://schemas.microsoft.com/office/drawing/2014/main" xmlns="" id="{00C266D9-6AE1-40BA-8C67-41EA3E0245FF}"/>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6" name="Freeform 23">
                <a:extLst>
                  <a:ext uri="{FF2B5EF4-FFF2-40B4-BE49-F238E27FC236}">
                    <a16:creationId xmlns:a16="http://schemas.microsoft.com/office/drawing/2014/main" xmlns="" id="{0A053F70-BA67-4754-99D0-E9974E188279}"/>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7" name="Freeform 24">
                <a:extLst>
                  <a:ext uri="{FF2B5EF4-FFF2-40B4-BE49-F238E27FC236}">
                    <a16:creationId xmlns:a16="http://schemas.microsoft.com/office/drawing/2014/main" xmlns="" id="{EF3F6D78-0F61-4E34-9A9E-F72F96579E2C}"/>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8" name="Freeform 25">
                <a:extLst>
                  <a:ext uri="{FF2B5EF4-FFF2-40B4-BE49-F238E27FC236}">
                    <a16:creationId xmlns:a16="http://schemas.microsoft.com/office/drawing/2014/main" xmlns="" id="{5A92C86A-E7C2-421A-A43F-A66892B07DF6}"/>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39" name="Freeform 26">
                <a:extLst>
                  <a:ext uri="{FF2B5EF4-FFF2-40B4-BE49-F238E27FC236}">
                    <a16:creationId xmlns:a16="http://schemas.microsoft.com/office/drawing/2014/main" xmlns="" id="{88EBECA6-F55F-4BA5-BD19-8DCE234CED8B}"/>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0" name="Freeform 27">
                <a:extLst>
                  <a:ext uri="{FF2B5EF4-FFF2-40B4-BE49-F238E27FC236}">
                    <a16:creationId xmlns:a16="http://schemas.microsoft.com/office/drawing/2014/main" xmlns="" id="{057E878D-3373-4AA0-B0D7-2C9BE384F918}"/>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1" name="Freeform 28">
                <a:extLst>
                  <a:ext uri="{FF2B5EF4-FFF2-40B4-BE49-F238E27FC236}">
                    <a16:creationId xmlns:a16="http://schemas.microsoft.com/office/drawing/2014/main" xmlns="" id="{F97C7BC1-B974-45AE-8C14-BC5CBD1CF33B}"/>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2" name="Freeform 29">
                <a:extLst>
                  <a:ext uri="{FF2B5EF4-FFF2-40B4-BE49-F238E27FC236}">
                    <a16:creationId xmlns:a16="http://schemas.microsoft.com/office/drawing/2014/main" xmlns="" id="{F9FE20D2-050B-4A26-89AF-60D2D5DAF95B}"/>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3" name="Freeform 30">
                <a:extLst>
                  <a:ext uri="{FF2B5EF4-FFF2-40B4-BE49-F238E27FC236}">
                    <a16:creationId xmlns:a16="http://schemas.microsoft.com/office/drawing/2014/main" xmlns="" id="{89EA250B-6BA0-4F3A-B733-E4DDB122C73B}"/>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4" name="Freeform 31">
                <a:extLst>
                  <a:ext uri="{FF2B5EF4-FFF2-40B4-BE49-F238E27FC236}">
                    <a16:creationId xmlns:a16="http://schemas.microsoft.com/office/drawing/2014/main" xmlns="" id="{8D652766-B30D-49AA-ABDE-2ED86CE3C7B9}"/>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5" name="Freeform 32">
                <a:extLst>
                  <a:ext uri="{FF2B5EF4-FFF2-40B4-BE49-F238E27FC236}">
                    <a16:creationId xmlns:a16="http://schemas.microsoft.com/office/drawing/2014/main" xmlns="" id="{45BEF34A-A698-4620-8722-E228A2E5C9FD}"/>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6" name="Freeform 33">
                <a:extLst>
                  <a:ext uri="{FF2B5EF4-FFF2-40B4-BE49-F238E27FC236}">
                    <a16:creationId xmlns:a16="http://schemas.microsoft.com/office/drawing/2014/main" xmlns="" id="{16176603-AD79-4815-B2F5-3EDE0F5220F0}"/>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7" name="Freeform 34">
                <a:extLst>
                  <a:ext uri="{FF2B5EF4-FFF2-40B4-BE49-F238E27FC236}">
                    <a16:creationId xmlns:a16="http://schemas.microsoft.com/office/drawing/2014/main" xmlns="" id="{98E99654-7912-4BF2-95A2-5F5CAB1F9A82}"/>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8" name="Freeform 35">
                <a:extLst>
                  <a:ext uri="{FF2B5EF4-FFF2-40B4-BE49-F238E27FC236}">
                    <a16:creationId xmlns:a16="http://schemas.microsoft.com/office/drawing/2014/main" xmlns="" id="{00C7645E-C603-47A7-8498-B1C87F061C13}"/>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49" name="Freeform 36">
                <a:extLst>
                  <a:ext uri="{FF2B5EF4-FFF2-40B4-BE49-F238E27FC236}">
                    <a16:creationId xmlns:a16="http://schemas.microsoft.com/office/drawing/2014/main" xmlns="" id="{FF1074F2-F33A-4420-A9E6-7563577B98CD}"/>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50" name="Freeform 37">
                <a:extLst>
                  <a:ext uri="{FF2B5EF4-FFF2-40B4-BE49-F238E27FC236}">
                    <a16:creationId xmlns:a16="http://schemas.microsoft.com/office/drawing/2014/main" xmlns="" id="{3AC41399-56F1-477E-AF15-32CABB1F8AB0}"/>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51" name="Freeform 38">
                <a:extLst>
                  <a:ext uri="{FF2B5EF4-FFF2-40B4-BE49-F238E27FC236}">
                    <a16:creationId xmlns:a16="http://schemas.microsoft.com/office/drawing/2014/main" xmlns="" id="{5FB9BC43-C494-4EFF-86BE-66523163FD14}"/>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52" name="Freeform 39">
                <a:extLst>
                  <a:ext uri="{FF2B5EF4-FFF2-40B4-BE49-F238E27FC236}">
                    <a16:creationId xmlns:a16="http://schemas.microsoft.com/office/drawing/2014/main" xmlns="" id="{85C22579-65C7-460B-84B5-FDEF1EC6373E}"/>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53" name="Freeform 40">
                <a:extLst>
                  <a:ext uri="{FF2B5EF4-FFF2-40B4-BE49-F238E27FC236}">
                    <a16:creationId xmlns:a16="http://schemas.microsoft.com/office/drawing/2014/main" xmlns="" id="{A19BA801-45CE-467D-B85A-FCE965B9CB5C}"/>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54" name="Freeform 41">
                <a:extLst>
                  <a:ext uri="{FF2B5EF4-FFF2-40B4-BE49-F238E27FC236}">
                    <a16:creationId xmlns:a16="http://schemas.microsoft.com/office/drawing/2014/main" xmlns="" id="{7EA58CD2-D630-4623-9835-56BFEFF8A470}"/>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rgbClr val="FFFF99"/>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55" name="Freeform 42">
                <a:extLst>
                  <a:ext uri="{FF2B5EF4-FFF2-40B4-BE49-F238E27FC236}">
                    <a16:creationId xmlns:a16="http://schemas.microsoft.com/office/drawing/2014/main" xmlns="" id="{122B6721-779A-4C79-97FB-1CDC7E3CABA3}"/>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56" name="Oval 43">
                <a:extLst>
                  <a:ext uri="{FF2B5EF4-FFF2-40B4-BE49-F238E27FC236}">
                    <a16:creationId xmlns:a16="http://schemas.microsoft.com/office/drawing/2014/main" xmlns="" id="{6C95CA20-9767-443E-A435-6EF6C7EE3D8D}"/>
                  </a:ext>
                </a:extLst>
              </p:cNvPr>
              <p:cNvSpPr>
                <a:spLocks noChangeArrowheads="1"/>
              </p:cNvSpPr>
              <p:nvPr/>
            </p:nvSpPr>
            <p:spPr bwMode="auto">
              <a:xfrm>
                <a:off x="3210" y="1786"/>
                <a:ext cx="1081" cy="1070"/>
              </a:xfrm>
              <a:prstGeom prst="ellipse">
                <a:avLst/>
              </a:pr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5157" name="Freeform 44">
                <a:extLst>
                  <a:ext uri="{FF2B5EF4-FFF2-40B4-BE49-F238E27FC236}">
                    <a16:creationId xmlns:a16="http://schemas.microsoft.com/office/drawing/2014/main" xmlns="" id="{4BC868AB-550E-4C8E-A870-66ECF24870BE}"/>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58" name="Freeform 45">
                <a:extLst>
                  <a:ext uri="{FF2B5EF4-FFF2-40B4-BE49-F238E27FC236}">
                    <a16:creationId xmlns:a16="http://schemas.microsoft.com/office/drawing/2014/main" xmlns="" id="{40BA9F41-5B3A-486F-8807-EE6FEC8E39D2}"/>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59" name="Freeform 46">
                <a:extLst>
                  <a:ext uri="{FF2B5EF4-FFF2-40B4-BE49-F238E27FC236}">
                    <a16:creationId xmlns:a16="http://schemas.microsoft.com/office/drawing/2014/main" xmlns="" id="{3F42C226-D04B-4528-8A98-54EABA6076FB}"/>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0" name="Freeform 47">
                <a:extLst>
                  <a:ext uri="{FF2B5EF4-FFF2-40B4-BE49-F238E27FC236}">
                    <a16:creationId xmlns:a16="http://schemas.microsoft.com/office/drawing/2014/main" xmlns="" id="{96ADDE6C-E780-4364-9B63-87BCA70C13B4}"/>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1" name="Freeform 48">
                <a:extLst>
                  <a:ext uri="{FF2B5EF4-FFF2-40B4-BE49-F238E27FC236}">
                    <a16:creationId xmlns:a16="http://schemas.microsoft.com/office/drawing/2014/main" xmlns="" id="{1A866AC6-8EB2-429D-ACC6-F27BC32A428C}"/>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2" name="Freeform 49">
                <a:extLst>
                  <a:ext uri="{FF2B5EF4-FFF2-40B4-BE49-F238E27FC236}">
                    <a16:creationId xmlns:a16="http://schemas.microsoft.com/office/drawing/2014/main" xmlns="" id="{832E2542-D028-4330-87F9-D8C20A89519E}"/>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3" name="Freeform 50">
                <a:extLst>
                  <a:ext uri="{FF2B5EF4-FFF2-40B4-BE49-F238E27FC236}">
                    <a16:creationId xmlns:a16="http://schemas.microsoft.com/office/drawing/2014/main" xmlns="" id="{0CAB5D4E-68B5-45C1-8E1B-94EE4171AB36}"/>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4" name="Freeform 51">
                <a:extLst>
                  <a:ext uri="{FF2B5EF4-FFF2-40B4-BE49-F238E27FC236}">
                    <a16:creationId xmlns:a16="http://schemas.microsoft.com/office/drawing/2014/main" xmlns="" id="{75EFC51C-1F44-4266-8321-37CF6C464DD0}"/>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5" name="Freeform 52">
                <a:extLst>
                  <a:ext uri="{FF2B5EF4-FFF2-40B4-BE49-F238E27FC236}">
                    <a16:creationId xmlns:a16="http://schemas.microsoft.com/office/drawing/2014/main" xmlns="" id="{39E6F3C0-A788-460A-8583-000C0A895998}"/>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6" name="Freeform 53">
                <a:extLst>
                  <a:ext uri="{FF2B5EF4-FFF2-40B4-BE49-F238E27FC236}">
                    <a16:creationId xmlns:a16="http://schemas.microsoft.com/office/drawing/2014/main" xmlns="" id="{C5F02694-3D7C-4882-8261-7309429A0BC1}"/>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7" name="Freeform 54">
                <a:extLst>
                  <a:ext uri="{FF2B5EF4-FFF2-40B4-BE49-F238E27FC236}">
                    <a16:creationId xmlns:a16="http://schemas.microsoft.com/office/drawing/2014/main" xmlns="" id="{6A5AC689-4982-472C-807D-9698BA6BBA3C}"/>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8" name="Freeform 55">
                <a:extLst>
                  <a:ext uri="{FF2B5EF4-FFF2-40B4-BE49-F238E27FC236}">
                    <a16:creationId xmlns:a16="http://schemas.microsoft.com/office/drawing/2014/main" xmlns="" id="{038299C6-A421-40FD-810A-CD97925F44E7}"/>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69" name="Freeform 56">
                <a:extLst>
                  <a:ext uri="{FF2B5EF4-FFF2-40B4-BE49-F238E27FC236}">
                    <a16:creationId xmlns:a16="http://schemas.microsoft.com/office/drawing/2014/main" xmlns="" id="{77CFDA26-FFBC-4AAB-910F-B19971396E86}"/>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70" name="Freeform 57">
                <a:extLst>
                  <a:ext uri="{FF2B5EF4-FFF2-40B4-BE49-F238E27FC236}">
                    <a16:creationId xmlns:a16="http://schemas.microsoft.com/office/drawing/2014/main" xmlns="" id="{E7C7CDF6-148B-42CB-8849-DC49587871ED}"/>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71" name="Freeform 58">
                <a:extLst>
                  <a:ext uri="{FF2B5EF4-FFF2-40B4-BE49-F238E27FC236}">
                    <a16:creationId xmlns:a16="http://schemas.microsoft.com/office/drawing/2014/main" xmlns="" id="{5EC46F8A-C6C8-42FC-BA4A-47B722F4B7ED}"/>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72" name="Freeform 59">
                <a:extLst>
                  <a:ext uri="{FF2B5EF4-FFF2-40B4-BE49-F238E27FC236}">
                    <a16:creationId xmlns:a16="http://schemas.microsoft.com/office/drawing/2014/main" xmlns="" id="{4A44310F-144F-483C-98B4-EE15401724E5}"/>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73" name="Oval 60">
                <a:extLst>
                  <a:ext uri="{FF2B5EF4-FFF2-40B4-BE49-F238E27FC236}">
                    <a16:creationId xmlns:a16="http://schemas.microsoft.com/office/drawing/2014/main" xmlns="" id="{8694E6C1-C877-41BC-9B18-36185CE623F7}"/>
                  </a:ext>
                </a:extLst>
              </p:cNvPr>
              <p:cNvSpPr>
                <a:spLocks noChangeArrowheads="1"/>
              </p:cNvSpPr>
              <p:nvPr/>
            </p:nvSpPr>
            <p:spPr bwMode="auto">
              <a:xfrm>
                <a:off x="3464" y="2037"/>
                <a:ext cx="573" cy="567"/>
              </a:xfrm>
              <a:prstGeom prst="ellipse">
                <a:avLst/>
              </a:pr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5174" name="Freeform 61">
                <a:extLst>
                  <a:ext uri="{FF2B5EF4-FFF2-40B4-BE49-F238E27FC236}">
                    <a16:creationId xmlns:a16="http://schemas.microsoft.com/office/drawing/2014/main" xmlns="" id="{5140EF6A-7FE1-4911-8F76-BCFD7E6AA129}"/>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75" name="Oval 62">
                <a:extLst>
                  <a:ext uri="{FF2B5EF4-FFF2-40B4-BE49-F238E27FC236}">
                    <a16:creationId xmlns:a16="http://schemas.microsoft.com/office/drawing/2014/main" xmlns="" id="{FDA1B1EA-1D74-4425-8C91-354DF452142B}"/>
                  </a:ext>
                </a:extLst>
              </p:cNvPr>
              <p:cNvSpPr>
                <a:spLocks noChangeArrowheads="1"/>
              </p:cNvSpPr>
              <p:nvPr/>
            </p:nvSpPr>
            <p:spPr bwMode="auto">
              <a:xfrm>
                <a:off x="3445" y="2019"/>
                <a:ext cx="611" cy="605"/>
              </a:xfrm>
              <a:prstGeom prst="ellipse">
                <a:avLst/>
              </a:prstGeom>
              <a:solidFill>
                <a:schemeClr val="bg1"/>
              </a:solidFill>
              <a:ln w="9525">
                <a:solidFill>
                  <a:srgbClr val="FFCCCC"/>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5176" name="Picture 63" descr="Untitled-2 csdopy">
                <a:extLst>
                  <a:ext uri="{FF2B5EF4-FFF2-40B4-BE49-F238E27FC236}">
                    <a16:creationId xmlns:a16="http://schemas.microsoft.com/office/drawing/2014/main" xmlns="" id="{FAF74900-DC97-4BC5-8F0D-440E53B8543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rgbClr val="FFCCCC"/>
                </a:solidFill>
                <a:miter lim="800000"/>
                <a:headEnd/>
                <a:tailEnd/>
              </a:ln>
            </p:spPr>
          </p:pic>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0" name="Picture 5" descr="C:\Users\Hang ngyen\powerpoint\SLGG_2002.jpg">
            <a:extLst>
              <a:ext uri="{FF2B5EF4-FFF2-40B4-BE49-F238E27FC236}">
                <a16:creationId xmlns:a16="http://schemas.microsoft.com/office/drawing/2014/main" xmlns="" id="{80264C51-56B6-4A88-A39F-97373E958C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571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4499" name="WordArt 3">
            <a:extLst>
              <a:ext uri="{FF2B5EF4-FFF2-40B4-BE49-F238E27FC236}">
                <a16:creationId xmlns:a16="http://schemas.microsoft.com/office/drawing/2014/main" xmlns="" id="{BF272DFA-D734-4F02-86CF-D493EB6C0086}"/>
              </a:ext>
            </a:extLst>
          </p:cNvPr>
          <p:cNvSpPr>
            <a:spLocks noChangeArrowheads="1" noChangeShapeType="1" noTextEdit="1"/>
          </p:cNvSpPr>
          <p:nvPr/>
        </p:nvSpPr>
        <p:spPr bwMode="auto">
          <a:xfrm>
            <a:off x="3124200" y="1981200"/>
            <a:ext cx="6096000" cy="16764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Wave1">
              <a:avLst>
                <a:gd name="adj1" fmla="val 13005"/>
                <a:gd name="adj2" fmla="val 0"/>
              </a:avLst>
            </a:prstTxWarp>
          </a:bodyPr>
          <a:lstStyle/>
          <a:p>
            <a:r>
              <a:rPr lang="en-US" sz="3600" kern="10" dirty="0" err="1">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Tiết</a:t>
            </a:r>
            <a:r>
              <a:rPr lang="en-US" sz="3600" kern="10" dirty="0">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 </a:t>
            </a:r>
            <a:r>
              <a:rPr lang="en-US" sz="3600" kern="10" dirty="0" err="1">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học</a:t>
            </a:r>
            <a:r>
              <a:rPr lang="en-US" sz="3600" kern="10" dirty="0">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 </a:t>
            </a:r>
            <a:r>
              <a:rPr lang="en-US" sz="3600" kern="10" dirty="0" err="1">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đến</a:t>
            </a:r>
            <a:r>
              <a:rPr lang="en-US" sz="3600" kern="10" dirty="0">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 </a:t>
            </a:r>
            <a:r>
              <a:rPr lang="en-US" sz="3600" kern="10" dirty="0" err="1">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đây</a:t>
            </a:r>
            <a:r>
              <a:rPr lang="en-US" sz="3600" kern="10" dirty="0">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 </a:t>
            </a:r>
            <a:r>
              <a:rPr lang="en-US" sz="3600" kern="10" dirty="0" err="1">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là</a:t>
            </a:r>
            <a:r>
              <a:rPr lang="en-US" sz="3600" kern="10" dirty="0">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 </a:t>
            </a:r>
            <a:r>
              <a:rPr lang="en-US" sz="3600" kern="10" dirty="0" err="1">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kết</a:t>
            </a:r>
            <a:r>
              <a:rPr lang="en-US" sz="3600" kern="10" dirty="0">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 </a:t>
            </a:r>
            <a:r>
              <a:rPr lang="en-US" sz="3600" kern="10" dirty="0" err="1">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thúc</a:t>
            </a:r>
            <a:r>
              <a:rPr lang="en-US" sz="3600" kern="10" dirty="0">
                <a:solidFill>
                  <a:srgbClr val="0000FF"/>
                </a:solidFill>
                <a:effectLst>
                  <a:outerShdw dist="53882" dir="2700000" algn="ctr" rotWithShape="0">
                    <a:srgbClr val="C0C0C0">
                      <a:alpha val="79999"/>
                    </a:srgbClr>
                  </a:outerShdw>
                </a:effectLst>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234499"/>
                                        </p:tgtEl>
                                        <p:attrNameLst>
                                          <p:attrName>style.visibility</p:attrName>
                                        </p:attrNameLst>
                                      </p:cBhvr>
                                      <p:to>
                                        <p:strVal val="visible"/>
                                      </p:to>
                                    </p:set>
                                    <p:anim calcmode="lin" valueType="num">
                                      <p:cBhvr additive="base">
                                        <p:cTn id="7" dur="500" fill="hold"/>
                                        <p:tgtEl>
                                          <p:spTgt spid="234499"/>
                                        </p:tgtEl>
                                        <p:attrNameLst>
                                          <p:attrName>ppt_x</p:attrName>
                                        </p:attrNameLst>
                                      </p:cBhvr>
                                      <p:tavLst>
                                        <p:tav tm="0">
                                          <p:val>
                                            <p:strVal val="#ppt_x"/>
                                          </p:val>
                                        </p:tav>
                                        <p:tav tm="100000">
                                          <p:val>
                                            <p:strVal val="#ppt_x"/>
                                          </p:val>
                                        </p:tav>
                                      </p:tavLst>
                                    </p:anim>
                                    <p:anim calcmode="lin" valueType="num">
                                      <p:cBhvr additive="base">
                                        <p:cTn id="8" dur="500" fill="hold"/>
                                        <p:tgtEl>
                                          <p:spTgt spid="2344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2" descr="217551">
            <a:extLst>
              <a:ext uri="{FF2B5EF4-FFF2-40B4-BE49-F238E27FC236}">
                <a16:creationId xmlns:a16="http://schemas.microsoft.com/office/drawing/2014/main" xmlns="" id="{2767294A-1F03-40AA-AC9B-01743E56F9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5" name="WordArt 16">
            <a:extLst>
              <a:ext uri="{FF2B5EF4-FFF2-40B4-BE49-F238E27FC236}">
                <a16:creationId xmlns:a16="http://schemas.microsoft.com/office/drawing/2014/main" xmlns="" id="{140585E1-B502-4D20-A36D-0D3A56556670}"/>
              </a:ext>
            </a:extLst>
          </p:cNvPr>
          <p:cNvSpPr>
            <a:spLocks noChangeArrowheads="1" noChangeShapeType="1" noTextEdit="1"/>
          </p:cNvSpPr>
          <p:nvPr/>
        </p:nvSpPr>
        <p:spPr bwMode="auto">
          <a:xfrm>
            <a:off x="2209800" y="1524000"/>
            <a:ext cx="7475538" cy="3436938"/>
          </a:xfrm>
          <a:prstGeom prst="rect">
            <a:avLst/>
          </a:prstGeom>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fromWordArt="1">
            <a:prstTxWarp prst="textCanDown">
              <a:avLst>
                <a:gd name="adj" fmla="val 14287"/>
              </a:avLst>
            </a:prstTxWarp>
          </a:bodyPr>
          <a:lstStyle/>
          <a:p>
            <a:r>
              <a:rPr lang="en-US" sz="3600" b="1" kern="10" dirty="0">
                <a:solidFill>
                  <a:srgbClr val="0000FF"/>
                </a:solidFill>
                <a:latin typeface="Times New Roman" panose="02020603050405020304" pitchFamily="18" charset="0"/>
                <a:cs typeface="Times New Roman" panose="02020603050405020304" pitchFamily="18" charset="0"/>
              </a:rPr>
              <a:t>BÀI HỌC ĐẾN ĐÂY KẾT THÚC</a:t>
            </a:r>
          </a:p>
          <a:p>
            <a:r>
              <a:rPr lang="en-US" sz="3600" b="1" kern="10" dirty="0">
                <a:solidFill>
                  <a:srgbClr val="0000FF"/>
                </a:solidFill>
                <a:latin typeface="Times New Roman" panose="02020603050405020304" pitchFamily="18" charset="0"/>
                <a:cs typeface="Times New Roman" panose="02020603050405020304" pitchFamily="18" charset="0"/>
              </a:rPr>
              <a:t>KÍNH CHÚC QUÝ THẦY CÔ SỨC KHOẺ </a:t>
            </a:r>
          </a:p>
          <a:p>
            <a:r>
              <a:rPr lang="en-US" sz="3600" b="1" kern="10" dirty="0">
                <a:solidFill>
                  <a:srgbClr val="0000FF"/>
                </a:solidFill>
                <a:latin typeface="Times New Roman" panose="02020603050405020304" pitchFamily="18" charset="0"/>
                <a:cs typeface="Times New Roman" panose="02020603050405020304" pitchFamily="18" charset="0"/>
              </a:rPr>
              <a:t>CHÚC CÁC EM MẠNH KHOẺ.</a:t>
            </a:r>
          </a:p>
        </p:txBody>
      </p:sp>
      <p:pic>
        <p:nvPicPr>
          <p:cNvPr id="44036" name="Picture 6" descr="Vo_tay">
            <a:extLst>
              <a:ext uri="{FF2B5EF4-FFF2-40B4-BE49-F238E27FC236}">
                <a16:creationId xmlns:a16="http://schemas.microsoft.com/office/drawing/2014/main" xmlns="" id="{05F8D140-0DC3-4D62-8ECF-810766236206}"/>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001000" y="4800601"/>
            <a:ext cx="2362200" cy="157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advTm="10000">
    <p:cover dir="d"/>
    <p:sndAc>
      <p:stSnd>
        <p:snd r:embed="rId2" name="applause.wav"/>
      </p:stSnd>
    </p:sndAc>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Picture35">
            <a:extLst>
              <a:ext uri="{FF2B5EF4-FFF2-40B4-BE49-F238E27FC236}">
                <a16:creationId xmlns:a16="http://schemas.microsoft.com/office/drawing/2014/main" xmlns="" id="{B7F7E634-7050-42B8-B47B-1AE8D0936DA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52600" y="381000"/>
            <a:ext cx="86868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9" name="Text Box 3">
            <a:extLst>
              <a:ext uri="{FF2B5EF4-FFF2-40B4-BE49-F238E27FC236}">
                <a16:creationId xmlns:a16="http://schemas.microsoft.com/office/drawing/2014/main" xmlns="" id="{23B3473F-706E-4B27-9D04-CC5641DA68CF}"/>
              </a:ext>
            </a:extLst>
          </p:cNvPr>
          <p:cNvSpPr txBox="1">
            <a:spLocks noChangeArrowheads="1"/>
          </p:cNvSpPr>
          <p:nvPr/>
        </p:nvSpPr>
        <p:spPr bwMode="auto">
          <a:xfrm>
            <a:off x="2019300" y="2833689"/>
            <a:ext cx="81534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9144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600" b="1" dirty="0">
                <a:latin typeface="Times New Roman" panose="02020603050405020304" pitchFamily="18" charset="0"/>
                <a:cs typeface="Times New Roman" panose="02020603050405020304" pitchFamily="18" charset="0"/>
              </a:rPr>
              <a:t>1) Sau </a:t>
            </a:r>
            <a:r>
              <a:rPr lang="en-US" altLang="en-US" sz="3600" b="1" dirty="0" err="1">
                <a:latin typeface="Times New Roman" panose="02020603050405020304" pitchFamily="18" charset="0"/>
                <a:cs typeface="Times New Roman" panose="02020603050405020304" pitchFamily="18" charset="0"/>
              </a:rPr>
              <a:t>khi</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Nguyễn</a:t>
            </a:r>
            <a:r>
              <a:rPr lang="en-US" altLang="en-US" sz="3600" b="1" dirty="0">
                <a:latin typeface="Times New Roman" panose="02020603050405020304" pitchFamily="18" charset="0"/>
                <a:cs typeface="Times New Roman" panose="02020603050405020304" pitchFamily="18" charset="0"/>
              </a:rPr>
              <a:t> Kim </a:t>
            </a:r>
            <a:r>
              <a:rPr lang="en-US" altLang="en-US" sz="3600" b="1" dirty="0" err="1">
                <a:latin typeface="Times New Roman" panose="02020603050405020304" pitchFamily="18" charset="0"/>
                <a:cs typeface="Times New Roman" panose="02020603050405020304" pitchFamily="18" charset="0"/>
              </a:rPr>
              <a:t>mất</a:t>
            </a:r>
            <a:r>
              <a:rPr lang="en-US" altLang="en-US" sz="3600" b="1" dirty="0">
                <a:latin typeface="Times New Roman" panose="02020603050405020304" pitchFamily="18" charset="0"/>
                <a:cs typeface="Times New Roman" panose="02020603050405020304" pitchFamily="18" charset="0"/>
              </a:rPr>
              <a:t>, ai </a:t>
            </a:r>
            <a:r>
              <a:rPr lang="en-US" altLang="en-US" sz="3600" b="1" dirty="0" err="1">
                <a:latin typeface="Times New Roman" panose="02020603050405020304" pitchFamily="18" charset="0"/>
                <a:cs typeface="Times New Roman" panose="02020603050405020304" pitchFamily="18" charset="0"/>
              </a:rPr>
              <a:t>là</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người</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đã</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nắm</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toàn</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bộ</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triều</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chính</a:t>
            </a:r>
            <a:r>
              <a:rPr lang="en-US" altLang="en-US" sz="3600" b="1" dirty="0">
                <a:latin typeface="Times New Roman" panose="02020603050405020304" pitchFamily="18" charset="0"/>
                <a:cs typeface="Times New Roman" panose="02020603050405020304" pitchFamily="18" charset="0"/>
              </a:rPr>
              <a:t>?</a:t>
            </a:r>
          </a:p>
        </p:txBody>
      </p:sp>
      <p:sp>
        <p:nvSpPr>
          <p:cNvPr id="45060" name="Text Box 6">
            <a:extLst>
              <a:ext uri="{FF2B5EF4-FFF2-40B4-BE49-F238E27FC236}">
                <a16:creationId xmlns:a16="http://schemas.microsoft.com/office/drawing/2014/main" xmlns="" id="{A8F849BA-0FF1-42A5-B09C-BB3F2AD3D486}"/>
              </a:ext>
            </a:extLst>
          </p:cNvPr>
          <p:cNvSpPr txBox="1">
            <a:spLocks noChangeArrowheads="1"/>
          </p:cNvSpPr>
          <p:nvPr/>
        </p:nvSpPr>
        <p:spPr bwMode="auto">
          <a:xfrm>
            <a:off x="2438400" y="1600200"/>
            <a:ext cx="6019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200" b="1" u="sng">
                <a:solidFill>
                  <a:srgbClr val="FF0066"/>
                </a:solidFill>
                <a:latin typeface="Times New Roman" panose="02020603050405020304" pitchFamily="18" charset="0"/>
              </a:rPr>
              <a:t>TRÒ CHƠI:</a:t>
            </a:r>
            <a:r>
              <a:rPr lang="en-US" altLang="en-US" sz="3200" b="1">
                <a:latin typeface="Times New Roman" panose="02020603050405020304" pitchFamily="18" charset="0"/>
              </a:rPr>
              <a:t> </a:t>
            </a:r>
            <a:r>
              <a:rPr lang="en-US" altLang="en-US" sz="3200" b="1">
                <a:solidFill>
                  <a:srgbClr val="006600"/>
                </a:solidFill>
                <a:latin typeface="Times New Roman" panose="02020603050405020304" pitchFamily="18" charset="0"/>
              </a:rPr>
              <a:t>Ô Chữ Bí Mật</a:t>
            </a:r>
          </a:p>
        </p:txBody>
      </p:sp>
      <p:pic>
        <p:nvPicPr>
          <p:cNvPr id="64519" name="Picture 7" descr="Teu dung do">
            <a:extLst>
              <a:ext uri="{FF2B5EF4-FFF2-40B4-BE49-F238E27FC236}">
                <a16:creationId xmlns:a16="http://schemas.microsoft.com/office/drawing/2014/main" xmlns="" id="{B3C1CF04-4E15-4861-85F0-8B2F422EB8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1325564" flipH="1" flipV="1">
            <a:off x="8839200" y="1066801"/>
            <a:ext cx="1257300" cy="188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2" name="AutoShape 8">
            <a:hlinkClick r:id="rId4" action="ppaction://hlinksldjump" highlightClick="1"/>
            <a:extLst>
              <a:ext uri="{FF2B5EF4-FFF2-40B4-BE49-F238E27FC236}">
                <a16:creationId xmlns:a16="http://schemas.microsoft.com/office/drawing/2014/main" xmlns="" id="{516A1D91-4374-44D9-A2D6-3FA9BA748930}"/>
              </a:ext>
            </a:extLst>
          </p:cNvPr>
          <p:cNvSpPr>
            <a:spLocks noChangeArrowheads="1"/>
          </p:cNvSpPr>
          <p:nvPr/>
        </p:nvSpPr>
        <p:spPr bwMode="auto">
          <a:xfrm>
            <a:off x="9677400" y="6096000"/>
            <a:ext cx="685800" cy="533400"/>
          </a:xfrm>
          <a:prstGeom prst="actionButtonHome">
            <a:avLst/>
          </a:prstGeom>
          <a:gradFill rotWithShape="1">
            <a:gsLst>
              <a:gs pos="0">
                <a:srgbClr val="FFFF00"/>
              </a:gs>
              <a:gs pos="100000">
                <a:srgbClr val="EC1802"/>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4519"/>
                                        </p:tgtEl>
                                        <p:attrNameLst>
                                          <p:attrName>style.visibility</p:attrName>
                                        </p:attrNameLst>
                                      </p:cBhvr>
                                      <p:to>
                                        <p:strVal val="visible"/>
                                      </p:to>
                                    </p:set>
                                    <p:animEffect transition="in" filter="fade">
                                      <p:cBhvr>
                                        <p:cTn id="7" dur="500"/>
                                        <p:tgtEl>
                                          <p:spTgt spid="645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descr="Picture104">
            <a:extLst>
              <a:ext uri="{FF2B5EF4-FFF2-40B4-BE49-F238E27FC236}">
                <a16:creationId xmlns:a16="http://schemas.microsoft.com/office/drawing/2014/main" xmlns="" id="{AFFD37A2-BF3D-467C-BAE3-4DF28A76E51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Text Box 3">
            <a:extLst>
              <a:ext uri="{FF2B5EF4-FFF2-40B4-BE49-F238E27FC236}">
                <a16:creationId xmlns:a16="http://schemas.microsoft.com/office/drawing/2014/main" xmlns="" id="{1AAB415E-93C8-4E62-9AFB-3877766900F0}"/>
              </a:ext>
            </a:extLst>
          </p:cNvPr>
          <p:cNvSpPr txBox="1">
            <a:spLocks noChangeArrowheads="1"/>
          </p:cNvSpPr>
          <p:nvPr/>
        </p:nvSpPr>
        <p:spPr bwMode="auto">
          <a:xfrm>
            <a:off x="2019300" y="3048001"/>
            <a:ext cx="81534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9144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600" b="1" dirty="0">
                <a:latin typeface="Times New Roman" panose="02020603050405020304" pitchFamily="18" charset="0"/>
                <a:cs typeface="Times New Roman" panose="02020603050405020304" pitchFamily="18" charset="0"/>
              </a:rPr>
              <a:t>2) </a:t>
            </a:r>
            <a:r>
              <a:rPr lang="en-US" altLang="en-US" sz="3600" b="1" dirty="0" err="1">
                <a:latin typeface="Times New Roman" panose="02020603050405020304" pitchFamily="18" charset="0"/>
                <a:cs typeface="Times New Roman" panose="02020603050405020304" pitchFamily="18" charset="0"/>
              </a:rPr>
              <a:t>Dòng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sông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nào</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được</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lấy</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làm</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ranh</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giới</a:t>
            </a:r>
            <a:r>
              <a:rPr lang="en-US" altLang="en-US" sz="3600" b="1" dirty="0">
                <a:latin typeface="Times New Roman" panose="02020603050405020304" pitchFamily="18" charset="0"/>
                <a:cs typeface="Times New Roman" panose="02020603050405020304" pitchFamily="18" charset="0"/>
              </a:rPr>
              <a:t> chia </a:t>
            </a:r>
            <a:r>
              <a:rPr lang="en-US" altLang="en-US" sz="3600" b="1" dirty="0" err="1">
                <a:latin typeface="Times New Roman" panose="02020603050405020304" pitchFamily="18" charset="0"/>
                <a:cs typeface="Times New Roman" panose="02020603050405020304" pitchFamily="18" charset="0"/>
              </a:rPr>
              <a:t>cắt</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đất</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nước</a:t>
            </a:r>
            <a:r>
              <a:rPr lang="en-US" altLang="en-US" sz="3600" b="1" dirty="0">
                <a:latin typeface="Times New Roman" panose="02020603050405020304" pitchFamily="18" charset="0"/>
                <a:cs typeface="Times New Roman" panose="02020603050405020304" pitchFamily="18" charset="0"/>
              </a:rPr>
              <a:t>?</a:t>
            </a:r>
          </a:p>
        </p:txBody>
      </p:sp>
      <p:sp>
        <p:nvSpPr>
          <p:cNvPr id="46084" name="Text Box 6">
            <a:extLst>
              <a:ext uri="{FF2B5EF4-FFF2-40B4-BE49-F238E27FC236}">
                <a16:creationId xmlns:a16="http://schemas.microsoft.com/office/drawing/2014/main" xmlns="" id="{246F9007-6914-49D5-B504-EA3C633C74EA}"/>
              </a:ext>
            </a:extLst>
          </p:cNvPr>
          <p:cNvSpPr txBox="1">
            <a:spLocks noChangeArrowheads="1"/>
          </p:cNvSpPr>
          <p:nvPr/>
        </p:nvSpPr>
        <p:spPr bwMode="auto">
          <a:xfrm>
            <a:off x="2438400" y="1600200"/>
            <a:ext cx="6019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200" b="1" u="sng">
                <a:solidFill>
                  <a:srgbClr val="FF0066"/>
                </a:solidFill>
                <a:latin typeface="Times New Roman" panose="02020603050405020304" pitchFamily="18" charset="0"/>
              </a:rPr>
              <a:t>TRÒ CHƠI:</a:t>
            </a:r>
            <a:r>
              <a:rPr lang="en-US" altLang="en-US" sz="3200" b="1">
                <a:latin typeface="Times New Roman" panose="02020603050405020304" pitchFamily="18" charset="0"/>
              </a:rPr>
              <a:t> </a:t>
            </a:r>
            <a:r>
              <a:rPr lang="en-US" altLang="en-US" sz="3200" b="1">
                <a:solidFill>
                  <a:srgbClr val="006600"/>
                </a:solidFill>
                <a:latin typeface="Times New Roman" panose="02020603050405020304" pitchFamily="18" charset="0"/>
              </a:rPr>
              <a:t>Ô Chữ Bí Mật</a:t>
            </a:r>
          </a:p>
        </p:txBody>
      </p:sp>
      <p:pic>
        <p:nvPicPr>
          <p:cNvPr id="65543" name="Picture 7" descr="Teu dung xanh">
            <a:extLst>
              <a:ext uri="{FF2B5EF4-FFF2-40B4-BE49-F238E27FC236}">
                <a16:creationId xmlns:a16="http://schemas.microsoft.com/office/drawing/2014/main" xmlns="" id="{C59C191E-A917-445B-8F25-82B91E9BBA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1325015" flipH="1" flipV="1">
            <a:off x="8820150" y="695325"/>
            <a:ext cx="1379538" cy="233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6" name="AutoShape 8">
            <a:hlinkClick r:id="rId4" action="ppaction://hlinksldjump" highlightClick="1"/>
            <a:extLst>
              <a:ext uri="{FF2B5EF4-FFF2-40B4-BE49-F238E27FC236}">
                <a16:creationId xmlns:a16="http://schemas.microsoft.com/office/drawing/2014/main" xmlns="" id="{FC197FE3-B509-46A8-B02F-71C239FD9651}"/>
              </a:ext>
            </a:extLst>
          </p:cNvPr>
          <p:cNvSpPr>
            <a:spLocks noChangeArrowheads="1"/>
          </p:cNvSpPr>
          <p:nvPr/>
        </p:nvSpPr>
        <p:spPr bwMode="auto">
          <a:xfrm>
            <a:off x="9677400" y="6096000"/>
            <a:ext cx="685800" cy="533400"/>
          </a:xfrm>
          <a:prstGeom prst="actionButtonHome">
            <a:avLst/>
          </a:prstGeom>
          <a:gradFill rotWithShape="1">
            <a:gsLst>
              <a:gs pos="0">
                <a:srgbClr val="FFFF00"/>
              </a:gs>
              <a:gs pos="100000">
                <a:srgbClr val="EC1802"/>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5543"/>
                                        </p:tgtEl>
                                        <p:attrNameLst>
                                          <p:attrName>style.visibility</p:attrName>
                                        </p:attrNameLst>
                                      </p:cBhvr>
                                      <p:to>
                                        <p:strVal val="visible"/>
                                      </p:to>
                                    </p:set>
                                    <p:animEffect transition="in" filter="fade">
                                      <p:cBhvr>
                                        <p:cTn id="7" dur="500"/>
                                        <p:tgtEl>
                                          <p:spTgt spid="65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2" descr="Picture57">
            <a:extLst>
              <a:ext uri="{FF2B5EF4-FFF2-40B4-BE49-F238E27FC236}">
                <a16:creationId xmlns:a16="http://schemas.microsoft.com/office/drawing/2014/main" xmlns="" id="{3902F29B-560E-4144-8364-9FA8068BA07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09700" y="-71438"/>
            <a:ext cx="9372600" cy="700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7" name="Text Box 3">
            <a:extLst>
              <a:ext uri="{FF2B5EF4-FFF2-40B4-BE49-F238E27FC236}">
                <a16:creationId xmlns:a16="http://schemas.microsoft.com/office/drawing/2014/main" xmlns="" id="{D4EBD863-9FDB-4D31-8B11-444334F4FC2D}"/>
              </a:ext>
            </a:extLst>
          </p:cNvPr>
          <p:cNvSpPr txBox="1">
            <a:spLocks noChangeArrowheads="1"/>
          </p:cNvSpPr>
          <p:nvPr/>
        </p:nvSpPr>
        <p:spPr bwMode="auto">
          <a:xfrm>
            <a:off x="2019300" y="2819400"/>
            <a:ext cx="81534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9144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600" b="1" dirty="0">
                <a:latin typeface="Times New Roman" panose="02020603050405020304" pitchFamily="18" charset="0"/>
                <a:cs typeface="Times New Roman" panose="02020603050405020304" pitchFamily="18" charset="0"/>
              </a:rPr>
              <a:t>3) Khi </a:t>
            </a:r>
            <a:r>
              <a:rPr lang="en-US" altLang="en-US" sz="3600" b="1" dirty="0" err="1">
                <a:latin typeface="Times New Roman" panose="02020603050405020304" pitchFamily="18" charset="0"/>
                <a:cs typeface="Times New Roman" panose="02020603050405020304" pitchFamily="18" charset="0"/>
              </a:rPr>
              <a:t>các</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tập</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đoàn</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phong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kiến</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xâu</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xé</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nhau</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đời</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sống</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nhân</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dân</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như</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thế</a:t>
            </a:r>
            <a:r>
              <a:rPr lang="en-US" altLang="en-US" sz="3600" b="1" dirty="0">
                <a:latin typeface="Times New Roman" panose="02020603050405020304" pitchFamily="18" charset="0"/>
                <a:cs typeface="Times New Roman" panose="02020603050405020304" pitchFamily="18" charset="0"/>
              </a:rPr>
              <a:t> </a:t>
            </a:r>
            <a:r>
              <a:rPr lang="en-US" altLang="en-US" sz="3600" b="1" dirty="0" err="1">
                <a:latin typeface="Times New Roman" panose="02020603050405020304" pitchFamily="18" charset="0"/>
                <a:cs typeface="Times New Roman" panose="02020603050405020304" pitchFamily="18" charset="0"/>
              </a:rPr>
              <a:t>nào</a:t>
            </a:r>
            <a:r>
              <a:rPr lang="en-US" altLang="en-US" sz="3600" b="1" dirty="0">
                <a:latin typeface="Times New Roman" panose="02020603050405020304" pitchFamily="18" charset="0"/>
                <a:cs typeface="Times New Roman" panose="02020603050405020304" pitchFamily="18" charset="0"/>
              </a:rPr>
              <a:t>?</a:t>
            </a:r>
          </a:p>
        </p:txBody>
      </p:sp>
      <p:sp>
        <p:nvSpPr>
          <p:cNvPr id="47108" name="Text Box 6">
            <a:extLst>
              <a:ext uri="{FF2B5EF4-FFF2-40B4-BE49-F238E27FC236}">
                <a16:creationId xmlns:a16="http://schemas.microsoft.com/office/drawing/2014/main" xmlns="" id="{794B3FD6-610C-40A5-BD44-9033690891B0}"/>
              </a:ext>
            </a:extLst>
          </p:cNvPr>
          <p:cNvSpPr txBox="1">
            <a:spLocks noChangeArrowheads="1"/>
          </p:cNvSpPr>
          <p:nvPr/>
        </p:nvSpPr>
        <p:spPr bwMode="auto">
          <a:xfrm>
            <a:off x="2438400" y="1600200"/>
            <a:ext cx="6019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200" b="1" u="sng">
                <a:solidFill>
                  <a:srgbClr val="FF0066"/>
                </a:solidFill>
                <a:latin typeface="Times New Roman" panose="02020603050405020304" pitchFamily="18" charset="0"/>
              </a:rPr>
              <a:t>TRÒ CHƠI:</a:t>
            </a:r>
            <a:r>
              <a:rPr lang="en-US" altLang="en-US" sz="3200" b="1">
                <a:latin typeface="Times New Roman" panose="02020603050405020304" pitchFamily="18" charset="0"/>
              </a:rPr>
              <a:t> </a:t>
            </a:r>
            <a:r>
              <a:rPr lang="en-US" altLang="en-US" sz="3200" b="1">
                <a:solidFill>
                  <a:srgbClr val="006600"/>
                </a:solidFill>
                <a:latin typeface="Times New Roman" panose="02020603050405020304" pitchFamily="18" charset="0"/>
              </a:rPr>
              <a:t>Ô Chữ Bí Mật</a:t>
            </a:r>
          </a:p>
        </p:txBody>
      </p:sp>
      <p:pic>
        <p:nvPicPr>
          <p:cNvPr id="66567" name="Picture 7" descr="Teu dung vang">
            <a:extLst>
              <a:ext uri="{FF2B5EF4-FFF2-40B4-BE49-F238E27FC236}">
                <a16:creationId xmlns:a16="http://schemas.microsoft.com/office/drawing/2014/main" xmlns="" id="{C33A895B-D05F-4C90-B4E5-D3B6E26750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1325564" flipH="1" flipV="1">
            <a:off x="8488364" y="590550"/>
            <a:ext cx="1362075" cy="211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10" name="AutoShape 8">
            <a:hlinkClick r:id="rId4" action="ppaction://hlinksldjump" highlightClick="1"/>
            <a:extLst>
              <a:ext uri="{FF2B5EF4-FFF2-40B4-BE49-F238E27FC236}">
                <a16:creationId xmlns:a16="http://schemas.microsoft.com/office/drawing/2014/main" xmlns="" id="{803352E4-66E4-48FA-9D04-957FD4409582}"/>
              </a:ext>
            </a:extLst>
          </p:cNvPr>
          <p:cNvSpPr>
            <a:spLocks noChangeArrowheads="1"/>
          </p:cNvSpPr>
          <p:nvPr/>
        </p:nvSpPr>
        <p:spPr bwMode="auto">
          <a:xfrm>
            <a:off x="9677400" y="6096000"/>
            <a:ext cx="685800" cy="533400"/>
          </a:xfrm>
          <a:prstGeom prst="actionButtonHome">
            <a:avLst/>
          </a:prstGeom>
          <a:gradFill rotWithShape="1">
            <a:gsLst>
              <a:gs pos="0">
                <a:srgbClr val="FFFF00"/>
              </a:gs>
              <a:gs pos="100000">
                <a:srgbClr val="EC1802"/>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6567"/>
                                        </p:tgtEl>
                                        <p:attrNameLst>
                                          <p:attrName>style.visibility</p:attrName>
                                        </p:attrNameLst>
                                      </p:cBhvr>
                                      <p:to>
                                        <p:strVal val="visible"/>
                                      </p:to>
                                    </p:set>
                                    <p:animEffect transition="in" filter="fade">
                                      <p:cBhvr>
                                        <p:cTn id="7" dur="500"/>
                                        <p:tgtEl>
                                          <p:spTgt spid="665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descr="Picture81">
            <a:extLst>
              <a:ext uri="{FF2B5EF4-FFF2-40B4-BE49-F238E27FC236}">
                <a16:creationId xmlns:a16="http://schemas.microsoft.com/office/drawing/2014/main" xmlns="" id="{A5CE14A2-F494-4623-A10A-87284636CC0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0" y="9525"/>
            <a:ext cx="9144000" cy="683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Text Box 3">
            <a:extLst>
              <a:ext uri="{FF2B5EF4-FFF2-40B4-BE49-F238E27FC236}">
                <a16:creationId xmlns:a16="http://schemas.microsoft.com/office/drawing/2014/main" xmlns="" id="{604E8548-940E-4958-BDD2-1E7485915E2E}"/>
              </a:ext>
            </a:extLst>
          </p:cNvPr>
          <p:cNvSpPr txBox="1">
            <a:spLocks noChangeArrowheads="1"/>
          </p:cNvSpPr>
          <p:nvPr/>
        </p:nvSpPr>
        <p:spPr bwMode="auto">
          <a:xfrm>
            <a:off x="2286000" y="2971800"/>
            <a:ext cx="7848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600" b="1">
                <a:latin typeface="Times New Roman" panose="02020603050405020304" pitchFamily="18" charset="0"/>
              </a:rPr>
              <a:t>4) Hà Nội xưa kia được gọi là gì? </a:t>
            </a:r>
          </a:p>
        </p:txBody>
      </p:sp>
      <p:sp>
        <p:nvSpPr>
          <p:cNvPr id="48132" name="Text Box 6">
            <a:extLst>
              <a:ext uri="{FF2B5EF4-FFF2-40B4-BE49-F238E27FC236}">
                <a16:creationId xmlns:a16="http://schemas.microsoft.com/office/drawing/2014/main" xmlns="" id="{7FF304BB-FE7D-4C7B-A0B0-F6206A69A03A}"/>
              </a:ext>
            </a:extLst>
          </p:cNvPr>
          <p:cNvSpPr txBox="1">
            <a:spLocks noChangeArrowheads="1"/>
          </p:cNvSpPr>
          <p:nvPr/>
        </p:nvSpPr>
        <p:spPr bwMode="auto">
          <a:xfrm>
            <a:off x="2438400" y="1600200"/>
            <a:ext cx="6019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200" b="1" u="sng">
                <a:solidFill>
                  <a:srgbClr val="FF0066"/>
                </a:solidFill>
                <a:latin typeface="Times New Roman" panose="02020603050405020304" pitchFamily="18" charset="0"/>
              </a:rPr>
              <a:t>TRÒ CHƠI:</a:t>
            </a:r>
            <a:r>
              <a:rPr lang="en-US" altLang="en-US" sz="3200" b="1">
                <a:latin typeface="Times New Roman" panose="02020603050405020304" pitchFamily="18" charset="0"/>
              </a:rPr>
              <a:t> </a:t>
            </a:r>
            <a:r>
              <a:rPr lang="en-US" altLang="en-US" sz="3200" b="1">
                <a:solidFill>
                  <a:srgbClr val="006600"/>
                </a:solidFill>
                <a:latin typeface="Times New Roman" panose="02020603050405020304" pitchFamily="18" charset="0"/>
              </a:rPr>
              <a:t>Ô Chữ Bí Mật</a:t>
            </a:r>
          </a:p>
        </p:txBody>
      </p:sp>
      <p:pic>
        <p:nvPicPr>
          <p:cNvPr id="67591" name="Picture 7" descr="Teu dung do">
            <a:extLst>
              <a:ext uri="{FF2B5EF4-FFF2-40B4-BE49-F238E27FC236}">
                <a16:creationId xmlns:a16="http://schemas.microsoft.com/office/drawing/2014/main" xmlns="" id="{3BCED12C-68D9-497A-AC02-ECF0B3F444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1325564" flipH="1" flipV="1">
            <a:off x="8561388" y="858838"/>
            <a:ext cx="1409700" cy="2112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4" name="AutoShape 8">
            <a:hlinkClick r:id="rId4" action="ppaction://hlinksldjump" highlightClick="1"/>
            <a:extLst>
              <a:ext uri="{FF2B5EF4-FFF2-40B4-BE49-F238E27FC236}">
                <a16:creationId xmlns:a16="http://schemas.microsoft.com/office/drawing/2014/main" xmlns="" id="{01D4BC93-DDE7-4366-8C46-49EDFF87FC4F}"/>
              </a:ext>
            </a:extLst>
          </p:cNvPr>
          <p:cNvSpPr>
            <a:spLocks noChangeArrowheads="1"/>
          </p:cNvSpPr>
          <p:nvPr/>
        </p:nvSpPr>
        <p:spPr bwMode="auto">
          <a:xfrm>
            <a:off x="9677400" y="6096000"/>
            <a:ext cx="685800" cy="533400"/>
          </a:xfrm>
          <a:prstGeom prst="actionButtonHome">
            <a:avLst/>
          </a:prstGeom>
          <a:gradFill rotWithShape="1">
            <a:gsLst>
              <a:gs pos="0">
                <a:srgbClr val="FFFF00"/>
              </a:gs>
              <a:gs pos="100000">
                <a:srgbClr val="EC1802"/>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7591"/>
                                        </p:tgtEl>
                                        <p:attrNameLst>
                                          <p:attrName>style.visibility</p:attrName>
                                        </p:attrNameLst>
                                      </p:cBhvr>
                                      <p:to>
                                        <p:strVal val="visible"/>
                                      </p:to>
                                    </p:set>
                                    <p:animEffect transition="in" filter="fade">
                                      <p:cBhvr>
                                        <p:cTn id="7" dur="500"/>
                                        <p:tgtEl>
                                          <p:spTgt spid="67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descr="Picture63">
            <a:extLst>
              <a:ext uri="{FF2B5EF4-FFF2-40B4-BE49-F238E27FC236}">
                <a16:creationId xmlns:a16="http://schemas.microsoft.com/office/drawing/2014/main" xmlns="" id="{9EE4F6DE-C402-421F-A56D-ABA3DC8E121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Text Box 3">
            <a:extLst>
              <a:ext uri="{FF2B5EF4-FFF2-40B4-BE49-F238E27FC236}">
                <a16:creationId xmlns:a16="http://schemas.microsoft.com/office/drawing/2014/main" xmlns="" id="{1AB580D2-FF54-4C4D-A77A-AE40B414C0A9}"/>
              </a:ext>
            </a:extLst>
          </p:cNvPr>
          <p:cNvSpPr txBox="1">
            <a:spLocks noChangeArrowheads="1"/>
          </p:cNvSpPr>
          <p:nvPr/>
        </p:nvSpPr>
        <p:spPr bwMode="auto">
          <a:xfrm>
            <a:off x="2667000" y="2895600"/>
            <a:ext cx="72390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indent="803275"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600" b="1" dirty="0">
                <a:solidFill>
                  <a:srgbClr val="FF1111"/>
                </a:solidFill>
                <a:latin typeface="Times New Roman" panose="02020603050405020304" pitchFamily="18" charset="0"/>
                <a:cs typeface="Times New Roman" panose="02020603050405020304" pitchFamily="18" charset="0"/>
              </a:rPr>
              <a:t>Khi </a:t>
            </a:r>
            <a:r>
              <a:rPr lang="en-US" altLang="en-US" sz="3600" b="1" dirty="0" err="1">
                <a:solidFill>
                  <a:srgbClr val="FF1111"/>
                </a:solidFill>
                <a:latin typeface="Times New Roman" panose="02020603050405020304" pitchFamily="18" charset="0"/>
                <a:cs typeface="Times New Roman" panose="02020603050405020304" pitchFamily="18" charset="0"/>
              </a:rPr>
              <a:t>các</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tập</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đoàn</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phong</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kiến</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xâu</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xé</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nhau</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đất</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nước</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lâm</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vào</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tình</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trạng</a:t>
            </a:r>
            <a:r>
              <a:rPr lang="en-US" altLang="en-US" sz="3600" b="1" dirty="0">
                <a:solidFill>
                  <a:srgbClr val="FF1111"/>
                </a:solidFill>
                <a:latin typeface="Times New Roman" panose="02020603050405020304" pitchFamily="18" charset="0"/>
                <a:cs typeface="Times New Roman" panose="02020603050405020304" pitchFamily="18" charset="0"/>
              </a:rPr>
              <a:t> </a:t>
            </a:r>
            <a:r>
              <a:rPr lang="en-US" altLang="en-US" sz="3600" b="1" dirty="0" err="1">
                <a:solidFill>
                  <a:srgbClr val="FF1111"/>
                </a:solidFill>
                <a:latin typeface="Times New Roman" panose="02020603050405020304" pitchFamily="18" charset="0"/>
                <a:cs typeface="Times New Roman" panose="02020603050405020304" pitchFamily="18" charset="0"/>
              </a:rPr>
              <a:t>gì</a:t>
            </a:r>
            <a:r>
              <a:rPr lang="en-US" altLang="en-US" sz="3600" b="1" dirty="0">
                <a:solidFill>
                  <a:srgbClr val="FF1111"/>
                </a:solidFill>
                <a:latin typeface="Times New Roman" panose="02020603050405020304" pitchFamily="18" charset="0"/>
                <a:cs typeface="Times New Roman" panose="02020603050405020304" pitchFamily="18" charset="0"/>
              </a:rPr>
              <a:t>?</a:t>
            </a:r>
          </a:p>
        </p:txBody>
      </p:sp>
      <p:sp>
        <p:nvSpPr>
          <p:cNvPr id="49156" name="Rectangle 33">
            <a:extLst>
              <a:ext uri="{FF2B5EF4-FFF2-40B4-BE49-F238E27FC236}">
                <a16:creationId xmlns:a16="http://schemas.microsoft.com/office/drawing/2014/main" xmlns="" id="{38783FA8-BE00-4A87-9D2C-92C6DC1E4258}"/>
              </a:ext>
            </a:extLst>
          </p:cNvPr>
          <p:cNvSpPr>
            <a:spLocks noChangeArrowheads="1"/>
          </p:cNvSpPr>
          <p:nvPr/>
        </p:nvSpPr>
        <p:spPr bwMode="auto">
          <a:xfrm>
            <a:off x="1981200" y="228600"/>
            <a:ext cx="82296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b="1" dirty="0" err="1">
                <a:solidFill>
                  <a:srgbClr val="006600"/>
                </a:solidFill>
                <a:latin typeface="Times New Roman" panose="02020603050405020304" pitchFamily="18" charset="0"/>
              </a:rPr>
              <a:t>Thứ</a:t>
            </a:r>
            <a:r>
              <a:rPr lang="en-US" altLang="en-US" sz="2400" b="1" dirty="0">
                <a:solidFill>
                  <a:srgbClr val="006600"/>
                </a:solidFill>
                <a:latin typeface="Times New Roman" panose="02020603050405020304" pitchFamily="18" charset="0"/>
              </a:rPr>
              <a:t> </a:t>
            </a:r>
            <a:r>
              <a:rPr lang="en-US" altLang="en-US" sz="2400" b="1" dirty="0" err="1">
                <a:solidFill>
                  <a:srgbClr val="006600"/>
                </a:solidFill>
                <a:latin typeface="Times New Roman" panose="02020603050405020304" pitchFamily="18" charset="0"/>
              </a:rPr>
              <a:t>hai</a:t>
            </a:r>
            <a:r>
              <a:rPr lang="en-US" altLang="en-US" sz="2400" b="1" dirty="0">
                <a:solidFill>
                  <a:srgbClr val="006600"/>
                </a:solidFill>
                <a:latin typeface="Times New Roman" panose="02020603050405020304" pitchFamily="18" charset="0"/>
              </a:rPr>
              <a:t> </a:t>
            </a:r>
            <a:r>
              <a:rPr lang="en-US" altLang="en-US" sz="2400" b="1" dirty="0" err="1">
                <a:solidFill>
                  <a:srgbClr val="006600"/>
                </a:solidFill>
                <a:latin typeface="Times New Roman" panose="02020603050405020304" pitchFamily="18" charset="0"/>
              </a:rPr>
              <a:t>ngày</a:t>
            </a:r>
            <a:r>
              <a:rPr lang="en-US" altLang="en-US" sz="2400" b="1" dirty="0">
                <a:solidFill>
                  <a:srgbClr val="006600"/>
                </a:solidFill>
                <a:latin typeface="Times New Roman" panose="02020603050405020304" pitchFamily="18" charset="0"/>
              </a:rPr>
              <a:t> 14 </a:t>
            </a:r>
            <a:r>
              <a:rPr lang="en-US" altLang="en-US" sz="2400" b="1" dirty="0" err="1">
                <a:solidFill>
                  <a:srgbClr val="006600"/>
                </a:solidFill>
                <a:latin typeface="Times New Roman" panose="02020603050405020304" pitchFamily="18" charset="0"/>
              </a:rPr>
              <a:t>tháng</a:t>
            </a:r>
            <a:r>
              <a:rPr lang="en-US" altLang="en-US" sz="2400" b="1" dirty="0">
                <a:solidFill>
                  <a:srgbClr val="006600"/>
                </a:solidFill>
                <a:latin typeface="Times New Roman" panose="02020603050405020304" pitchFamily="18" charset="0"/>
              </a:rPr>
              <a:t> 02 </a:t>
            </a:r>
            <a:r>
              <a:rPr lang="en-US" altLang="en-US" sz="2400" b="1" dirty="0" err="1">
                <a:solidFill>
                  <a:srgbClr val="006600"/>
                </a:solidFill>
                <a:latin typeface="Times New Roman" panose="02020603050405020304" pitchFamily="18" charset="0"/>
              </a:rPr>
              <a:t>năm</a:t>
            </a:r>
            <a:r>
              <a:rPr lang="en-US" altLang="en-US" sz="2400" b="1" dirty="0">
                <a:solidFill>
                  <a:srgbClr val="006600"/>
                </a:solidFill>
                <a:latin typeface="Times New Roman" panose="02020603050405020304" pitchFamily="18" charset="0"/>
              </a:rPr>
              <a:t> 2022</a:t>
            </a:r>
            <a:br>
              <a:rPr lang="en-US" altLang="en-US" sz="2400" b="1" dirty="0">
                <a:solidFill>
                  <a:srgbClr val="006600"/>
                </a:solidFill>
                <a:latin typeface="Times New Roman" panose="02020603050405020304" pitchFamily="18" charset="0"/>
              </a:rPr>
            </a:br>
            <a:r>
              <a:rPr lang="en-US" altLang="en-US" sz="2400" b="1" u="sng" dirty="0" err="1">
                <a:solidFill>
                  <a:srgbClr val="1D1DFF"/>
                </a:solidFill>
                <a:latin typeface="Times New Roman" panose="02020603050405020304" pitchFamily="18" charset="0"/>
              </a:rPr>
              <a:t>Lịch</a:t>
            </a:r>
            <a:r>
              <a:rPr lang="en-US" altLang="en-US" sz="2400" b="1" u="sng" dirty="0">
                <a:solidFill>
                  <a:srgbClr val="1D1DFF"/>
                </a:solidFill>
                <a:latin typeface="Times New Roman" panose="02020603050405020304" pitchFamily="18" charset="0"/>
              </a:rPr>
              <a:t> </a:t>
            </a:r>
            <a:r>
              <a:rPr lang="en-US" altLang="en-US" sz="2400" b="1" u="sng" dirty="0" err="1">
                <a:solidFill>
                  <a:srgbClr val="1D1DFF"/>
                </a:solidFill>
                <a:latin typeface="Times New Roman" panose="02020603050405020304" pitchFamily="18" charset="0"/>
              </a:rPr>
              <a:t>sử</a:t>
            </a:r>
            <a:r>
              <a:rPr lang="en-US" altLang="en-US" sz="2000" b="1" dirty="0">
                <a:solidFill>
                  <a:schemeClr val="tx2"/>
                </a:solidFill>
                <a:latin typeface="Times New Roman" panose="02020603050405020304" pitchFamily="18" charset="0"/>
              </a:rPr>
              <a:t> </a:t>
            </a:r>
          </a:p>
        </p:txBody>
      </p:sp>
      <p:sp>
        <p:nvSpPr>
          <p:cNvPr id="49157" name="Text Box 5">
            <a:extLst>
              <a:ext uri="{FF2B5EF4-FFF2-40B4-BE49-F238E27FC236}">
                <a16:creationId xmlns:a16="http://schemas.microsoft.com/office/drawing/2014/main" xmlns="" id="{FB52B98E-D23B-449A-9745-4B410E5EF862}"/>
              </a:ext>
            </a:extLst>
          </p:cNvPr>
          <p:cNvSpPr txBox="1">
            <a:spLocks noChangeArrowheads="1"/>
          </p:cNvSpPr>
          <p:nvPr/>
        </p:nvSpPr>
        <p:spPr bwMode="auto">
          <a:xfrm>
            <a:off x="3695700" y="914401"/>
            <a:ext cx="4800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400" b="1">
                <a:solidFill>
                  <a:srgbClr val="FF0066"/>
                </a:solidFill>
                <a:latin typeface="Times New Roman" panose="02020603050405020304" pitchFamily="18" charset="0"/>
              </a:rPr>
              <a:t>TRỊNH - NGUYỄN PHÂN TRANH</a:t>
            </a:r>
          </a:p>
        </p:txBody>
      </p:sp>
      <p:sp>
        <p:nvSpPr>
          <p:cNvPr id="49158" name="Text Box 6">
            <a:extLst>
              <a:ext uri="{FF2B5EF4-FFF2-40B4-BE49-F238E27FC236}">
                <a16:creationId xmlns:a16="http://schemas.microsoft.com/office/drawing/2014/main" xmlns="" id="{F3A2F6D0-5A23-488E-9BE2-420A8435EE4F}"/>
              </a:ext>
            </a:extLst>
          </p:cNvPr>
          <p:cNvSpPr txBox="1">
            <a:spLocks noChangeArrowheads="1"/>
          </p:cNvSpPr>
          <p:nvPr/>
        </p:nvSpPr>
        <p:spPr bwMode="auto">
          <a:xfrm>
            <a:off x="2438400" y="1600200"/>
            <a:ext cx="6019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3200" b="1" u="sng" dirty="0">
                <a:solidFill>
                  <a:srgbClr val="FF0066"/>
                </a:solidFill>
                <a:latin typeface="Times New Roman" panose="02020603050405020304" pitchFamily="18" charset="0"/>
              </a:rPr>
              <a:t>TRÒ CHƠI:</a:t>
            </a:r>
            <a:r>
              <a:rPr lang="en-US" altLang="en-US" sz="3200" b="1" dirty="0">
                <a:latin typeface="Times New Roman" panose="02020603050405020304" pitchFamily="18" charset="0"/>
              </a:rPr>
              <a:t> </a:t>
            </a:r>
            <a:r>
              <a:rPr lang="en-US" altLang="en-US" sz="3200" b="1" dirty="0">
                <a:solidFill>
                  <a:srgbClr val="006600"/>
                </a:solidFill>
                <a:latin typeface="Times New Roman" panose="02020603050405020304" pitchFamily="18" charset="0"/>
              </a:rPr>
              <a:t>Ô </a:t>
            </a:r>
            <a:r>
              <a:rPr lang="en-US" altLang="en-US" sz="3200" b="1" dirty="0" err="1">
                <a:solidFill>
                  <a:srgbClr val="006600"/>
                </a:solidFill>
                <a:latin typeface="Times New Roman" panose="02020603050405020304" pitchFamily="18" charset="0"/>
              </a:rPr>
              <a:t>Chữ</a:t>
            </a:r>
            <a:r>
              <a:rPr lang="en-US" altLang="en-US" sz="3200" b="1" dirty="0">
                <a:solidFill>
                  <a:srgbClr val="006600"/>
                </a:solidFill>
                <a:latin typeface="Times New Roman" panose="02020603050405020304" pitchFamily="18" charset="0"/>
              </a:rPr>
              <a:t> </a:t>
            </a:r>
            <a:r>
              <a:rPr lang="en-US" altLang="en-US" sz="3200" b="1" dirty="0" err="1">
                <a:solidFill>
                  <a:srgbClr val="006600"/>
                </a:solidFill>
                <a:latin typeface="Times New Roman" panose="02020603050405020304" pitchFamily="18" charset="0"/>
              </a:rPr>
              <a:t>Bí</a:t>
            </a:r>
            <a:r>
              <a:rPr lang="en-US" altLang="en-US" sz="3200" b="1" dirty="0">
                <a:solidFill>
                  <a:srgbClr val="006600"/>
                </a:solidFill>
                <a:latin typeface="Times New Roman" panose="02020603050405020304" pitchFamily="18" charset="0"/>
              </a:rPr>
              <a:t> </a:t>
            </a:r>
            <a:r>
              <a:rPr lang="en-US" altLang="en-US" sz="3200" b="1" dirty="0" err="1">
                <a:solidFill>
                  <a:srgbClr val="006600"/>
                </a:solidFill>
                <a:latin typeface="Times New Roman" panose="02020603050405020304" pitchFamily="18" charset="0"/>
              </a:rPr>
              <a:t>Mật</a:t>
            </a:r>
            <a:endParaRPr lang="en-US" altLang="en-US" sz="3200" b="1" dirty="0">
              <a:solidFill>
                <a:srgbClr val="006600"/>
              </a:solidFill>
              <a:latin typeface="Times New Roman" panose="02020603050405020304" pitchFamily="18" charset="0"/>
            </a:endParaRPr>
          </a:p>
        </p:txBody>
      </p:sp>
      <p:pic>
        <p:nvPicPr>
          <p:cNvPr id="68615" name="Picture 7" descr="Teu dung xanh">
            <a:extLst>
              <a:ext uri="{FF2B5EF4-FFF2-40B4-BE49-F238E27FC236}">
                <a16:creationId xmlns:a16="http://schemas.microsoft.com/office/drawing/2014/main" xmlns="" id="{77CF3DCE-D310-49BF-8412-4056CD368C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1325015" flipH="1" flipV="1">
            <a:off x="8820150" y="695325"/>
            <a:ext cx="1379538" cy="233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60" name="AutoShape 8">
            <a:hlinkClick r:id="rId4" action="ppaction://hlinksldjump" highlightClick="1"/>
            <a:extLst>
              <a:ext uri="{FF2B5EF4-FFF2-40B4-BE49-F238E27FC236}">
                <a16:creationId xmlns:a16="http://schemas.microsoft.com/office/drawing/2014/main" xmlns="" id="{BC311A32-B241-4E74-A508-9417FCB38B86}"/>
              </a:ext>
            </a:extLst>
          </p:cNvPr>
          <p:cNvSpPr>
            <a:spLocks noChangeArrowheads="1"/>
          </p:cNvSpPr>
          <p:nvPr/>
        </p:nvSpPr>
        <p:spPr bwMode="auto">
          <a:xfrm>
            <a:off x="9677400" y="6096000"/>
            <a:ext cx="685800" cy="533400"/>
          </a:xfrm>
          <a:prstGeom prst="actionButtonHome">
            <a:avLst/>
          </a:prstGeom>
          <a:gradFill rotWithShape="1">
            <a:gsLst>
              <a:gs pos="0">
                <a:srgbClr val="FFFF00"/>
              </a:gs>
              <a:gs pos="100000">
                <a:srgbClr val="EC1802"/>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8615"/>
                                        </p:tgtEl>
                                        <p:attrNameLst>
                                          <p:attrName>style.visibility</p:attrName>
                                        </p:attrNameLst>
                                      </p:cBhvr>
                                      <p:to>
                                        <p:strVal val="visible"/>
                                      </p:to>
                                    </p:set>
                                    <p:animEffect transition="in" filter="fade">
                                      <p:cBhvr>
                                        <p:cTn id="7" dur="500"/>
                                        <p:tgtEl>
                                          <p:spTgt spid="686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D:\PHUONG\hinh nen\Picture5.wmf">
            <a:extLst>
              <a:ext uri="{FF2B5EF4-FFF2-40B4-BE49-F238E27FC236}">
                <a16:creationId xmlns:a16="http://schemas.microsoft.com/office/drawing/2014/main" xmlns="" id="{E14D4260-1A90-400B-AAC6-25C781B3644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9" name="WordArt 3">
            <a:extLst>
              <a:ext uri="{FF2B5EF4-FFF2-40B4-BE49-F238E27FC236}">
                <a16:creationId xmlns:a16="http://schemas.microsoft.com/office/drawing/2014/main" xmlns="" id="{BA35BF52-502F-4847-9F49-FCF639D10094}"/>
              </a:ext>
            </a:extLst>
          </p:cNvPr>
          <p:cNvSpPr>
            <a:spLocks noChangeArrowheads="1" noChangeShapeType="1" noTextEdit="1"/>
          </p:cNvSpPr>
          <p:nvPr/>
        </p:nvSpPr>
        <p:spPr bwMode="auto">
          <a:xfrm>
            <a:off x="2362200" y="990600"/>
            <a:ext cx="3429000" cy="457200"/>
          </a:xfrm>
          <a:prstGeom prst="rect">
            <a:avLst/>
          </a:prstGeom>
        </p:spPr>
        <p:txBody>
          <a:bodyPr wrap="none" fromWordArt="1">
            <a:prstTxWarp prst="textSlantDown">
              <a:avLst>
                <a:gd name="adj" fmla="val 100000"/>
              </a:avLst>
            </a:prstTxWarp>
          </a:bodyPr>
          <a:lstStyle/>
          <a:p>
            <a:r>
              <a:rPr lang="en-US" sz="3600" b="1" kern="10" dirty="0" err="1">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Hoạt</a:t>
            </a:r>
            <a:r>
              <a:rPr lang="en-US" sz="3600" b="1" kern="10" dirty="0">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 </a:t>
            </a:r>
            <a:r>
              <a:rPr lang="en-US" sz="3600" b="1" kern="10" dirty="0" err="1">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động</a:t>
            </a:r>
            <a:r>
              <a:rPr lang="en-US" sz="3600" b="1" kern="10" dirty="0">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 1</a:t>
            </a:r>
          </a:p>
        </p:txBody>
      </p:sp>
      <p:sp>
        <p:nvSpPr>
          <p:cNvPr id="29700" name="WordArt 4">
            <a:extLst>
              <a:ext uri="{FF2B5EF4-FFF2-40B4-BE49-F238E27FC236}">
                <a16:creationId xmlns:a16="http://schemas.microsoft.com/office/drawing/2014/main" xmlns="" id="{714F02CD-53A9-4CB6-82CA-99EF5A15B784}"/>
              </a:ext>
            </a:extLst>
          </p:cNvPr>
          <p:cNvSpPr>
            <a:spLocks noChangeArrowheads="1" noChangeShapeType="1" noTextEdit="1"/>
          </p:cNvSpPr>
          <p:nvPr/>
        </p:nvSpPr>
        <p:spPr bwMode="auto">
          <a:xfrm>
            <a:off x="2209800" y="2133600"/>
            <a:ext cx="7620000" cy="19050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r>
              <a:rPr lang="en-US" sz="3600" b="1" kern="10">
                <a:gradFill rotWithShape="1">
                  <a:gsLst>
                    <a:gs pos="0">
                      <a:srgbClr val="E30000"/>
                    </a:gs>
                    <a:gs pos="50000">
                      <a:srgbClr val="FF0000"/>
                    </a:gs>
                    <a:gs pos="100000">
                      <a:srgbClr val="E30000"/>
                    </a:gs>
                  </a:gsLst>
                  <a:lin ang="5400000" scaled="1"/>
                </a:gradFill>
                <a:latin typeface="Times New Roman" panose="02020603050405020304" pitchFamily="18" charset="0"/>
                <a:cs typeface="Times New Roman" panose="02020603050405020304" pitchFamily="18" charset="0"/>
              </a:rPr>
              <a:t>SỰ SUY SỤP CỦA NHÀ HẬU LÊ</a:t>
            </a:r>
          </a:p>
        </p:txBody>
      </p:sp>
      <p:sp>
        <p:nvSpPr>
          <p:cNvPr id="34824" name="Text Box 8">
            <a:extLst>
              <a:ext uri="{FF2B5EF4-FFF2-40B4-BE49-F238E27FC236}">
                <a16:creationId xmlns:a16="http://schemas.microsoft.com/office/drawing/2014/main" xmlns="" id="{B9BAFCFA-2BD6-4545-AA60-CF2F02DC5A71}"/>
              </a:ext>
            </a:extLst>
          </p:cNvPr>
          <p:cNvSpPr txBox="1">
            <a:spLocks noChangeArrowheads="1"/>
          </p:cNvSpPr>
          <p:nvPr/>
        </p:nvSpPr>
        <p:spPr bwMode="auto">
          <a:xfrm>
            <a:off x="2362200" y="4953001"/>
            <a:ext cx="4876800" cy="701675"/>
          </a:xfrm>
          <a:prstGeom prst="rect">
            <a:avLst/>
          </a:prstGeom>
          <a:gradFill rotWithShape="1">
            <a:gsLst>
              <a:gs pos="0">
                <a:srgbClr val="FFFF99">
                  <a:alpha val="98000"/>
                </a:srgbClr>
              </a:gs>
              <a:gs pos="100000">
                <a:srgbClr val="FFFFFF">
                  <a:alpha val="96001"/>
                </a:srgbClr>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r>
              <a:rPr lang="en-US" altLang="en-US" sz="4000" b="1">
                <a:latin typeface="Times New Roman" panose="02020603050405020304" pitchFamily="18" charset="0"/>
                <a:cs typeface="Times New Roman" panose="02020603050405020304" pitchFamily="18" charset="0"/>
              </a:rPr>
              <a:t>Thảo luận nhóm đôi</a:t>
            </a:r>
          </a:p>
        </p:txBody>
      </p:sp>
    </p:spTree>
  </p:cSld>
  <p:clrMapOvr>
    <a:masterClrMapping/>
  </p:clrMapOvr>
  <p:transition>
    <p:random/>
    <p:sndAc>
      <p:stSnd>
        <p:snd r:embed="rId2" name="CHIMES.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29699"/>
                                        </p:tgtEl>
                                        <p:attrNameLst>
                                          <p:attrName>style.visibility</p:attrName>
                                        </p:attrNameLst>
                                      </p:cBhvr>
                                      <p:to>
                                        <p:strVal val="visible"/>
                                      </p:to>
                                    </p:set>
                                    <p:anim calcmode="lin" valueType="num">
                                      <p:cBhvr>
                                        <p:cTn id="7" dur="500" fill="hold"/>
                                        <p:tgtEl>
                                          <p:spTgt spid="29699"/>
                                        </p:tgtEl>
                                        <p:attrNameLst>
                                          <p:attrName>ppt_w</p:attrName>
                                        </p:attrNameLst>
                                      </p:cBhvr>
                                      <p:tavLst>
                                        <p:tav tm="0">
                                          <p:val>
                                            <p:fltVal val="0"/>
                                          </p:val>
                                        </p:tav>
                                        <p:tav tm="100000">
                                          <p:val>
                                            <p:strVal val="#ppt_w"/>
                                          </p:val>
                                        </p:tav>
                                      </p:tavLst>
                                    </p:anim>
                                    <p:anim calcmode="lin" valueType="num">
                                      <p:cBhvr>
                                        <p:cTn id="8" dur="500" fill="hold"/>
                                        <p:tgtEl>
                                          <p:spTgt spid="29699"/>
                                        </p:tgtEl>
                                        <p:attrNameLst>
                                          <p:attrName>ppt_h</p:attrName>
                                        </p:attrNameLst>
                                      </p:cBhvr>
                                      <p:tavLst>
                                        <p:tav tm="0">
                                          <p:val>
                                            <p:fltVal val="0"/>
                                          </p:val>
                                        </p:tav>
                                        <p:tav tm="100000">
                                          <p:val>
                                            <p:strVal val="#ppt_h"/>
                                          </p:val>
                                        </p:tav>
                                      </p:tavLst>
                                    </p:anim>
                                    <p:animEffect transition="in" filter="fade">
                                      <p:cBhvr>
                                        <p:cTn id="9" dur="500"/>
                                        <p:tgtEl>
                                          <p:spTgt spid="2969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0" presetClass="exit" presetSubtype="0" fill="hold" nodeType="clickEffect">
                                  <p:stCondLst>
                                    <p:cond delay="0"/>
                                  </p:stCondLst>
                                  <p:childTnLst>
                                    <p:animEffect transition="out" filter="wedge">
                                      <p:cBhvr>
                                        <p:cTn id="13" dur="2000"/>
                                        <p:tgtEl>
                                          <p:spTgt spid="29699"/>
                                        </p:tgtEl>
                                      </p:cBhvr>
                                    </p:animEffect>
                                    <p:set>
                                      <p:cBhvr>
                                        <p:cTn id="14" dur="1" fill="hold">
                                          <p:stCondLst>
                                            <p:cond delay="1999"/>
                                          </p:stCondLst>
                                        </p:cTn>
                                        <p:tgtEl>
                                          <p:spTgt spid="29699"/>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1" presetClass="entr" presetSubtype="4" fill="hold" nodeType="clickEffect">
                                  <p:stCondLst>
                                    <p:cond delay="0"/>
                                  </p:stCondLst>
                                  <p:childTnLst>
                                    <p:set>
                                      <p:cBhvr>
                                        <p:cTn id="18" dur="1" fill="hold">
                                          <p:stCondLst>
                                            <p:cond delay="0"/>
                                          </p:stCondLst>
                                        </p:cTn>
                                        <p:tgtEl>
                                          <p:spTgt spid="29700"/>
                                        </p:tgtEl>
                                        <p:attrNameLst>
                                          <p:attrName>style.visibility</p:attrName>
                                        </p:attrNameLst>
                                      </p:cBhvr>
                                      <p:to>
                                        <p:strVal val="visible"/>
                                      </p:to>
                                    </p:set>
                                    <p:animEffect transition="in" filter="wheel(4)">
                                      <p:cBhvr>
                                        <p:cTn id="19" dur="2000"/>
                                        <p:tgtEl>
                                          <p:spTgt spid="29700"/>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34824"/>
                                        </p:tgtEl>
                                        <p:attrNameLst>
                                          <p:attrName>style.visibility</p:attrName>
                                        </p:attrNameLst>
                                      </p:cBhvr>
                                      <p:to>
                                        <p:strVal val="visible"/>
                                      </p:to>
                                    </p:set>
                                    <p:animEffect transition="in" filter="blinds(horizontal)">
                                      <p:cBhvr>
                                        <p:cTn id="24" dur="500"/>
                                        <p:tgtEl>
                                          <p:spTgt spid="3482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xit" presetSubtype="16" fill="hold" grpId="1" nodeType="clickEffect">
                                  <p:stCondLst>
                                    <p:cond delay="0"/>
                                  </p:stCondLst>
                                  <p:childTnLst>
                                    <p:animEffect transition="out" filter="box(in)">
                                      <p:cBhvr>
                                        <p:cTn id="28" dur="500"/>
                                        <p:tgtEl>
                                          <p:spTgt spid="34824"/>
                                        </p:tgtEl>
                                      </p:cBhvr>
                                    </p:animEffect>
                                    <p:set>
                                      <p:cBhvr>
                                        <p:cTn id="29" dur="1" fill="hold">
                                          <p:stCondLst>
                                            <p:cond delay="499"/>
                                          </p:stCondLst>
                                        </p:cTn>
                                        <p:tgtEl>
                                          <p:spTgt spid="348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4" grpId="0" animBg="1"/>
      <p:bldP spid="34824"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009399D2-8BAB-41A8-8D7D-7081803EE6BF}"/>
              </a:ext>
            </a:extLst>
          </p:cNvPr>
          <p:cNvGrpSpPr>
            <a:grpSpLocks/>
          </p:cNvGrpSpPr>
          <p:nvPr/>
        </p:nvGrpSpPr>
        <p:grpSpPr bwMode="auto">
          <a:xfrm>
            <a:off x="2590800" y="0"/>
            <a:ext cx="6781800" cy="6858000"/>
            <a:chOff x="2512" y="1096"/>
            <a:chExt cx="2477" cy="2450"/>
          </a:xfrm>
        </p:grpSpPr>
        <p:sp>
          <p:nvSpPr>
            <p:cNvPr id="7173" name="Freeform 10">
              <a:extLst>
                <a:ext uri="{FF2B5EF4-FFF2-40B4-BE49-F238E27FC236}">
                  <a16:creationId xmlns:a16="http://schemas.microsoft.com/office/drawing/2014/main" xmlns="" id="{3C94D519-BE67-4967-A360-C6AA13911583}"/>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7174" name="Group 11">
              <a:extLst>
                <a:ext uri="{FF2B5EF4-FFF2-40B4-BE49-F238E27FC236}">
                  <a16:creationId xmlns:a16="http://schemas.microsoft.com/office/drawing/2014/main" xmlns="" id="{7807ADFC-7587-4802-89BD-0399115C7007}"/>
                </a:ext>
              </a:extLst>
            </p:cNvPr>
            <p:cNvGrpSpPr>
              <a:grpSpLocks/>
            </p:cNvGrpSpPr>
            <p:nvPr/>
          </p:nvGrpSpPr>
          <p:grpSpPr bwMode="auto">
            <a:xfrm>
              <a:off x="2547" y="1131"/>
              <a:ext cx="2407" cy="2380"/>
              <a:chOff x="2547" y="1131"/>
              <a:chExt cx="2407" cy="2380"/>
            </a:xfrm>
          </p:grpSpPr>
          <p:sp>
            <p:nvSpPr>
              <p:cNvPr id="7175" name="Freeform 12">
                <a:extLst>
                  <a:ext uri="{FF2B5EF4-FFF2-40B4-BE49-F238E27FC236}">
                    <a16:creationId xmlns:a16="http://schemas.microsoft.com/office/drawing/2014/main" xmlns="" id="{4843BECF-23C8-4586-B0E1-D7343F810CB0}"/>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76" name="Freeform 13">
                <a:extLst>
                  <a:ext uri="{FF2B5EF4-FFF2-40B4-BE49-F238E27FC236}">
                    <a16:creationId xmlns:a16="http://schemas.microsoft.com/office/drawing/2014/main" xmlns="" id="{FF03CFC9-9FE2-474A-A1BA-F6FF7038CB22}"/>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77" name="Freeform 14">
                <a:extLst>
                  <a:ext uri="{FF2B5EF4-FFF2-40B4-BE49-F238E27FC236}">
                    <a16:creationId xmlns:a16="http://schemas.microsoft.com/office/drawing/2014/main" xmlns="" id="{FD5DD3EC-63B5-4872-B85B-EA9DA45EE230}"/>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78" name="Freeform 15">
                <a:extLst>
                  <a:ext uri="{FF2B5EF4-FFF2-40B4-BE49-F238E27FC236}">
                    <a16:creationId xmlns:a16="http://schemas.microsoft.com/office/drawing/2014/main" xmlns="" id="{1EC87B4C-EA27-4E1D-A65E-F4AF9076332E}"/>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79" name="Freeform 16">
                <a:extLst>
                  <a:ext uri="{FF2B5EF4-FFF2-40B4-BE49-F238E27FC236}">
                    <a16:creationId xmlns:a16="http://schemas.microsoft.com/office/drawing/2014/main" xmlns="" id="{E6A0C9C5-0CDC-4BC7-8C0F-606CDF5ACE17}"/>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0" name="Freeform 17">
                <a:extLst>
                  <a:ext uri="{FF2B5EF4-FFF2-40B4-BE49-F238E27FC236}">
                    <a16:creationId xmlns:a16="http://schemas.microsoft.com/office/drawing/2014/main" xmlns="" id="{78DE3D5A-E17C-40CA-8CD5-AF308018780B}"/>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1" name="Freeform 18">
                <a:extLst>
                  <a:ext uri="{FF2B5EF4-FFF2-40B4-BE49-F238E27FC236}">
                    <a16:creationId xmlns:a16="http://schemas.microsoft.com/office/drawing/2014/main" xmlns="" id="{79079B8C-7002-454C-9FE0-AD6F1CD5FD6B}"/>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2" name="Freeform 19">
                <a:extLst>
                  <a:ext uri="{FF2B5EF4-FFF2-40B4-BE49-F238E27FC236}">
                    <a16:creationId xmlns:a16="http://schemas.microsoft.com/office/drawing/2014/main" xmlns="" id="{EF0B532A-532E-4521-83C2-C33E460C451B}"/>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3" name="Freeform 20">
                <a:extLst>
                  <a:ext uri="{FF2B5EF4-FFF2-40B4-BE49-F238E27FC236}">
                    <a16:creationId xmlns:a16="http://schemas.microsoft.com/office/drawing/2014/main" xmlns="" id="{3F177F59-211C-47A1-A826-686E5EB38FBC}"/>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4" name="Freeform 21">
                <a:extLst>
                  <a:ext uri="{FF2B5EF4-FFF2-40B4-BE49-F238E27FC236}">
                    <a16:creationId xmlns:a16="http://schemas.microsoft.com/office/drawing/2014/main" xmlns="" id="{ADB44FFD-E450-40BA-9260-006C024D68D4}"/>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5" name="Freeform 22">
                <a:extLst>
                  <a:ext uri="{FF2B5EF4-FFF2-40B4-BE49-F238E27FC236}">
                    <a16:creationId xmlns:a16="http://schemas.microsoft.com/office/drawing/2014/main" xmlns="" id="{8E5B51CA-3B10-45F2-B56D-BC17FD2170C1}"/>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6" name="Freeform 23">
                <a:extLst>
                  <a:ext uri="{FF2B5EF4-FFF2-40B4-BE49-F238E27FC236}">
                    <a16:creationId xmlns:a16="http://schemas.microsoft.com/office/drawing/2014/main" xmlns="" id="{7B16B652-53C0-4CC1-80C1-D74FFB755B9A}"/>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7" name="Freeform 24">
                <a:extLst>
                  <a:ext uri="{FF2B5EF4-FFF2-40B4-BE49-F238E27FC236}">
                    <a16:creationId xmlns:a16="http://schemas.microsoft.com/office/drawing/2014/main" xmlns="" id="{3180C67A-06D4-427C-8D6C-C8DDA3BB872A}"/>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8" name="Freeform 25">
                <a:extLst>
                  <a:ext uri="{FF2B5EF4-FFF2-40B4-BE49-F238E27FC236}">
                    <a16:creationId xmlns:a16="http://schemas.microsoft.com/office/drawing/2014/main" xmlns="" id="{ED299FF7-15DC-407B-968D-C66CCA241C53}"/>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89" name="Freeform 26">
                <a:extLst>
                  <a:ext uri="{FF2B5EF4-FFF2-40B4-BE49-F238E27FC236}">
                    <a16:creationId xmlns:a16="http://schemas.microsoft.com/office/drawing/2014/main" xmlns="" id="{4A937788-A01B-4FEE-9D9D-D7C76BA408C3}"/>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0" name="Freeform 27">
                <a:extLst>
                  <a:ext uri="{FF2B5EF4-FFF2-40B4-BE49-F238E27FC236}">
                    <a16:creationId xmlns:a16="http://schemas.microsoft.com/office/drawing/2014/main" xmlns="" id="{B2C6519C-D05C-48F9-96A0-3FDB1DA30F36}"/>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1" name="Freeform 28">
                <a:extLst>
                  <a:ext uri="{FF2B5EF4-FFF2-40B4-BE49-F238E27FC236}">
                    <a16:creationId xmlns:a16="http://schemas.microsoft.com/office/drawing/2014/main" xmlns="" id="{99F9FC9B-EC7E-4908-B811-834F6FF614CD}"/>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2" name="Freeform 29">
                <a:extLst>
                  <a:ext uri="{FF2B5EF4-FFF2-40B4-BE49-F238E27FC236}">
                    <a16:creationId xmlns:a16="http://schemas.microsoft.com/office/drawing/2014/main" xmlns="" id="{2F0D6AB6-6C51-455D-9884-177B557E3A89}"/>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3" name="Freeform 30">
                <a:extLst>
                  <a:ext uri="{FF2B5EF4-FFF2-40B4-BE49-F238E27FC236}">
                    <a16:creationId xmlns:a16="http://schemas.microsoft.com/office/drawing/2014/main" xmlns="" id="{D94E691E-80B9-44E1-BFA0-725053CF1ECC}"/>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4" name="Freeform 31">
                <a:extLst>
                  <a:ext uri="{FF2B5EF4-FFF2-40B4-BE49-F238E27FC236}">
                    <a16:creationId xmlns:a16="http://schemas.microsoft.com/office/drawing/2014/main" xmlns="" id="{488C26EF-5FD5-4D14-A41B-D77DFB59B2A6}"/>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5" name="Freeform 32">
                <a:extLst>
                  <a:ext uri="{FF2B5EF4-FFF2-40B4-BE49-F238E27FC236}">
                    <a16:creationId xmlns:a16="http://schemas.microsoft.com/office/drawing/2014/main" xmlns="" id="{E5FBAC9A-3724-4028-9199-484D83B8DCED}"/>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6" name="Freeform 33">
                <a:extLst>
                  <a:ext uri="{FF2B5EF4-FFF2-40B4-BE49-F238E27FC236}">
                    <a16:creationId xmlns:a16="http://schemas.microsoft.com/office/drawing/2014/main" xmlns="" id="{98FAA591-E7EA-4457-9B4E-A5B26DE7DCFB}"/>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7" name="Freeform 34">
                <a:extLst>
                  <a:ext uri="{FF2B5EF4-FFF2-40B4-BE49-F238E27FC236}">
                    <a16:creationId xmlns:a16="http://schemas.microsoft.com/office/drawing/2014/main" xmlns="" id="{FF1D874A-11FB-4D8A-A5F1-2F2DF8279FA0}"/>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8" name="Freeform 35">
                <a:extLst>
                  <a:ext uri="{FF2B5EF4-FFF2-40B4-BE49-F238E27FC236}">
                    <a16:creationId xmlns:a16="http://schemas.microsoft.com/office/drawing/2014/main" xmlns="" id="{2D03F971-7DAB-42FE-BE37-F9AB354EFAC8}"/>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99" name="Freeform 36">
                <a:extLst>
                  <a:ext uri="{FF2B5EF4-FFF2-40B4-BE49-F238E27FC236}">
                    <a16:creationId xmlns:a16="http://schemas.microsoft.com/office/drawing/2014/main" xmlns="" id="{1946D920-0A88-40E8-83F1-C8F0DE488533}"/>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00" name="Freeform 37">
                <a:extLst>
                  <a:ext uri="{FF2B5EF4-FFF2-40B4-BE49-F238E27FC236}">
                    <a16:creationId xmlns:a16="http://schemas.microsoft.com/office/drawing/2014/main" xmlns="" id="{0CFEAA49-756C-4146-83E4-5D06FAED285F}"/>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01" name="Freeform 38">
                <a:extLst>
                  <a:ext uri="{FF2B5EF4-FFF2-40B4-BE49-F238E27FC236}">
                    <a16:creationId xmlns:a16="http://schemas.microsoft.com/office/drawing/2014/main" xmlns="" id="{B42CCB41-310A-4BF6-AFEB-99238F9A3BA5}"/>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02" name="Freeform 39">
                <a:extLst>
                  <a:ext uri="{FF2B5EF4-FFF2-40B4-BE49-F238E27FC236}">
                    <a16:creationId xmlns:a16="http://schemas.microsoft.com/office/drawing/2014/main" xmlns="" id="{2EB3B248-0E39-4001-922D-799AC6482EC5}"/>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03" name="Freeform 40">
                <a:extLst>
                  <a:ext uri="{FF2B5EF4-FFF2-40B4-BE49-F238E27FC236}">
                    <a16:creationId xmlns:a16="http://schemas.microsoft.com/office/drawing/2014/main" xmlns="" id="{4A0AB7C9-3673-496B-9162-A8805680F625}"/>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04" name="Freeform 41">
                <a:extLst>
                  <a:ext uri="{FF2B5EF4-FFF2-40B4-BE49-F238E27FC236}">
                    <a16:creationId xmlns:a16="http://schemas.microsoft.com/office/drawing/2014/main" xmlns="" id="{DF0AFB3B-240E-492C-BB7C-96EDD05C22F9}"/>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rgbClr val="FFFF99"/>
              </a:solidFill>
              <a:ln w="0">
                <a:solidFill>
                  <a:srgbClr val="99FF99"/>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05" name="Freeform 42">
                <a:extLst>
                  <a:ext uri="{FF2B5EF4-FFF2-40B4-BE49-F238E27FC236}">
                    <a16:creationId xmlns:a16="http://schemas.microsoft.com/office/drawing/2014/main" xmlns="" id="{14CAB33B-2CBF-45D3-9196-827A81CFB3DE}"/>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06" name="Oval 43">
                <a:extLst>
                  <a:ext uri="{FF2B5EF4-FFF2-40B4-BE49-F238E27FC236}">
                    <a16:creationId xmlns:a16="http://schemas.microsoft.com/office/drawing/2014/main" xmlns="" id="{E96456E8-CF51-40CE-8D49-ADA7237E219A}"/>
                  </a:ext>
                </a:extLst>
              </p:cNvPr>
              <p:cNvSpPr>
                <a:spLocks noChangeArrowheads="1"/>
              </p:cNvSpPr>
              <p:nvPr/>
            </p:nvSpPr>
            <p:spPr bwMode="auto">
              <a:xfrm>
                <a:off x="3210" y="1786"/>
                <a:ext cx="1081" cy="1070"/>
              </a:xfrm>
              <a:prstGeom prst="ellipse">
                <a:avLst/>
              </a:pr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7207" name="Freeform 44">
                <a:extLst>
                  <a:ext uri="{FF2B5EF4-FFF2-40B4-BE49-F238E27FC236}">
                    <a16:creationId xmlns:a16="http://schemas.microsoft.com/office/drawing/2014/main" xmlns="" id="{9333D33E-9E20-46F3-B9BB-B0AD76CEF2AC}"/>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08" name="Freeform 45">
                <a:extLst>
                  <a:ext uri="{FF2B5EF4-FFF2-40B4-BE49-F238E27FC236}">
                    <a16:creationId xmlns:a16="http://schemas.microsoft.com/office/drawing/2014/main" xmlns="" id="{B88C66AD-31B4-4885-B750-4F6BA80FB452}"/>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09" name="Freeform 46">
                <a:extLst>
                  <a:ext uri="{FF2B5EF4-FFF2-40B4-BE49-F238E27FC236}">
                    <a16:creationId xmlns:a16="http://schemas.microsoft.com/office/drawing/2014/main" xmlns="" id="{0EA286B7-9F1D-4DA8-993A-364B78C8AF35}"/>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0" name="Freeform 47">
                <a:extLst>
                  <a:ext uri="{FF2B5EF4-FFF2-40B4-BE49-F238E27FC236}">
                    <a16:creationId xmlns:a16="http://schemas.microsoft.com/office/drawing/2014/main" xmlns="" id="{EB43C1B4-61F6-4EC1-ACAA-475596B0E8A6}"/>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1" name="Freeform 48">
                <a:extLst>
                  <a:ext uri="{FF2B5EF4-FFF2-40B4-BE49-F238E27FC236}">
                    <a16:creationId xmlns:a16="http://schemas.microsoft.com/office/drawing/2014/main" xmlns="" id="{795C03D9-56C6-408D-A46A-A1EE5DC937AC}"/>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2" name="Freeform 49">
                <a:extLst>
                  <a:ext uri="{FF2B5EF4-FFF2-40B4-BE49-F238E27FC236}">
                    <a16:creationId xmlns:a16="http://schemas.microsoft.com/office/drawing/2014/main" xmlns="" id="{6BE40868-4D69-43D0-96CC-10A9D55AD5E2}"/>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3" name="Freeform 50">
                <a:extLst>
                  <a:ext uri="{FF2B5EF4-FFF2-40B4-BE49-F238E27FC236}">
                    <a16:creationId xmlns:a16="http://schemas.microsoft.com/office/drawing/2014/main" xmlns="" id="{622B534B-F023-4F23-A01B-A4AB112A6556}"/>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4" name="Freeform 51">
                <a:extLst>
                  <a:ext uri="{FF2B5EF4-FFF2-40B4-BE49-F238E27FC236}">
                    <a16:creationId xmlns:a16="http://schemas.microsoft.com/office/drawing/2014/main" xmlns="" id="{CDE10555-87A9-471C-94A5-EB4D7AB11997}"/>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5" name="Freeform 52">
                <a:extLst>
                  <a:ext uri="{FF2B5EF4-FFF2-40B4-BE49-F238E27FC236}">
                    <a16:creationId xmlns:a16="http://schemas.microsoft.com/office/drawing/2014/main" xmlns="" id="{63A767E7-EE9B-41E0-B85C-382E34304A23}"/>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6" name="Freeform 53">
                <a:extLst>
                  <a:ext uri="{FF2B5EF4-FFF2-40B4-BE49-F238E27FC236}">
                    <a16:creationId xmlns:a16="http://schemas.microsoft.com/office/drawing/2014/main" xmlns="" id="{C891614E-107B-474B-8428-92BE70D984C2}"/>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7" name="Freeform 54">
                <a:extLst>
                  <a:ext uri="{FF2B5EF4-FFF2-40B4-BE49-F238E27FC236}">
                    <a16:creationId xmlns:a16="http://schemas.microsoft.com/office/drawing/2014/main" xmlns="" id="{4473502B-07C9-4DAF-896E-88A9CFF11F71}"/>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8" name="Freeform 55">
                <a:extLst>
                  <a:ext uri="{FF2B5EF4-FFF2-40B4-BE49-F238E27FC236}">
                    <a16:creationId xmlns:a16="http://schemas.microsoft.com/office/drawing/2014/main" xmlns="" id="{3409FA82-EF8B-4B49-BDEB-82E58EB12D7C}"/>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19" name="Freeform 56">
                <a:extLst>
                  <a:ext uri="{FF2B5EF4-FFF2-40B4-BE49-F238E27FC236}">
                    <a16:creationId xmlns:a16="http://schemas.microsoft.com/office/drawing/2014/main" xmlns="" id="{8B884B98-358A-4D21-9C60-65C11BAB1300}"/>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20" name="Freeform 57">
                <a:extLst>
                  <a:ext uri="{FF2B5EF4-FFF2-40B4-BE49-F238E27FC236}">
                    <a16:creationId xmlns:a16="http://schemas.microsoft.com/office/drawing/2014/main" xmlns="" id="{439ABFFF-6064-458A-8F5F-02ECAF630586}"/>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21" name="Freeform 58">
                <a:extLst>
                  <a:ext uri="{FF2B5EF4-FFF2-40B4-BE49-F238E27FC236}">
                    <a16:creationId xmlns:a16="http://schemas.microsoft.com/office/drawing/2014/main" xmlns="" id="{386B1670-E596-4212-AF1D-976FDA562645}"/>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22" name="Freeform 59">
                <a:extLst>
                  <a:ext uri="{FF2B5EF4-FFF2-40B4-BE49-F238E27FC236}">
                    <a16:creationId xmlns:a16="http://schemas.microsoft.com/office/drawing/2014/main" xmlns="" id="{9C43E4D3-8361-4417-A956-25BE07683726}"/>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23" name="Oval 60">
                <a:extLst>
                  <a:ext uri="{FF2B5EF4-FFF2-40B4-BE49-F238E27FC236}">
                    <a16:creationId xmlns:a16="http://schemas.microsoft.com/office/drawing/2014/main" xmlns="" id="{6BBDF64A-47B2-4FBB-81D5-69EDA1ECC541}"/>
                  </a:ext>
                </a:extLst>
              </p:cNvPr>
              <p:cNvSpPr>
                <a:spLocks noChangeArrowheads="1"/>
              </p:cNvSpPr>
              <p:nvPr/>
            </p:nvSpPr>
            <p:spPr bwMode="auto">
              <a:xfrm>
                <a:off x="3464" y="2037"/>
                <a:ext cx="573" cy="567"/>
              </a:xfrm>
              <a:prstGeom prst="ellipse">
                <a:avLst/>
              </a:pr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7224" name="Freeform 61">
                <a:extLst>
                  <a:ext uri="{FF2B5EF4-FFF2-40B4-BE49-F238E27FC236}">
                    <a16:creationId xmlns:a16="http://schemas.microsoft.com/office/drawing/2014/main" xmlns="" id="{FC58203F-CD2B-47F3-AC3F-D80A90E94435}"/>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noFill/>
              <a:ln w="0">
                <a:solidFill>
                  <a:srgbClr val="99FF99"/>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225" name="Oval 62">
                <a:extLst>
                  <a:ext uri="{FF2B5EF4-FFF2-40B4-BE49-F238E27FC236}">
                    <a16:creationId xmlns:a16="http://schemas.microsoft.com/office/drawing/2014/main" xmlns="" id="{030DE115-C439-4D03-A2CD-8DF2A56DC3F2}"/>
                  </a:ext>
                </a:extLst>
              </p:cNvPr>
              <p:cNvSpPr>
                <a:spLocks noChangeArrowheads="1"/>
              </p:cNvSpPr>
              <p:nvPr/>
            </p:nvSpPr>
            <p:spPr bwMode="auto">
              <a:xfrm>
                <a:off x="3445" y="2019"/>
                <a:ext cx="611" cy="605"/>
              </a:xfrm>
              <a:prstGeom prst="ellipse">
                <a:avLst/>
              </a:prstGeom>
              <a:noFill/>
              <a:ln w="9525">
                <a:solidFill>
                  <a:srgbClr val="99FF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7226" name="Picture 63" descr="Untitled-2 csdopy">
                <a:extLst>
                  <a:ext uri="{FF2B5EF4-FFF2-40B4-BE49-F238E27FC236}">
                    <a16:creationId xmlns:a16="http://schemas.microsoft.com/office/drawing/2014/main" xmlns="" id="{BEBA1486-00CA-46FD-A26C-725F347AB6A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noFill/>
              <a:ln w="9525">
                <a:solidFill>
                  <a:srgbClr val="99FF99"/>
                </a:solidFill>
                <a:miter lim="800000"/>
                <a:headEnd/>
                <a:tailEnd/>
              </a:ln>
              <a:extLst>
                <a:ext uri="{909E8E84-426E-40DD-AFC4-6F175D3DCCD1}">
                  <a14:hiddenFill xmlns:a14="http://schemas.microsoft.com/office/drawing/2010/main">
                    <a:solidFill>
                      <a:srgbClr val="FFFFFF"/>
                    </a:solidFill>
                  </a14:hiddenFill>
                </a:ext>
              </a:extLst>
            </p:spPr>
          </p:pic>
        </p:grpSp>
      </p:grpSp>
      <p:sp>
        <p:nvSpPr>
          <p:cNvPr id="4156" name="Text Box 60">
            <a:extLst>
              <a:ext uri="{FF2B5EF4-FFF2-40B4-BE49-F238E27FC236}">
                <a16:creationId xmlns:a16="http://schemas.microsoft.com/office/drawing/2014/main" xmlns="" id="{CA5F5F8B-CA34-4ADF-907A-231A38044582}"/>
              </a:ext>
            </a:extLst>
          </p:cNvPr>
          <p:cNvSpPr txBox="1">
            <a:spLocks noChangeArrowheads="1"/>
          </p:cNvSpPr>
          <p:nvPr/>
        </p:nvSpPr>
        <p:spPr bwMode="auto">
          <a:xfrm>
            <a:off x="2043114" y="609600"/>
            <a:ext cx="839628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3200" b="1" dirty="0" err="1">
                <a:solidFill>
                  <a:srgbClr val="0000FF"/>
                </a:solidFill>
                <a:latin typeface="Times New Roman" panose="02020603050405020304" pitchFamily="18" charset="0"/>
                <a:cs typeface="Times New Roman" panose="02020603050405020304" pitchFamily="18" charset="0"/>
              </a:rPr>
              <a:t>Nêu</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những</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biểu</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hiện</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cho</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thấy</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sự</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suy</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sụp</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của</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triều</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đình</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Hậu</a:t>
            </a:r>
            <a:r>
              <a:rPr lang="en-US" altLang="en-US" sz="3200" b="1" dirty="0">
                <a:solidFill>
                  <a:srgbClr val="0000FF"/>
                </a:solidFill>
                <a:latin typeface="Times New Roman" panose="02020603050405020304" pitchFamily="18" charset="0"/>
                <a:cs typeface="Times New Roman" panose="02020603050405020304" pitchFamily="18" charset="0"/>
              </a:rPr>
              <a:t> Lê </a:t>
            </a:r>
            <a:r>
              <a:rPr lang="en-US" altLang="en-US" sz="3200" b="1" dirty="0" err="1">
                <a:solidFill>
                  <a:srgbClr val="0000FF"/>
                </a:solidFill>
                <a:latin typeface="Times New Roman" panose="02020603050405020304" pitchFamily="18" charset="0"/>
                <a:cs typeface="Times New Roman" panose="02020603050405020304" pitchFamily="18" charset="0"/>
              </a:rPr>
              <a:t>từ</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đầu</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thế</a:t>
            </a:r>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kỉ</a:t>
            </a:r>
            <a:r>
              <a:rPr lang="en-US" altLang="en-US" sz="3200" b="1" dirty="0">
                <a:solidFill>
                  <a:srgbClr val="0000FF"/>
                </a:solidFill>
                <a:latin typeface="Times New Roman" panose="02020603050405020304" pitchFamily="18" charset="0"/>
                <a:cs typeface="Times New Roman" panose="02020603050405020304" pitchFamily="18" charset="0"/>
              </a:rPr>
              <a:t> XVI.</a:t>
            </a:r>
          </a:p>
        </p:txBody>
      </p:sp>
      <p:sp>
        <p:nvSpPr>
          <p:cNvPr id="4157" name="Text Box 61">
            <a:extLst>
              <a:ext uri="{FF2B5EF4-FFF2-40B4-BE49-F238E27FC236}">
                <a16:creationId xmlns:a16="http://schemas.microsoft.com/office/drawing/2014/main" xmlns="" id="{FDC1FF53-705B-4300-94FB-AEE5506381A8}"/>
              </a:ext>
            </a:extLst>
          </p:cNvPr>
          <p:cNvSpPr txBox="1">
            <a:spLocks noChangeArrowheads="1"/>
          </p:cNvSpPr>
          <p:nvPr/>
        </p:nvSpPr>
        <p:spPr bwMode="auto">
          <a:xfrm>
            <a:off x="2119314" y="1981200"/>
            <a:ext cx="8167687"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algn="l" eaLnBrk="1" hangingPunct="1">
              <a:spcBef>
                <a:spcPct val="50000"/>
              </a:spcBef>
            </a:pPr>
            <a:r>
              <a:rPr lang="en-US" altLang="en-US" sz="3200" b="1">
                <a:solidFill>
                  <a:srgbClr val="0000FF"/>
                </a:solidFill>
                <a:latin typeface="Times New Roman" panose="02020603050405020304" pitchFamily="18" charset="0"/>
                <a:cs typeface="Times New Roman" panose="02020603050405020304" pitchFamily="18" charset="0"/>
              </a:rPr>
              <a:t>    Những biểu hiện cho thấy sự suy sụp của triều đình Hậu Lê là:</a:t>
            </a:r>
          </a:p>
          <a:p>
            <a:pPr algn="l" eaLnBrk="1" hangingPunct="1">
              <a:spcBef>
                <a:spcPct val="50000"/>
              </a:spcBef>
              <a:buFontTx/>
              <a:buChar char="-"/>
            </a:pPr>
            <a:r>
              <a:rPr lang="en-US" altLang="en-US" sz="3200" b="1">
                <a:solidFill>
                  <a:srgbClr val="FF3399"/>
                </a:solidFill>
                <a:latin typeface="Times New Roman" panose="02020603050405020304" pitchFamily="18" charset="0"/>
                <a:cs typeface="Times New Roman" panose="02020603050405020304" pitchFamily="18" charset="0"/>
              </a:rPr>
              <a:t>Vua chỉ bày trò ăn chơi xa xỉ suốt ngày đêm.</a:t>
            </a:r>
          </a:p>
          <a:p>
            <a:pPr algn="l" eaLnBrk="1" hangingPunct="1">
              <a:spcBef>
                <a:spcPct val="50000"/>
              </a:spcBef>
              <a:buFontTx/>
              <a:buChar char="-"/>
            </a:pPr>
            <a:r>
              <a:rPr lang="en-US" altLang="en-US" sz="3200" b="1">
                <a:solidFill>
                  <a:srgbClr val="FF3399"/>
                </a:solidFill>
                <a:latin typeface="Times New Roman" panose="02020603050405020304" pitchFamily="18" charset="0"/>
                <a:cs typeface="Times New Roman" panose="02020603050405020304" pitchFamily="18" charset="0"/>
              </a:rPr>
              <a:t> Bắt dân xây thêm nhiều cung điện.</a:t>
            </a:r>
          </a:p>
          <a:p>
            <a:pPr algn="l" eaLnBrk="1" hangingPunct="1">
              <a:spcBef>
                <a:spcPct val="50000"/>
              </a:spcBef>
              <a:buFontTx/>
              <a:buChar char="-"/>
            </a:pPr>
            <a:r>
              <a:rPr lang="en-US" altLang="en-US" sz="3200" b="1">
                <a:solidFill>
                  <a:srgbClr val="FF3399"/>
                </a:solidFill>
                <a:latin typeface="Times New Roman" panose="02020603050405020304" pitchFamily="18" charset="0"/>
                <a:cs typeface="Times New Roman" panose="02020603050405020304" pitchFamily="18" charset="0"/>
              </a:rPr>
              <a:t> Nhân dân gọi vua Lê Uy Mục là </a:t>
            </a:r>
            <a:r>
              <a:rPr lang="en-US" altLang="en-US" sz="3200" b="1">
                <a:latin typeface="Times New Roman" panose="02020603050405020304" pitchFamily="18" charset="0"/>
                <a:cs typeface="Times New Roman" panose="02020603050405020304" pitchFamily="18" charset="0"/>
              </a:rPr>
              <a:t>“vua quỷ”</a:t>
            </a:r>
            <a:r>
              <a:rPr lang="en-US" altLang="en-US" sz="3200" b="1">
                <a:solidFill>
                  <a:srgbClr val="FF3399"/>
                </a:solidFill>
                <a:latin typeface="Times New Roman" panose="02020603050405020304" pitchFamily="18" charset="0"/>
                <a:cs typeface="Times New Roman" panose="02020603050405020304" pitchFamily="18" charset="0"/>
              </a:rPr>
              <a:t>, gọi vua Lê Tương Dực là </a:t>
            </a:r>
            <a:r>
              <a:rPr lang="en-US" altLang="en-US" sz="3200" b="1">
                <a:latin typeface="Times New Roman" panose="02020603050405020304" pitchFamily="18" charset="0"/>
                <a:cs typeface="Times New Roman" panose="02020603050405020304" pitchFamily="18" charset="0"/>
              </a:rPr>
              <a:t>“vua lợn”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8" presetClass="entr" presetSubtype="16" fill="hold" grpId="0" nodeType="clickEffect">
                                  <p:stCondLst>
                                    <p:cond delay="0"/>
                                  </p:stCondLst>
                                  <p:childTnLst>
                                    <p:set>
                                      <p:cBhvr>
                                        <p:cTn id="10" dur="1" fill="hold">
                                          <p:stCondLst>
                                            <p:cond delay="0"/>
                                          </p:stCondLst>
                                        </p:cTn>
                                        <p:tgtEl>
                                          <p:spTgt spid="4156"/>
                                        </p:tgtEl>
                                        <p:attrNameLst>
                                          <p:attrName>style.visibility</p:attrName>
                                        </p:attrNameLst>
                                      </p:cBhvr>
                                      <p:to>
                                        <p:strVal val="visible"/>
                                      </p:to>
                                    </p:set>
                                    <p:animEffect transition="in" filter="diamond(in)">
                                      <p:cBhvr>
                                        <p:cTn id="11" dur="2000"/>
                                        <p:tgtEl>
                                          <p:spTgt spid="415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8" presetClass="exit" presetSubtype="16" fill="hold" grpId="1" nodeType="clickEffect">
                                  <p:stCondLst>
                                    <p:cond delay="0"/>
                                  </p:stCondLst>
                                  <p:childTnLst>
                                    <p:animEffect transition="out" filter="diamond(in)">
                                      <p:cBhvr>
                                        <p:cTn id="15" dur="2000"/>
                                        <p:tgtEl>
                                          <p:spTgt spid="4156"/>
                                        </p:tgtEl>
                                      </p:cBhvr>
                                    </p:animEffect>
                                    <p:set>
                                      <p:cBhvr>
                                        <p:cTn id="16" dur="1" fill="hold">
                                          <p:stCondLst>
                                            <p:cond delay="1999"/>
                                          </p:stCondLst>
                                        </p:cTn>
                                        <p:tgtEl>
                                          <p:spTgt spid="4156"/>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4" presetClass="entr" presetSubtype="16" fill="hold" grpId="0" nodeType="clickEffect">
                                  <p:stCondLst>
                                    <p:cond delay="0"/>
                                  </p:stCondLst>
                                  <p:childTnLst>
                                    <p:set>
                                      <p:cBhvr>
                                        <p:cTn id="20" dur="1" fill="hold">
                                          <p:stCondLst>
                                            <p:cond delay="0"/>
                                          </p:stCondLst>
                                        </p:cTn>
                                        <p:tgtEl>
                                          <p:spTgt spid="4157"/>
                                        </p:tgtEl>
                                        <p:attrNameLst>
                                          <p:attrName>style.visibility</p:attrName>
                                        </p:attrNameLst>
                                      </p:cBhvr>
                                      <p:to>
                                        <p:strVal val="visible"/>
                                      </p:to>
                                    </p:set>
                                    <p:animEffect transition="in" filter="box(in)">
                                      <p:cBhvr>
                                        <p:cTn id="21" dur="500"/>
                                        <p:tgtEl>
                                          <p:spTgt spid="4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6" grpId="0"/>
      <p:bldP spid="4156" grpId="1"/>
      <p:bldP spid="415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32E312A0-7AC2-41D3-97DC-D0D8E41D269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867400" y="266700"/>
            <a:ext cx="4267200" cy="571500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xmlns="" id="{AC761C6B-56B5-473B-B273-C93F98FE9AB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52600" y="304800"/>
            <a:ext cx="4038600" cy="5638800"/>
          </a:xfrm>
          <a:prstGeom prst="rect">
            <a:avLst/>
          </a:prstGeom>
          <a:noFill/>
          <a:ln w="76200" cmpd="tri">
            <a:solidFill>
              <a:srgbClr val="FF9900"/>
            </a:solidFill>
            <a:miter lim="800000"/>
            <a:headEnd/>
            <a:tailEnd/>
          </a:ln>
          <a:extLst>
            <a:ext uri="{909E8E84-426E-40DD-AFC4-6F175D3DCCD1}">
              <a14:hiddenFill xmlns:a14="http://schemas.microsoft.com/office/drawing/2010/main">
                <a:solidFill>
                  <a:srgbClr val="FFFFFF"/>
                </a:solidFill>
              </a14:hiddenFill>
            </a:ext>
          </a:extLst>
        </p:spPr>
      </p:pic>
      <p:sp>
        <p:nvSpPr>
          <p:cNvPr id="88070" name="WordArt 6">
            <a:extLst>
              <a:ext uri="{FF2B5EF4-FFF2-40B4-BE49-F238E27FC236}">
                <a16:creationId xmlns:a16="http://schemas.microsoft.com/office/drawing/2014/main" xmlns="" id="{7B9480B7-48AC-402F-AA73-2E2767D7DAB4}"/>
              </a:ext>
            </a:extLst>
          </p:cNvPr>
          <p:cNvSpPr>
            <a:spLocks noChangeArrowheads="1" noChangeShapeType="1" noTextEdit="1"/>
          </p:cNvSpPr>
          <p:nvPr/>
        </p:nvSpPr>
        <p:spPr bwMode="auto">
          <a:xfrm>
            <a:off x="1587500" y="6019800"/>
            <a:ext cx="8153400" cy="685800"/>
          </a:xfrm>
          <a:prstGeom prst="rect">
            <a:avLst/>
          </a:prstGeom>
        </p:spPr>
        <p:txBody>
          <a:bodyPr wrap="none" fromWordArt="1">
            <a:prstTxWarp prst="textPlain">
              <a:avLst>
                <a:gd name="adj" fmla="val 50000"/>
              </a:avLst>
            </a:prstTxWarp>
          </a:bodyPr>
          <a:lstStyle/>
          <a:p>
            <a:r>
              <a:rPr lang="en-US" sz="2800" b="1" kern="10">
                <a:ln w="9525">
                  <a:solidFill>
                    <a:srgbClr val="660066"/>
                  </a:solidFill>
                  <a:round/>
                  <a:headEnd/>
                  <a:tailEnd/>
                </a:ln>
                <a:solidFill>
                  <a:srgbClr val="FF3300"/>
                </a:solidFill>
                <a:latin typeface="Times New Roman" panose="02020603050405020304" pitchFamily="18" charset="0"/>
                <a:cs typeface="Times New Roman" panose="02020603050405020304" pitchFamily="18" charset="0"/>
              </a:rPr>
              <a:t>Vua chém giết làm trò vui thú , bắt dân xây nhiều cung điện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88070"/>
                                        </p:tgtEl>
                                        <p:attrNameLst>
                                          <p:attrName>style.visibility</p:attrName>
                                        </p:attrNameLst>
                                      </p:cBhvr>
                                      <p:to>
                                        <p:strVal val="visible"/>
                                      </p:to>
                                    </p:set>
                                    <p:animEffect transition="in" filter="diamond(in)">
                                      <p:cBhvr>
                                        <p:cTn id="17" dur="2000"/>
                                        <p:tgtEl>
                                          <p:spTgt spid="88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DEFC0010-1C1F-446C-B429-52C35CCA6517}"/>
              </a:ext>
            </a:extLst>
          </p:cNvPr>
          <p:cNvGrpSpPr>
            <a:grpSpLocks/>
          </p:cNvGrpSpPr>
          <p:nvPr/>
        </p:nvGrpSpPr>
        <p:grpSpPr bwMode="auto">
          <a:xfrm>
            <a:off x="2743200" y="152400"/>
            <a:ext cx="6629400" cy="6553200"/>
            <a:chOff x="2512" y="1096"/>
            <a:chExt cx="2477" cy="2450"/>
          </a:xfrm>
        </p:grpSpPr>
        <p:sp>
          <p:nvSpPr>
            <p:cNvPr id="9219" name="Freeform 10">
              <a:extLst>
                <a:ext uri="{FF2B5EF4-FFF2-40B4-BE49-F238E27FC236}">
                  <a16:creationId xmlns:a16="http://schemas.microsoft.com/office/drawing/2014/main" xmlns="" id="{36F5DB9C-F246-44BE-902B-F67E6F0D91B2}"/>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9220" name="Group 11">
              <a:extLst>
                <a:ext uri="{FF2B5EF4-FFF2-40B4-BE49-F238E27FC236}">
                  <a16:creationId xmlns:a16="http://schemas.microsoft.com/office/drawing/2014/main" xmlns="" id="{2F1481CA-480B-4615-8037-590F3CEA8F92}"/>
                </a:ext>
              </a:extLst>
            </p:cNvPr>
            <p:cNvGrpSpPr>
              <a:grpSpLocks/>
            </p:cNvGrpSpPr>
            <p:nvPr/>
          </p:nvGrpSpPr>
          <p:grpSpPr bwMode="auto">
            <a:xfrm>
              <a:off x="2547" y="1131"/>
              <a:ext cx="2407" cy="2380"/>
              <a:chOff x="2547" y="1131"/>
              <a:chExt cx="2407" cy="2380"/>
            </a:xfrm>
          </p:grpSpPr>
          <p:sp>
            <p:nvSpPr>
              <p:cNvPr id="9221" name="Freeform 12">
                <a:extLst>
                  <a:ext uri="{FF2B5EF4-FFF2-40B4-BE49-F238E27FC236}">
                    <a16:creationId xmlns:a16="http://schemas.microsoft.com/office/drawing/2014/main" xmlns="" id="{DD939BC0-7274-43BD-9D73-487FEA53FAFC}"/>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22" name="Freeform 13">
                <a:extLst>
                  <a:ext uri="{FF2B5EF4-FFF2-40B4-BE49-F238E27FC236}">
                    <a16:creationId xmlns:a16="http://schemas.microsoft.com/office/drawing/2014/main" xmlns="" id="{FBBE1706-A85C-4FA4-934D-B25D06C45856}"/>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23" name="Freeform 14">
                <a:extLst>
                  <a:ext uri="{FF2B5EF4-FFF2-40B4-BE49-F238E27FC236}">
                    <a16:creationId xmlns:a16="http://schemas.microsoft.com/office/drawing/2014/main" xmlns="" id="{3650E117-27C5-4C48-80C8-5015CC6C0FF6}"/>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24" name="Freeform 15">
                <a:extLst>
                  <a:ext uri="{FF2B5EF4-FFF2-40B4-BE49-F238E27FC236}">
                    <a16:creationId xmlns:a16="http://schemas.microsoft.com/office/drawing/2014/main" xmlns="" id="{5A81A47A-4795-485F-9453-30EF778CC5EE}"/>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25" name="Freeform 16">
                <a:extLst>
                  <a:ext uri="{FF2B5EF4-FFF2-40B4-BE49-F238E27FC236}">
                    <a16:creationId xmlns:a16="http://schemas.microsoft.com/office/drawing/2014/main" xmlns="" id="{94D929B4-ADD1-4CD5-A32D-64498BD6748D}"/>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rgbClr val="FF9900"/>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26" name="Freeform 17">
                <a:extLst>
                  <a:ext uri="{FF2B5EF4-FFF2-40B4-BE49-F238E27FC236}">
                    <a16:creationId xmlns:a16="http://schemas.microsoft.com/office/drawing/2014/main" xmlns="" id="{A92EB940-5147-4B35-ADC8-E64FCF572CBC}"/>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27" name="Freeform 18">
                <a:extLst>
                  <a:ext uri="{FF2B5EF4-FFF2-40B4-BE49-F238E27FC236}">
                    <a16:creationId xmlns:a16="http://schemas.microsoft.com/office/drawing/2014/main" xmlns="" id="{AF9FBD6E-E10E-484E-9286-2AC8774C353A}"/>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28" name="Freeform 19">
                <a:extLst>
                  <a:ext uri="{FF2B5EF4-FFF2-40B4-BE49-F238E27FC236}">
                    <a16:creationId xmlns:a16="http://schemas.microsoft.com/office/drawing/2014/main" xmlns="" id="{483C16B1-46E7-4DE7-BB1B-0E016E8DF39B}"/>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29" name="Freeform 20">
                <a:extLst>
                  <a:ext uri="{FF2B5EF4-FFF2-40B4-BE49-F238E27FC236}">
                    <a16:creationId xmlns:a16="http://schemas.microsoft.com/office/drawing/2014/main" xmlns="" id="{57FBCA07-5FA7-4F18-99E4-3E9EBEA9BB44}"/>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0" name="Freeform 21">
                <a:extLst>
                  <a:ext uri="{FF2B5EF4-FFF2-40B4-BE49-F238E27FC236}">
                    <a16:creationId xmlns:a16="http://schemas.microsoft.com/office/drawing/2014/main" xmlns="" id="{B625C985-3CE7-42A8-A50A-C6A3C8DA761A}"/>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1" name="Freeform 22">
                <a:extLst>
                  <a:ext uri="{FF2B5EF4-FFF2-40B4-BE49-F238E27FC236}">
                    <a16:creationId xmlns:a16="http://schemas.microsoft.com/office/drawing/2014/main" xmlns="" id="{DACD6D9C-1001-4DDC-BBB7-859C4D9A56CF}"/>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2" name="Freeform 23">
                <a:extLst>
                  <a:ext uri="{FF2B5EF4-FFF2-40B4-BE49-F238E27FC236}">
                    <a16:creationId xmlns:a16="http://schemas.microsoft.com/office/drawing/2014/main" xmlns="" id="{7AFB2B77-4B23-4B77-A0EE-6CBA13C217C1}"/>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3" name="Freeform 24">
                <a:extLst>
                  <a:ext uri="{FF2B5EF4-FFF2-40B4-BE49-F238E27FC236}">
                    <a16:creationId xmlns:a16="http://schemas.microsoft.com/office/drawing/2014/main" xmlns="" id="{958B13C6-E87F-4200-BB20-EA4781A6D6BC}"/>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4" name="Freeform 25">
                <a:extLst>
                  <a:ext uri="{FF2B5EF4-FFF2-40B4-BE49-F238E27FC236}">
                    <a16:creationId xmlns:a16="http://schemas.microsoft.com/office/drawing/2014/main" xmlns="" id="{12B104A2-8E40-42B9-8374-EED82CDB2DD1}"/>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5" name="Freeform 26">
                <a:extLst>
                  <a:ext uri="{FF2B5EF4-FFF2-40B4-BE49-F238E27FC236}">
                    <a16:creationId xmlns:a16="http://schemas.microsoft.com/office/drawing/2014/main" xmlns="" id="{289D2CD8-680F-488E-80D5-95C688C17CD5}"/>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6" name="Freeform 27">
                <a:extLst>
                  <a:ext uri="{FF2B5EF4-FFF2-40B4-BE49-F238E27FC236}">
                    <a16:creationId xmlns:a16="http://schemas.microsoft.com/office/drawing/2014/main" xmlns="" id="{20D7D5EF-CC14-41D5-BA5A-ED73DC1B8E01}"/>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7" name="Freeform 28">
                <a:extLst>
                  <a:ext uri="{FF2B5EF4-FFF2-40B4-BE49-F238E27FC236}">
                    <a16:creationId xmlns:a16="http://schemas.microsoft.com/office/drawing/2014/main" xmlns="" id="{A4874A84-BC92-40C0-A52F-10207E4F19FF}"/>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8" name="Freeform 29">
                <a:extLst>
                  <a:ext uri="{FF2B5EF4-FFF2-40B4-BE49-F238E27FC236}">
                    <a16:creationId xmlns:a16="http://schemas.microsoft.com/office/drawing/2014/main" xmlns="" id="{5B7A4744-FB63-45E8-B340-FDC25C552274}"/>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39" name="Freeform 30">
                <a:extLst>
                  <a:ext uri="{FF2B5EF4-FFF2-40B4-BE49-F238E27FC236}">
                    <a16:creationId xmlns:a16="http://schemas.microsoft.com/office/drawing/2014/main" xmlns="" id="{FDC8EA37-BFD9-44E8-9889-0BFDB5F398F6}"/>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0" name="Freeform 31">
                <a:extLst>
                  <a:ext uri="{FF2B5EF4-FFF2-40B4-BE49-F238E27FC236}">
                    <a16:creationId xmlns:a16="http://schemas.microsoft.com/office/drawing/2014/main" xmlns="" id="{9FA48E96-70F2-4ABC-A915-4F286059DBA8}"/>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1" name="Freeform 32">
                <a:extLst>
                  <a:ext uri="{FF2B5EF4-FFF2-40B4-BE49-F238E27FC236}">
                    <a16:creationId xmlns:a16="http://schemas.microsoft.com/office/drawing/2014/main" xmlns="" id="{C333A7E3-8680-454E-8400-C449FAE12A44}"/>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2" name="Freeform 33">
                <a:extLst>
                  <a:ext uri="{FF2B5EF4-FFF2-40B4-BE49-F238E27FC236}">
                    <a16:creationId xmlns:a16="http://schemas.microsoft.com/office/drawing/2014/main" xmlns="" id="{592EE9DA-B1C7-4051-AE3E-5DC91DD5BBC9}"/>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3" name="Freeform 34">
                <a:extLst>
                  <a:ext uri="{FF2B5EF4-FFF2-40B4-BE49-F238E27FC236}">
                    <a16:creationId xmlns:a16="http://schemas.microsoft.com/office/drawing/2014/main" xmlns="" id="{31A482EA-664D-4761-81C5-B28FA18DCFAD}"/>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4" name="Freeform 35">
                <a:extLst>
                  <a:ext uri="{FF2B5EF4-FFF2-40B4-BE49-F238E27FC236}">
                    <a16:creationId xmlns:a16="http://schemas.microsoft.com/office/drawing/2014/main" xmlns="" id="{75262F22-F1DE-48B7-AC76-40FC9E177B6E}"/>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5" name="Freeform 36">
                <a:extLst>
                  <a:ext uri="{FF2B5EF4-FFF2-40B4-BE49-F238E27FC236}">
                    <a16:creationId xmlns:a16="http://schemas.microsoft.com/office/drawing/2014/main" xmlns="" id="{7EFA16FF-FD3D-4F36-80DB-E320A244F38B}"/>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6" name="Freeform 37">
                <a:extLst>
                  <a:ext uri="{FF2B5EF4-FFF2-40B4-BE49-F238E27FC236}">
                    <a16:creationId xmlns:a16="http://schemas.microsoft.com/office/drawing/2014/main" xmlns="" id="{17389720-8FF7-4619-BF2A-B433AD24AF65}"/>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7" name="Freeform 38">
                <a:extLst>
                  <a:ext uri="{FF2B5EF4-FFF2-40B4-BE49-F238E27FC236}">
                    <a16:creationId xmlns:a16="http://schemas.microsoft.com/office/drawing/2014/main" xmlns="" id="{E5DF952E-5BEB-4974-8BF9-8C604D88114D}"/>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8" name="Freeform 39">
                <a:extLst>
                  <a:ext uri="{FF2B5EF4-FFF2-40B4-BE49-F238E27FC236}">
                    <a16:creationId xmlns:a16="http://schemas.microsoft.com/office/drawing/2014/main" xmlns="" id="{310FF58D-A89F-4EFC-98F8-EB0A4731BA5C}"/>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49" name="Freeform 40">
                <a:extLst>
                  <a:ext uri="{FF2B5EF4-FFF2-40B4-BE49-F238E27FC236}">
                    <a16:creationId xmlns:a16="http://schemas.microsoft.com/office/drawing/2014/main" xmlns="" id="{AC68E79D-BF73-4B14-8154-59BD949D8148}"/>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50" name="Freeform 41">
                <a:extLst>
                  <a:ext uri="{FF2B5EF4-FFF2-40B4-BE49-F238E27FC236}">
                    <a16:creationId xmlns:a16="http://schemas.microsoft.com/office/drawing/2014/main" xmlns="" id="{0FBF18FF-BB81-4827-8305-F8570AEF4E31}"/>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rgbClr val="FFFF99"/>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51" name="Freeform 42">
                <a:extLst>
                  <a:ext uri="{FF2B5EF4-FFF2-40B4-BE49-F238E27FC236}">
                    <a16:creationId xmlns:a16="http://schemas.microsoft.com/office/drawing/2014/main" xmlns="" id="{E88ADB68-CF61-4117-B1B0-873CF082397A}"/>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52" name="Oval 43">
                <a:extLst>
                  <a:ext uri="{FF2B5EF4-FFF2-40B4-BE49-F238E27FC236}">
                    <a16:creationId xmlns:a16="http://schemas.microsoft.com/office/drawing/2014/main" xmlns="" id="{BCA297F5-5005-4CB7-A6C8-39B9A18E8FE1}"/>
                  </a:ext>
                </a:extLst>
              </p:cNvPr>
              <p:cNvSpPr>
                <a:spLocks noChangeArrowheads="1"/>
              </p:cNvSpPr>
              <p:nvPr/>
            </p:nvSpPr>
            <p:spPr bwMode="auto">
              <a:xfrm>
                <a:off x="3210" y="1786"/>
                <a:ext cx="1081" cy="1070"/>
              </a:xfrm>
              <a:prstGeom prst="ellipse">
                <a:avLst/>
              </a:pr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9253" name="Freeform 44">
                <a:extLst>
                  <a:ext uri="{FF2B5EF4-FFF2-40B4-BE49-F238E27FC236}">
                    <a16:creationId xmlns:a16="http://schemas.microsoft.com/office/drawing/2014/main" xmlns="" id="{5936747E-1819-4789-885D-A6DF00118856}"/>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54" name="Freeform 45">
                <a:extLst>
                  <a:ext uri="{FF2B5EF4-FFF2-40B4-BE49-F238E27FC236}">
                    <a16:creationId xmlns:a16="http://schemas.microsoft.com/office/drawing/2014/main" xmlns="" id="{A9738950-2D15-46FE-BF3C-ED36615FFA49}"/>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55" name="Freeform 46">
                <a:extLst>
                  <a:ext uri="{FF2B5EF4-FFF2-40B4-BE49-F238E27FC236}">
                    <a16:creationId xmlns:a16="http://schemas.microsoft.com/office/drawing/2014/main" xmlns="" id="{B82F540E-1E23-43F7-811E-2DC621E04F23}"/>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56" name="Freeform 47">
                <a:extLst>
                  <a:ext uri="{FF2B5EF4-FFF2-40B4-BE49-F238E27FC236}">
                    <a16:creationId xmlns:a16="http://schemas.microsoft.com/office/drawing/2014/main" xmlns="" id="{D1625F3F-2035-450D-A6D3-3C8C2A69BF0D}"/>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57" name="Freeform 48">
                <a:extLst>
                  <a:ext uri="{FF2B5EF4-FFF2-40B4-BE49-F238E27FC236}">
                    <a16:creationId xmlns:a16="http://schemas.microsoft.com/office/drawing/2014/main" xmlns="" id="{0A769764-2CE8-4D88-A585-BFBFA409366E}"/>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58" name="Freeform 49">
                <a:extLst>
                  <a:ext uri="{FF2B5EF4-FFF2-40B4-BE49-F238E27FC236}">
                    <a16:creationId xmlns:a16="http://schemas.microsoft.com/office/drawing/2014/main" xmlns="" id="{50EA0DF7-5524-4560-9CC2-8645C8C4496D}"/>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59" name="Freeform 50">
                <a:extLst>
                  <a:ext uri="{FF2B5EF4-FFF2-40B4-BE49-F238E27FC236}">
                    <a16:creationId xmlns:a16="http://schemas.microsoft.com/office/drawing/2014/main" xmlns="" id="{5D10D787-2BF6-4052-BDB1-BEB2EA298379}"/>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0" name="Freeform 51">
                <a:extLst>
                  <a:ext uri="{FF2B5EF4-FFF2-40B4-BE49-F238E27FC236}">
                    <a16:creationId xmlns:a16="http://schemas.microsoft.com/office/drawing/2014/main" xmlns="" id="{39A43D4F-ED86-455C-BB66-2B667A15775A}"/>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1" name="Freeform 52">
                <a:extLst>
                  <a:ext uri="{FF2B5EF4-FFF2-40B4-BE49-F238E27FC236}">
                    <a16:creationId xmlns:a16="http://schemas.microsoft.com/office/drawing/2014/main" xmlns="" id="{D0274709-CE66-439A-9703-090B607D911C}"/>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2" name="Freeform 53">
                <a:extLst>
                  <a:ext uri="{FF2B5EF4-FFF2-40B4-BE49-F238E27FC236}">
                    <a16:creationId xmlns:a16="http://schemas.microsoft.com/office/drawing/2014/main" xmlns="" id="{E5B36BDC-9A51-4ECD-82AF-043A3B48AEC9}"/>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3" name="Freeform 54">
                <a:extLst>
                  <a:ext uri="{FF2B5EF4-FFF2-40B4-BE49-F238E27FC236}">
                    <a16:creationId xmlns:a16="http://schemas.microsoft.com/office/drawing/2014/main" xmlns="" id="{884590F4-F516-4EBE-969B-A98668F1E325}"/>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4" name="Freeform 55">
                <a:extLst>
                  <a:ext uri="{FF2B5EF4-FFF2-40B4-BE49-F238E27FC236}">
                    <a16:creationId xmlns:a16="http://schemas.microsoft.com/office/drawing/2014/main" xmlns="" id="{1B1DD79C-A526-4ACF-9790-19BD684CD6BA}"/>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5" name="Freeform 56">
                <a:extLst>
                  <a:ext uri="{FF2B5EF4-FFF2-40B4-BE49-F238E27FC236}">
                    <a16:creationId xmlns:a16="http://schemas.microsoft.com/office/drawing/2014/main" xmlns="" id="{9E110AA5-5FDD-4221-A3B8-F1503B4526AF}"/>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6" name="Freeform 57">
                <a:extLst>
                  <a:ext uri="{FF2B5EF4-FFF2-40B4-BE49-F238E27FC236}">
                    <a16:creationId xmlns:a16="http://schemas.microsoft.com/office/drawing/2014/main" xmlns="" id="{FE5652E8-CD61-4B03-9DE6-A01A3FCB1AE4}"/>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7" name="Freeform 58">
                <a:extLst>
                  <a:ext uri="{FF2B5EF4-FFF2-40B4-BE49-F238E27FC236}">
                    <a16:creationId xmlns:a16="http://schemas.microsoft.com/office/drawing/2014/main" xmlns="" id="{251D3611-098D-45CE-9EB3-44BB61C5A897}"/>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8" name="Freeform 59">
                <a:extLst>
                  <a:ext uri="{FF2B5EF4-FFF2-40B4-BE49-F238E27FC236}">
                    <a16:creationId xmlns:a16="http://schemas.microsoft.com/office/drawing/2014/main" xmlns="" id="{4CFD3601-ACC7-4E7D-A145-51010EC51D97}"/>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69" name="Oval 60">
                <a:extLst>
                  <a:ext uri="{FF2B5EF4-FFF2-40B4-BE49-F238E27FC236}">
                    <a16:creationId xmlns:a16="http://schemas.microsoft.com/office/drawing/2014/main" xmlns="" id="{978712B8-8B53-4156-927B-CE93D283DD84}"/>
                  </a:ext>
                </a:extLst>
              </p:cNvPr>
              <p:cNvSpPr>
                <a:spLocks noChangeArrowheads="1"/>
              </p:cNvSpPr>
              <p:nvPr/>
            </p:nvSpPr>
            <p:spPr bwMode="auto">
              <a:xfrm>
                <a:off x="3464" y="2037"/>
                <a:ext cx="573" cy="567"/>
              </a:xfrm>
              <a:prstGeom prst="ellipse">
                <a:avLst/>
              </a:pr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9270" name="Freeform 61">
                <a:extLst>
                  <a:ext uri="{FF2B5EF4-FFF2-40B4-BE49-F238E27FC236}">
                    <a16:creationId xmlns:a16="http://schemas.microsoft.com/office/drawing/2014/main" xmlns="" id="{CDC03F02-1DEE-42EC-8772-763C1705E145}"/>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rgbClr val="FFCCCC"/>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9271" name="Oval 62">
                <a:extLst>
                  <a:ext uri="{FF2B5EF4-FFF2-40B4-BE49-F238E27FC236}">
                    <a16:creationId xmlns:a16="http://schemas.microsoft.com/office/drawing/2014/main" xmlns="" id="{3116CCCD-AA02-4C8F-9B0B-4267A7782D89}"/>
                  </a:ext>
                </a:extLst>
              </p:cNvPr>
              <p:cNvSpPr>
                <a:spLocks noChangeArrowheads="1"/>
              </p:cNvSpPr>
              <p:nvPr/>
            </p:nvSpPr>
            <p:spPr bwMode="auto">
              <a:xfrm>
                <a:off x="3445" y="2019"/>
                <a:ext cx="611" cy="605"/>
              </a:xfrm>
              <a:prstGeom prst="ellipse">
                <a:avLst/>
              </a:prstGeom>
              <a:solidFill>
                <a:schemeClr val="bg1"/>
              </a:solidFill>
              <a:ln w="9525">
                <a:solidFill>
                  <a:srgbClr val="FFCCCC"/>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9272" name="Picture 63" descr="Untitled-2 csdopy">
                <a:extLst>
                  <a:ext uri="{FF2B5EF4-FFF2-40B4-BE49-F238E27FC236}">
                    <a16:creationId xmlns:a16="http://schemas.microsoft.com/office/drawing/2014/main" xmlns="" id="{8C37959E-1BB8-4C5F-B5BB-2279CE745C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rgbClr val="FFCCCC"/>
                </a:solidFill>
                <a:miter lim="800000"/>
                <a:headEnd/>
                <a:tailEnd/>
              </a:ln>
            </p:spPr>
          </p:pic>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xmlns="" id="{3A8A5F1E-3795-4A76-9E44-1D74046C0CAA}"/>
              </a:ext>
            </a:extLst>
          </p:cNvPr>
          <p:cNvGrpSpPr>
            <a:grpSpLocks/>
          </p:cNvGrpSpPr>
          <p:nvPr/>
        </p:nvGrpSpPr>
        <p:grpSpPr bwMode="auto">
          <a:xfrm>
            <a:off x="2362200" y="0"/>
            <a:ext cx="7162800" cy="6858000"/>
            <a:chOff x="2512" y="1096"/>
            <a:chExt cx="2477" cy="2450"/>
          </a:xfrm>
        </p:grpSpPr>
        <p:sp>
          <p:nvSpPr>
            <p:cNvPr id="10247" name="Freeform 10">
              <a:extLst>
                <a:ext uri="{FF2B5EF4-FFF2-40B4-BE49-F238E27FC236}">
                  <a16:creationId xmlns:a16="http://schemas.microsoft.com/office/drawing/2014/main" xmlns="" id="{16EB06CD-D85D-4BFB-9AFB-AB356296053E}"/>
                </a:ext>
              </a:extLst>
            </p:cNvPr>
            <p:cNvSpPr>
              <a:spLocks noEditPoints="1"/>
            </p:cNvSpPr>
            <p:nvPr/>
          </p:nvSpPr>
          <p:spPr bwMode="auto">
            <a:xfrm>
              <a:off x="2512" y="1096"/>
              <a:ext cx="2477" cy="2450"/>
            </a:xfrm>
            <a:custGeom>
              <a:avLst/>
              <a:gdLst>
                <a:gd name="T0" fmla="*/ 0 w 710"/>
                <a:gd name="T1" fmla="*/ 7136342 h 710"/>
                <a:gd name="T2" fmla="*/ 43389 w 710"/>
                <a:gd name="T3" fmla="*/ 7136342 h 710"/>
                <a:gd name="T4" fmla="*/ 0 w 710"/>
                <a:gd name="T5" fmla="*/ 7136342 h 710"/>
                <a:gd name="T6" fmla="*/ 2327693 w 710"/>
                <a:gd name="T7" fmla="*/ 2132180 h 710"/>
                <a:gd name="T8" fmla="*/ 0 w 710"/>
                <a:gd name="T9" fmla="*/ 7136342 h 710"/>
                <a:gd name="T10" fmla="*/ 7794666 w 710"/>
                <a:gd name="T11" fmla="*/ 0 h 710"/>
                <a:gd name="T12" fmla="*/ 2327693 w 710"/>
                <a:gd name="T13" fmla="*/ 2132180 h 710"/>
                <a:gd name="T14" fmla="*/ 7794666 w 710"/>
                <a:gd name="T15" fmla="*/ 0 h 710"/>
                <a:gd name="T16" fmla="*/ 7794666 w 710"/>
                <a:gd name="T17" fmla="*/ 40556 h 710"/>
                <a:gd name="T18" fmla="*/ 7794666 w 710"/>
                <a:gd name="T19" fmla="*/ 0 h 710"/>
                <a:gd name="T20" fmla="*/ 7794666 w 710"/>
                <a:gd name="T21" fmla="*/ 0 h 710"/>
                <a:gd name="T22" fmla="*/ 7794666 w 710"/>
                <a:gd name="T23" fmla="*/ 40556 h 710"/>
                <a:gd name="T24" fmla="*/ 7794666 w 710"/>
                <a:gd name="T25" fmla="*/ 0 h 710"/>
                <a:gd name="T26" fmla="*/ 13254335 w 710"/>
                <a:gd name="T27" fmla="*/ 2132180 h 710"/>
                <a:gd name="T28" fmla="*/ 7794666 w 710"/>
                <a:gd name="T29" fmla="*/ 0 h 710"/>
                <a:gd name="T30" fmla="*/ 15582020 w 710"/>
                <a:gd name="T31" fmla="*/ 7136342 h 710"/>
                <a:gd name="T32" fmla="*/ 13254335 w 710"/>
                <a:gd name="T33" fmla="*/ 2132180 h 710"/>
                <a:gd name="T34" fmla="*/ 15582020 w 710"/>
                <a:gd name="T35" fmla="*/ 7136342 h 710"/>
                <a:gd name="T36" fmla="*/ 15536555 w 710"/>
                <a:gd name="T37" fmla="*/ 7136342 h 710"/>
                <a:gd name="T38" fmla="*/ 15582020 w 710"/>
                <a:gd name="T39" fmla="*/ 7136342 h 710"/>
                <a:gd name="T40" fmla="*/ 15582020 w 710"/>
                <a:gd name="T41" fmla="*/ 7136342 h 710"/>
                <a:gd name="T42" fmla="*/ 15536555 w 710"/>
                <a:gd name="T43" fmla="*/ 7136342 h 710"/>
                <a:gd name="T44" fmla="*/ 15582020 w 710"/>
                <a:gd name="T45" fmla="*/ 7136342 h 710"/>
                <a:gd name="T46" fmla="*/ 13254335 w 710"/>
                <a:gd name="T47" fmla="*/ 12140502 h 710"/>
                <a:gd name="T48" fmla="*/ 15582020 w 710"/>
                <a:gd name="T49" fmla="*/ 7136342 h 710"/>
                <a:gd name="T50" fmla="*/ 7794666 w 710"/>
                <a:gd name="T51" fmla="*/ 14272684 h 710"/>
                <a:gd name="T52" fmla="*/ 13254335 w 710"/>
                <a:gd name="T53" fmla="*/ 12140502 h 710"/>
                <a:gd name="T54" fmla="*/ 7794666 w 710"/>
                <a:gd name="T55" fmla="*/ 14272684 h 710"/>
                <a:gd name="T56" fmla="*/ 7794666 w 710"/>
                <a:gd name="T57" fmla="*/ 14232124 h 710"/>
                <a:gd name="T58" fmla="*/ 7794666 w 710"/>
                <a:gd name="T59" fmla="*/ 14272684 h 710"/>
                <a:gd name="T60" fmla="*/ 7794666 w 710"/>
                <a:gd name="T61" fmla="*/ 14272684 h 710"/>
                <a:gd name="T62" fmla="*/ 7794666 w 710"/>
                <a:gd name="T63" fmla="*/ 14232124 h 710"/>
                <a:gd name="T64" fmla="*/ 7794666 w 710"/>
                <a:gd name="T65" fmla="*/ 14272684 h 710"/>
                <a:gd name="T66" fmla="*/ 2327693 w 710"/>
                <a:gd name="T67" fmla="*/ 12140502 h 710"/>
                <a:gd name="T68" fmla="*/ 7794666 w 710"/>
                <a:gd name="T69" fmla="*/ 14272684 h 710"/>
                <a:gd name="T70" fmla="*/ 0 w 710"/>
                <a:gd name="T71" fmla="*/ 7136342 h 710"/>
                <a:gd name="T72" fmla="*/ 2327693 w 710"/>
                <a:gd name="T73" fmla="*/ 12140502 h 710"/>
                <a:gd name="T74" fmla="*/ 0 w 710"/>
                <a:gd name="T75" fmla="*/ 7136342 h 710"/>
                <a:gd name="T76" fmla="*/ 43389 w 710"/>
                <a:gd name="T77" fmla="*/ 7136342 h 710"/>
                <a:gd name="T78" fmla="*/ 0 w 710"/>
                <a:gd name="T79" fmla="*/ 7136342 h 7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0"/>
                <a:gd name="T121" fmla="*/ 0 h 710"/>
                <a:gd name="T122" fmla="*/ 710 w 710"/>
                <a:gd name="T123" fmla="*/ 710 h 7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0" h="710">
                  <a:moveTo>
                    <a:pt x="0" y="355"/>
                  </a:moveTo>
                  <a:lnTo>
                    <a:pt x="0" y="355"/>
                  </a:lnTo>
                  <a:lnTo>
                    <a:pt x="2" y="355"/>
                  </a:lnTo>
                  <a:lnTo>
                    <a:pt x="0" y="355"/>
                  </a:lnTo>
                  <a:close/>
                  <a:moveTo>
                    <a:pt x="0" y="355"/>
                  </a:moveTo>
                  <a:cubicBezTo>
                    <a:pt x="0" y="257"/>
                    <a:pt x="40" y="168"/>
                    <a:pt x="104" y="104"/>
                  </a:cubicBezTo>
                  <a:lnTo>
                    <a:pt x="106" y="106"/>
                  </a:lnTo>
                  <a:cubicBezTo>
                    <a:pt x="42" y="170"/>
                    <a:pt x="2" y="258"/>
                    <a:pt x="2" y="355"/>
                  </a:cubicBezTo>
                  <a:lnTo>
                    <a:pt x="0" y="355"/>
                  </a:lnTo>
                  <a:close/>
                  <a:moveTo>
                    <a:pt x="104" y="104"/>
                  </a:moveTo>
                  <a:cubicBezTo>
                    <a:pt x="168" y="40"/>
                    <a:pt x="257" y="0"/>
                    <a:pt x="355" y="0"/>
                  </a:cubicBezTo>
                  <a:lnTo>
                    <a:pt x="355" y="2"/>
                  </a:lnTo>
                  <a:cubicBezTo>
                    <a:pt x="258" y="2"/>
                    <a:pt x="170" y="42"/>
                    <a:pt x="106" y="106"/>
                  </a:cubicBezTo>
                  <a:lnTo>
                    <a:pt x="104" y="104"/>
                  </a:lnTo>
                  <a:close/>
                  <a:moveTo>
                    <a:pt x="355" y="0"/>
                  </a:moveTo>
                  <a:lnTo>
                    <a:pt x="355" y="0"/>
                  </a:lnTo>
                  <a:lnTo>
                    <a:pt x="355" y="2"/>
                  </a:lnTo>
                  <a:lnTo>
                    <a:pt x="355" y="0"/>
                  </a:lnTo>
                  <a:close/>
                  <a:moveTo>
                    <a:pt x="355" y="0"/>
                  </a:moveTo>
                  <a:lnTo>
                    <a:pt x="355" y="0"/>
                  </a:lnTo>
                  <a:lnTo>
                    <a:pt x="355" y="2"/>
                  </a:lnTo>
                  <a:lnTo>
                    <a:pt x="355" y="0"/>
                  </a:lnTo>
                  <a:close/>
                  <a:moveTo>
                    <a:pt x="355" y="0"/>
                  </a:moveTo>
                  <a:cubicBezTo>
                    <a:pt x="453" y="0"/>
                    <a:pt x="542" y="40"/>
                    <a:pt x="606" y="104"/>
                  </a:cubicBezTo>
                  <a:lnTo>
                    <a:pt x="604" y="106"/>
                  </a:lnTo>
                  <a:cubicBezTo>
                    <a:pt x="540" y="42"/>
                    <a:pt x="452" y="2"/>
                    <a:pt x="355" y="2"/>
                  </a:cubicBezTo>
                  <a:lnTo>
                    <a:pt x="355" y="0"/>
                  </a:lnTo>
                  <a:close/>
                  <a:moveTo>
                    <a:pt x="606" y="104"/>
                  </a:moveTo>
                  <a:cubicBezTo>
                    <a:pt x="670" y="168"/>
                    <a:pt x="710" y="257"/>
                    <a:pt x="710" y="355"/>
                  </a:cubicBezTo>
                  <a:lnTo>
                    <a:pt x="708" y="355"/>
                  </a:lnTo>
                  <a:cubicBezTo>
                    <a:pt x="708" y="258"/>
                    <a:pt x="668" y="170"/>
                    <a:pt x="604" y="106"/>
                  </a:cubicBezTo>
                  <a:lnTo>
                    <a:pt x="606" y="104"/>
                  </a:lnTo>
                  <a:close/>
                  <a:moveTo>
                    <a:pt x="710" y="355"/>
                  </a:moveTo>
                  <a:lnTo>
                    <a:pt x="710" y="355"/>
                  </a:lnTo>
                  <a:lnTo>
                    <a:pt x="708" y="355"/>
                  </a:lnTo>
                  <a:lnTo>
                    <a:pt x="710" y="355"/>
                  </a:lnTo>
                  <a:close/>
                  <a:moveTo>
                    <a:pt x="710" y="355"/>
                  </a:moveTo>
                  <a:lnTo>
                    <a:pt x="710" y="355"/>
                  </a:lnTo>
                  <a:lnTo>
                    <a:pt x="708" y="355"/>
                  </a:lnTo>
                  <a:lnTo>
                    <a:pt x="710" y="355"/>
                  </a:lnTo>
                  <a:close/>
                  <a:moveTo>
                    <a:pt x="710" y="355"/>
                  </a:moveTo>
                  <a:cubicBezTo>
                    <a:pt x="710" y="453"/>
                    <a:pt x="670" y="542"/>
                    <a:pt x="606" y="606"/>
                  </a:cubicBezTo>
                  <a:lnTo>
                    <a:pt x="604" y="604"/>
                  </a:lnTo>
                  <a:cubicBezTo>
                    <a:pt x="668" y="540"/>
                    <a:pt x="708" y="452"/>
                    <a:pt x="708" y="355"/>
                  </a:cubicBezTo>
                  <a:lnTo>
                    <a:pt x="710" y="355"/>
                  </a:lnTo>
                  <a:close/>
                  <a:moveTo>
                    <a:pt x="606" y="606"/>
                  </a:moveTo>
                  <a:cubicBezTo>
                    <a:pt x="542" y="670"/>
                    <a:pt x="453" y="710"/>
                    <a:pt x="355" y="710"/>
                  </a:cubicBezTo>
                  <a:lnTo>
                    <a:pt x="355" y="708"/>
                  </a:lnTo>
                  <a:cubicBezTo>
                    <a:pt x="452" y="708"/>
                    <a:pt x="540" y="668"/>
                    <a:pt x="604" y="604"/>
                  </a:cubicBezTo>
                  <a:lnTo>
                    <a:pt x="606" y="606"/>
                  </a:lnTo>
                  <a:close/>
                  <a:moveTo>
                    <a:pt x="355" y="710"/>
                  </a:moveTo>
                  <a:lnTo>
                    <a:pt x="355" y="710"/>
                  </a:lnTo>
                  <a:lnTo>
                    <a:pt x="355" y="708"/>
                  </a:lnTo>
                  <a:lnTo>
                    <a:pt x="355" y="710"/>
                  </a:lnTo>
                  <a:close/>
                  <a:moveTo>
                    <a:pt x="355" y="710"/>
                  </a:moveTo>
                  <a:lnTo>
                    <a:pt x="355" y="710"/>
                  </a:lnTo>
                  <a:lnTo>
                    <a:pt x="355" y="708"/>
                  </a:lnTo>
                  <a:lnTo>
                    <a:pt x="355" y="710"/>
                  </a:lnTo>
                  <a:close/>
                  <a:moveTo>
                    <a:pt x="355" y="710"/>
                  </a:moveTo>
                  <a:cubicBezTo>
                    <a:pt x="257" y="710"/>
                    <a:pt x="168" y="670"/>
                    <a:pt x="104" y="606"/>
                  </a:cubicBezTo>
                  <a:lnTo>
                    <a:pt x="106" y="604"/>
                  </a:lnTo>
                  <a:cubicBezTo>
                    <a:pt x="170" y="668"/>
                    <a:pt x="258" y="708"/>
                    <a:pt x="355" y="708"/>
                  </a:cubicBezTo>
                  <a:lnTo>
                    <a:pt x="355" y="710"/>
                  </a:lnTo>
                  <a:close/>
                  <a:moveTo>
                    <a:pt x="104" y="606"/>
                  </a:moveTo>
                  <a:cubicBezTo>
                    <a:pt x="40" y="542"/>
                    <a:pt x="0" y="453"/>
                    <a:pt x="0" y="355"/>
                  </a:cubicBezTo>
                  <a:lnTo>
                    <a:pt x="2" y="355"/>
                  </a:lnTo>
                  <a:cubicBezTo>
                    <a:pt x="2" y="452"/>
                    <a:pt x="42" y="540"/>
                    <a:pt x="106" y="604"/>
                  </a:cubicBezTo>
                  <a:lnTo>
                    <a:pt x="104" y="606"/>
                  </a:lnTo>
                  <a:close/>
                  <a:moveTo>
                    <a:pt x="0" y="355"/>
                  </a:moveTo>
                  <a:lnTo>
                    <a:pt x="0" y="355"/>
                  </a:lnTo>
                  <a:lnTo>
                    <a:pt x="2" y="355"/>
                  </a:lnTo>
                  <a:lnTo>
                    <a:pt x="0" y="35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10248" name="Group 11">
              <a:extLst>
                <a:ext uri="{FF2B5EF4-FFF2-40B4-BE49-F238E27FC236}">
                  <a16:creationId xmlns:a16="http://schemas.microsoft.com/office/drawing/2014/main" xmlns="" id="{E69B2341-7528-40C6-A797-1E5A7AD7ED41}"/>
                </a:ext>
              </a:extLst>
            </p:cNvPr>
            <p:cNvGrpSpPr>
              <a:grpSpLocks/>
            </p:cNvGrpSpPr>
            <p:nvPr/>
          </p:nvGrpSpPr>
          <p:grpSpPr bwMode="auto">
            <a:xfrm>
              <a:off x="2547" y="1131"/>
              <a:ext cx="2407" cy="2380"/>
              <a:chOff x="2547" y="1131"/>
              <a:chExt cx="2407" cy="2380"/>
            </a:xfrm>
          </p:grpSpPr>
          <p:sp>
            <p:nvSpPr>
              <p:cNvPr id="10249" name="Freeform 12">
                <a:extLst>
                  <a:ext uri="{FF2B5EF4-FFF2-40B4-BE49-F238E27FC236}">
                    <a16:creationId xmlns:a16="http://schemas.microsoft.com/office/drawing/2014/main" xmlns="" id="{1F3794C1-35D3-4018-BF52-D598124EF9A3}"/>
                  </a:ext>
                </a:extLst>
              </p:cNvPr>
              <p:cNvSpPr>
                <a:spLocks/>
              </p:cNvSpPr>
              <p:nvPr/>
            </p:nvSpPr>
            <p:spPr bwMode="auto">
              <a:xfrm>
                <a:off x="2624" y="1207"/>
                <a:ext cx="2253" cy="2228"/>
              </a:xfrm>
              <a:custGeom>
                <a:avLst/>
                <a:gdLst>
                  <a:gd name="T0" fmla="*/ 2015535 w 646"/>
                  <a:gd name="T1" fmla="*/ 9827156 h 646"/>
                  <a:gd name="T2" fmla="*/ 3395759 w 646"/>
                  <a:gd name="T3" fmla="*/ 1839683 h 646"/>
                  <a:gd name="T4" fmla="*/ 12125840 w 646"/>
                  <a:gd name="T5" fmla="*/ 3105018 h 646"/>
                  <a:gd name="T6" fmla="*/ 10745617 w 646"/>
                  <a:gd name="T7" fmla="*/ 11093060 h 646"/>
                  <a:gd name="T8" fmla="*/ 2015535 w 646"/>
                  <a:gd name="T9" fmla="*/ 9827156 h 646"/>
                  <a:gd name="T10" fmla="*/ 0 60000 65536"/>
                  <a:gd name="T11" fmla="*/ 0 60000 65536"/>
                  <a:gd name="T12" fmla="*/ 0 60000 65536"/>
                  <a:gd name="T13" fmla="*/ 0 60000 65536"/>
                  <a:gd name="T14" fmla="*/ 0 60000 65536"/>
                  <a:gd name="T15" fmla="*/ 0 w 646"/>
                  <a:gd name="T16" fmla="*/ 0 h 646"/>
                  <a:gd name="T17" fmla="*/ 646 w 646"/>
                  <a:gd name="T18" fmla="*/ 646 h 646"/>
                </a:gdLst>
                <a:ahLst/>
                <a:cxnLst>
                  <a:cxn ang="T10">
                    <a:pos x="T0" y="T1"/>
                  </a:cxn>
                  <a:cxn ang="T11">
                    <a:pos x="T2" y="T3"/>
                  </a:cxn>
                  <a:cxn ang="T12">
                    <a:pos x="T4" y="T5"/>
                  </a:cxn>
                  <a:cxn ang="T13">
                    <a:pos x="T6" y="T7"/>
                  </a:cxn>
                  <a:cxn ang="T14">
                    <a:pos x="T8" y="T9"/>
                  </a:cxn>
                </a:cxnLst>
                <a:rect l="T15" t="T16" r="T17" b="T18"/>
                <a:pathLst>
                  <a:path w="646" h="646">
                    <a:moveTo>
                      <a:pt x="92" y="491"/>
                    </a:moveTo>
                    <a:cubicBezTo>
                      <a:pt x="0" y="364"/>
                      <a:pt x="28" y="185"/>
                      <a:pt x="155" y="92"/>
                    </a:cubicBezTo>
                    <a:cubicBezTo>
                      <a:pt x="282" y="0"/>
                      <a:pt x="461" y="28"/>
                      <a:pt x="554" y="155"/>
                    </a:cubicBezTo>
                    <a:cubicBezTo>
                      <a:pt x="646" y="282"/>
                      <a:pt x="618" y="461"/>
                      <a:pt x="491" y="554"/>
                    </a:cubicBezTo>
                    <a:cubicBezTo>
                      <a:pt x="364" y="646"/>
                      <a:pt x="185" y="618"/>
                      <a:pt x="92" y="491"/>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0" name="Freeform 13">
                <a:extLst>
                  <a:ext uri="{FF2B5EF4-FFF2-40B4-BE49-F238E27FC236}">
                    <a16:creationId xmlns:a16="http://schemas.microsoft.com/office/drawing/2014/main" xmlns="" id="{2169A308-8E8A-48B0-A0B0-87FAB57B443E}"/>
                  </a:ext>
                </a:extLst>
              </p:cNvPr>
              <p:cNvSpPr>
                <a:spLocks noEditPoints="1"/>
              </p:cNvSpPr>
              <p:nvPr/>
            </p:nvSpPr>
            <p:spPr bwMode="auto">
              <a:xfrm>
                <a:off x="2704" y="1286"/>
                <a:ext cx="2093" cy="2070"/>
              </a:xfrm>
              <a:custGeom>
                <a:avLst/>
                <a:gdLst>
                  <a:gd name="T0" fmla="*/ 1515510 w 600"/>
                  <a:gd name="T1" fmla="*/ 9395392 h 600"/>
                  <a:gd name="T2" fmla="*/ 1533593 w 600"/>
                  <a:gd name="T3" fmla="*/ 9371994 h 600"/>
                  <a:gd name="T4" fmla="*/ 1515510 w 600"/>
                  <a:gd name="T5" fmla="*/ 9395392 h 600"/>
                  <a:gd name="T6" fmla="*/ 1515510 w 600"/>
                  <a:gd name="T7" fmla="*/ 9395392 h 600"/>
                  <a:gd name="T8" fmla="*/ 811003 w 600"/>
                  <a:gd name="T9" fmla="*/ 8265855 h 600"/>
                  <a:gd name="T10" fmla="*/ 1533593 w 600"/>
                  <a:gd name="T11" fmla="*/ 9371994 h 600"/>
                  <a:gd name="T12" fmla="*/ 811003 w 600"/>
                  <a:gd name="T13" fmla="*/ 8265855 h 600"/>
                  <a:gd name="T14" fmla="*/ 459748 w 600"/>
                  <a:gd name="T15" fmla="*/ 7044958 h 600"/>
                  <a:gd name="T16" fmla="*/ 811003 w 600"/>
                  <a:gd name="T17" fmla="*/ 8265855 h 600"/>
                  <a:gd name="T18" fmla="*/ 2892006 w 600"/>
                  <a:gd name="T19" fmla="*/ 1384130 h 600"/>
                  <a:gd name="T20" fmla="*/ 459748 w 600"/>
                  <a:gd name="T21" fmla="*/ 7044958 h 600"/>
                  <a:gd name="T22" fmla="*/ 2917303 w 600"/>
                  <a:gd name="T23" fmla="*/ 1408076 h 600"/>
                  <a:gd name="T24" fmla="*/ 2892006 w 600"/>
                  <a:gd name="T25" fmla="*/ 1384130 h 600"/>
                  <a:gd name="T26" fmla="*/ 2892006 w 600"/>
                  <a:gd name="T27" fmla="*/ 1384130 h 600"/>
                  <a:gd name="T28" fmla="*/ 2917303 w 600"/>
                  <a:gd name="T29" fmla="*/ 1408076 h 600"/>
                  <a:gd name="T30" fmla="*/ 2892006 w 600"/>
                  <a:gd name="T31" fmla="*/ 1384130 h 600"/>
                  <a:gd name="T32" fmla="*/ 2892006 w 600"/>
                  <a:gd name="T33" fmla="*/ 1384130 h 600"/>
                  <a:gd name="T34" fmla="*/ 2892006 w 600"/>
                  <a:gd name="T35" fmla="*/ 1384130 h 600"/>
                  <a:gd name="T36" fmla="*/ 4142462 w 600"/>
                  <a:gd name="T37" fmla="*/ 785993 h 600"/>
                  <a:gd name="T38" fmla="*/ 2892006 w 600"/>
                  <a:gd name="T39" fmla="*/ 1384130 h 600"/>
                  <a:gd name="T40" fmla="*/ 5435848 w 600"/>
                  <a:gd name="T41" fmla="*/ 384640 h 600"/>
                  <a:gd name="T42" fmla="*/ 4142462 w 600"/>
                  <a:gd name="T43" fmla="*/ 785993 h 600"/>
                  <a:gd name="T44" fmla="*/ 5435848 w 600"/>
                  <a:gd name="T45" fmla="*/ 384640 h 600"/>
                  <a:gd name="T46" fmla="*/ 11621835 w 600"/>
                  <a:gd name="T47" fmla="*/ 2671028 h 600"/>
                  <a:gd name="T48" fmla="*/ 5435848 w 600"/>
                  <a:gd name="T49" fmla="*/ 384640 h 600"/>
                  <a:gd name="T50" fmla="*/ 11621835 w 600"/>
                  <a:gd name="T51" fmla="*/ 2671028 h 600"/>
                  <a:gd name="T52" fmla="*/ 11621835 w 600"/>
                  <a:gd name="T53" fmla="*/ 2671028 h 600"/>
                  <a:gd name="T54" fmla="*/ 11639918 w 600"/>
                  <a:gd name="T55" fmla="*/ 2647664 h 600"/>
                  <a:gd name="T56" fmla="*/ 11621835 w 600"/>
                  <a:gd name="T57" fmla="*/ 2671028 h 600"/>
                  <a:gd name="T58" fmla="*/ 11639918 w 600"/>
                  <a:gd name="T59" fmla="*/ 2647664 h 600"/>
                  <a:gd name="T60" fmla="*/ 11639918 w 600"/>
                  <a:gd name="T61" fmla="*/ 2647664 h 600"/>
                  <a:gd name="T62" fmla="*/ 12344422 w 600"/>
                  <a:gd name="T63" fmla="*/ 3775639 h 600"/>
                  <a:gd name="T64" fmla="*/ 11621835 w 600"/>
                  <a:gd name="T65" fmla="*/ 2671028 h 600"/>
                  <a:gd name="T66" fmla="*/ 12344422 w 600"/>
                  <a:gd name="T67" fmla="*/ 3775639 h 600"/>
                  <a:gd name="T68" fmla="*/ 12695676 w 600"/>
                  <a:gd name="T69" fmla="*/ 4998097 h 600"/>
                  <a:gd name="T70" fmla="*/ 12344422 w 600"/>
                  <a:gd name="T71" fmla="*/ 3775639 h 600"/>
                  <a:gd name="T72" fmla="*/ 10263297 w 600"/>
                  <a:gd name="T73" fmla="*/ 10656946 h 600"/>
                  <a:gd name="T74" fmla="*/ 12695676 w 600"/>
                  <a:gd name="T75" fmla="*/ 4998097 h 600"/>
                  <a:gd name="T76" fmla="*/ 10237951 w 600"/>
                  <a:gd name="T77" fmla="*/ 10640365 h 600"/>
                  <a:gd name="T78" fmla="*/ 10263297 w 600"/>
                  <a:gd name="T79" fmla="*/ 10656946 h 600"/>
                  <a:gd name="T80" fmla="*/ 10263297 w 600"/>
                  <a:gd name="T81" fmla="*/ 10656946 h 600"/>
                  <a:gd name="T82" fmla="*/ 10237951 w 600"/>
                  <a:gd name="T83" fmla="*/ 10640365 h 600"/>
                  <a:gd name="T84" fmla="*/ 10263297 w 600"/>
                  <a:gd name="T85" fmla="*/ 10656946 h 600"/>
                  <a:gd name="T86" fmla="*/ 10263297 w 600"/>
                  <a:gd name="T87" fmla="*/ 10656946 h 600"/>
                  <a:gd name="T88" fmla="*/ 10263297 w 600"/>
                  <a:gd name="T89" fmla="*/ 10656946 h 600"/>
                  <a:gd name="T90" fmla="*/ 9012828 w 600"/>
                  <a:gd name="T91" fmla="*/ 11257059 h 600"/>
                  <a:gd name="T92" fmla="*/ 10263297 w 600"/>
                  <a:gd name="T93" fmla="*/ 10656946 h 600"/>
                  <a:gd name="T94" fmla="*/ 7718984 w 600"/>
                  <a:gd name="T95" fmla="*/ 11658411 h 600"/>
                  <a:gd name="T96" fmla="*/ 9012828 w 600"/>
                  <a:gd name="T97" fmla="*/ 11257059 h 600"/>
                  <a:gd name="T98" fmla="*/ 7718984 w 600"/>
                  <a:gd name="T99" fmla="*/ 11658411 h 600"/>
                  <a:gd name="T100" fmla="*/ 1533593 w 600"/>
                  <a:gd name="T101" fmla="*/ 9371994 h 600"/>
                  <a:gd name="T102" fmla="*/ 7718984 w 600"/>
                  <a:gd name="T103" fmla="*/ 11658411 h 600"/>
                  <a:gd name="T104" fmla="*/ 1533593 w 600"/>
                  <a:gd name="T105" fmla="*/ 9371994 h 600"/>
                  <a:gd name="T106" fmla="*/ 1533593 w 600"/>
                  <a:gd name="T107" fmla="*/ 9371994 h 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00"/>
                  <a:gd name="T164" fmla="*/ 600 w 600"/>
                  <a:gd name="T165" fmla="*/ 600 h 6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00">
                    <a:moveTo>
                      <a:pt x="69" y="468"/>
                    </a:moveTo>
                    <a:lnTo>
                      <a:pt x="69" y="468"/>
                    </a:lnTo>
                    <a:lnTo>
                      <a:pt x="70" y="467"/>
                    </a:lnTo>
                    <a:lnTo>
                      <a:pt x="69" y="468"/>
                    </a:lnTo>
                    <a:close/>
                    <a:moveTo>
                      <a:pt x="69" y="468"/>
                    </a:moveTo>
                    <a:lnTo>
                      <a:pt x="69" y="468"/>
                    </a:lnTo>
                    <a:close/>
                    <a:moveTo>
                      <a:pt x="69" y="468"/>
                    </a:moveTo>
                    <a:cubicBezTo>
                      <a:pt x="56" y="450"/>
                      <a:pt x="45" y="431"/>
                      <a:pt x="37" y="412"/>
                    </a:cubicBezTo>
                    <a:lnTo>
                      <a:pt x="39" y="411"/>
                    </a:lnTo>
                    <a:cubicBezTo>
                      <a:pt x="47" y="430"/>
                      <a:pt x="57" y="449"/>
                      <a:pt x="70" y="467"/>
                    </a:cubicBezTo>
                    <a:lnTo>
                      <a:pt x="69" y="468"/>
                    </a:lnTo>
                    <a:close/>
                    <a:moveTo>
                      <a:pt x="37" y="412"/>
                    </a:moveTo>
                    <a:cubicBezTo>
                      <a:pt x="28" y="392"/>
                      <a:pt x="22" y="372"/>
                      <a:pt x="19" y="352"/>
                    </a:cubicBezTo>
                    <a:lnTo>
                      <a:pt x="21" y="351"/>
                    </a:lnTo>
                    <a:cubicBezTo>
                      <a:pt x="25" y="372"/>
                      <a:pt x="30" y="392"/>
                      <a:pt x="39" y="411"/>
                    </a:cubicBezTo>
                    <a:lnTo>
                      <a:pt x="37" y="412"/>
                    </a:lnTo>
                    <a:close/>
                    <a:moveTo>
                      <a:pt x="19" y="352"/>
                    </a:moveTo>
                    <a:cubicBezTo>
                      <a:pt x="0" y="247"/>
                      <a:pt x="40" y="135"/>
                      <a:pt x="132" y="69"/>
                    </a:cubicBezTo>
                    <a:lnTo>
                      <a:pt x="133" y="70"/>
                    </a:lnTo>
                    <a:cubicBezTo>
                      <a:pt x="42" y="136"/>
                      <a:pt x="2" y="247"/>
                      <a:pt x="21" y="351"/>
                    </a:cubicBezTo>
                    <a:lnTo>
                      <a:pt x="19" y="352"/>
                    </a:lnTo>
                    <a:close/>
                    <a:moveTo>
                      <a:pt x="133" y="70"/>
                    </a:moveTo>
                    <a:lnTo>
                      <a:pt x="133" y="70"/>
                    </a:lnTo>
                    <a:lnTo>
                      <a:pt x="132" y="69"/>
                    </a:lnTo>
                    <a:lnTo>
                      <a:pt x="133" y="70"/>
                    </a:lnTo>
                    <a:close/>
                    <a:moveTo>
                      <a:pt x="132" y="69"/>
                    </a:moveTo>
                    <a:lnTo>
                      <a:pt x="132" y="69"/>
                    </a:lnTo>
                    <a:lnTo>
                      <a:pt x="133" y="70"/>
                    </a:lnTo>
                    <a:lnTo>
                      <a:pt x="132" y="69"/>
                    </a:lnTo>
                    <a:close/>
                    <a:moveTo>
                      <a:pt x="132" y="69"/>
                    </a:moveTo>
                    <a:lnTo>
                      <a:pt x="132" y="69"/>
                    </a:lnTo>
                    <a:close/>
                    <a:moveTo>
                      <a:pt x="132" y="69"/>
                    </a:moveTo>
                    <a:cubicBezTo>
                      <a:pt x="150" y="56"/>
                      <a:pt x="169" y="45"/>
                      <a:pt x="188" y="37"/>
                    </a:cubicBezTo>
                    <a:lnTo>
                      <a:pt x="189" y="39"/>
                    </a:lnTo>
                    <a:cubicBezTo>
                      <a:pt x="170" y="47"/>
                      <a:pt x="151" y="57"/>
                      <a:pt x="133" y="70"/>
                    </a:cubicBezTo>
                    <a:lnTo>
                      <a:pt x="132" y="69"/>
                    </a:lnTo>
                    <a:close/>
                    <a:moveTo>
                      <a:pt x="188" y="37"/>
                    </a:moveTo>
                    <a:cubicBezTo>
                      <a:pt x="208" y="28"/>
                      <a:pt x="228" y="22"/>
                      <a:pt x="248" y="19"/>
                    </a:cubicBezTo>
                    <a:lnTo>
                      <a:pt x="249" y="21"/>
                    </a:lnTo>
                    <a:cubicBezTo>
                      <a:pt x="228" y="25"/>
                      <a:pt x="208" y="30"/>
                      <a:pt x="189" y="39"/>
                    </a:cubicBezTo>
                    <a:lnTo>
                      <a:pt x="188" y="37"/>
                    </a:lnTo>
                    <a:close/>
                    <a:moveTo>
                      <a:pt x="248" y="19"/>
                    </a:moveTo>
                    <a:cubicBezTo>
                      <a:pt x="353" y="0"/>
                      <a:pt x="465" y="40"/>
                      <a:pt x="531" y="132"/>
                    </a:cubicBezTo>
                    <a:lnTo>
                      <a:pt x="530" y="133"/>
                    </a:lnTo>
                    <a:cubicBezTo>
                      <a:pt x="464" y="42"/>
                      <a:pt x="353" y="2"/>
                      <a:pt x="249" y="21"/>
                    </a:cubicBezTo>
                    <a:lnTo>
                      <a:pt x="248" y="19"/>
                    </a:lnTo>
                    <a:close/>
                    <a:moveTo>
                      <a:pt x="530" y="133"/>
                    </a:moveTo>
                    <a:lnTo>
                      <a:pt x="530" y="133"/>
                    </a:lnTo>
                    <a:lnTo>
                      <a:pt x="531" y="132"/>
                    </a:lnTo>
                    <a:lnTo>
                      <a:pt x="530" y="133"/>
                    </a:lnTo>
                    <a:close/>
                    <a:moveTo>
                      <a:pt x="531" y="132"/>
                    </a:moveTo>
                    <a:lnTo>
                      <a:pt x="531" y="132"/>
                    </a:lnTo>
                    <a:lnTo>
                      <a:pt x="530" y="133"/>
                    </a:lnTo>
                    <a:lnTo>
                      <a:pt x="531" y="132"/>
                    </a:lnTo>
                    <a:close/>
                    <a:moveTo>
                      <a:pt x="531" y="132"/>
                    </a:moveTo>
                    <a:lnTo>
                      <a:pt x="531" y="132"/>
                    </a:lnTo>
                    <a:close/>
                    <a:moveTo>
                      <a:pt x="531" y="132"/>
                    </a:moveTo>
                    <a:cubicBezTo>
                      <a:pt x="544" y="150"/>
                      <a:pt x="555" y="169"/>
                      <a:pt x="563" y="188"/>
                    </a:cubicBezTo>
                    <a:lnTo>
                      <a:pt x="561" y="189"/>
                    </a:lnTo>
                    <a:cubicBezTo>
                      <a:pt x="553" y="170"/>
                      <a:pt x="543" y="151"/>
                      <a:pt x="530" y="133"/>
                    </a:cubicBezTo>
                    <a:lnTo>
                      <a:pt x="531" y="132"/>
                    </a:lnTo>
                    <a:close/>
                    <a:moveTo>
                      <a:pt x="563" y="188"/>
                    </a:moveTo>
                    <a:cubicBezTo>
                      <a:pt x="572" y="208"/>
                      <a:pt x="578" y="228"/>
                      <a:pt x="581" y="248"/>
                    </a:cubicBezTo>
                    <a:lnTo>
                      <a:pt x="579" y="249"/>
                    </a:lnTo>
                    <a:cubicBezTo>
                      <a:pt x="575" y="228"/>
                      <a:pt x="570" y="208"/>
                      <a:pt x="561" y="189"/>
                    </a:cubicBezTo>
                    <a:lnTo>
                      <a:pt x="563" y="188"/>
                    </a:lnTo>
                    <a:close/>
                    <a:moveTo>
                      <a:pt x="581" y="248"/>
                    </a:moveTo>
                    <a:cubicBezTo>
                      <a:pt x="600" y="353"/>
                      <a:pt x="560" y="465"/>
                      <a:pt x="468" y="531"/>
                    </a:cubicBezTo>
                    <a:lnTo>
                      <a:pt x="467" y="530"/>
                    </a:lnTo>
                    <a:cubicBezTo>
                      <a:pt x="558" y="464"/>
                      <a:pt x="598" y="353"/>
                      <a:pt x="579" y="249"/>
                    </a:cubicBezTo>
                    <a:lnTo>
                      <a:pt x="581" y="248"/>
                    </a:lnTo>
                    <a:close/>
                    <a:moveTo>
                      <a:pt x="467" y="530"/>
                    </a:moveTo>
                    <a:lnTo>
                      <a:pt x="467" y="530"/>
                    </a:lnTo>
                    <a:lnTo>
                      <a:pt x="468" y="531"/>
                    </a:lnTo>
                    <a:lnTo>
                      <a:pt x="467" y="530"/>
                    </a:lnTo>
                    <a:close/>
                    <a:moveTo>
                      <a:pt x="468" y="531"/>
                    </a:moveTo>
                    <a:lnTo>
                      <a:pt x="468" y="531"/>
                    </a:lnTo>
                    <a:lnTo>
                      <a:pt x="467" y="530"/>
                    </a:lnTo>
                    <a:lnTo>
                      <a:pt x="468" y="531"/>
                    </a:lnTo>
                    <a:close/>
                    <a:moveTo>
                      <a:pt x="468" y="531"/>
                    </a:moveTo>
                    <a:lnTo>
                      <a:pt x="468" y="531"/>
                    </a:lnTo>
                    <a:close/>
                    <a:moveTo>
                      <a:pt x="468" y="531"/>
                    </a:moveTo>
                    <a:cubicBezTo>
                      <a:pt x="450" y="544"/>
                      <a:pt x="431" y="555"/>
                      <a:pt x="412" y="563"/>
                    </a:cubicBezTo>
                    <a:lnTo>
                      <a:pt x="411" y="561"/>
                    </a:lnTo>
                    <a:cubicBezTo>
                      <a:pt x="430" y="553"/>
                      <a:pt x="449" y="543"/>
                      <a:pt x="467" y="530"/>
                    </a:cubicBezTo>
                    <a:lnTo>
                      <a:pt x="468" y="531"/>
                    </a:lnTo>
                    <a:close/>
                    <a:moveTo>
                      <a:pt x="412" y="563"/>
                    </a:moveTo>
                    <a:cubicBezTo>
                      <a:pt x="392" y="572"/>
                      <a:pt x="372" y="578"/>
                      <a:pt x="352" y="581"/>
                    </a:cubicBezTo>
                    <a:lnTo>
                      <a:pt x="351" y="579"/>
                    </a:lnTo>
                    <a:cubicBezTo>
                      <a:pt x="372" y="575"/>
                      <a:pt x="392" y="570"/>
                      <a:pt x="411" y="561"/>
                    </a:cubicBezTo>
                    <a:lnTo>
                      <a:pt x="412" y="563"/>
                    </a:lnTo>
                    <a:close/>
                    <a:moveTo>
                      <a:pt x="352" y="581"/>
                    </a:moveTo>
                    <a:cubicBezTo>
                      <a:pt x="247" y="600"/>
                      <a:pt x="135" y="560"/>
                      <a:pt x="69" y="468"/>
                    </a:cubicBezTo>
                    <a:lnTo>
                      <a:pt x="70" y="467"/>
                    </a:lnTo>
                    <a:cubicBezTo>
                      <a:pt x="136" y="558"/>
                      <a:pt x="247" y="598"/>
                      <a:pt x="351" y="579"/>
                    </a:cubicBezTo>
                    <a:lnTo>
                      <a:pt x="352" y="581"/>
                    </a:lnTo>
                    <a:close/>
                    <a:moveTo>
                      <a:pt x="70" y="467"/>
                    </a:moveTo>
                    <a:lnTo>
                      <a:pt x="70" y="467"/>
                    </a:lnTo>
                    <a:lnTo>
                      <a:pt x="69" y="468"/>
                    </a:lnTo>
                    <a:lnTo>
                      <a:pt x="70" y="46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1" name="Freeform 14">
                <a:extLst>
                  <a:ext uri="{FF2B5EF4-FFF2-40B4-BE49-F238E27FC236}">
                    <a16:creationId xmlns:a16="http://schemas.microsoft.com/office/drawing/2014/main" xmlns="" id="{D17DD053-AEBD-4D99-ABC2-E7D49C18FB67}"/>
                  </a:ext>
                </a:extLst>
              </p:cNvPr>
              <p:cNvSpPr>
                <a:spLocks/>
              </p:cNvSpPr>
              <p:nvPr/>
            </p:nvSpPr>
            <p:spPr bwMode="auto">
              <a:xfrm>
                <a:off x="2935" y="1514"/>
                <a:ext cx="1631" cy="1614"/>
              </a:xfrm>
              <a:custGeom>
                <a:avLst/>
                <a:gdLst>
                  <a:gd name="T0" fmla="*/ 8160773 w 468"/>
                  <a:gd name="T1" fmla="*/ 1561138 h 468"/>
                  <a:gd name="T2" fmla="*/ 8485132 w 468"/>
                  <a:gd name="T3" fmla="*/ 7502122 h 468"/>
                  <a:gd name="T4" fmla="*/ 2023008 w 468"/>
                  <a:gd name="T5" fmla="*/ 7805126 h 468"/>
                  <a:gd name="T6" fmla="*/ 1698613 w 468"/>
                  <a:gd name="T7" fmla="*/ 1862584 h 468"/>
                  <a:gd name="T8" fmla="*/ 8160773 w 468"/>
                  <a:gd name="T9" fmla="*/ 1561138 h 468"/>
                  <a:gd name="T10" fmla="*/ 0 60000 65536"/>
                  <a:gd name="T11" fmla="*/ 0 60000 65536"/>
                  <a:gd name="T12" fmla="*/ 0 60000 65536"/>
                  <a:gd name="T13" fmla="*/ 0 60000 65536"/>
                  <a:gd name="T14" fmla="*/ 0 60000 65536"/>
                  <a:gd name="T15" fmla="*/ 0 w 468"/>
                  <a:gd name="T16" fmla="*/ 0 h 468"/>
                  <a:gd name="T17" fmla="*/ 468 w 468"/>
                  <a:gd name="T18" fmla="*/ 468 h 468"/>
                </a:gdLst>
                <a:ahLst/>
                <a:cxnLst>
                  <a:cxn ang="T10">
                    <a:pos x="T0" y="T1"/>
                  </a:cxn>
                  <a:cxn ang="T11">
                    <a:pos x="T2" y="T3"/>
                  </a:cxn>
                  <a:cxn ang="T12">
                    <a:pos x="T4" y="T5"/>
                  </a:cxn>
                  <a:cxn ang="T13">
                    <a:pos x="T6" y="T7"/>
                  </a:cxn>
                  <a:cxn ang="T14">
                    <a:pos x="T8" y="T9"/>
                  </a:cxn>
                </a:cxnLst>
                <a:rect l="T15" t="T16" r="T17" b="T18"/>
                <a:pathLst>
                  <a:path w="468" h="468">
                    <a:moveTo>
                      <a:pt x="375" y="78"/>
                    </a:moveTo>
                    <a:cubicBezTo>
                      <a:pt x="461" y="155"/>
                      <a:pt x="468" y="289"/>
                      <a:pt x="390" y="375"/>
                    </a:cubicBezTo>
                    <a:cubicBezTo>
                      <a:pt x="313" y="461"/>
                      <a:pt x="179" y="468"/>
                      <a:pt x="93" y="390"/>
                    </a:cubicBezTo>
                    <a:cubicBezTo>
                      <a:pt x="7" y="313"/>
                      <a:pt x="0" y="179"/>
                      <a:pt x="78" y="93"/>
                    </a:cubicBezTo>
                    <a:cubicBezTo>
                      <a:pt x="155" y="7"/>
                      <a:pt x="289" y="0"/>
                      <a:pt x="375" y="78"/>
                    </a:cubicBez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2" name="Freeform 15">
                <a:extLst>
                  <a:ext uri="{FF2B5EF4-FFF2-40B4-BE49-F238E27FC236}">
                    <a16:creationId xmlns:a16="http://schemas.microsoft.com/office/drawing/2014/main" xmlns="" id="{8EA79812-D319-47D9-AE72-1251791EBF94}"/>
                  </a:ext>
                </a:extLst>
              </p:cNvPr>
              <p:cNvSpPr>
                <a:spLocks noEditPoints="1"/>
              </p:cNvSpPr>
              <p:nvPr/>
            </p:nvSpPr>
            <p:spPr bwMode="auto">
              <a:xfrm>
                <a:off x="3004" y="1582"/>
                <a:ext cx="1493" cy="1478"/>
              </a:xfrm>
              <a:custGeom>
                <a:avLst/>
                <a:gdLst>
                  <a:gd name="T0" fmla="*/ 7762087 w 428"/>
                  <a:gd name="T1" fmla="*/ 1193820 h 428"/>
                  <a:gd name="T2" fmla="*/ 7762087 w 428"/>
                  <a:gd name="T3" fmla="*/ 1193820 h 428"/>
                  <a:gd name="T4" fmla="*/ 7762087 w 428"/>
                  <a:gd name="T5" fmla="*/ 1193820 h 428"/>
                  <a:gd name="T6" fmla="*/ 9277112 w 428"/>
                  <a:gd name="T7" fmla="*/ 4105363 h 428"/>
                  <a:gd name="T8" fmla="*/ 9320486 w 428"/>
                  <a:gd name="T9" fmla="*/ 4105363 h 428"/>
                  <a:gd name="T10" fmla="*/ 9277112 w 428"/>
                  <a:gd name="T11" fmla="*/ 4105363 h 428"/>
                  <a:gd name="T12" fmla="*/ 8088126 w 428"/>
                  <a:gd name="T13" fmla="*/ 7156600 h 428"/>
                  <a:gd name="T14" fmla="*/ 8132993 w 428"/>
                  <a:gd name="T15" fmla="*/ 7180079 h 428"/>
                  <a:gd name="T16" fmla="*/ 8088126 w 428"/>
                  <a:gd name="T17" fmla="*/ 7156600 h 428"/>
                  <a:gd name="T18" fmla="*/ 8088126 w 428"/>
                  <a:gd name="T19" fmla="*/ 7156600 h 428"/>
                  <a:gd name="T20" fmla="*/ 8132993 w 428"/>
                  <a:gd name="T21" fmla="*/ 7180079 h 428"/>
                  <a:gd name="T22" fmla="*/ 8088126 w 428"/>
                  <a:gd name="T23" fmla="*/ 7156600 h 428"/>
                  <a:gd name="T24" fmla="*/ 8088126 w 428"/>
                  <a:gd name="T25" fmla="*/ 7156600 h 428"/>
                  <a:gd name="T26" fmla="*/ 8132993 w 428"/>
                  <a:gd name="T27" fmla="*/ 7180079 h 428"/>
                  <a:gd name="T28" fmla="*/ 8088126 w 428"/>
                  <a:gd name="T29" fmla="*/ 7156600 h 428"/>
                  <a:gd name="T30" fmla="*/ 1603740 w 428"/>
                  <a:gd name="T31" fmla="*/ 7502309 h 428"/>
                  <a:gd name="T32" fmla="*/ 4933200 w 428"/>
                  <a:gd name="T33" fmla="*/ 8596429 h 428"/>
                  <a:gd name="T34" fmla="*/ 1603740 w 428"/>
                  <a:gd name="T35" fmla="*/ 7483537 h 428"/>
                  <a:gd name="T36" fmla="*/ 1603740 w 428"/>
                  <a:gd name="T37" fmla="*/ 7502309 h 428"/>
                  <a:gd name="T38" fmla="*/ 1603740 w 428"/>
                  <a:gd name="T39" fmla="*/ 7502309 h 428"/>
                  <a:gd name="T40" fmla="*/ 1603740 w 428"/>
                  <a:gd name="T41" fmla="*/ 7483537 h 428"/>
                  <a:gd name="T42" fmla="*/ 1603740 w 428"/>
                  <a:gd name="T43" fmla="*/ 7502309 h 428"/>
                  <a:gd name="T44" fmla="*/ 1603740 w 428"/>
                  <a:gd name="T45" fmla="*/ 7502309 h 428"/>
                  <a:gd name="T46" fmla="*/ 1603740 w 428"/>
                  <a:gd name="T47" fmla="*/ 7483537 h 428"/>
                  <a:gd name="T48" fmla="*/ 63079 w 428"/>
                  <a:gd name="T49" fmla="*/ 4549920 h 428"/>
                  <a:gd name="T50" fmla="*/ 1603740 w 428"/>
                  <a:gd name="T51" fmla="*/ 7502309 h 428"/>
                  <a:gd name="T52" fmla="*/ 1295443 w 428"/>
                  <a:gd name="T53" fmla="*/ 1499303 h 428"/>
                  <a:gd name="T54" fmla="*/ 1295443 w 428"/>
                  <a:gd name="T55" fmla="*/ 1499303 h 428"/>
                  <a:gd name="T56" fmla="*/ 1295443 w 428"/>
                  <a:gd name="T57" fmla="*/ 1499303 h 428"/>
                  <a:gd name="T58" fmla="*/ 1295443 w 428"/>
                  <a:gd name="T59" fmla="*/ 1499303 h 428"/>
                  <a:gd name="T60" fmla="*/ 1295443 w 428"/>
                  <a:gd name="T61" fmla="*/ 1499303 h 428"/>
                  <a:gd name="T62" fmla="*/ 1295443 w 428"/>
                  <a:gd name="T63" fmla="*/ 1499303 h 428"/>
                  <a:gd name="T64" fmla="*/ 1295443 w 428"/>
                  <a:gd name="T65" fmla="*/ 1499303 h 428"/>
                  <a:gd name="T66" fmla="*/ 1295443 w 428"/>
                  <a:gd name="T67" fmla="*/ 1499303 h 428"/>
                  <a:gd name="T68" fmla="*/ 1295443 w 428"/>
                  <a:gd name="T69" fmla="*/ 1499303 h 428"/>
                  <a:gd name="T70" fmla="*/ 4450201 w 428"/>
                  <a:gd name="T71" fmla="*/ 100110 h 428"/>
                  <a:gd name="T72" fmla="*/ 4450201 w 428"/>
                  <a:gd name="T73" fmla="*/ 59424 h 428"/>
                  <a:gd name="T74" fmla="*/ 4450201 w 428"/>
                  <a:gd name="T75" fmla="*/ 100110 h 428"/>
                  <a:gd name="T76" fmla="*/ 7762087 w 428"/>
                  <a:gd name="T77" fmla="*/ 1193820 h 428"/>
                  <a:gd name="T78" fmla="*/ 7781789 w 428"/>
                  <a:gd name="T79" fmla="*/ 1153013 h 428"/>
                  <a:gd name="T80" fmla="*/ 7762087 w 428"/>
                  <a:gd name="T81" fmla="*/ 1193820 h 428"/>
                  <a:gd name="T82" fmla="*/ 7762087 w 428"/>
                  <a:gd name="T83" fmla="*/ 1193820 h 4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8"/>
                  <a:gd name="T127" fmla="*/ 0 h 428"/>
                  <a:gd name="T128" fmla="*/ 428 w 428"/>
                  <a:gd name="T129" fmla="*/ 428 h 4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8" h="428">
                    <a:moveTo>
                      <a:pt x="355" y="57"/>
                    </a:moveTo>
                    <a:cubicBezTo>
                      <a:pt x="355" y="57"/>
                      <a:pt x="355" y="57"/>
                      <a:pt x="355" y="57"/>
                    </a:cubicBezTo>
                    <a:lnTo>
                      <a:pt x="354" y="59"/>
                    </a:lnTo>
                    <a:cubicBezTo>
                      <a:pt x="354" y="59"/>
                      <a:pt x="354" y="59"/>
                      <a:pt x="354" y="59"/>
                    </a:cubicBezTo>
                    <a:lnTo>
                      <a:pt x="355" y="57"/>
                    </a:lnTo>
                    <a:close/>
                    <a:moveTo>
                      <a:pt x="354" y="59"/>
                    </a:moveTo>
                    <a:lnTo>
                      <a:pt x="354" y="59"/>
                    </a:lnTo>
                    <a:lnTo>
                      <a:pt x="355" y="58"/>
                    </a:lnTo>
                    <a:lnTo>
                      <a:pt x="354" y="59"/>
                    </a:lnTo>
                    <a:close/>
                    <a:moveTo>
                      <a:pt x="355" y="57"/>
                    </a:moveTo>
                    <a:cubicBezTo>
                      <a:pt x="399" y="96"/>
                      <a:pt x="422" y="149"/>
                      <a:pt x="425" y="203"/>
                    </a:cubicBezTo>
                    <a:lnTo>
                      <a:pt x="423" y="203"/>
                    </a:lnTo>
                    <a:cubicBezTo>
                      <a:pt x="420" y="150"/>
                      <a:pt x="397" y="97"/>
                      <a:pt x="354" y="59"/>
                    </a:cubicBezTo>
                    <a:lnTo>
                      <a:pt x="355" y="57"/>
                    </a:lnTo>
                    <a:close/>
                    <a:moveTo>
                      <a:pt x="425" y="203"/>
                    </a:moveTo>
                    <a:cubicBezTo>
                      <a:pt x="428" y="257"/>
                      <a:pt x="410" y="312"/>
                      <a:pt x="371" y="355"/>
                    </a:cubicBezTo>
                    <a:lnTo>
                      <a:pt x="369" y="354"/>
                    </a:lnTo>
                    <a:cubicBezTo>
                      <a:pt x="408" y="311"/>
                      <a:pt x="425" y="257"/>
                      <a:pt x="423" y="203"/>
                    </a:cubicBezTo>
                    <a:lnTo>
                      <a:pt x="425" y="203"/>
                    </a:lnTo>
                    <a:close/>
                    <a:moveTo>
                      <a:pt x="369" y="354"/>
                    </a:moveTo>
                    <a:lnTo>
                      <a:pt x="369" y="354"/>
                    </a:lnTo>
                    <a:lnTo>
                      <a:pt x="370" y="355"/>
                    </a:lnTo>
                    <a:lnTo>
                      <a:pt x="369" y="354"/>
                    </a:lnTo>
                    <a:close/>
                    <a:moveTo>
                      <a:pt x="371" y="355"/>
                    </a:moveTo>
                    <a:lnTo>
                      <a:pt x="371" y="355"/>
                    </a:lnTo>
                    <a:lnTo>
                      <a:pt x="369" y="354"/>
                    </a:lnTo>
                    <a:lnTo>
                      <a:pt x="371" y="355"/>
                    </a:lnTo>
                    <a:close/>
                    <a:moveTo>
                      <a:pt x="369" y="354"/>
                    </a:moveTo>
                    <a:lnTo>
                      <a:pt x="369" y="354"/>
                    </a:lnTo>
                    <a:lnTo>
                      <a:pt x="370" y="355"/>
                    </a:lnTo>
                    <a:lnTo>
                      <a:pt x="369" y="354"/>
                    </a:lnTo>
                    <a:close/>
                    <a:moveTo>
                      <a:pt x="371" y="355"/>
                    </a:moveTo>
                    <a:cubicBezTo>
                      <a:pt x="371" y="355"/>
                      <a:pt x="371" y="355"/>
                      <a:pt x="371" y="355"/>
                    </a:cubicBezTo>
                    <a:lnTo>
                      <a:pt x="369" y="354"/>
                    </a:lnTo>
                    <a:cubicBezTo>
                      <a:pt x="369" y="354"/>
                      <a:pt x="369" y="354"/>
                      <a:pt x="369" y="354"/>
                    </a:cubicBezTo>
                    <a:lnTo>
                      <a:pt x="371" y="355"/>
                    </a:lnTo>
                    <a:close/>
                    <a:moveTo>
                      <a:pt x="369" y="354"/>
                    </a:moveTo>
                    <a:lnTo>
                      <a:pt x="369" y="354"/>
                    </a:lnTo>
                    <a:lnTo>
                      <a:pt x="370" y="355"/>
                    </a:lnTo>
                    <a:lnTo>
                      <a:pt x="369" y="354"/>
                    </a:lnTo>
                    <a:close/>
                    <a:moveTo>
                      <a:pt x="371" y="355"/>
                    </a:moveTo>
                    <a:cubicBezTo>
                      <a:pt x="332" y="399"/>
                      <a:pt x="279" y="422"/>
                      <a:pt x="225" y="425"/>
                    </a:cubicBezTo>
                    <a:lnTo>
                      <a:pt x="225" y="423"/>
                    </a:lnTo>
                    <a:cubicBezTo>
                      <a:pt x="278" y="420"/>
                      <a:pt x="331" y="397"/>
                      <a:pt x="369" y="354"/>
                    </a:cubicBezTo>
                    <a:lnTo>
                      <a:pt x="371" y="355"/>
                    </a:lnTo>
                    <a:close/>
                    <a:moveTo>
                      <a:pt x="225" y="425"/>
                    </a:moveTo>
                    <a:cubicBezTo>
                      <a:pt x="171" y="428"/>
                      <a:pt x="116" y="410"/>
                      <a:pt x="73" y="371"/>
                    </a:cubicBezTo>
                    <a:lnTo>
                      <a:pt x="74" y="369"/>
                    </a:lnTo>
                    <a:cubicBezTo>
                      <a:pt x="117" y="408"/>
                      <a:pt x="171" y="425"/>
                      <a:pt x="225" y="423"/>
                    </a:cubicBezTo>
                    <a:lnTo>
                      <a:pt x="225" y="425"/>
                    </a:lnTo>
                    <a:close/>
                    <a:moveTo>
                      <a:pt x="74" y="369"/>
                    </a:moveTo>
                    <a:lnTo>
                      <a:pt x="74" y="369"/>
                    </a:lnTo>
                    <a:lnTo>
                      <a:pt x="73" y="370"/>
                    </a:lnTo>
                    <a:lnTo>
                      <a:pt x="74" y="369"/>
                    </a:lnTo>
                    <a:close/>
                    <a:moveTo>
                      <a:pt x="73" y="371"/>
                    </a:moveTo>
                    <a:lnTo>
                      <a:pt x="73" y="371"/>
                    </a:lnTo>
                    <a:lnTo>
                      <a:pt x="74" y="369"/>
                    </a:lnTo>
                    <a:lnTo>
                      <a:pt x="73" y="371"/>
                    </a:lnTo>
                    <a:close/>
                    <a:moveTo>
                      <a:pt x="74" y="369"/>
                    </a:moveTo>
                    <a:lnTo>
                      <a:pt x="74" y="369"/>
                    </a:lnTo>
                    <a:lnTo>
                      <a:pt x="73" y="370"/>
                    </a:lnTo>
                    <a:lnTo>
                      <a:pt x="74" y="369"/>
                    </a:lnTo>
                    <a:close/>
                    <a:moveTo>
                      <a:pt x="73" y="371"/>
                    </a:moveTo>
                    <a:cubicBezTo>
                      <a:pt x="73" y="371"/>
                      <a:pt x="73" y="371"/>
                      <a:pt x="73" y="371"/>
                    </a:cubicBezTo>
                    <a:lnTo>
                      <a:pt x="74" y="369"/>
                    </a:lnTo>
                    <a:cubicBezTo>
                      <a:pt x="74" y="369"/>
                      <a:pt x="74" y="369"/>
                      <a:pt x="74" y="369"/>
                    </a:cubicBezTo>
                    <a:lnTo>
                      <a:pt x="73" y="371"/>
                    </a:lnTo>
                    <a:close/>
                    <a:moveTo>
                      <a:pt x="74" y="369"/>
                    </a:moveTo>
                    <a:lnTo>
                      <a:pt x="74" y="369"/>
                    </a:lnTo>
                    <a:lnTo>
                      <a:pt x="73" y="370"/>
                    </a:lnTo>
                    <a:lnTo>
                      <a:pt x="74" y="369"/>
                    </a:lnTo>
                    <a:close/>
                    <a:moveTo>
                      <a:pt x="73" y="371"/>
                    </a:moveTo>
                    <a:cubicBezTo>
                      <a:pt x="29" y="332"/>
                      <a:pt x="6" y="279"/>
                      <a:pt x="3" y="225"/>
                    </a:cubicBezTo>
                    <a:lnTo>
                      <a:pt x="5" y="225"/>
                    </a:lnTo>
                    <a:cubicBezTo>
                      <a:pt x="8" y="278"/>
                      <a:pt x="31" y="331"/>
                      <a:pt x="74" y="369"/>
                    </a:cubicBezTo>
                    <a:lnTo>
                      <a:pt x="73" y="371"/>
                    </a:lnTo>
                    <a:close/>
                    <a:moveTo>
                      <a:pt x="3" y="225"/>
                    </a:moveTo>
                    <a:cubicBezTo>
                      <a:pt x="0" y="171"/>
                      <a:pt x="18" y="116"/>
                      <a:pt x="57" y="73"/>
                    </a:cubicBezTo>
                    <a:lnTo>
                      <a:pt x="59" y="74"/>
                    </a:lnTo>
                    <a:cubicBezTo>
                      <a:pt x="20" y="117"/>
                      <a:pt x="3" y="171"/>
                      <a:pt x="5" y="225"/>
                    </a:cubicBezTo>
                    <a:lnTo>
                      <a:pt x="3" y="225"/>
                    </a:lnTo>
                    <a:close/>
                    <a:moveTo>
                      <a:pt x="59" y="74"/>
                    </a:moveTo>
                    <a:lnTo>
                      <a:pt x="59" y="74"/>
                    </a:lnTo>
                    <a:lnTo>
                      <a:pt x="58" y="73"/>
                    </a:lnTo>
                    <a:lnTo>
                      <a:pt x="59" y="74"/>
                    </a:lnTo>
                    <a:close/>
                    <a:moveTo>
                      <a:pt x="57" y="73"/>
                    </a:moveTo>
                    <a:lnTo>
                      <a:pt x="57" y="73"/>
                    </a:lnTo>
                    <a:lnTo>
                      <a:pt x="59" y="74"/>
                    </a:lnTo>
                    <a:lnTo>
                      <a:pt x="57" y="73"/>
                    </a:lnTo>
                    <a:close/>
                    <a:moveTo>
                      <a:pt x="59" y="74"/>
                    </a:moveTo>
                    <a:lnTo>
                      <a:pt x="59" y="74"/>
                    </a:lnTo>
                    <a:lnTo>
                      <a:pt x="58" y="73"/>
                    </a:lnTo>
                    <a:lnTo>
                      <a:pt x="59" y="74"/>
                    </a:lnTo>
                    <a:close/>
                    <a:moveTo>
                      <a:pt x="57" y="73"/>
                    </a:moveTo>
                    <a:cubicBezTo>
                      <a:pt x="57" y="73"/>
                      <a:pt x="57" y="73"/>
                      <a:pt x="57" y="73"/>
                    </a:cubicBezTo>
                    <a:lnTo>
                      <a:pt x="59" y="74"/>
                    </a:lnTo>
                    <a:cubicBezTo>
                      <a:pt x="59" y="74"/>
                      <a:pt x="59" y="74"/>
                      <a:pt x="59" y="74"/>
                    </a:cubicBezTo>
                    <a:lnTo>
                      <a:pt x="57" y="73"/>
                    </a:lnTo>
                    <a:close/>
                    <a:moveTo>
                      <a:pt x="59" y="74"/>
                    </a:moveTo>
                    <a:lnTo>
                      <a:pt x="59" y="74"/>
                    </a:lnTo>
                    <a:lnTo>
                      <a:pt x="58" y="73"/>
                    </a:lnTo>
                    <a:lnTo>
                      <a:pt x="59" y="74"/>
                    </a:lnTo>
                    <a:close/>
                    <a:moveTo>
                      <a:pt x="57" y="73"/>
                    </a:moveTo>
                    <a:cubicBezTo>
                      <a:pt x="96" y="29"/>
                      <a:pt x="149" y="6"/>
                      <a:pt x="203" y="3"/>
                    </a:cubicBezTo>
                    <a:lnTo>
                      <a:pt x="203" y="5"/>
                    </a:lnTo>
                    <a:cubicBezTo>
                      <a:pt x="150" y="8"/>
                      <a:pt x="97" y="31"/>
                      <a:pt x="59" y="74"/>
                    </a:cubicBezTo>
                    <a:lnTo>
                      <a:pt x="57" y="73"/>
                    </a:lnTo>
                    <a:close/>
                    <a:moveTo>
                      <a:pt x="203" y="3"/>
                    </a:moveTo>
                    <a:cubicBezTo>
                      <a:pt x="257" y="0"/>
                      <a:pt x="312" y="18"/>
                      <a:pt x="355" y="57"/>
                    </a:cubicBezTo>
                    <a:lnTo>
                      <a:pt x="354" y="59"/>
                    </a:lnTo>
                    <a:cubicBezTo>
                      <a:pt x="311" y="20"/>
                      <a:pt x="257" y="3"/>
                      <a:pt x="203" y="5"/>
                    </a:cubicBezTo>
                    <a:lnTo>
                      <a:pt x="203" y="3"/>
                    </a:lnTo>
                    <a:close/>
                    <a:moveTo>
                      <a:pt x="354" y="59"/>
                    </a:moveTo>
                    <a:lnTo>
                      <a:pt x="354" y="59"/>
                    </a:lnTo>
                    <a:lnTo>
                      <a:pt x="355" y="58"/>
                    </a:lnTo>
                    <a:lnTo>
                      <a:pt x="354" y="59"/>
                    </a:lnTo>
                    <a:close/>
                    <a:moveTo>
                      <a:pt x="355" y="57"/>
                    </a:moveTo>
                    <a:lnTo>
                      <a:pt x="355" y="57"/>
                    </a:lnTo>
                    <a:lnTo>
                      <a:pt x="354" y="59"/>
                    </a:lnTo>
                    <a:lnTo>
                      <a:pt x="355" y="57"/>
                    </a:lnTo>
                    <a:close/>
                    <a:moveTo>
                      <a:pt x="354" y="59"/>
                    </a:moveTo>
                    <a:lnTo>
                      <a:pt x="354" y="59"/>
                    </a:lnTo>
                    <a:lnTo>
                      <a:pt x="355" y="58"/>
                    </a:lnTo>
                    <a:lnTo>
                      <a:pt x="354" y="59"/>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3" name="Freeform 16">
                <a:extLst>
                  <a:ext uri="{FF2B5EF4-FFF2-40B4-BE49-F238E27FC236}">
                    <a16:creationId xmlns:a16="http://schemas.microsoft.com/office/drawing/2014/main" xmlns="" id="{45AF11B1-EE48-4E12-9EB4-983FBF25D36A}"/>
                  </a:ext>
                </a:extLst>
              </p:cNvPr>
              <p:cNvSpPr>
                <a:spLocks noEditPoints="1"/>
              </p:cNvSpPr>
              <p:nvPr/>
            </p:nvSpPr>
            <p:spPr bwMode="auto">
              <a:xfrm>
                <a:off x="2547" y="1131"/>
                <a:ext cx="2407" cy="2380"/>
              </a:xfrm>
              <a:custGeom>
                <a:avLst/>
                <a:gdLst>
                  <a:gd name="T0" fmla="*/ 0 w 690"/>
                  <a:gd name="T1" fmla="*/ 6913054 h 690"/>
                  <a:gd name="T2" fmla="*/ 43382 w 690"/>
                  <a:gd name="T3" fmla="*/ 6913054 h 690"/>
                  <a:gd name="T4" fmla="*/ 0 w 690"/>
                  <a:gd name="T5" fmla="*/ 6913054 h 690"/>
                  <a:gd name="T6" fmla="*/ 2238276 w 690"/>
                  <a:gd name="T7" fmla="*/ 2044251 h 690"/>
                  <a:gd name="T8" fmla="*/ 0 w 690"/>
                  <a:gd name="T9" fmla="*/ 6913054 h 690"/>
                  <a:gd name="T10" fmla="*/ 7568418 w 690"/>
                  <a:gd name="T11" fmla="*/ 0 h 690"/>
                  <a:gd name="T12" fmla="*/ 2238276 w 690"/>
                  <a:gd name="T13" fmla="*/ 2044251 h 690"/>
                  <a:gd name="T14" fmla="*/ 7568418 w 690"/>
                  <a:gd name="T15" fmla="*/ 0 h 690"/>
                  <a:gd name="T16" fmla="*/ 7568418 w 690"/>
                  <a:gd name="T17" fmla="*/ 40463 h 690"/>
                  <a:gd name="T18" fmla="*/ 7568418 w 690"/>
                  <a:gd name="T19" fmla="*/ 0 h 690"/>
                  <a:gd name="T20" fmla="*/ 7568418 w 690"/>
                  <a:gd name="T21" fmla="*/ 0 h 690"/>
                  <a:gd name="T22" fmla="*/ 7568418 w 690"/>
                  <a:gd name="T23" fmla="*/ 40463 h 690"/>
                  <a:gd name="T24" fmla="*/ 7568418 w 690"/>
                  <a:gd name="T25" fmla="*/ 0 h 690"/>
                  <a:gd name="T26" fmla="*/ 12893817 w 690"/>
                  <a:gd name="T27" fmla="*/ 2044251 h 690"/>
                  <a:gd name="T28" fmla="*/ 7568418 w 690"/>
                  <a:gd name="T29" fmla="*/ 0 h 690"/>
                  <a:gd name="T30" fmla="*/ 15131492 w 690"/>
                  <a:gd name="T31" fmla="*/ 6913054 h 690"/>
                  <a:gd name="T32" fmla="*/ 12893817 w 690"/>
                  <a:gd name="T33" fmla="*/ 2044251 h 690"/>
                  <a:gd name="T34" fmla="*/ 15131492 w 690"/>
                  <a:gd name="T35" fmla="*/ 6913054 h 690"/>
                  <a:gd name="T36" fmla="*/ 15086631 w 690"/>
                  <a:gd name="T37" fmla="*/ 6913054 h 690"/>
                  <a:gd name="T38" fmla="*/ 15131492 w 690"/>
                  <a:gd name="T39" fmla="*/ 6913054 h 690"/>
                  <a:gd name="T40" fmla="*/ 15131492 w 690"/>
                  <a:gd name="T41" fmla="*/ 6913054 h 690"/>
                  <a:gd name="T42" fmla="*/ 15086631 w 690"/>
                  <a:gd name="T43" fmla="*/ 6913054 h 690"/>
                  <a:gd name="T44" fmla="*/ 15131492 w 690"/>
                  <a:gd name="T45" fmla="*/ 6913054 h 690"/>
                  <a:gd name="T46" fmla="*/ 12893817 w 690"/>
                  <a:gd name="T47" fmla="*/ 11780378 h 690"/>
                  <a:gd name="T48" fmla="*/ 15131492 w 690"/>
                  <a:gd name="T49" fmla="*/ 6913054 h 690"/>
                  <a:gd name="T50" fmla="*/ 7568418 w 690"/>
                  <a:gd name="T51" fmla="*/ 13824680 h 690"/>
                  <a:gd name="T52" fmla="*/ 12893817 w 690"/>
                  <a:gd name="T53" fmla="*/ 11780378 h 690"/>
                  <a:gd name="T54" fmla="*/ 7568418 w 690"/>
                  <a:gd name="T55" fmla="*/ 13824680 h 690"/>
                  <a:gd name="T56" fmla="*/ 7568418 w 690"/>
                  <a:gd name="T57" fmla="*/ 13784165 h 690"/>
                  <a:gd name="T58" fmla="*/ 7568418 w 690"/>
                  <a:gd name="T59" fmla="*/ 13824680 h 690"/>
                  <a:gd name="T60" fmla="*/ 7568418 w 690"/>
                  <a:gd name="T61" fmla="*/ 13824680 h 690"/>
                  <a:gd name="T62" fmla="*/ 7568418 w 690"/>
                  <a:gd name="T63" fmla="*/ 13784165 h 690"/>
                  <a:gd name="T64" fmla="*/ 7568418 w 690"/>
                  <a:gd name="T65" fmla="*/ 13824680 h 690"/>
                  <a:gd name="T66" fmla="*/ 2238276 w 690"/>
                  <a:gd name="T67" fmla="*/ 11780378 h 690"/>
                  <a:gd name="T68" fmla="*/ 7568418 w 690"/>
                  <a:gd name="T69" fmla="*/ 13824680 h 690"/>
                  <a:gd name="T70" fmla="*/ 0 w 690"/>
                  <a:gd name="T71" fmla="*/ 6913054 h 690"/>
                  <a:gd name="T72" fmla="*/ 2238276 w 690"/>
                  <a:gd name="T73" fmla="*/ 11780378 h 690"/>
                  <a:gd name="T74" fmla="*/ 0 w 690"/>
                  <a:gd name="T75" fmla="*/ 6913054 h 690"/>
                  <a:gd name="T76" fmla="*/ 43382 w 690"/>
                  <a:gd name="T77" fmla="*/ 6913054 h 690"/>
                  <a:gd name="T78" fmla="*/ 0 w 690"/>
                  <a:gd name="T79" fmla="*/ 69130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0"/>
                  <a:gd name="T121" fmla="*/ 0 h 690"/>
                  <a:gd name="T122" fmla="*/ 690 w 690"/>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0" h="690">
                    <a:moveTo>
                      <a:pt x="0" y="345"/>
                    </a:moveTo>
                    <a:lnTo>
                      <a:pt x="0" y="345"/>
                    </a:lnTo>
                    <a:lnTo>
                      <a:pt x="2" y="345"/>
                    </a:lnTo>
                    <a:lnTo>
                      <a:pt x="0" y="345"/>
                    </a:lnTo>
                    <a:close/>
                    <a:moveTo>
                      <a:pt x="0" y="345"/>
                    </a:moveTo>
                    <a:cubicBezTo>
                      <a:pt x="0" y="250"/>
                      <a:pt x="38" y="163"/>
                      <a:pt x="101" y="101"/>
                    </a:cubicBezTo>
                    <a:lnTo>
                      <a:pt x="102" y="102"/>
                    </a:lnTo>
                    <a:cubicBezTo>
                      <a:pt x="40" y="165"/>
                      <a:pt x="2" y="250"/>
                      <a:pt x="2" y="345"/>
                    </a:cubicBezTo>
                    <a:lnTo>
                      <a:pt x="0" y="345"/>
                    </a:lnTo>
                    <a:close/>
                    <a:moveTo>
                      <a:pt x="101" y="101"/>
                    </a:moveTo>
                    <a:cubicBezTo>
                      <a:pt x="163" y="38"/>
                      <a:pt x="250" y="0"/>
                      <a:pt x="345" y="0"/>
                    </a:cubicBezTo>
                    <a:lnTo>
                      <a:pt x="345" y="2"/>
                    </a:lnTo>
                    <a:cubicBezTo>
                      <a:pt x="250" y="2"/>
                      <a:pt x="165" y="40"/>
                      <a:pt x="102" y="102"/>
                    </a:cubicBezTo>
                    <a:lnTo>
                      <a:pt x="101" y="101"/>
                    </a:lnTo>
                    <a:close/>
                    <a:moveTo>
                      <a:pt x="345" y="0"/>
                    </a:moveTo>
                    <a:lnTo>
                      <a:pt x="345" y="0"/>
                    </a:lnTo>
                    <a:lnTo>
                      <a:pt x="345" y="2"/>
                    </a:lnTo>
                    <a:lnTo>
                      <a:pt x="345" y="0"/>
                    </a:lnTo>
                    <a:close/>
                    <a:moveTo>
                      <a:pt x="345" y="0"/>
                    </a:moveTo>
                    <a:lnTo>
                      <a:pt x="345" y="0"/>
                    </a:lnTo>
                    <a:lnTo>
                      <a:pt x="345" y="2"/>
                    </a:lnTo>
                    <a:lnTo>
                      <a:pt x="345" y="0"/>
                    </a:lnTo>
                    <a:close/>
                    <a:moveTo>
                      <a:pt x="345" y="0"/>
                    </a:moveTo>
                    <a:cubicBezTo>
                      <a:pt x="440" y="0"/>
                      <a:pt x="527" y="38"/>
                      <a:pt x="589" y="101"/>
                    </a:cubicBezTo>
                    <a:lnTo>
                      <a:pt x="588" y="102"/>
                    </a:lnTo>
                    <a:cubicBezTo>
                      <a:pt x="525" y="40"/>
                      <a:pt x="440" y="2"/>
                      <a:pt x="345" y="2"/>
                    </a:cubicBezTo>
                    <a:lnTo>
                      <a:pt x="345" y="0"/>
                    </a:lnTo>
                    <a:close/>
                    <a:moveTo>
                      <a:pt x="589" y="101"/>
                    </a:moveTo>
                    <a:cubicBezTo>
                      <a:pt x="652" y="163"/>
                      <a:pt x="690" y="250"/>
                      <a:pt x="690" y="345"/>
                    </a:cubicBezTo>
                    <a:lnTo>
                      <a:pt x="688" y="345"/>
                    </a:lnTo>
                    <a:cubicBezTo>
                      <a:pt x="688" y="250"/>
                      <a:pt x="650" y="165"/>
                      <a:pt x="588" y="102"/>
                    </a:cubicBezTo>
                    <a:lnTo>
                      <a:pt x="589" y="101"/>
                    </a:lnTo>
                    <a:close/>
                    <a:moveTo>
                      <a:pt x="690" y="345"/>
                    </a:moveTo>
                    <a:lnTo>
                      <a:pt x="690" y="345"/>
                    </a:lnTo>
                    <a:lnTo>
                      <a:pt x="688" y="345"/>
                    </a:lnTo>
                    <a:lnTo>
                      <a:pt x="690" y="345"/>
                    </a:lnTo>
                    <a:close/>
                    <a:moveTo>
                      <a:pt x="690" y="345"/>
                    </a:moveTo>
                    <a:lnTo>
                      <a:pt x="690" y="345"/>
                    </a:lnTo>
                    <a:lnTo>
                      <a:pt x="688" y="345"/>
                    </a:lnTo>
                    <a:lnTo>
                      <a:pt x="690" y="345"/>
                    </a:lnTo>
                    <a:close/>
                    <a:moveTo>
                      <a:pt x="690" y="345"/>
                    </a:moveTo>
                    <a:cubicBezTo>
                      <a:pt x="690" y="440"/>
                      <a:pt x="652" y="527"/>
                      <a:pt x="589" y="589"/>
                    </a:cubicBezTo>
                    <a:lnTo>
                      <a:pt x="588" y="588"/>
                    </a:lnTo>
                    <a:cubicBezTo>
                      <a:pt x="650" y="525"/>
                      <a:pt x="688" y="440"/>
                      <a:pt x="688" y="345"/>
                    </a:cubicBezTo>
                    <a:lnTo>
                      <a:pt x="690" y="345"/>
                    </a:lnTo>
                    <a:close/>
                    <a:moveTo>
                      <a:pt x="589" y="589"/>
                    </a:moveTo>
                    <a:cubicBezTo>
                      <a:pt x="527" y="652"/>
                      <a:pt x="440" y="690"/>
                      <a:pt x="345" y="690"/>
                    </a:cubicBezTo>
                    <a:lnTo>
                      <a:pt x="345" y="688"/>
                    </a:lnTo>
                    <a:cubicBezTo>
                      <a:pt x="440" y="688"/>
                      <a:pt x="525" y="650"/>
                      <a:pt x="588" y="588"/>
                    </a:cubicBezTo>
                    <a:lnTo>
                      <a:pt x="589" y="589"/>
                    </a:lnTo>
                    <a:close/>
                    <a:moveTo>
                      <a:pt x="345" y="690"/>
                    </a:moveTo>
                    <a:lnTo>
                      <a:pt x="345" y="690"/>
                    </a:lnTo>
                    <a:lnTo>
                      <a:pt x="345" y="688"/>
                    </a:lnTo>
                    <a:lnTo>
                      <a:pt x="345" y="690"/>
                    </a:lnTo>
                    <a:close/>
                    <a:moveTo>
                      <a:pt x="345" y="690"/>
                    </a:moveTo>
                    <a:lnTo>
                      <a:pt x="345" y="690"/>
                    </a:lnTo>
                    <a:lnTo>
                      <a:pt x="345" y="688"/>
                    </a:lnTo>
                    <a:lnTo>
                      <a:pt x="345" y="690"/>
                    </a:lnTo>
                    <a:close/>
                    <a:moveTo>
                      <a:pt x="345" y="690"/>
                    </a:moveTo>
                    <a:cubicBezTo>
                      <a:pt x="250" y="690"/>
                      <a:pt x="163" y="652"/>
                      <a:pt x="101" y="589"/>
                    </a:cubicBezTo>
                    <a:lnTo>
                      <a:pt x="102" y="588"/>
                    </a:lnTo>
                    <a:cubicBezTo>
                      <a:pt x="165" y="650"/>
                      <a:pt x="250" y="688"/>
                      <a:pt x="345" y="688"/>
                    </a:cubicBezTo>
                    <a:lnTo>
                      <a:pt x="345" y="690"/>
                    </a:lnTo>
                    <a:close/>
                    <a:moveTo>
                      <a:pt x="101" y="589"/>
                    </a:moveTo>
                    <a:cubicBezTo>
                      <a:pt x="38" y="527"/>
                      <a:pt x="0" y="440"/>
                      <a:pt x="0" y="345"/>
                    </a:cubicBezTo>
                    <a:lnTo>
                      <a:pt x="2" y="345"/>
                    </a:lnTo>
                    <a:cubicBezTo>
                      <a:pt x="2" y="440"/>
                      <a:pt x="40" y="525"/>
                      <a:pt x="102" y="588"/>
                    </a:cubicBezTo>
                    <a:lnTo>
                      <a:pt x="101" y="589"/>
                    </a:lnTo>
                    <a:close/>
                    <a:moveTo>
                      <a:pt x="0" y="345"/>
                    </a:moveTo>
                    <a:lnTo>
                      <a:pt x="0" y="345"/>
                    </a:lnTo>
                    <a:lnTo>
                      <a:pt x="2" y="345"/>
                    </a:lnTo>
                    <a:lnTo>
                      <a:pt x="0" y="34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4" name="Freeform 17">
                <a:extLst>
                  <a:ext uri="{FF2B5EF4-FFF2-40B4-BE49-F238E27FC236}">
                    <a16:creationId xmlns:a16="http://schemas.microsoft.com/office/drawing/2014/main" xmlns="" id="{ABCA8CC0-5BC3-4C83-B7DE-3692835EC42B}"/>
                  </a:ext>
                </a:extLst>
              </p:cNvPr>
              <p:cNvSpPr>
                <a:spLocks noEditPoints="1"/>
              </p:cNvSpPr>
              <p:nvPr/>
            </p:nvSpPr>
            <p:spPr bwMode="auto">
              <a:xfrm>
                <a:off x="2645" y="1228"/>
                <a:ext cx="2211" cy="2186"/>
              </a:xfrm>
              <a:custGeom>
                <a:avLst/>
                <a:gdLst>
                  <a:gd name="T0" fmla="*/ 0 w 634"/>
                  <a:gd name="T1" fmla="*/ 6332569 h 634"/>
                  <a:gd name="T2" fmla="*/ 43345 w 634"/>
                  <a:gd name="T3" fmla="*/ 6332569 h 634"/>
                  <a:gd name="T4" fmla="*/ 0 w 634"/>
                  <a:gd name="T5" fmla="*/ 6332569 h 634"/>
                  <a:gd name="T6" fmla="*/ 2058173 w 634"/>
                  <a:gd name="T7" fmla="*/ 1876626 h 634"/>
                  <a:gd name="T8" fmla="*/ 0 w 634"/>
                  <a:gd name="T9" fmla="*/ 6332569 h 634"/>
                  <a:gd name="T10" fmla="*/ 6938337 w 634"/>
                  <a:gd name="T11" fmla="*/ 0 h 634"/>
                  <a:gd name="T12" fmla="*/ 2058173 w 634"/>
                  <a:gd name="T13" fmla="*/ 1876626 h 634"/>
                  <a:gd name="T14" fmla="*/ 6938337 w 634"/>
                  <a:gd name="T15" fmla="*/ 0 h 634"/>
                  <a:gd name="T16" fmla="*/ 6938337 w 634"/>
                  <a:gd name="T17" fmla="*/ 40420 h 634"/>
                  <a:gd name="T18" fmla="*/ 6938337 w 634"/>
                  <a:gd name="T19" fmla="*/ 0 h 634"/>
                  <a:gd name="T20" fmla="*/ 6938337 w 634"/>
                  <a:gd name="T21" fmla="*/ 0 h 634"/>
                  <a:gd name="T22" fmla="*/ 6938337 w 634"/>
                  <a:gd name="T23" fmla="*/ 40420 h 634"/>
                  <a:gd name="T24" fmla="*/ 6938337 w 634"/>
                  <a:gd name="T25" fmla="*/ 0 h 634"/>
                  <a:gd name="T26" fmla="*/ 11813267 w 634"/>
                  <a:gd name="T27" fmla="*/ 1876626 h 634"/>
                  <a:gd name="T28" fmla="*/ 6938337 w 634"/>
                  <a:gd name="T29" fmla="*/ 0 h 634"/>
                  <a:gd name="T30" fmla="*/ 13870857 w 634"/>
                  <a:gd name="T31" fmla="*/ 6332569 h 634"/>
                  <a:gd name="T32" fmla="*/ 11813267 w 634"/>
                  <a:gd name="T33" fmla="*/ 1876626 h 634"/>
                  <a:gd name="T34" fmla="*/ 13870857 w 634"/>
                  <a:gd name="T35" fmla="*/ 6332569 h 634"/>
                  <a:gd name="T36" fmla="*/ 13826030 w 634"/>
                  <a:gd name="T37" fmla="*/ 6332569 h 634"/>
                  <a:gd name="T38" fmla="*/ 13870857 w 634"/>
                  <a:gd name="T39" fmla="*/ 6332569 h 634"/>
                  <a:gd name="T40" fmla="*/ 13870857 w 634"/>
                  <a:gd name="T41" fmla="*/ 6332569 h 634"/>
                  <a:gd name="T42" fmla="*/ 13826030 w 634"/>
                  <a:gd name="T43" fmla="*/ 6332569 h 634"/>
                  <a:gd name="T44" fmla="*/ 13870857 w 634"/>
                  <a:gd name="T45" fmla="*/ 6332569 h 634"/>
                  <a:gd name="T46" fmla="*/ 11813267 w 634"/>
                  <a:gd name="T47" fmla="*/ 10787089 h 634"/>
                  <a:gd name="T48" fmla="*/ 13870857 w 634"/>
                  <a:gd name="T49" fmla="*/ 6332569 h 634"/>
                  <a:gd name="T50" fmla="*/ 6938337 w 634"/>
                  <a:gd name="T51" fmla="*/ 12663710 h 634"/>
                  <a:gd name="T52" fmla="*/ 11813267 w 634"/>
                  <a:gd name="T53" fmla="*/ 10787089 h 634"/>
                  <a:gd name="T54" fmla="*/ 6938337 w 634"/>
                  <a:gd name="T55" fmla="*/ 12663710 h 634"/>
                  <a:gd name="T56" fmla="*/ 6938337 w 634"/>
                  <a:gd name="T57" fmla="*/ 12623293 h 634"/>
                  <a:gd name="T58" fmla="*/ 6938337 w 634"/>
                  <a:gd name="T59" fmla="*/ 12663710 h 634"/>
                  <a:gd name="T60" fmla="*/ 6938337 w 634"/>
                  <a:gd name="T61" fmla="*/ 12663710 h 634"/>
                  <a:gd name="T62" fmla="*/ 6938337 w 634"/>
                  <a:gd name="T63" fmla="*/ 12623293 h 634"/>
                  <a:gd name="T64" fmla="*/ 6938337 w 634"/>
                  <a:gd name="T65" fmla="*/ 12663710 h 634"/>
                  <a:gd name="T66" fmla="*/ 2058173 w 634"/>
                  <a:gd name="T67" fmla="*/ 10787089 h 634"/>
                  <a:gd name="T68" fmla="*/ 6938337 w 634"/>
                  <a:gd name="T69" fmla="*/ 12663710 h 634"/>
                  <a:gd name="T70" fmla="*/ 0 w 634"/>
                  <a:gd name="T71" fmla="*/ 6332569 h 634"/>
                  <a:gd name="T72" fmla="*/ 2058173 w 634"/>
                  <a:gd name="T73" fmla="*/ 10787089 h 634"/>
                  <a:gd name="T74" fmla="*/ 0 w 634"/>
                  <a:gd name="T75" fmla="*/ 6332569 h 634"/>
                  <a:gd name="T76" fmla="*/ 43345 w 634"/>
                  <a:gd name="T77" fmla="*/ 6332569 h 634"/>
                  <a:gd name="T78" fmla="*/ 0 w 634"/>
                  <a:gd name="T79" fmla="*/ 6332569 h 6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4"/>
                  <a:gd name="T121" fmla="*/ 0 h 634"/>
                  <a:gd name="T122" fmla="*/ 634 w 634"/>
                  <a:gd name="T123" fmla="*/ 634 h 6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4" h="634">
                    <a:moveTo>
                      <a:pt x="0" y="317"/>
                    </a:moveTo>
                    <a:lnTo>
                      <a:pt x="0" y="317"/>
                    </a:lnTo>
                    <a:lnTo>
                      <a:pt x="2" y="317"/>
                    </a:lnTo>
                    <a:lnTo>
                      <a:pt x="0" y="317"/>
                    </a:lnTo>
                    <a:close/>
                    <a:moveTo>
                      <a:pt x="0" y="317"/>
                    </a:moveTo>
                    <a:cubicBezTo>
                      <a:pt x="0" y="230"/>
                      <a:pt x="36" y="151"/>
                      <a:pt x="93" y="93"/>
                    </a:cubicBezTo>
                    <a:lnTo>
                      <a:pt x="94" y="94"/>
                    </a:lnTo>
                    <a:cubicBezTo>
                      <a:pt x="37" y="151"/>
                      <a:pt x="2" y="230"/>
                      <a:pt x="2" y="317"/>
                    </a:cubicBezTo>
                    <a:lnTo>
                      <a:pt x="0" y="317"/>
                    </a:lnTo>
                    <a:close/>
                    <a:moveTo>
                      <a:pt x="93" y="93"/>
                    </a:moveTo>
                    <a:cubicBezTo>
                      <a:pt x="151" y="36"/>
                      <a:pt x="230" y="0"/>
                      <a:pt x="317" y="0"/>
                    </a:cubicBezTo>
                    <a:lnTo>
                      <a:pt x="317" y="2"/>
                    </a:lnTo>
                    <a:cubicBezTo>
                      <a:pt x="230" y="2"/>
                      <a:pt x="151" y="37"/>
                      <a:pt x="94" y="94"/>
                    </a:cubicBezTo>
                    <a:lnTo>
                      <a:pt x="93" y="93"/>
                    </a:lnTo>
                    <a:close/>
                    <a:moveTo>
                      <a:pt x="317" y="0"/>
                    </a:moveTo>
                    <a:lnTo>
                      <a:pt x="317" y="0"/>
                    </a:lnTo>
                    <a:lnTo>
                      <a:pt x="317" y="2"/>
                    </a:lnTo>
                    <a:lnTo>
                      <a:pt x="317" y="0"/>
                    </a:lnTo>
                    <a:close/>
                    <a:moveTo>
                      <a:pt x="317" y="0"/>
                    </a:moveTo>
                    <a:lnTo>
                      <a:pt x="317" y="0"/>
                    </a:lnTo>
                    <a:lnTo>
                      <a:pt x="317" y="2"/>
                    </a:lnTo>
                    <a:lnTo>
                      <a:pt x="317" y="0"/>
                    </a:lnTo>
                    <a:close/>
                    <a:moveTo>
                      <a:pt x="317" y="0"/>
                    </a:moveTo>
                    <a:cubicBezTo>
                      <a:pt x="404" y="0"/>
                      <a:pt x="483" y="36"/>
                      <a:pt x="541" y="93"/>
                    </a:cubicBezTo>
                    <a:lnTo>
                      <a:pt x="540" y="94"/>
                    </a:lnTo>
                    <a:cubicBezTo>
                      <a:pt x="483" y="37"/>
                      <a:pt x="404" y="2"/>
                      <a:pt x="317" y="2"/>
                    </a:cubicBezTo>
                    <a:lnTo>
                      <a:pt x="317" y="0"/>
                    </a:lnTo>
                    <a:close/>
                    <a:moveTo>
                      <a:pt x="541" y="93"/>
                    </a:moveTo>
                    <a:cubicBezTo>
                      <a:pt x="598" y="151"/>
                      <a:pt x="634" y="230"/>
                      <a:pt x="634" y="317"/>
                    </a:cubicBezTo>
                    <a:lnTo>
                      <a:pt x="632" y="317"/>
                    </a:lnTo>
                    <a:cubicBezTo>
                      <a:pt x="632" y="230"/>
                      <a:pt x="597" y="151"/>
                      <a:pt x="540" y="94"/>
                    </a:cubicBezTo>
                    <a:lnTo>
                      <a:pt x="541" y="93"/>
                    </a:lnTo>
                    <a:close/>
                    <a:moveTo>
                      <a:pt x="634" y="317"/>
                    </a:moveTo>
                    <a:lnTo>
                      <a:pt x="634" y="317"/>
                    </a:lnTo>
                    <a:lnTo>
                      <a:pt x="632" y="317"/>
                    </a:lnTo>
                    <a:lnTo>
                      <a:pt x="634" y="317"/>
                    </a:lnTo>
                    <a:close/>
                    <a:moveTo>
                      <a:pt x="634" y="317"/>
                    </a:moveTo>
                    <a:lnTo>
                      <a:pt x="634" y="317"/>
                    </a:lnTo>
                    <a:lnTo>
                      <a:pt x="632" y="317"/>
                    </a:lnTo>
                    <a:lnTo>
                      <a:pt x="634" y="317"/>
                    </a:lnTo>
                    <a:close/>
                    <a:moveTo>
                      <a:pt x="634" y="317"/>
                    </a:moveTo>
                    <a:cubicBezTo>
                      <a:pt x="634" y="404"/>
                      <a:pt x="598" y="483"/>
                      <a:pt x="541" y="541"/>
                    </a:cubicBezTo>
                    <a:lnTo>
                      <a:pt x="540" y="540"/>
                    </a:lnTo>
                    <a:cubicBezTo>
                      <a:pt x="597" y="483"/>
                      <a:pt x="632" y="404"/>
                      <a:pt x="632" y="317"/>
                    </a:cubicBezTo>
                    <a:lnTo>
                      <a:pt x="634" y="317"/>
                    </a:lnTo>
                    <a:close/>
                    <a:moveTo>
                      <a:pt x="541" y="541"/>
                    </a:moveTo>
                    <a:cubicBezTo>
                      <a:pt x="483" y="598"/>
                      <a:pt x="404" y="634"/>
                      <a:pt x="317" y="634"/>
                    </a:cubicBezTo>
                    <a:lnTo>
                      <a:pt x="317" y="632"/>
                    </a:lnTo>
                    <a:cubicBezTo>
                      <a:pt x="404" y="632"/>
                      <a:pt x="483" y="597"/>
                      <a:pt x="540" y="540"/>
                    </a:cubicBezTo>
                    <a:lnTo>
                      <a:pt x="541" y="541"/>
                    </a:lnTo>
                    <a:close/>
                    <a:moveTo>
                      <a:pt x="317" y="634"/>
                    </a:moveTo>
                    <a:lnTo>
                      <a:pt x="317" y="634"/>
                    </a:lnTo>
                    <a:lnTo>
                      <a:pt x="317" y="632"/>
                    </a:lnTo>
                    <a:lnTo>
                      <a:pt x="317" y="634"/>
                    </a:lnTo>
                    <a:close/>
                    <a:moveTo>
                      <a:pt x="317" y="634"/>
                    </a:moveTo>
                    <a:lnTo>
                      <a:pt x="317" y="634"/>
                    </a:lnTo>
                    <a:lnTo>
                      <a:pt x="317" y="632"/>
                    </a:lnTo>
                    <a:lnTo>
                      <a:pt x="317" y="634"/>
                    </a:lnTo>
                    <a:close/>
                    <a:moveTo>
                      <a:pt x="317" y="634"/>
                    </a:moveTo>
                    <a:cubicBezTo>
                      <a:pt x="230" y="634"/>
                      <a:pt x="151" y="598"/>
                      <a:pt x="93" y="541"/>
                    </a:cubicBezTo>
                    <a:lnTo>
                      <a:pt x="94" y="540"/>
                    </a:lnTo>
                    <a:cubicBezTo>
                      <a:pt x="151" y="597"/>
                      <a:pt x="230" y="632"/>
                      <a:pt x="317" y="632"/>
                    </a:cubicBezTo>
                    <a:lnTo>
                      <a:pt x="317" y="634"/>
                    </a:lnTo>
                    <a:close/>
                    <a:moveTo>
                      <a:pt x="93" y="541"/>
                    </a:moveTo>
                    <a:cubicBezTo>
                      <a:pt x="36" y="483"/>
                      <a:pt x="0" y="404"/>
                      <a:pt x="0" y="317"/>
                    </a:cubicBezTo>
                    <a:lnTo>
                      <a:pt x="2" y="317"/>
                    </a:lnTo>
                    <a:cubicBezTo>
                      <a:pt x="2" y="404"/>
                      <a:pt x="37" y="483"/>
                      <a:pt x="94" y="540"/>
                    </a:cubicBezTo>
                    <a:lnTo>
                      <a:pt x="93" y="541"/>
                    </a:lnTo>
                    <a:close/>
                    <a:moveTo>
                      <a:pt x="0" y="317"/>
                    </a:moveTo>
                    <a:lnTo>
                      <a:pt x="0" y="317"/>
                    </a:lnTo>
                    <a:lnTo>
                      <a:pt x="2" y="317"/>
                    </a:lnTo>
                    <a:lnTo>
                      <a:pt x="0" y="31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5" name="Freeform 18">
                <a:extLst>
                  <a:ext uri="{FF2B5EF4-FFF2-40B4-BE49-F238E27FC236}">
                    <a16:creationId xmlns:a16="http://schemas.microsoft.com/office/drawing/2014/main" xmlns="" id="{FCB640A6-2349-4E60-BE4D-C5AF707C0ECB}"/>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6" name="Freeform 19">
                <a:extLst>
                  <a:ext uri="{FF2B5EF4-FFF2-40B4-BE49-F238E27FC236}">
                    <a16:creationId xmlns:a16="http://schemas.microsoft.com/office/drawing/2014/main" xmlns="" id="{8BEB9CC9-F3F5-465D-9901-326C60F0E7C9}"/>
                  </a:ext>
                </a:extLst>
              </p:cNvPr>
              <p:cNvSpPr>
                <a:spLocks noEditPoints="1"/>
              </p:cNvSpPr>
              <p:nvPr/>
            </p:nvSpPr>
            <p:spPr bwMode="auto">
              <a:xfrm>
                <a:off x="3426" y="1355"/>
                <a:ext cx="593" cy="241"/>
              </a:xfrm>
              <a:custGeom>
                <a:avLst/>
                <a:gdLst>
                  <a:gd name="T0" fmla="*/ 3727274 w 170"/>
                  <a:gd name="T1" fmla="*/ 396218 h 70"/>
                  <a:gd name="T2" fmla="*/ 2255312 w 170"/>
                  <a:gd name="T3" fmla="*/ 372868 h 70"/>
                  <a:gd name="T4" fmla="*/ 2280643 w 170"/>
                  <a:gd name="T5" fmla="*/ 178013 h 70"/>
                  <a:gd name="T6" fmla="*/ 2431963 w 170"/>
                  <a:gd name="T7" fmla="*/ 16440 h 70"/>
                  <a:gd name="T8" fmla="*/ 1904123 w 170"/>
                  <a:gd name="T9" fmla="*/ 0 h 70"/>
                  <a:gd name="T10" fmla="*/ 1709441 w 170"/>
                  <a:gd name="T11" fmla="*/ 138386 h 70"/>
                  <a:gd name="T12" fmla="*/ 1709441 w 170"/>
                  <a:gd name="T13" fmla="*/ 413074 h 70"/>
                  <a:gd name="T14" fmla="*/ 1270014 w 170"/>
                  <a:gd name="T15" fmla="*/ 572678 h 70"/>
                  <a:gd name="T16" fmla="*/ 962205 w 170"/>
                  <a:gd name="T17" fmla="*/ 985907 h 70"/>
                  <a:gd name="T18" fmla="*/ 0 w 170"/>
                  <a:gd name="T19" fmla="*/ 1382531 h 70"/>
                  <a:gd name="T20" fmla="*/ 923877 w 170"/>
                  <a:gd name="T21" fmla="*/ 1342335 h 70"/>
                  <a:gd name="T22" fmla="*/ 1181640 w 170"/>
                  <a:gd name="T23" fmla="*/ 1220923 h 70"/>
                  <a:gd name="T24" fmla="*/ 1490041 w 170"/>
                  <a:gd name="T25" fmla="*/ 905957 h 70"/>
                  <a:gd name="T26" fmla="*/ 1797850 w 170"/>
                  <a:gd name="T27" fmla="*/ 865892 h 70"/>
                  <a:gd name="T28" fmla="*/ 1823014 w 170"/>
                  <a:gd name="T29" fmla="*/ 1124127 h 70"/>
                  <a:gd name="T30" fmla="*/ 2017833 w 170"/>
                  <a:gd name="T31" fmla="*/ 1302140 h 70"/>
                  <a:gd name="T32" fmla="*/ 2457259 w 170"/>
                  <a:gd name="T33" fmla="*/ 1302140 h 70"/>
                  <a:gd name="T34" fmla="*/ 2280643 w 170"/>
                  <a:gd name="T35" fmla="*/ 1083970 h 70"/>
                  <a:gd name="T36" fmla="*/ 2255312 w 170"/>
                  <a:gd name="T37" fmla="*/ 807859 h 70"/>
                  <a:gd name="T38" fmla="*/ 3530969 w 170"/>
                  <a:gd name="T39" fmla="*/ 946114 h 70"/>
                  <a:gd name="T40" fmla="*/ 3727274 w 170"/>
                  <a:gd name="T41" fmla="*/ 396218 h 70"/>
                  <a:gd name="T42" fmla="*/ 3550657 w 170"/>
                  <a:gd name="T43" fmla="*/ 476443 h 70"/>
                  <a:gd name="T44" fmla="*/ 3419464 w 170"/>
                  <a:gd name="T45" fmla="*/ 849487 h 70"/>
                  <a:gd name="T46" fmla="*/ 3374006 w 170"/>
                  <a:gd name="T47" fmla="*/ 533054 h 70"/>
                  <a:gd name="T48" fmla="*/ 2633911 w 170"/>
                  <a:gd name="T49" fmla="*/ 572678 h 70"/>
                  <a:gd name="T50" fmla="*/ 3356397 w 170"/>
                  <a:gd name="T51" fmla="*/ 670906 h 70"/>
                  <a:gd name="T52" fmla="*/ 2651945 w 170"/>
                  <a:gd name="T53" fmla="*/ 631282 h 70"/>
                  <a:gd name="T54" fmla="*/ 3286238 w 170"/>
                  <a:gd name="T55" fmla="*/ 831078 h 70"/>
                  <a:gd name="T56" fmla="*/ 2633911 w 170"/>
                  <a:gd name="T57" fmla="*/ 694614 h 70"/>
                  <a:gd name="T58" fmla="*/ 2280643 w 170"/>
                  <a:gd name="T59" fmla="*/ 533054 h 70"/>
                  <a:gd name="T60" fmla="*/ 1709441 w 170"/>
                  <a:gd name="T61" fmla="*/ 572678 h 70"/>
                  <a:gd name="T62" fmla="*/ 2237267 w 170"/>
                  <a:gd name="T63" fmla="*/ 631282 h 70"/>
                  <a:gd name="T64" fmla="*/ 1709441 w 170"/>
                  <a:gd name="T65" fmla="*/ 694614 h 70"/>
                  <a:gd name="T66" fmla="*/ 2212528 w 170"/>
                  <a:gd name="T67" fmla="*/ 751259 h 70"/>
                  <a:gd name="T68" fmla="*/ 1709441 w 170"/>
                  <a:gd name="T69" fmla="*/ 728075 h 70"/>
                  <a:gd name="T70" fmla="*/ 1426964 w 170"/>
                  <a:gd name="T71" fmla="*/ 790886 h 70"/>
                  <a:gd name="T72" fmla="*/ 1093398 w 170"/>
                  <a:gd name="T73" fmla="*/ 1124127 h 70"/>
                  <a:gd name="T74" fmla="*/ 659458 w 170"/>
                  <a:gd name="T75" fmla="*/ 1203946 h 70"/>
                  <a:gd name="T76" fmla="*/ 307809 w 170"/>
                  <a:gd name="T77" fmla="*/ 1302140 h 70"/>
                  <a:gd name="T78" fmla="*/ 2149025 w 170"/>
                  <a:gd name="T79" fmla="*/ 98228 h 70"/>
                  <a:gd name="T80" fmla="*/ 1929469 w 170"/>
                  <a:gd name="T81" fmla="*/ 98228 h 70"/>
                  <a:gd name="T82" fmla="*/ 2106074 w 170"/>
                  <a:gd name="T83" fmla="*/ 354625 h 70"/>
                  <a:gd name="T84" fmla="*/ 2080778 w 170"/>
                  <a:gd name="T85" fmla="*/ 194869 h 70"/>
                  <a:gd name="T86" fmla="*/ 1841230 w 170"/>
                  <a:gd name="T87" fmla="*/ 338185 h 70"/>
                  <a:gd name="T88" fmla="*/ 1841230 w 170"/>
                  <a:gd name="T89" fmla="*/ 178013 h 70"/>
                  <a:gd name="T90" fmla="*/ 2237267 w 170"/>
                  <a:gd name="T91" fmla="*/ 1244142 h 70"/>
                  <a:gd name="T92" fmla="*/ 2124154 w 170"/>
                  <a:gd name="T93" fmla="*/ 1124127 h 70"/>
                  <a:gd name="T94" fmla="*/ 2061212 w 170"/>
                  <a:gd name="T95" fmla="*/ 1244142 h 70"/>
                  <a:gd name="T96" fmla="*/ 1972848 w 170"/>
                  <a:gd name="T97" fmla="*/ 1147301 h 70"/>
                  <a:gd name="T98" fmla="*/ 2124154 w 170"/>
                  <a:gd name="T99" fmla="*/ 1025937 h 70"/>
                  <a:gd name="T100" fmla="*/ 2106074 w 170"/>
                  <a:gd name="T101" fmla="*/ 831078 h 70"/>
                  <a:gd name="T102" fmla="*/ 1972848 w 170"/>
                  <a:gd name="T103" fmla="*/ 1025937 h 70"/>
                  <a:gd name="T104" fmla="*/ 1947503 w 170"/>
                  <a:gd name="T105" fmla="*/ 849487 h 70"/>
                  <a:gd name="T106" fmla="*/ 1004985 w 170"/>
                  <a:gd name="T107" fmla="*/ 1164323 h 70"/>
                  <a:gd name="T108" fmla="*/ 942092 w 170"/>
                  <a:gd name="T109" fmla="*/ 1124127 h 70"/>
                  <a:gd name="T110" fmla="*/ 899138 w 170"/>
                  <a:gd name="T111" fmla="*/ 1187507 h 70"/>
                  <a:gd name="T112" fmla="*/ 962205 w 170"/>
                  <a:gd name="T113" fmla="*/ 1244142 h 70"/>
                  <a:gd name="T114" fmla="*/ 1004985 w 170"/>
                  <a:gd name="T115" fmla="*/ 1164323 h 70"/>
                  <a:gd name="T116" fmla="*/ 325888 w 170"/>
                  <a:gd name="T117" fmla="*/ 1302140 h 70"/>
                  <a:gd name="T118" fmla="*/ 634283 w 170"/>
                  <a:gd name="T119" fmla="*/ 1260547 h 70"/>
                  <a:gd name="T120" fmla="*/ 1093398 w 170"/>
                  <a:gd name="T121" fmla="*/ 1124127 h 70"/>
                  <a:gd name="T122" fmla="*/ 1469879 w 170"/>
                  <a:gd name="T123" fmla="*/ 653031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170" y="20"/>
                    </a:moveTo>
                    <a:lnTo>
                      <a:pt x="103" y="19"/>
                    </a:lnTo>
                    <a:lnTo>
                      <a:pt x="104" y="9"/>
                    </a:lnTo>
                    <a:lnTo>
                      <a:pt x="111" y="1"/>
                    </a:lnTo>
                    <a:lnTo>
                      <a:pt x="87" y="0"/>
                    </a:lnTo>
                    <a:lnTo>
                      <a:pt x="78" y="7"/>
                    </a:lnTo>
                    <a:lnTo>
                      <a:pt x="78" y="21"/>
                    </a:lnTo>
                    <a:cubicBezTo>
                      <a:pt x="78" y="21"/>
                      <a:pt x="63" y="22"/>
                      <a:pt x="58" y="29"/>
                    </a:cubicBezTo>
                    <a:cubicBezTo>
                      <a:pt x="52" y="36"/>
                      <a:pt x="49" y="48"/>
                      <a:pt x="44" y="50"/>
                    </a:cubicBezTo>
                    <a:cubicBezTo>
                      <a:pt x="39" y="53"/>
                      <a:pt x="0" y="70"/>
                      <a:pt x="0" y="70"/>
                    </a:cubicBezTo>
                    <a:lnTo>
                      <a:pt x="42" y="68"/>
                    </a:lnTo>
                    <a:cubicBezTo>
                      <a:pt x="47" y="67"/>
                      <a:pt x="52" y="65"/>
                      <a:pt x="54" y="62"/>
                    </a:cubicBezTo>
                    <a:cubicBezTo>
                      <a:pt x="58" y="57"/>
                      <a:pt x="65" y="47"/>
                      <a:pt x="68" y="46"/>
                    </a:cubicBezTo>
                    <a:cubicBezTo>
                      <a:pt x="72" y="45"/>
                      <a:pt x="82" y="44"/>
                      <a:pt x="82" y="44"/>
                    </a:cubicBezTo>
                    <a:lnTo>
                      <a:pt x="83" y="57"/>
                    </a:lnTo>
                    <a:lnTo>
                      <a:pt x="92" y="66"/>
                    </a:lnTo>
                    <a:lnTo>
                      <a:pt x="112" y="66"/>
                    </a:lnTo>
                    <a:lnTo>
                      <a:pt x="104" y="55"/>
                    </a:lnTo>
                    <a:lnTo>
                      <a:pt x="103" y="41"/>
                    </a:lnTo>
                    <a:lnTo>
                      <a:pt x="161" y="48"/>
                    </a:lnTo>
                    <a:lnTo>
                      <a:pt x="170" y="20"/>
                    </a:lnTo>
                    <a:close/>
                    <a:moveTo>
                      <a:pt x="162" y="24"/>
                    </a:moveTo>
                    <a:lnTo>
                      <a:pt x="156" y="43"/>
                    </a:lnTo>
                    <a:moveTo>
                      <a:pt x="154" y="27"/>
                    </a:moveTo>
                    <a:lnTo>
                      <a:pt x="120" y="29"/>
                    </a:lnTo>
                    <a:moveTo>
                      <a:pt x="153" y="34"/>
                    </a:moveTo>
                    <a:lnTo>
                      <a:pt x="121" y="32"/>
                    </a:lnTo>
                    <a:moveTo>
                      <a:pt x="150" y="42"/>
                    </a:moveTo>
                    <a:lnTo>
                      <a:pt x="120" y="35"/>
                    </a:lnTo>
                    <a:moveTo>
                      <a:pt x="104" y="27"/>
                    </a:moveTo>
                    <a:lnTo>
                      <a:pt x="78" y="29"/>
                    </a:lnTo>
                    <a:moveTo>
                      <a:pt x="102" y="32"/>
                    </a:moveTo>
                    <a:lnTo>
                      <a:pt x="78" y="35"/>
                    </a:lnTo>
                    <a:moveTo>
                      <a:pt x="101" y="38"/>
                    </a:moveTo>
                    <a:lnTo>
                      <a:pt x="78" y="37"/>
                    </a:lnTo>
                    <a:moveTo>
                      <a:pt x="65" y="40"/>
                    </a:moveTo>
                    <a:lnTo>
                      <a:pt x="50" y="57"/>
                    </a:lnTo>
                    <a:moveTo>
                      <a:pt x="30" y="61"/>
                    </a:moveTo>
                    <a:lnTo>
                      <a:pt x="14" y="66"/>
                    </a:lnTo>
                    <a:moveTo>
                      <a:pt x="98" y="5"/>
                    </a:moveTo>
                    <a:lnTo>
                      <a:pt x="88" y="5"/>
                    </a:lnTo>
                    <a:moveTo>
                      <a:pt x="96" y="18"/>
                    </a:moveTo>
                    <a:lnTo>
                      <a:pt x="95" y="10"/>
                    </a:lnTo>
                    <a:moveTo>
                      <a:pt x="84" y="17"/>
                    </a:moveTo>
                    <a:lnTo>
                      <a:pt x="84" y="9"/>
                    </a:lnTo>
                    <a:moveTo>
                      <a:pt x="102" y="63"/>
                    </a:moveTo>
                    <a:lnTo>
                      <a:pt x="97" y="57"/>
                    </a:lnTo>
                    <a:moveTo>
                      <a:pt x="94" y="63"/>
                    </a:moveTo>
                    <a:lnTo>
                      <a:pt x="90" y="58"/>
                    </a:lnTo>
                    <a:moveTo>
                      <a:pt x="97" y="52"/>
                    </a:moveTo>
                    <a:lnTo>
                      <a:pt x="96" y="42"/>
                    </a:lnTo>
                    <a:moveTo>
                      <a:pt x="90" y="52"/>
                    </a:moveTo>
                    <a:lnTo>
                      <a:pt x="89" y="43"/>
                    </a:lnTo>
                    <a:moveTo>
                      <a:pt x="46" y="59"/>
                    </a:moveTo>
                    <a:cubicBezTo>
                      <a:pt x="46" y="58"/>
                      <a:pt x="45" y="57"/>
                      <a:pt x="43" y="57"/>
                    </a:cubicBezTo>
                    <a:cubicBezTo>
                      <a:pt x="42" y="57"/>
                      <a:pt x="41" y="59"/>
                      <a:pt x="41" y="60"/>
                    </a:cubicBezTo>
                    <a:cubicBezTo>
                      <a:pt x="41" y="62"/>
                      <a:pt x="42" y="63"/>
                      <a:pt x="44" y="63"/>
                    </a:cubicBezTo>
                    <a:cubicBezTo>
                      <a:pt x="45" y="62"/>
                      <a:pt x="47" y="61"/>
                      <a:pt x="46" y="59"/>
                    </a:cubicBezTo>
                    <a:close/>
                    <a:moveTo>
                      <a:pt x="15" y="66"/>
                    </a:moveTo>
                    <a:lnTo>
                      <a:pt x="29" y="64"/>
                    </a:lnTo>
                    <a:moveTo>
                      <a:pt x="50" y="57"/>
                    </a:moveTo>
                    <a:lnTo>
                      <a:pt x="67" y="33"/>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7" name="Freeform 20">
                <a:extLst>
                  <a:ext uri="{FF2B5EF4-FFF2-40B4-BE49-F238E27FC236}">
                    <a16:creationId xmlns:a16="http://schemas.microsoft.com/office/drawing/2014/main" xmlns="" id="{796D4AB3-FEDD-49A5-87EB-DC0A186527C6}"/>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8" name="Freeform 21">
                <a:extLst>
                  <a:ext uri="{FF2B5EF4-FFF2-40B4-BE49-F238E27FC236}">
                    <a16:creationId xmlns:a16="http://schemas.microsoft.com/office/drawing/2014/main" xmlns="" id="{B14C3B5C-2A3B-4A1B-A7A2-703803819551}"/>
                  </a:ext>
                </a:extLst>
              </p:cNvPr>
              <p:cNvSpPr>
                <a:spLocks noEditPoints="1"/>
              </p:cNvSpPr>
              <p:nvPr/>
            </p:nvSpPr>
            <p:spPr bwMode="auto">
              <a:xfrm>
                <a:off x="3056" y="1438"/>
                <a:ext cx="412" cy="486"/>
              </a:xfrm>
              <a:custGeom>
                <a:avLst/>
                <a:gdLst>
                  <a:gd name="T0" fmla="*/ 2409781 w 118"/>
                  <a:gd name="T1" fmla="*/ 0 h 141"/>
                  <a:gd name="T2" fmla="*/ 1195460 w 118"/>
                  <a:gd name="T3" fmla="*/ 774477 h 141"/>
                  <a:gd name="T4" fmla="*/ 1063767 w 118"/>
                  <a:gd name="T5" fmla="*/ 595484 h 141"/>
                  <a:gd name="T6" fmla="*/ 1081308 w 118"/>
                  <a:gd name="T7" fmla="*/ 398889 h 141"/>
                  <a:gd name="T8" fmla="*/ 664773 w 118"/>
                  <a:gd name="T9" fmla="*/ 659164 h 141"/>
                  <a:gd name="T10" fmla="*/ 576025 w 118"/>
                  <a:gd name="T11" fmla="*/ 855194 h 141"/>
                  <a:gd name="T12" fmla="*/ 751851 w 118"/>
                  <a:gd name="T13" fmla="*/ 1098563 h 141"/>
                  <a:gd name="T14" fmla="*/ 505454 w 118"/>
                  <a:gd name="T15" fmla="*/ 1474107 h 141"/>
                  <a:gd name="T16" fmla="*/ 550607 w 118"/>
                  <a:gd name="T17" fmla="*/ 1970378 h 141"/>
                  <a:gd name="T18" fmla="*/ 0 w 118"/>
                  <a:gd name="T19" fmla="*/ 2808535 h 141"/>
                  <a:gd name="T20" fmla="*/ 728482 w 118"/>
                  <a:gd name="T21" fmla="*/ 2272012 h 141"/>
                  <a:gd name="T22" fmla="*/ 860312 w 118"/>
                  <a:gd name="T23" fmla="*/ 2034058 h 141"/>
                  <a:gd name="T24" fmla="*/ 903858 w 118"/>
                  <a:gd name="T25" fmla="*/ 1635169 h 141"/>
                  <a:gd name="T26" fmla="*/ 1125022 w 118"/>
                  <a:gd name="T27" fmla="*/ 1433772 h 141"/>
                  <a:gd name="T28" fmla="*/ 1322684 w 118"/>
                  <a:gd name="T29" fmla="*/ 1613299 h 141"/>
                  <a:gd name="T30" fmla="*/ 1587345 w 118"/>
                  <a:gd name="T31" fmla="*/ 1653668 h 141"/>
                  <a:gd name="T32" fmla="*/ 1967660 w 118"/>
                  <a:gd name="T33" fmla="*/ 1433772 h 141"/>
                  <a:gd name="T34" fmla="*/ 1676058 w 118"/>
                  <a:gd name="T35" fmla="*/ 1334963 h 141"/>
                  <a:gd name="T36" fmla="*/ 1480347 w 118"/>
                  <a:gd name="T37" fmla="*/ 1133528 h 141"/>
                  <a:gd name="T38" fmla="*/ 2606846 w 118"/>
                  <a:gd name="T39" fmla="*/ 578412 h 141"/>
                  <a:gd name="T40" fmla="*/ 2409781 w 118"/>
                  <a:gd name="T41" fmla="*/ 0 h 141"/>
                  <a:gd name="T42" fmla="*/ 2295664 w 118"/>
                  <a:gd name="T43" fmla="*/ 162441 h 141"/>
                  <a:gd name="T44" fmla="*/ 2454815 w 118"/>
                  <a:gd name="T45" fmla="*/ 538043 h 141"/>
                  <a:gd name="T46" fmla="*/ 2208404 w 118"/>
                  <a:gd name="T47" fmla="*/ 300207 h 141"/>
                  <a:gd name="T48" fmla="*/ 1612166 w 118"/>
                  <a:gd name="T49" fmla="*/ 739464 h 141"/>
                  <a:gd name="T50" fmla="*/ 2277365 w 118"/>
                  <a:gd name="T51" fmla="*/ 439223 h 141"/>
                  <a:gd name="T52" fmla="*/ 1676058 w 118"/>
                  <a:gd name="T53" fmla="*/ 774477 h 141"/>
                  <a:gd name="T54" fmla="*/ 2321069 w 118"/>
                  <a:gd name="T55" fmla="*/ 595484 h 141"/>
                  <a:gd name="T56" fmla="*/ 1701462 w 118"/>
                  <a:gd name="T57" fmla="*/ 838288 h 141"/>
                  <a:gd name="T58" fmla="*/ 1302472 w 118"/>
                  <a:gd name="T59" fmla="*/ 895694 h 141"/>
                  <a:gd name="T60" fmla="*/ 860312 w 118"/>
                  <a:gd name="T61" fmla="*/ 1237711 h 141"/>
                  <a:gd name="T62" fmla="*/ 1322684 w 118"/>
                  <a:gd name="T63" fmla="*/ 1017801 h 141"/>
                  <a:gd name="T64" fmla="*/ 929301 w 118"/>
                  <a:gd name="T65" fmla="*/ 1334963 h 141"/>
                  <a:gd name="T66" fmla="*/ 1391170 w 118"/>
                  <a:gd name="T67" fmla="*/ 1115067 h 141"/>
                  <a:gd name="T68" fmla="*/ 974467 w 118"/>
                  <a:gd name="T69" fmla="*/ 1353424 h 141"/>
                  <a:gd name="T70" fmla="*/ 797018 w 118"/>
                  <a:gd name="T71" fmla="*/ 1554455 h 141"/>
                  <a:gd name="T72" fmla="*/ 728482 w 118"/>
                  <a:gd name="T73" fmla="*/ 2010761 h 141"/>
                  <a:gd name="T74" fmla="*/ 416703 w 118"/>
                  <a:gd name="T75" fmla="*/ 2312395 h 141"/>
                  <a:gd name="T76" fmla="*/ 220993 w 118"/>
                  <a:gd name="T77" fmla="*/ 2572091 h 141"/>
                  <a:gd name="T78" fmla="*/ 903858 w 118"/>
                  <a:gd name="T79" fmla="*/ 595484 h 141"/>
                  <a:gd name="T80" fmla="*/ 728482 w 118"/>
                  <a:gd name="T81" fmla="*/ 716167 h 141"/>
                  <a:gd name="T82" fmla="*/ 1063767 w 118"/>
                  <a:gd name="T83" fmla="*/ 838288 h 141"/>
                  <a:gd name="T84" fmla="*/ 929301 w 118"/>
                  <a:gd name="T85" fmla="*/ 716167 h 141"/>
                  <a:gd name="T86" fmla="*/ 840564 w 118"/>
                  <a:gd name="T87" fmla="*/ 977432 h 141"/>
                  <a:gd name="T88" fmla="*/ 728482 w 118"/>
                  <a:gd name="T89" fmla="*/ 838288 h 141"/>
                  <a:gd name="T90" fmla="*/ 1721092 w 118"/>
                  <a:gd name="T91" fmla="*/ 1497404 h 141"/>
                  <a:gd name="T92" fmla="*/ 1569095 w 118"/>
                  <a:gd name="T93" fmla="*/ 1457035 h 141"/>
                  <a:gd name="T94" fmla="*/ 1587345 w 118"/>
                  <a:gd name="T95" fmla="*/ 1594790 h 141"/>
                  <a:gd name="T96" fmla="*/ 1454929 w 118"/>
                  <a:gd name="T97" fmla="*/ 1554455 h 141"/>
                  <a:gd name="T98" fmla="*/ 1498050 w 118"/>
                  <a:gd name="T99" fmla="*/ 1374894 h 141"/>
                  <a:gd name="T100" fmla="*/ 1366230 w 118"/>
                  <a:gd name="T101" fmla="*/ 1237711 h 141"/>
                  <a:gd name="T102" fmla="*/ 1391170 w 118"/>
                  <a:gd name="T103" fmla="*/ 1457035 h 141"/>
                  <a:gd name="T104" fmla="*/ 1259355 w 118"/>
                  <a:gd name="T105" fmla="*/ 1334963 h 141"/>
                  <a:gd name="T106" fmla="*/ 708308 w 118"/>
                  <a:gd name="T107" fmla="*/ 2092902 h 141"/>
                  <a:gd name="T108" fmla="*/ 619571 w 118"/>
                  <a:gd name="T109" fmla="*/ 2092902 h 141"/>
                  <a:gd name="T110" fmla="*/ 594153 w 118"/>
                  <a:gd name="T111" fmla="*/ 2173251 h 141"/>
                  <a:gd name="T112" fmla="*/ 682901 w 118"/>
                  <a:gd name="T113" fmla="*/ 2173251 h 141"/>
                  <a:gd name="T114" fmla="*/ 708308 w 118"/>
                  <a:gd name="T115" fmla="*/ 2092902 h 141"/>
                  <a:gd name="T116" fmla="*/ 220993 w 118"/>
                  <a:gd name="T117" fmla="*/ 2572091 h 141"/>
                  <a:gd name="T118" fmla="*/ 461737 w 118"/>
                  <a:gd name="T119" fmla="*/ 2369267 h 141"/>
                  <a:gd name="T120" fmla="*/ 728482 w 118"/>
                  <a:gd name="T121" fmla="*/ 1993675 h 141"/>
                  <a:gd name="T122" fmla="*/ 708308 w 118"/>
                  <a:gd name="T123" fmla="*/ 141526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109" y="0"/>
                    </a:moveTo>
                    <a:lnTo>
                      <a:pt x="54" y="39"/>
                    </a:lnTo>
                    <a:lnTo>
                      <a:pt x="48" y="30"/>
                    </a:lnTo>
                    <a:lnTo>
                      <a:pt x="49" y="20"/>
                    </a:lnTo>
                    <a:lnTo>
                      <a:pt x="30" y="33"/>
                    </a:lnTo>
                    <a:lnTo>
                      <a:pt x="26" y="43"/>
                    </a:lnTo>
                    <a:lnTo>
                      <a:pt x="34" y="55"/>
                    </a:lnTo>
                    <a:cubicBezTo>
                      <a:pt x="34" y="55"/>
                      <a:pt x="24" y="65"/>
                      <a:pt x="23" y="74"/>
                    </a:cubicBezTo>
                    <a:cubicBezTo>
                      <a:pt x="22" y="83"/>
                      <a:pt x="27" y="94"/>
                      <a:pt x="25" y="99"/>
                    </a:cubicBezTo>
                    <a:cubicBezTo>
                      <a:pt x="22" y="104"/>
                      <a:pt x="0" y="141"/>
                      <a:pt x="0" y="141"/>
                    </a:cubicBezTo>
                    <a:lnTo>
                      <a:pt x="33" y="114"/>
                    </a:lnTo>
                    <a:cubicBezTo>
                      <a:pt x="37" y="110"/>
                      <a:pt x="39" y="106"/>
                      <a:pt x="39" y="102"/>
                    </a:cubicBezTo>
                    <a:cubicBezTo>
                      <a:pt x="40" y="96"/>
                      <a:pt x="39" y="84"/>
                      <a:pt x="41" y="82"/>
                    </a:cubicBezTo>
                    <a:cubicBezTo>
                      <a:pt x="44" y="78"/>
                      <a:pt x="51" y="72"/>
                      <a:pt x="51" y="72"/>
                    </a:cubicBezTo>
                    <a:lnTo>
                      <a:pt x="60" y="81"/>
                    </a:lnTo>
                    <a:lnTo>
                      <a:pt x="72" y="83"/>
                    </a:lnTo>
                    <a:lnTo>
                      <a:pt x="89" y="72"/>
                    </a:lnTo>
                    <a:lnTo>
                      <a:pt x="76" y="67"/>
                    </a:lnTo>
                    <a:lnTo>
                      <a:pt x="67" y="57"/>
                    </a:lnTo>
                    <a:lnTo>
                      <a:pt x="118" y="29"/>
                    </a:lnTo>
                    <a:lnTo>
                      <a:pt x="109" y="0"/>
                    </a:lnTo>
                    <a:close/>
                    <a:moveTo>
                      <a:pt x="104" y="8"/>
                    </a:moveTo>
                    <a:lnTo>
                      <a:pt x="111" y="27"/>
                    </a:lnTo>
                    <a:moveTo>
                      <a:pt x="100" y="15"/>
                    </a:moveTo>
                    <a:lnTo>
                      <a:pt x="73" y="37"/>
                    </a:lnTo>
                    <a:moveTo>
                      <a:pt x="103" y="22"/>
                    </a:moveTo>
                    <a:lnTo>
                      <a:pt x="76" y="39"/>
                    </a:lnTo>
                    <a:moveTo>
                      <a:pt x="105" y="30"/>
                    </a:moveTo>
                    <a:lnTo>
                      <a:pt x="77" y="42"/>
                    </a:lnTo>
                    <a:moveTo>
                      <a:pt x="59" y="45"/>
                    </a:moveTo>
                    <a:lnTo>
                      <a:pt x="39" y="62"/>
                    </a:lnTo>
                    <a:moveTo>
                      <a:pt x="60" y="51"/>
                    </a:moveTo>
                    <a:lnTo>
                      <a:pt x="42" y="67"/>
                    </a:lnTo>
                    <a:moveTo>
                      <a:pt x="63" y="56"/>
                    </a:moveTo>
                    <a:lnTo>
                      <a:pt x="44" y="68"/>
                    </a:lnTo>
                    <a:moveTo>
                      <a:pt x="36" y="78"/>
                    </a:moveTo>
                    <a:lnTo>
                      <a:pt x="33" y="101"/>
                    </a:lnTo>
                    <a:moveTo>
                      <a:pt x="19" y="116"/>
                    </a:moveTo>
                    <a:lnTo>
                      <a:pt x="10" y="129"/>
                    </a:lnTo>
                    <a:moveTo>
                      <a:pt x="41" y="30"/>
                    </a:moveTo>
                    <a:lnTo>
                      <a:pt x="33" y="36"/>
                    </a:lnTo>
                    <a:moveTo>
                      <a:pt x="48" y="42"/>
                    </a:moveTo>
                    <a:lnTo>
                      <a:pt x="42" y="36"/>
                    </a:lnTo>
                    <a:moveTo>
                      <a:pt x="38" y="49"/>
                    </a:moveTo>
                    <a:lnTo>
                      <a:pt x="33" y="42"/>
                    </a:lnTo>
                    <a:moveTo>
                      <a:pt x="78" y="75"/>
                    </a:moveTo>
                    <a:lnTo>
                      <a:pt x="71" y="73"/>
                    </a:lnTo>
                    <a:moveTo>
                      <a:pt x="72" y="80"/>
                    </a:moveTo>
                    <a:lnTo>
                      <a:pt x="66" y="78"/>
                    </a:lnTo>
                    <a:moveTo>
                      <a:pt x="68" y="69"/>
                    </a:moveTo>
                    <a:lnTo>
                      <a:pt x="62" y="62"/>
                    </a:lnTo>
                    <a:moveTo>
                      <a:pt x="63" y="73"/>
                    </a:moveTo>
                    <a:lnTo>
                      <a:pt x="57" y="67"/>
                    </a:lnTo>
                    <a:moveTo>
                      <a:pt x="32" y="105"/>
                    </a:moveTo>
                    <a:cubicBezTo>
                      <a:pt x="31" y="104"/>
                      <a:pt x="29" y="104"/>
                      <a:pt x="28" y="105"/>
                    </a:cubicBezTo>
                    <a:cubicBezTo>
                      <a:pt x="27" y="106"/>
                      <a:pt x="26" y="108"/>
                      <a:pt x="27" y="109"/>
                    </a:cubicBezTo>
                    <a:cubicBezTo>
                      <a:pt x="29" y="110"/>
                      <a:pt x="30" y="110"/>
                      <a:pt x="31" y="109"/>
                    </a:cubicBezTo>
                    <a:cubicBezTo>
                      <a:pt x="33" y="108"/>
                      <a:pt x="33" y="106"/>
                      <a:pt x="32" y="105"/>
                    </a:cubicBezTo>
                    <a:close/>
                    <a:moveTo>
                      <a:pt x="10" y="129"/>
                    </a:moveTo>
                    <a:lnTo>
                      <a:pt x="21" y="119"/>
                    </a:lnTo>
                    <a:moveTo>
                      <a:pt x="33" y="100"/>
                    </a:moveTo>
                    <a:lnTo>
                      <a:pt x="32" y="71"/>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59" name="Freeform 22">
                <a:extLst>
                  <a:ext uri="{FF2B5EF4-FFF2-40B4-BE49-F238E27FC236}">
                    <a16:creationId xmlns:a16="http://schemas.microsoft.com/office/drawing/2014/main" xmlns="" id="{10A83371-9CA5-4E2A-B9C1-44FE4A2CB09B}"/>
                  </a:ext>
                </a:extLst>
              </p:cNvPr>
              <p:cNvSpPr>
                <a:spLocks noEditPoints="1"/>
              </p:cNvSpPr>
              <p:nvPr/>
            </p:nvSpPr>
            <p:spPr bwMode="auto">
              <a:xfrm>
                <a:off x="2816" y="1789"/>
                <a:ext cx="247" cy="615"/>
              </a:xfrm>
              <a:custGeom>
                <a:avLst/>
                <a:gdLst>
                  <a:gd name="T0" fmla="*/ 967576 w 71"/>
                  <a:gd name="T1" fmla="*/ 0 h 178"/>
                  <a:gd name="T2" fmla="*/ 492730 w 71"/>
                  <a:gd name="T3" fmla="*/ 1281100 h 178"/>
                  <a:gd name="T4" fmla="*/ 278129 w 71"/>
                  <a:gd name="T5" fmla="*/ 1216087 h 178"/>
                  <a:gd name="T6" fmla="*/ 171651 w 71"/>
                  <a:gd name="T7" fmla="*/ 1034413 h 178"/>
                  <a:gd name="T8" fmla="*/ 0 w 71"/>
                  <a:gd name="T9" fmla="*/ 1481455 h 178"/>
                  <a:gd name="T10" fmla="*/ 62098 w 71"/>
                  <a:gd name="T11" fmla="*/ 1687221 h 178"/>
                  <a:gd name="T12" fmla="*/ 363271 w 71"/>
                  <a:gd name="T13" fmla="*/ 1809928 h 178"/>
                  <a:gd name="T14" fmla="*/ 407637 w 71"/>
                  <a:gd name="T15" fmla="*/ 2233300 h 178"/>
                  <a:gd name="T16" fmla="*/ 751544 w 71"/>
                  <a:gd name="T17" fmla="*/ 2638575 h 178"/>
                  <a:gd name="T18" fmla="*/ 858022 w 71"/>
                  <a:gd name="T19" fmla="*/ 3614828 h 178"/>
                  <a:gd name="T20" fmla="*/ 1091952 w 71"/>
                  <a:gd name="T21" fmla="*/ 2779793 h 178"/>
                  <a:gd name="T22" fmla="*/ 1047694 w 71"/>
                  <a:gd name="T23" fmla="*/ 2515868 h 178"/>
                  <a:gd name="T24" fmla="*/ 813813 w 71"/>
                  <a:gd name="T25" fmla="*/ 2152054 h 178"/>
                  <a:gd name="T26" fmla="*/ 858022 w 71"/>
                  <a:gd name="T27" fmla="*/ 1869483 h 178"/>
                  <a:gd name="T28" fmla="*/ 1134262 w 71"/>
                  <a:gd name="T29" fmla="*/ 1910356 h 178"/>
                  <a:gd name="T30" fmla="*/ 1375807 w 71"/>
                  <a:gd name="T31" fmla="*/ 1809928 h 178"/>
                  <a:gd name="T32" fmla="*/ 1522574 w 71"/>
                  <a:gd name="T33" fmla="*/ 1398230 h 178"/>
                  <a:gd name="T34" fmla="*/ 1221415 w 71"/>
                  <a:gd name="T35" fmla="*/ 1503685 h 178"/>
                  <a:gd name="T36" fmla="*/ 943116 w 71"/>
                  <a:gd name="T37" fmla="*/ 1439138 h 178"/>
                  <a:gd name="T38" fmla="*/ 1480229 w 71"/>
                  <a:gd name="T39" fmla="*/ 363817 h 178"/>
                  <a:gd name="T40" fmla="*/ 967576 w 71"/>
                  <a:gd name="T41" fmla="*/ 0 h 178"/>
                  <a:gd name="T42" fmla="*/ 987534 w 71"/>
                  <a:gd name="T43" fmla="*/ 182140 h 178"/>
                  <a:gd name="T44" fmla="*/ 1331427 w 71"/>
                  <a:gd name="T45" fmla="*/ 428779 h 178"/>
                  <a:gd name="T46" fmla="*/ 987534 w 71"/>
                  <a:gd name="T47" fmla="*/ 363817 h 178"/>
                  <a:gd name="T48" fmla="*/ 795924 w 71"/>
                  <a:gd name="T49" fmla="*/ 1017176 h 178"/>
                  <a:gd name="T50" fmla="*/ 1117007 w 71"/>
                  <a:gd name="T51" fmla="*/ 428779 h 178"/>
                  <a:gd name="T52" fmla="*/ 858022 w 71"/>
                  <a:gd name="T53" fmla="*/ 1034413 h 178"/>
                  <a:gd name="T54" fmla="*/ 1263774 w 71"/>
                  <a:gd name="T55" fmla="*/ 546079 h 178"/>
                  <a:gd name="T56" fmla="*/ 925436 w 71"/>
                  <a:gd name="T57" fmla="*/ 1075321 h 178"/>
                  <a:gd name="T58" fmla="*/ 641532 w 71"/>
                  <a:gd name="T59" fmla="*/ 1340655 h 178"/>
                  <a:gd name="T60" fmla="*/ 537110 w 71"/>
                  <a:gd name="T61" fmla="*/ 1845812 h 178"/>
                  <a:gd name="T62" fmla="*/ 751544 w 71"/>
                  <a:gd name="T63" fmla="*/ 1398230 h 178"/>
                  <a:gd name="T64" fmla="*/ 641532 w 71"/>
                  <a:gd name="T65" fmla="*/ 1886734 h 178"/>
                  <a:gd name="T66" fmla="*/ 881007 w 71"/>
                  <a:gd name="T67" fmla="*/ 1462774 h 178"/>
                  <a:gd name="T68" fmla="*/ 709356 w 71"/>
                  <a:gd name="T69" fmla="*/ 1886734 h 178"/>
                  <a:gd name="T70" fmla="*/ 684301 w 71"/>
                  <a:gd name="T71" fmla="*/ 2152054 h 178"/>
                  <a:gd name="T72" fmla="*/ 900381 w 71"/>
                  <a:gd name="T73" fmla="*/ 2556780 h 178"/>
                  <a:gd name="T74" fmla="*/ 858022 w 71"/>
                  <a:gd name="T75" fmla="*/ 2961470 h 178"/>
                  <a:gd name="T76" fmla="*/ 858022 w 71"/>
                  <a:gd name="T77" fmla="*/ 3308586 h 178"/>
                  <a:gd name="T78" fmla="*/ 171651 w 71"/>
                  <a:gd name="T79" fmla="*/ 1299782 h 178"/>
                  <a:gd name="T80" fmla="*/ 104422 w 71"/>
                  <a:gd name="T81" fmla="*/ 1503685 h 178"/>
                  <a:gd name="T82" fmla="*/ 432692 w 71"/>
                  <a:gd name="T83" fmla="*/ 1421901 h 178"/>
                  <a:gd name="T84" fmla="*/ 233930 w 71"/>
                  <a:gd name="T85" fmla="*/ 1398230 h 178"/>
                  <a:gd name="T86" fmla="*/ 321083 w 71"/>
                  <a:gd name="T87" fmla="*/ 1644914 h 178"/>
                  <a:gd name="T88" fmla="*/ 171651 w 71"/>
                  <a:gd name="T89" fmla="*/ 1604162 h 178"/>
                  <a:gd name="T90" fmla="*/ 1375807 w 71"/>
                  <a:gd name="T91" fmla="*/ 1604162 h 178"/>
                  <a:gd name="T92" fmla="*/ 1221415 w 71"/>
                  <a:gd name="T93" fmla="*/ 1644914 h 178"/>
                  <a:gd name="T94" fmla="*/ 1331427 w 71"/>
                  <a:gd name="T95" fmla="*/ 1745380 h 178"/>
                  <a:gd name="T96" fmla="*/ 1202086 w 71"/>
                  <a:gd name="T97" fmla="*/ 1786253 h 178"/>
                  <a:gd name="T98" fmla="*/ 1117007 w 71"/>
                  <a:gd name="T99" fmla="*/ 1604162 h 178"/>
                  <a:gd name="T100" fmla="*/ 925436 w 71"/>
                  <a:gd name="T101" fmla="*/ 1563250 h 178"/>
                  <a:gd name="T102" fmla="*/ 1091952 w 71"/>
                  <a:gd name="T103" fmla="*/ 1745380 h 178"/>
                  <a:gd name="T104" fmla="*/ 900381 w 71"/>
                  <a:gd name="T105" fmla="*/ 1704472 h 178"/>
                  <a:gd name="T106" fmla="*/ 943116 w 71"/>
                  <a:gd name="T107" fmla="*/ 2638575 h 178"/>
                  <a:gd name="T108" fmla="*/ 881007 w 71"/>
                  <a:gd name="T109" fmla="*/ 2680892 h 178"/>
                  <a:gd name="T110" fmla="*/ 925436 w 71"/>
                  <a:gd name="T111" fmla="*/ 2762556 h 178"/>
                  <a:gd name="T112" fmla="*/ 987534 w 71"/>
                  <a:gd name="T113" fmla="*/ 2721803 h 178"/>
                  <a:gd name="T114" fmla="*/ 943116 w 71"/>
                  <a:gd name="T115" fmla="*/ 2638575 h 178"/>
                  <a:gd name="T116" fmla="*/ 881007 w 71"/>
                  <a:gd name="T117" fmla="*/ 3291922 h 178"/>
                  <a:gd name="T118" fmla="*/ 925436 w 71"/>
                  <a:gd name="T119" fmla="*/ 3004372 h 178"/>
                  <a:gd name="T120" fmla="*/ 900381 w 71"/>
                  <a:gd name="T121" fmla="*/ 2556780 h 178"/>
                  <a:gd name="T122" fmla="*/ 537110 w 71"/>
                  <a:gd name="T123" fmla="*/ 209249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45" y="0"/>
                    </a:moveTo>
                    <a:lnTo>
                      <a:pt x="23" y="63"/>
                    </a:lnTo>
                    <a:lnTo>
                      <a:pt x="13" y="60"/>
                    </a:lnTo>
                    <a:lnTo>
                      <a:pt x="8" y="51"/>
                    </a:lnTo>
                    <a:lnTo>
                      <a:pt x="0" y="73"/>
                    </a:lnTo>
                    <a:lnTo>
                      <a:pt x="3" y="83"/>
                    </a:lnTo>
                    <a:lnTo>
                      <a:pt x="17" y="89"/>
                    </a:lnTo>
                    <a:cubicBezTo>
                      <a:pt x="17" y="89"/>
                      <a:pt x="14" y="103"/>
                      <a:pt x="19" y="110"/>
                    </a:cubicBezTo>
                    <a:cubicBezTo>
                      <a:pt x="23" y="118"/>
                      <a:pt x="33" y="124"/>
                      <a:pt x="35" y="130"/>
                    </a:cubicBezTo>
                    <a:cubicBezTo>
                      <a:pt x="36" y="135"/>
                      <a:pt x="40" y="178"/>
                      <a:pt x="40" y="178"/>
                    </a:cubicBezTo>
                    <a:lnTo>
                      <a:pt x="51" y="137"/>
                    </a:lnTo>
                    <a:cubicBezTo>
                      <a:pt x="51" y="131"/>
                      <a:pt x="51" y="127"/>
                      <a:pt x="49" y="124"/>
                    </a:cubicBezTo>
                    <a:cubicBezTo>
                      <a:pt x="45" y="118"/>
                      <a:pt x="38" y="109"/>
                      <a:pt x="38" y="106"/>
                    </a:cubicBezTo>
                    <a:cubicBezTo>
                      <a:pt x="38" y="101"/>
                      <a:pt x="40" y="92"/>
                      <a:pt x="40" y="92"/>
                    </a:cubicBezTo>
                    <a:lnTo>
                      <a:pt x="53" y="94"/>
                    </a:lnTo>
                    <a:lnTo>
                      <a:pt x="64" y="89"/>
                    </a:lnTo>
                    <a:lnTo>
                      <a:pt x="71" y="69"/>
                    </a:lnTo>
                    <a:lnTo>
                      <a:pt x="57" y="74"/>
                    </a:lnTo>
                    <a:lnTo>
                      <a:pt x="44" y="71"/>
                    </a:lnTo>
                    <a:lnTo>
                      <a:pt x="69" y="18"/>
                    </a:lnTo>
                    <a:lnTo>
                      <a:pt x="45" y="0"/>
                    </a:lnTo>
                    <a:close/>
                    <a:moveTo>
                      <a:pt x="46" y="9"/>
                    </a:moveTo>
                    <a:lnTo>
                      <a:pt x="62" y="21"/>
                    </a:lnTo>
                    <a:moveTo>
                      <a:pt x="46" y="18"/>
                    </a:moveTo>
                    <a:lnTo>
                      <a:pt x="37" y="50"/>
                    </a:lnTo>
                    <a:moveTo>
                      <a:pt x="52" y="21"/>
                    </a:moveTo>
                    <a:lnTo>
                      <a:pt x="40" y="51"/>
                    </a:lnTo>
                    <a:moveTo>
                      <a:pt x="59" y="27"/>
                    </a:moveTo>
                    <a:lnTo>
                      <a:pt x="43" y="53"/>
                    </a:lnTo>
                    <a:moveTo>
                      <a:pt x="30" y="66"/>
                    </a:moveTo>
                    <a:lnTo>
                      <a:pt x="25" y="91"/>
                    </a:lnTo>
                    <a:moveTo>
                      <a:pt x="35" y="69"/>
                    </a:moveTo>
                    <a:lnTo>
                      <a:pt x="30" y="93"/>
                    </a:lnTo>
                    <a:moveTo>
                      <a:pt x="41" y="72"/>
                    </a:moveTo>
                    <a:lnTo>
                      <a:pt x="33" y="93"/>
                    </a:lnTo>
                    <a:moveTo>
                      <a:pt x="32" y="106"/>
                    </a:moveTo>
                    <a:lnTo>
                      <a:pt x="42" y="126"/>
                    </a:lnTo>
                    <a:moveTo>
                      <a:pt x="40" y="146"/>
                    </a:moveTo>
                    <a:lnTo>
                      <a:pt x="40" y="163"/>
                    </a:lnTo>
                    <a:moveTo>
                      <a:pt x="8" y="64"/>
                    </a:moveTo>
                    <a:lnTo>
                      <a:pt x="5" y="74"/>
                    </a:lnTo>
                    <a:moveTo>
                      <a:pt x="20" y="70"/>
                    </a:moveTo>
                    <a:lnTo>
                      <a:pt x="11" y="69"/>
                    </a:lnTo>
                    <a:moveTo>
                      <a:pt x="15" y="81"/>
                    </a:moveTo>
                    <a:lnTo>
                      <a:pt x="8" y="79"/>
                    </a:lnTo>
                    <a:moveTo>
                      <a:pt x="64" y="79"/>
                    </a:moveTo>
                    <a:lnTo>
                      <a:pt x="57" y="81"/>
                    </a:lnTo>
                    <a:moveTo>
                      <a:pt x="62" y="86"/>
                    </a:moveTo>
                    <a:lnTo>
                      <a:pt x="56" y="88"/>
                    </a:lnTo>
                    <a:moveTo>
                      <a:pt x="52" y="79"/>
                    </a:moveTo>
                    <a:lnTo>
                      <a:pt x="43" y="77"/>
                    </a:lnTo>
                    <a:moveTo>
                      <a:pt x="51" y="86"/>
                    </a:moveTo>
                    <a:lnTo>
                      <a:pt x="42" y="84"/>
                    </a:lnTo>
                    <a:moveTo>
                      <a:pt x="44" y="130"/>
                    </a:moveTo>
                    <a:cubicBezTo>
                      <a:pt x="42" y="130"/>
                      <a:pt x="41" y="131"/>
                      <a:pt x="41" y="132"/>
                    </a:cubicBezTo>
                    <a:cubicBezTo>
                      <a:pt x="40" y="134"/>
                      <a:pt x="41" y="135"/>
                      <a:pt x="43" y="136"/>
                    </a:cubicBezTo>
                    <a:cubicBezTo>
                      <a:pt x="44" y="136"/>
                      <a:pt x="46" y="135"/>
                      <a:pt x="46" y="134"/>
                    </a:cubicBezTo>
                    <a:cubicBezTo>
                      <a:pt x="46" y="132"/>
                      <a:pt x="45" y="131"/>
                      <a:pt x="44" y="130"/>
                    </a:cubicBezTo>
                    <a:close/>
                    <a:moveTo>
                      <a:pt x="41" y="162"/>
                    </a:moveTo>
                    <a:lnTo>
                      <a:pt x="43" y="148"/>
                    </a:lnTo>
                    <a:moveTo>
                      <a:pt x="42" y="126"/>
                    </a:moveTo>
                    <a:lnTo>
                      <a:pt x="25" y="103"/>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0" name="Freeform 23">
                <a:extLst>
                  <a:ext uri="{FF2B5EF4-FFF2-40B4-BE49-F238E27FC236}">
                    <a16:creationId xmlns:a16="http://schemas.microsoft.com/office/drawing/2014/main" xmlns="" id="{8F85ECBD-D099-4271-843D-1FE562A2D65C}"/>
                  </a:ext>
                </a:extLst>
              </p:cNvPr>
              <p:cNvSpPr>
                <a:spLocks noEditPoints="1"/>
              </p:cNvSpPr>
              <p:nvPr/>
            </p:nvSpPr>
            <p:spPr bwMode="auto">
              <a:xfrm>
                <a:off x="2812" y="1786"/>
                <a:ext cx="255" cy="618"/>
              </a:xfrm>
              <a:custGeom>
                <a:avLst/>
                <a:gdLst>
                  <a:gd name="T0" fmla="*/ 531986 w 73"/>
                  <a:gd name="T1" fmla="*/ 1309300 h 179"/>
                  <a:gd name="T2" fmla="*/ 531986 w 73"/>
                  <a:gd name="T3" fmla="*/ 1292100 h 179"/>
                  <a:gd name="T4" fmla="*/ 177906 w 73"/>
                  <a:gd name="T5" fmla="*/ 1051712 h 179"/>
                  <a:gd name="T6" fmla="*/ 196064 w 73"/>
                  <a:gd name="T7" fmla="*/ 1051712 h 179"/>
                  <a:gd name="T8" fmla="*/ 0 w 73"/>
                  <a:gd name="T9" fmla="*/ 1490291 h 179"/>
                  <a:gd name="T10" fmla="*/ 0 w 73"/>
                  <a:gd name="T11" fmla="*/ 1490291 h 179"/>
                  <a:gd name="T12" fmla="*/ 107194 w 73"/>
                  <a:gd name="T13" fmla="*/ 1695312 h 179"/>
                  <a:gd name="T14" fmla="*/ 399473 w 73"/>
                  <a:gd name="T15" fmla="*/ 1818947 h 179"/>
                  <a:gd name="T16" fmla="*/ 399473 w 73"/>
                  <a:gd name="T17" fmla="*/ 1818947 h 179"/>
                  <a:gd name="T18" fmla="*/ 621452 w 73"/>
                  <a:gd name="T19" fmla="*/ 2420399 h 179"/>
                  <a:gd name="T20" fmla="*/ 596012 w 73"/>
                  <a:gd name="T21" fmla="*/ 2443821 h 179"/>
                  <a:gd name="T22" fmla="*/ 908691 w 73"/>
                  <a:gd name="T23" fmla="*/ 3614302 h 179"/>
                  <a:gd name="T24" fmla="*/ 888277 w 73"/>
                  <a:gd name="T25" fmla="*/ 3595707 h 179"/>
                  <a:gd name="T26" fmla="*/ 1155698 w 73"/>
                  <a:gd name="T27" fmla="*/ 2782426 h 179"/>
                  <a:gd name="T28" fmla="*/ 1084389 w 73"/>
                  <a:gd name="T29" fmla="*/ 2525386 h 179"/>
                  <a:gd name="T30" fmla="*/ 1109844 w 73"/>
                  <a:gd name="T31" fmla="*/ 2503204 h 179"/>
                  <a:gd name="T32" fmla="*/ 844679 w 73"/>
                  <a:gd name="T33" fmla="*/ 2157959 h 179"/>
                  <a:gd name="T34" fmla="*/ 862836 w 73"/>
                  <a:gd name="T35" fmla="*/ 2157959 h 179"/>
                  <a:gd name="T36" fmla="*/ 908691 w 73"/>
                  <a:gd name="T37" fmla="*/ 1859604 h 179"/>
                  <a:gd name="T38" fmla="*/ 1198881 w 73"/>
                  <a:gd name="T39" fmla="*/ 1916974 h 179"/>
                  <a:gd name="T40" fmla="*/ 1466131 w 73"/>
                  <a:gd name="T41" fmla="*/ 1818947 h 179"/>
                  <a:gd name="T42" fmla="*/ 1466131 w 73"/>
                  <a:gd name="T43" fmla="*/ 1818947 h 179"/>
                  <a:gd name="T44" fmla="*/ 1598780 w 73"/>
                  <a:gd name="T45" fmla="*/ 1432921 h 179"/>
                  <a:gd name="T46" fmla="*/ 1288347 w 73"/>
                  <a:gd name="T47" fmla="*/ 1514321 h 179"/>
                  <a:gd name="T48" fmla="*/ 995485 w 73"/>
                  <a:gd name="T49" fmla="*/ 1473543 h 179"/>
                  <a:gd name="T50" fmla="*/ 1555171 w 73"/>
                  <a:gd name="T51" fmla="*/ 386026 h 179"/>
                  <a:gd name="T52" fmla="*/ 1555171 w 73"/>
                  <a:gd name="T53" fmla="*/ 362435 h 179"/>
                  <a:gd name="T54" fmla="*/ 995485 w 73"/>
                  <a:gd name="T55" fmla="*/ 0 h 179"/>
                  <a:gd name="T56" fmla="*/ 1020961 w 73"/>
                  <a:gd name="T57" fmla="*/ 221779 h 179"/>
                  <a:gd name="T58" fmla="*/ 1198881 w 73"/>
                  <a:gd name="T59" fmla="*/ 444004 h 179"/>
                  <a:gd name="T60" fmla="*/ 977314 w 73"/>
                  <a:gd name="T61" fmla="*/ 1087521 h 179"/>
                  <a:gd name="T62" fmla="*/ 710493 w 73"/>
                  <a:gd name="T63" fmla="*/ 1351483 h 179"/>
                  <a:gd name="T64" fmla="*/ 755761 w 73"/>
                  <a:gd name="T65" fmla="*/ 1900347 h 179"/>
                  <a:gd name="T66" fmla="*/ 710493 w 73"/>
                  <a:gd name="T67" fmla="*/ 2181381 h 179"/>
                  <a:gd name="T68" fmla="*/ 196064 w 73"/>
                  <a:gd name="T69" fmla="*/ 1309300 h 179"/>
                  <a:gd name="T70" fmla="*/ 284982 w 73"/>
                  <a:gd name="T71" fmla="*/ 1392143 h 179"/>
                  <a:gd name="T72" fmla="*/ 356291 w 73"/>
                  <a:gd name="T73" fmla="*/ 1678160 h 179"/>
                  <a:gd name="T74" fmla="*/ 1288347 w 73"/>
                  <a:gd name="T75" fmla="*/ 1818947 h 179"/>
                  <a:gd name="T76" fmla="*/ 1173856 w 73"/>
                  <a:gd name="T77" fmla="*/ 1613912 h 179"/>
                  <a:gd name="T78" fmla="*/ 995485 w 73"/>
                  <a:gd name="T79" fmla="*/ 2665638 h 179"/>
                  <a:gd name="T80" fmla="*/ 995485 w 73"/>
                  <a:gd name="T81" fmla="*/ 2643573 h 179"/>
                  <a:gd name="T82" fmla="*/ 977314 w 73"/>
                  <a:gd name="T83" fmla="*/ 2665638 h 179"/>
                  <a:gd name="T84" fmla="*/ 977314 w 73"/>
                  <a:gd name="T85" fmla="*/ 2624846 h 179"/>
                  <a:gd name="T86" fmla="*/ 932056 w 73"/>
                  <a:gd name="T87" fmla="*/ 2708228 h 179"/>
                  <a:gd name="T88" fmla="*/ 932056 w 73"/>
                  <a:gd name="T89" fmla="*/ 2684233 h 179"/>
                  <a:gd name="T90" fmla="*/ 951702 w 73"/>
                  <a:gd name="T91" fmla="*/ 2725021 h 179"/>
                  <a:gd name="T92" fmla="*/ 977314 w 73"/>
                  <a:gd name="T93" fmla="*/ 2765633 h 179"/>
                  <a:gd name="T94" fmla="*/ 977314 w 73"/>
                  <a:gd name="T95" fmla="*/ 2748432 h 179"/>
                  <a:gd name="T96" fmla="*/ 977314 w 73"/>
                  <a:gd name="T97" fmla="*/ 2782426 h 179"/>
                  <a:gd name="T98" fmla="*/ 977314 w 73"/>
                  <a:gd name="T99" fmla="*/ 2748432 h 179"/>
                  <a:gd name="T100" fmla="*/ 977314 w 73"/>
                  <a:gd name="T101" fmla="*/ 2782426 h 179"/>
                  <a:gd name="T102" fmla="*/ 1020961 w 73"/>
                  <a:gd name="T103" fmla="*/ 2708228 h 179"/>
                  <a:gd name="T104" fmla="*/ 1066197 w 73"/>
                  <a:gd name="T105" fmla="*/ 2725021 h 179"/>
                  <a:gd name="T106" fmla="*/ 1020961 w 73"/>
                  <a:gd name="T107" fmla="*/ 2684233 h 179"/>
                  <a:gd name="T108" fmla="*/ 1020961 w 73"/>
                  <a:gd name="T109" fmla="*/ 2684233 h 179"/>
                  <a:gd name="T110" fmla="*/ 995485 w 73"/>
                  <a:gd name="T111" fmla="*/ 2643573 h 179"/>
                  <a:gd name="T112" fmla="*/ 908691 w 73"/>
                  <a:gd name="T113" fmla="*/ 3292479 h 179"/>
                  <a:gd name="T114" fmla="*/ 577854 w 73"/>
                  <a:gd name="T115" fmla="*/ 2081372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46" y="1"/>
                    </a:moveTo>
                    <a:lnTo>
                      <a:pt x="25" y="65"/>
                    </a:lnTo>
                    <a:lnTo>
                      <a:pt x="23" y="64"/>
                    </a:lnTo>
                    <a:lnTo>
                      <a:pt x="45" y="1"/>
                    </a:lnTo>
                    <a:lnTo>
                      <a:pt x="46" y="1"/>
                    </a:lnTo>
                    <a:close/>
                    <a:moveTo>
                      <a:pt x="25" y="65"/>
                    </a:moveTo>
                    <a:lnTo>
                      <a:pt x="24" y="65"/>
                    </a:lnTo>
                    <a:lnTo>
                      <a:pt x="24" y="64"/>
                    </a:lnTo>
                    <a:lnTo>
                      <a:pt x="25" y="65"/>
                    </a:lnTo>
                    <a:close/>
                    <a:moveTo>
                      <a:pt x="24" y="65"/>
                    </a:moveTo>
                    <a:lnTo>
                      <a:pt x="14" y="62"/>
                    </a:lnTo>
                    <a:lnTo>
                      <a:pt x="14" y="60"/>
                    </a:lnTo>
                    <a:lnTo>
                      <a:pt x="24" y="64"/>
                    </a:lnTo>
                    <a:lnTo>
                      <a:pt x="24" y="65"/>
                    </a:lnTo>
                    <a:close/>
                    <a:moveTo>
                      <a:pt x="14" y="62"/>
                    </a:moveTo>
                    <a:lnTo>
                      <a:pt x="14" y="61"/>
                    </a:lnTo>
                    <a:lnTo>
                      <a:pt x="14" y="62"/>
                    </a:lnTo>
                    <a:close/>
                    <a:moveTo>
                      <a:pt x="14" y="61"/>
                    </a:moveTo>
                    <a:lnTo>
                      <a:pt x="8" y="52"/>
                    </a:lnTo>
                    <a:lnTo>
                      <a:pt x="10" y="51"/>
                    </a:lnTo>
                    <a:lnTo>
                      <a:pt x="15" y="61"/>
                    </a:lnTo>
                    <a:lnTo>
                      <a:pt x="14" y="61"/>
                    </a:lnTo>
                    <a:close/>
                    <a:moveTo>
                      <a:pt x="8" y="52"/>
                    </a:moveTo>
                    <a:lnTo>
                      <a:pt x="9" y="50"/>
                    </a:lnTo>
                    <a:lnTo>
                      <a:pt x="10" y="51"/>
                    </a:lnTo>
                    <a:lnTo>
                      <a:pt x="9" y="52"/>
                    </a:lnTo>
                    <a:lnTo>
                      <a:pt x="8" y="52"/>
                    </a:lnTo>
                    <a:close/>
                    <a:moveTo>
                      <a:pt x="10" y="52"/>
                    </a:moveTo>
                    <a:lnTo>
                      <a:pt x="2" y="74"/>
                    </a:lnTo>
                    <a:lnTo>
                      <a:pt x="0" y="74"/>
                    </a:lnTo>
                    <a:lnTo>
                      <a:pt x="8" y="52"/>
                    </a:lnTo>
                    <a:lnTo>
                      <a:pt x="10" y="52"/>
                    </a:lnTo>
                    <a:close/>
                    <a:moveTo>
                      <a:pt x="0" y="74"/>
                    </a:moveTo>
                    <a:lnTo>
                      <a:pt x="0" y="74"/>
                    </a:lnTo>
                    <a:lnTo>
                      <a:pt x="1" y="74"/>
                    </a:lnTo>
                    <a:lnTo>
                      <a:pt x="0" y="74"/>
                    </a:lnTo>
                    <a:close/>
                    <a:moveTo>
                      <a:pt x="2" y="74"/>
                    </a:moveTo>
                    <a:lnTo>
                      <a:pt x="5" y="84"/>
                    </a:lnTo>
                    <a:lnTo>
                      <a:pt x="4" y="85"/>
                    </a:lnTo>
                    <a:lnTo>
                      <a:pt x="0" y="74"/>
                    </a:lnTo>
                    <a:lnTo>
                      <a:pt x="2" y="74"/>
                    </a:lnTo>
                    <a:close/>
                    <a:moveTo>
                      <a:pt x="4" y="85"/>
                    </a:moveTo>
                    <a:lnTo>
                      <a:pt x="4" y="85"/>
                    </a:lnTo>
                    <a:lnTo>
                      <a:pt x="4" y="84"/>
                    </a:lnTo>
                    <a:lnTo>
                      <a:pt x="4" y="85"/>
                    </a:lnTo>
                    <a:close/>
                    <a:moveTo>
                      <a:pt x="5" y="84"/>
                    </a:moveTo>
                    <a:lnTo>
                      <a:pt x="18" y="89"/>
                    </a:lnTo>
                    <a:lnTo>
                      <a:pt x="18" y="90"/>
                    </a:lnTo>
                    <a:lnTo>
                      <a:pt x="4" y="85"/>
                    </a:lnTo>
                    <a:lnTo>
                      <a:pt x="5" y="84"/>
                    </a:lnTo>
                    <a:close/>
                    <a:moveTo>
                      <a:pt x="18" y="89"/>
                    </a:moveTo>
                    <a:lnTo>
                      <a:pt x="19" y="89"/>
                    </a:lnTo>
                    <a:lnTo>
                      <a:pt x="18" y="90"/>
                    </a:lnTo>
                    <a:lnTo>
                      <a:pt x="18" y="89"/>
                    </a:lnTo>
                    <a:close/>
                    <a:moveTo>
                      <a:pt x="18" y="90"/>
                    </a:moveTo>
                    <a:cubicBezTo>
                      <a:pt x="18" y="90"/>
                      <a:pt x="16" y="103"/>
                      <a:pt x="20" y="111"/>
                    </a:cubicBezTo>
                    <a:lnTo>
                      <a:pt x="19" y="111"/>
                    </a:lnTo>
                    <a:cubicBezTo>
                      <a:pt x="14" y="104"/>
                      <a:pt x="17" y="90"/>
                      <a:pt x="17" y="90"/>
                    </a:cubicBezTo>
                    <a:lnTo>
                      <a:pt x="18" y="90"/>
                    </a:lnTo>
                    <a:close/>
                    <a:moveTo>
                      <a:pt x="20" y="111"/>
                    </a:moveTo>
                    <a:lnTo>
                      <a:pt x="20" y="111"/>
                    </a:lnTo>
                    <a:lnTo>
                      <a:pt x="19" y="111"/>
                    </a:lnTo>
                    <a:lnTo>
                      <a:pt x="20" y="111"/>
                    </a:lnTo>
                    <a:close/>
                    <a:moveTo>
                      <a:pt x="20" y="111"/>
                    </a:moveTo>
                    <a:cubicBezTo>
                      <a:pt x="22" y="114"/>
                      <a:pt x="25" y="117"/>
                      <a:pt x="28" y="120"/>
                    </a:cubicBezTo>
                    <a:lnTo>
                      <a:pt x="27" y="121"/>
                    </a:lnTo>
                    <a:cubicBezTo>
                      <a:pt x="24" y="118"/>
                      <a:pt x="21" y="115"/>
                      <a:pt x="19" y="111"/>
                    </a:cubicBezTo>
                    <a:lnTo>
                      <a:pt x="20" y="111"/>
                    </a:lnTo>
                    <a:close/>
                    <a:moveTo>
                      <a:pt x="28" y="120"/>
                    </a:moveTo>
                    <a:cubicBezTo>
                      <a:pt x="32" y="124"/>
                      <a:pt x="36" y="127"/>
                      <a:pt x="36" y="130"/>
                    </a:cubicBezTo>
                    <a:lnTo>
                      <a:pt x="35" y="131"/>
                    </a:lnTo>
                    <a:cubicBezTo>
                      <a:pt x="34" y="128"/>
                      <a:pt x="31" y="125"/>
                      <a:pt x="27" y="121"/>
                    </a:cubicBezTo>
                    <a:lnTo>
                      <a:pt x="28" y="120"/>
                    </a:lnTo>
                    <a:close/>
                    <a:moveTo>
                      <a:pt x="36" y="130"/>
                    </a:moveTo>
                    <a:cubicBezTo>
                      <a:pt x="38" y="136"/>
                      <a:pt x="41" y="178"/>
                      <a:pt x="41" y="178"/>
                    </a:cubicBezTo>
                    <a:lnTo>
                      <a:pt x="40" y="179"/>
                    </a:lnTo>
                    <a:cubicBezTo>
                      <a:pt x="40" y="179"/>
                      <a:pt x="36" y="136"/>
                      <a:pt x="35" y="131"/>
                    </a:cubicBezTo>
                    <a:lnTo>
                      <a:pt x="36" y="130"/>
                    </a:lnTo>
                    <a:close/>
                    <a:moveTo>
                      <a:pt x="41" y="179"/>
                    </a:moveTo>
                    <a:lnTo>
                      <a:pt x="40" y="179"/>
                    </a:lnTo>
                    <a:lnTo>
                      <a:pt x="41" y="179"/>
                    </a:lnTo>
                    <a:close/>
                    <a:moveTo>
                      <a:pt x="40" y="178"/>
                    </a:moveTo>
                    <a:lnTo>
                      <a:pt x="51" y="138"/>
                    </a:lnTo>
                    <a:lnTo>
                      <a:pt x="52" y="138"/>
                    </a:lnTo>
                    <a:lnTo>
                      <a:pt x="41" y="179"/>
                    </a:lnTo>
                    <a:lnTo>
                      <a:pt x="40" y="178"/>
                    </a:lnTo>
                    <a:close/>
                    <a:moveTo>
                      <a:pt x="52" y="138"/>
                    </a:moveTo>
                    <a:lnTo>
                      <a:pt x="52" y="138"/>
                    </a:lnTo>
                    <a:close/>
                    <a:moveTo>
                      <a:pt x="51" y="138"/>
                    </a:moveTo>
                    <a:cubicBezTo>
                      <a:pt x="51" y="135"/>
                      <a:pt x="51" y="133"/>
                      <a:pt x="51" y="130"/>
                    </a:cubicBezTo>
                    <a:lnTo>
                      <a:pt x="52" y="130"/>
                    </a:lnTo>
                    <a:cubicBezTo>
                      <a:pt x="53" y="133"/>
                      <a:pt x="53" y="135"/>
                      <a:pt x="52" y="138"/>
                    </a:cubicBezTo>
                    <a:lnTo>
                      <a:pt x="51" y="138"/>
                    </a:lnTo>
                    <a:close/>
                    <a:moveTo>
                      <a:pt x="51" y="130"/>
                    </a:moveTo>
                    <a:cubicBezTo>
                      <a:pt x="51" y="128"/>
                      <a:pt x="50" y="126"/>
                      <a:pt x="49" y="125"/>
                    </a:cubicBezTo>
                    <a:lnTo>
                      <a:pt x="50" y="124"/>
                    </a:lnTo>
                    <a:cubicBezTo>
                      <a:pt x="51" y="126"/>
                      <a:pt x="52" y="128"/>
                      <a:pt x="52" y="130"/>
                    </a:cubicBezTo>
                    <a:lnTo>
                      <a:pt x="51" y="130"/>
                    </a:lnTo>
                    <a:close/>
                    <a:moveTo>
                      <a:pt x="49" y="125"/>
                    </a:moveTo>
                    <a:cubicBezTo>
                      <a:pt x="49" y="125"/>
                      <a:pt x="49" y="125"/>
                      <a:pt x="49" y="125"/>
                    </a:cubicBezTo>
                    <a:lnTo>
                      <a:pt x="50" y="124"/>
                    </a:lnTo>
                    <a:cubicBezTo>
                      <a:pt x="50" y="124"/>
                      <a:pt x="50" y="124"/>
                      <a:pt x="50" y="124"/>
                    </a:cubicBezTo>
                    <a:lnTo>
                      <a:pt x="49" y="125"/>
                    </a:lnTo>
                    <a:close/>
                    <a:moveTo>
                      <a:pt x="50" y="124"/>
                    </a:moveTo>
                    <a:lnTo>
                      <a:pt x="50" y="124"/>
                    </a:lnTo>
                    <a:close/>
                    <a:moveTo>
                      <a:pt x="49" y="125"/>
                    </a:moveTo>
                    <a:cubicBezTo>
                      <a:pt x="48" y="124"/>
                      <a:pt x="47" y="122"/>
                      <a:pt x="46" y="121"/>
                    </a:cubicBezTo>
                    <a:lnTo>
                      <a:pt x="47" y="120"/>
                    </a:lnTo>
                    <a:cubicBezTo>
                      <a:pt x="48" y="121"/>
                      <a:pt x="49" y="123"/>
                      <a:pt x="50" y="124"/>
                    </a:cubicBezTo>
                    <a:lnTo>
                      <a:pt x="49" y="125"/>
                    </a:lnTo>
                    <a:close/>
                    <a:moveTo>
                      <a:pt x="46" y="121"/>
                    </a:moveTo>
                    <a:cubicBezTo>
                      <a:pt x="43" y="116"/>
                      <a:pt x="38" y="110"/>
                      <a:pt x="38" y="107"/>
                    </a:cubicBezTo>
                    <a:lnTo>
                      <a:pt x="39" y="107"/>
                    </a:lnTo>
                    <a:cubicBezTo>
                      <a:pt x="39" y="109"/>
                      <a:pt x="44" y="115"/>
                      <a:pt x="47" y="120"/>
                    </a:cubicBezTo>
                    <a:lnTo>
                      <a:pt x="46" y="121"/>
                    </a:lnTo>
                    <a:close/>
                    <a:moveTo>
                      <a:pt x="38" y="107"/>
                    </a:moveTo>
                    <a:cubicBezTo>
                      <a:pt x="38" y="102"/>
                      <a:pt x="40" y="93"/>
                      <a:pt x="40" y="93"/>
                    </a:cubicBezTo>
                    <a:lnTo>
                      <a:pt x="42" y="93"/>
                    </a:lnTo>
                    <a:cubicBezTo>
                      <a:pt x="42" y="93"/>
                      <a:pt x="39" y="103"/>
                      <a:pt x="39" y="107"/>
                    </a:cubicBezTo>
                    <a:lnTo>
                      <a:pt x="38" y="107"/>
                    </a:lnTo>
                    <a:close/>
                    <a:moveTo>
                      <a:pt x="40" y="93"/>
                    </a:moveTo>
                    <a:lnTo>
                      <a:pt x="41" y="92"/>
                    </a:lnTo>
                    <a:lnTo>
                      <a:pt x="41" y="93"/>
                    </a:lnTo>
                    <a:lnTo>
                      <a:pt x="40" y="93"/>
                    </a:lnTo>
                    <a:close/>
                    <a:moveTo>
                      <a:pt x="41" y="92"/>
                    </a:moveTo>
                    <a:lnTo>
                      <a:pt x="54" y="95"/>
                    </a:lnTo>
                    <a:lnTo>
                      <a:pt x="54" y="96"/>
                    </a:lnTo>
                    <a:lnTo>
                      <a:pt x="41" y="94"/>
                    </a:lnTo>
                    <a:lnTo>
                      <a:pt x="41" y="92"/>
                    </a:lnTo>
                    <a:close/>
                    <a:moveTo>
                      <a:pt x="54" y="96"/>
                    </a:moveTo>
                    <a:lnTo>
                      <a:pt x="54" y="96"/>
                    </a:lnTo>
                    <a:lnTo>
                      <a:pt x="54" y="95"/>
                    </a:lnTo>
                    <a:lnTo>
                      <a:pt x="54" y="96"/>
                    </a:lnTo>
                    <a:close/>
                    <a:moveTo>
                      <a:pt x="53" y="95"/>
                    </a:moveTo>
                    <a:lnTo>
                      <a:pt x="65" y="89"/>
                    </a:lnTo>
                    <a:lnTo>
                      <a:pt x="65" y="90"/>
                    </a:lnTo>
                    <a:lnTo>
                      <a:pt x="54" y="96"/>
                    </a:lnTo>
                    <a:lnTo>
                      <a:pt x="53" y="95"/>
                    </a:lnTo>
                    <a:close/>
                    <a:moveTo>
                      <a:pt x="66" y="90"/>
                    </a:moveTo>
                    <a:lnTo>
                      <a:pt x="65" y="90"/>
                    </a:lnTo>
                    <a:lnTo>
                      <a:pt x="66" y="90"/>
                    </a:lnTo>
                    <a:close/>
                    <a:moveTo>
                      <a:pt x="64" y="89"/>
                    </a:moveTo>
                    <a:lnTo>
                      <a:pt x="71" y="70"/>
                    </a:lnTo>
                    <a:lnTo>
                      <a:pt x="72" y="71"/>
                    </a:lnTo>
                    <a:lnTo>
                      <a:pt x="66" y="90"/>
                    </a:lnTo>
                    <a:lnTo>
                      <a:pt x="64" y="89"/>
                    </a:lnTo>
                    <a:close/>
                    <a:moveTo>
                      <a:pt x="71" y="70"/>
                    </a:moveTo>
                    <a:lnTo>
                      <a:pt x="73" y="69"/>
                    </a:lnTo>
                    <a:lnTo>
                      <a:pt x="72" y="71"/>
                    </a:lnTo>
                    <a:lnTo>
                      <a:pt x="72" y="70"/>
                    </a:lnTo>
                    <a:lnTo>
                      <a:pt x="71" y="70"/>
                    </a:lnTo>
                    <a:close/>
                    <a:moveTo>
                      <a:pt x="72" y="71"/>
                    </a:moveTo>
                    <a:lnTo>
                      <a:pt x="59" y="76"/>
                    </a:lnTo>
                    <a:lnTo>
                      <a:pt x="58" y="74"/>
                    </a:lnTo>
                    <a:lnTo>
                      <a:pt x="71" y="70"/>
                    </a:lnTo>
                    <a:lnTo>
                      <a:pt x="72" y="71"/>
                    </a:lnTo>
                    <a:close/>
                    <a:moveTo>
                      <a:pt x="59" y="76"/>
                    </a:moveTo>
                    <a:lnTo>
                      <a:pt x="58" y="76"/>
                    </a:lnTo>
                    <a:lnTo>
                      <a:pt x="58" y="75"/>
                    </a:lnTo>
                    <a:lnTo>
                      <a:pt x="59" y="76"/>
                    </a:lnTo>
                    <a:close/>
                    <a:moveTo>
                      <a:pt x="58" y="76"/>
                    </a:moveTo>
                    <a:lnTo>
                      <a:pt x="45" y="73"/>
                    </a:lnTo>
                    <a:lnTo>
                      <a:pt x="45" y="71"/>
                    </a:lnTo>
                    <a:lnTo>
                      <a:pt x="59" y="74"/>
                    </a:lnTo>
                    <a:lnTo>
                      <a:pt x="58" y="76"/>
                    </a:lnTo>
                    <a:close/>
                    <a:moveTo>
                      <a:pt x="45" y="73"/>
                    </a:moveTo>
                    <a:lnTo>
                      <a:pt x="44" y="72"/>
                    </a:lnTo>
                    <a:lnTo>
                      <a:pt x="45" y="72"/>
                    </a:lnTo>
                    <a:lnTo>
                      <a:pt x="45" y="73"/>
                    </a:lnTo>
                    <a:close/>
                    <a:moveTo>
                      <a:pt x="44" y="72"/>
                    </a:moveTo>
                    <a:lnTo>
                      <a:pt x="69" y="18"/>
                    </a:lnTo>
                    <a:lnTo>
                      <a:pt x="70" y="19"/>
                    </a:lnTo>
                    <a:lnTo>
                      <a:pt x="46" y="72"/>
                    </a:lnTo>
                    <a:lnTo>
                      <a:pt x="44" y="72"/>
                    </a:lnTo>
                    <a:close/>
                    <a:moveTo>
                      <a:pt x="70" y="18"/>
                    </a:moveTo>
                    <a:lnTo>
                      <a:pt x="71" y="18"/>
                    </a:lnTo>
                    <a:lnTo>
                      <a:pt x="70" y="19"/>
                    </a:lnTo>
                    <a:lnTo>
                      <a:pt x="70" y="18"/>
                    </a:lnTo>
                    <a:close/>
                    <a:moveTo>
                      <a:pt x="69" y="19"/>
                    </a:moveTo>
                    <a:lnTo>
                      <a:pt x="45" y="2"/>
                    </a:lnTo>
                    <a:lnTo>
                      <a:pt x="46" y="1"/>
                    </a:lnTo>
                    <a:lnTo>
                      <a:pt x="70" y="18"/>
                    </a:lnTo>
                    <a:lnTo>
                      <a:pt x="69" y="19"/>
                    </a:lnTo>
                    <a:close/>
                    <a:moveTo>
                      <a:pt x="45" y="1"/>
                    </a:moveTo>
                    <a:lnTo>
                      <a:pt x="45" y="0"/>
                    </a:lnTo>
                    <a:lnTo>
                      <a:pt x="46" y="1"/>
                    </a:lnTo>
                    <a:lnTo>
                      <a:pt x="45" y="1"/>
                    </a:lnTo>
                    <a:close/>
                    <a:moveTo>
                      <a:pt x="47" y="9"/>
                    </a:moveTo>
                    <a:lnTo>
                      <a:pt x="64" y="21"/>
                    </a:lnTo>
                    <a:lnTo>
                      <a:pt x="63" y="22"/>
                    </a:lnTo>
                    <a:lnTo>
                      <a:pt x="46" y="11"/>
                    </a:lnTo>
                    <a:lnTo>
                      <a:pt x="47" y="9"/>
                    </a:lnTo>
                    <a:close/>
                    <a:moveTo>
                      <a:pt x="48" y="19"/>
                    </a:moveTo>
                    <a:lnTo>
                      <a:pt x="39" y="51"/>
                    </a:lnTo>
                    <a:lnTo>
                      <a:pt x="38" y="51"/>
                    </a:lnTo>
                    <a:lnTo>
                      <a:pt x="46" y="18"/>
                    </a:lnTo>
                    <a:lnTo>
                      <a:pt x="48" y="19"/>
                    </a:lnTo>
                    <a:close/>
                    <a:moveTo>
                      <a:pt x="54" y="22"/>
                    </a:moveTo>
                    <a:lnTo>
                      <a:pt x="42" y="52"/>
                    </a:lnTo>
                    <a:lnTo>
                      <a:pt x="41" y="52"/>
                    </a:lnTo>
                    <a:lnTo>
                      <a:pt x="53" y="22"/>
                    </a:lnTo>
                    <a:lnTo>
                      <a:pt x="54" y="22"/>
                    </a:lnTo>
                    <a:close/>
                    <a:moveTo>
                      <a:pt x="61" y="28"/>
                    </a:moveTo>
                    <a:lnTo>
                      <a:pt x="45" y="54"/>
                    </a:lnTo>
                    <a:lnTo>
                      <a:pt x="44" y="54"/>
                    </a:lnTo>
                    <a:lnTo>
                      <a:pt x="59" y="27"/>
                    </a:lnTo>
                    <a:lnTo>
                      <a:pt x="61" y="28"/>
                    </a:lnTo>
                    <a:close/>
                    <a:moveTo>
                      <a:pt x="32" y="67"/>
                    </a:moveTo>
                    <a:lnTo>
                      <a:pt x="26" y="92"/>
                    </a:lnTo>
                    <a:lnTo>
                      <a:pt x="25" y="92"/>
                    </a:lnTo>
                    <a:lnTo>
                      <a:pt x="31" y="66"/>
                    </a:lnTo>
                    <a:lnTo>
                      <a:pt x="32" y="67"/>
                    </a:lnTo>
                    <a:close/>
                    <a:moveTo>
                      <a:pt x="37" y="71"/>
                    </a:moveTo>
                    <a:lnTo>
                      <a:pt x="32" y="94"/>
                    </a:lnTo>
                    <a:lnTo>
                      <a:pt x="30" y="94"/>
                    </a:lnTo>
                    <a:lnTo>
                      <a:pt x="35" y="70"/>
                    </a:lnTo>
                    <a:lnTo>
                      <a:pt x="37" y="71"/>
                    </a:lnTo>
                    <a:close/>
                    <a:moveTo>
                      <a:pt x="42" y="73"/>
                    </a:moveTo>
                    <a:lnTo>
                      <a:pt x="34" y="94"/>
                    </a:lnTo>
                    <a:lnTo>
                      <a:pt x="33" y="94"/>
                    </a:lnTo>
                    <a:lnTo>
                      <a:pt x="41" y="72"/>
                    </a:lnTo>
                    <a:lnTo>
                      <a:pt x="42" y="73"/>
                    </a:lnTo>
                    <a:close/>
                    <a:moveTo>
                      <a:pt x="33" y="107"/>
                    </a:moveTo>
                    <a:lnTo>
                      <a:pt x="44" y="126"/>
                    </a:lnTo>
                    <a:lnTo>
                      <a:pt x="43" y="127"/>
                    </a:lnTo>
                    <a:lnTo>
                      <a:pt x="32" y="108"/>
                    </a:lnTo>
                    <a:lnTo>
                      <a:pt x="33" y="107"/>
                    </a:lnTo>
                    <a:close/>
                    <a:moveTo>
                      <a:pt x="42" y="147"/>
                    </a:moveTo>
                    <a:lnTo>
                      <a:pt x="42" y="164"/>
                    </a:lnTo>
                    <a:lnTo>
                      <a:pt x="41" y="164"/>
                    </a:lnTo>
                    <a:lnTo>
                      <a:pt x="41" y="147"/>
                    </a:lnTo>
                    <a:lnTo>
                      <a:pt x="42" y="147"/>
                    </a:lnTo>
                    <a:close/>
                    <a:moveTo>
                      <a:pt x="9" y="65"/>
                    </a:moveTo>
                    <a:lnTo>
                      <a:pt x="6" y="75"/>
                    </a:lnTo>
                    <a:lnTo>
                      <a:pt x="5" y="75"/>
                    </a:lnTo>
                    <a:lnTo>
                      <a:pt x="8" y="65"/>
                    </a:lnTo>
                    <a:lnTo>
                      <a:pt x="9" y="65"/>
                    </a:lnTo>
                    <a:close/>
                    <a:moveTo>
                      <a:pt x="21" y="72"/>
                    </a:moveTo>
                    <a:lnTo>
                      <a:pt x="12" y="71"/>
                    </a:lnTo>
                    <a:lnTo>
                      <a:pt x="13" y="69"/>
                    </a:lnTo>
                    <a:lnTo>
                      <a:pt x="21" y="70"/>
                    </a:lnTo>
                    <a:lnTo>
                      <a:pt x="21" y="72"/>
                    </a:lnTo>
                    <a:close/>
                    <a:moveTo>
                      <a:pt x="16" y="83"/>
                    </a:moveTo>
                    <a:lnTo>
                      <a:pt x="8" y="80"/>
                    </a:lnTo>
                    <a:lnTo>
                      <a:pt x="9" y="79"/>
                    </a:lnTo>
                    <a:lnTo>
                      <a:pt x="17" y="81"/>
                    </a:lnTo>
                    <a:lnTo>
                      <a:pt x="16" y="83"/>
                    </a:lnTo>
                    <a:close/>
                    <a:moveTo>
                      <a:pt x="65" y="80"/>
                    </a:moveTo>
                    <a:lnTo>
                      <a:pt x="59" y="83"/>
                    </a:lnTo>
                    <a:lnTo>
                      <a:pt x="58" y="82"/>
                    </a:lnTo>
                    <a:lnTo>
                      <a:pt x="65" y="79"/>
                    </a:lnTo>
                    <a:lnTo>
                      <a:pt x="65" y="80"/>
                    </a:lnTo>
                    <a:close/>
                    <a:moveTo>
                      <a:pt x="63" y="88"/>
                    </a:moveTo>
                    <a:lnTo>
                      <a:pt x="58" y="90"/>
                    </a:lnTo>
                    <a:lnTo>
                      <a:pt x="57" y="89"/>
                    </a:lnTo>
                    <a:lnTo>
                      <a:pt x="63" y="86"/>
                    </a:lnTo>
                    <a:lnTo>
                      <a:pt x="63" y="88"/>
                    </a:lnTo>
                    <a:close/>
                    <a:moveTo>
                      <a:pt x="53" y="81"/>
                    </a:moveTo>
                    <a:lnTo>
                      <a:pt x="44" y="79"/>
                    </a:lnTo>
                    <a:lnTo>
                      <a:pt x="44" y="78"/>
                    </a:lnTo>
                    <a:lnTo>
                      <a:pt x="53" y="80"/>
                    </a:lnTo>
                    <a:lnTo>
                      <a:pt x="53" y="81"/>
                    </a:lnTo>
                    <a:close/>
                    <a:moveTo>
                      <a:pt x="52" y="88"/>
                    </a:moveTo>
                    <a:lnTo>
                      <a:pt x="42" y="86"/>
                    </a:lnTo>
                    <a:lnTo>
                      <a:pt x="43" y="85"/>
                    </a:lnTo>
                    <a:lnTo>
                      <a:pt x="52" y="86"/>
                    </a:lnTo>
                    <a:lnTo>
                      <a:pt x="52" y="88"/>
                    </a:lnTo>
                    <a:close/>
                    <a:moveTo>
                      <a:pt x="45" y="132"/>
                    </a:moveTo>
                    <a:lnTo>
                      <a:pt x="45" y="132"/>
                    </a:lnTo>
                    <a:lnTo>
                      <a:pt x="45" y="130"/>
                    </a:lnTo>
                    <a:lnTo>
                      <a:pt x="45" y="132"/>
                    </a:lnTo>
                    <a:close/>
                    <a:moveTo>
                      <a:pt x="45" y="130"/>
                    </a:moveTo>
                    <a:lnTo>
                      <a:pt x="45" y="130"/>
                    </a:lnTo>
                    <a:lnTo>
                      <a:pt x="45" y="131"/>
                    </a:lnTo>
                    <a:lnTo>
                      <a:pt x="45" y="130"/>
                    </a:lnTo>
                    <a:close/>
                    <a:moveTo>
                      <a:pt x="45" y="132"/>
                    </a:moveTo>
                    <a:cubicBezTo>
                      <a:pt x="45" y="132"/>
                      <a:pt x="44" y="132"/>
                      <a:pt x="44" y="132"/>
                    </a:cubicBezTo>
                    <a:lnTo>
                      <a:pt x="44" y="130"/>
                    </a:lnTo>
                    <a:cubicBezTo>
                      <a:pt x="45" y="130"/>
                      <a:pt x="45" y="130"/>
                      <a:pt x="45" y="130"/>
                    </a:cubicBezTo>
                    <a:lnTo>
                      <a:pt x="45" y="132"/>
                    </a:lnTo>
                    <a:close/>
                    <a:moveTo>
                      <a:pt x="44" y="132"/>
                    </a:moveTo>
                    <a:lnTo>
                      <a:pt x="44" y="132"/>
                    </a:lnTo>
                    <a:lnTo>
                      <a:pt x="44" y="131"/>
                    </a:lnTo>
                    <a:lnTo>
                      <a:pt x="44" y="132"/>
                    </a:lnTo>
                    <a:close/>
                    <a:moveTo>
                      <a:pt x="44" y="132"/>
                    </a:moveTo>
                    <a:cubicBezTo>
                      <a:pt x="44" y="132"/>
                      <a:pt x="44" y="132"/>
                      <a:pt x="44" y="132"/>
                    </a:cubicBezTo>
                    <a:lnTo>
                      <a:pt x="43" y="131"/>
                    </a:lnTo>
                    <a:cubicBezTo>
                      <a:pt x="44" y="130"/>
                      <a:pt x="44" y="130"/>
                      <a:pt x="44" y="130"/>
                    </a:cubicBezTo>
                    <a:lnTo>
                      <a:pt x="44" y="132"/>
                    </a:lnTo>
                    <a:close/>
                    <a:moveTo>
                      <a:pt x="44" y="132"/>
                    </a:moveTo>
                    <a:cubicBezTo>
                      <a:pt x="43" y="132"/>
                      <a:pt x="42" y="133"/>
                      <a:pt x="42" y="134"/>
                    </a:cubicBezTo>
                    <a:lnTo>
                      <a:pt x="41" y="133"/>
                    </a:lnTo>
                    <a:cubicBezTo>
                      <a:pt x="41" y="132"/>
                      <a:pt x="42" y="131"/>
                      <a:pt x="43" y="131"/>
                    </a:cubicBezTo>
                    <a:lnTo>
                      <a:pt x="44" y="132"/>
                    </a:lnTo>
                    <a:close/>
                    <a:moveTo>
                      <a:pt x="42" y="134"/>
                    </a:moveTo>
                    <a:lnTo>
                      <a:pt x="42" y="134"/>
                    </a:lnTo>
                    <a:lnTo>
                      <a:pt x="41" y="133"/>
                    </a:lnTo>
                    <a:lnTo>
                      <a:pt x="42" y="134"/>
                    </a:lnTo>
                    <a:close/>
                    <a:moveTo>
                      <a:pt x="41" y="133"/>
                    </a:moveTo>
                    <a:lnTo>
                      <a:pt x="41" y="133"/>
                    </a:lnTo>
                    <a:lnTo>
                      <a:pt x="42" y="133"/>
                    </a:lnTo>
                    <a:lnTo>
                      <a:pt x="41" y="133"/>
                    </a:lnTo>
                    <a:close/>
                    <a:moveTo>
                      <a:pt x="42" y="134"/>
                    </a:moveTo>
                    <a:cubicBezTo>
                      <a:pt x="42" y="134"/>
                      <a:pt x="42" y="135"/>
                      <a:pt x="43" y="135"/>
                    </a:cubicBezTo>
                    <a:lnTo>
                      <a:pt x="41" y="136"/>
                    </a:lnTo>
                    <a:cubicBezTo>
                      <a:pt x="41" y="135"/>
                      <a:pt x="41" y="134"/>
                      <a:pt x="41" y="133"/>
                    </a:cubicBezTo>
                    <a:lnTo>
                      <a:pt x="42" y="134"/>
                    </a:lnTo>
                    <a:close/>
                    <a:moveTo>
                      <a:pt x="43" y="135"/>
                    </a:moveTo>
                    <a:cubicBezTo>
                      <a:pt x="43" y="136"/>
                      <a:pt x="43" y="136"/>
                      <a:pt x="44" y="136"/>
                    </a:cubicBezTo>
                    <a:lnTo>
                      <a:pt x="44" y="138"/>
                    </a:lnTo>
                    <a:cubicBezTo>
                      <a:pt x="43" y="137"/>
                      <a:pt x="42" y="137"/>
                      <a:pt x="41" y="136"/>
                    </a:cubicBezTo>
                    <a:lnTo>
                      <a:pt x="43" y="135"/>
                    </a:lnTo>
                    <a:close/>
                    <a:moveTo>
                      <a:pt x="44" y="136"/>
                    </a:moveTo>
                    <a:lnTo>
                      <a:pt x="44" y="136"/>
                    </a:lnTo>
                    <a:lnTo>
                      <a:pt x="44" y="137"/>
                    </a:lnTo>
                    <a:lnTo>
                      <a:pt x="44" y="136"/>
                    </a:lnTo>
                    <a:close/>
                    <a:moveTo>
                      <a:pt x="44" y="136"/>
                    </a:moveTo>
                    <a:cubicBezTo>
                      <a:pt x="44" y="136"/>
                      <a:pt x="44" y="136"/>
                      <a:pt x="44" y="136"/>
                    </a:cubicBezTo>
                    <a:lnTo>
                      <a:pt x="44" y="138"/>
                    </a:lnTo>
                    <a:cubicBezTo>
                      <a:pt x="44" y="138"/>
                      <a:pt x="44" y="138"/>
                      <a:pt x="44" y="138"/>
                    </a:cubicBezTo>
                    <a:lnTo>
                      <a:pt x="44" y="136"/>
                    </a:lnTo>
                    <a:close/>
                    <a:moveTo>
                      <a:pt x="44" y="136"/>
                    </a:moveTo>
                    <a:lnTo>
                      <a:pt x="44" y="136"/>
                    </a:lnTo>
                    <a:lnTo>
                      <a:pt x="44" y="137"/>
                    </a:lnTo>
                    <a:lnTo>
                      <a:pt x="44" y="136"/>
                    </a:lnTo>
                    <a:close/>
                    <a:moveTo>
                      <a:pt x="44" y="136"/>
                    </a:moveTo>
                    <a:lnTo>
                      <a:pt x="44" y="136"/>
                    </a:lnTo>
                    <a:lnTo>
                      <a:pt x="44" y="138"/>
                    </a:lnTo>
                    <a:lnTo>
                      <a:pt x="44" y="136"/>
                    </a:lnTo>
                    <a:close/>
                    <a:moveTo>
                      <a:pt x="44" y="138"/>
                    </a:moveTo>
                    <a:lnTo>
                      <a:pt x="44" y="138"/>
                    </a:lnTo>
                    <a:lnTo>
                      <a:pt x="44" y="137"/>
                    </a:lnTo>
                    <a:lnTo>
                      <a:pt x="44" y="138"/>
                    </a:lnTo>
                    <a:close/>
                    <a:moveTo>
                      <a:pt x="44" y="136"/>
                    </a:moveTo>
                    <a:cubicBezTo>
                      <a:pt x="44" y="136"/>
                      <a:pt x="44" y="136"/>
                      <a:pt x="44" y="136"/>
                    </a:cubicBezTo>
                    <a:lnTo>
                      <a:pt x="44" y="138"/>
                    </a:lnTo>
                    <a:cubicBezTo>
                      <a:pt x="44" y="138"/>
                      <a:pt x="44" y="138"/>
                      <a:pt x="44" y="138"/>
                    </a:cubicBezTo>
                    <a:lnTo>
                      <a:pt x="44" y="136"/>
                    </a:lnTo>
                    <a:close/>
                    <a:moveTo>
                      <a:pt x="44" y="136"/>
                    </a:moveTo>
                    <a:cubicBezTo>
                      <a:pt x="45" y="136"/>
                      <a:pt x="45" y="136"/>
                      <a:pt x="45" y="136"/>
                    </a:cubicBezTo>
                    <a:lnTo>
                      <a:pt x="45" y="137"/>
                    </a:lnTo>
                    <a:cubicBezTo>
                      <a:pt x="45" y="138"/>
                      <a:pt x="45" y="138"/>
                      <a:pt x="44" y="138"/>
                    </a:cubicBezTo>
                    <a:lnTo>
                      <a:pt x="44" y="136"/>
                    </a:lnTo>
                    <a:close/>
                    <a:moveTo>
                      <a:pt x="45" y="136"/>
                    </a:moveTo>
                    <a:cubicBezTo>
                      <a:pt x="46" y="136"/>
                      <a:pt x="46" y="135"/>
                      <a:pt x="46" y="134"/>
                    </a:cubicBezTo>
                    <a:lnTo>
                      <a:pt x="48" y="135"/>
                    </a:lnTo>
                    <a:cubicBezTo>
                      <a:pt x="47" y="136"/>
                      <a:pt x="46" y="137"/>
                      <a:pt x="45" y="137"/>
                    </a:cubicBezTo>
                    <a:lnTo>
                      <a:pt x="45" y="136"/>
                    </a:lnTo>
                    <a:close/>
                    <a:moveTo>
                      <a:pt x="46" y="134"/>
                    </a:moveTo>
                    <a:lnTo>
                      <a:pt x="46" y="134"/>
                    </a:lnTo>
                    <a:lnTo>
                      <a:pt x="47" y="135"/>
                    </a:lnTo>
                    <a:lnTo>
                      <a:pt x="46" y="134"/>
                    </a:lnTo>
                    <a:close/>
                    <a:moveTo>
                      <a:pt x="46" y="134"/>
                    </a:moveTo>
                    <a:cubicBezTo>
                      <a:pt x="46" y="134"/>
                      <a:pt x="46" y="134"/>
                      <a:pt x="46" y="134"/>
                    </a:cubicBezTo>
                    <a:lnTo>
                      <a:pt x="48" y="135"/>
                    </a:lnTo>
                    <a:cubicBezTo>
                      <a:pt x="48" y="135"/>
                      <a:pt x="48" y="135"/>
                      <a:pt x="48" y="135"/>
                    </a:cubicBezTo>
                    <a:lnTo>
                      <a:pt x="46" y="134"/>
                    </a:lnTo>
                    <a:close/>
                    <a:moveTo>
                      <a:pt x="48" y="135"/>
                    </a:moveTo>
                    <a:lnTo>
                      <a:pt x="48" y="135"/>
                    </a:lnTo>
                    <a:lnTo>
                      <a:pt x="47" y="135"/>
                    </a:lnTo>
                    <a:lnTo>
                      <a:pt x="48" y="135"/>
                    </a:lnTo>
                    <a:close/>
                    <a:moveTo>
                      <a:pt x="46" y="134"/>
                    </a:moveTo>
                    <a:cubicBezTo>
                      <a:pt x="46" y="134"/>
                      <a:pt x="46" y="133"/>
                      <a:pt x="46" y="133"/>
                    </a:cubicBezTo>
                    <a:lnTo>
                      <a:pt x="47" y="132"/>
                    </a:lnTo>
                    <a:cubicBezTo>
                      <a:pt x="48" y="133"/>
                      <a:pt x="48" y="134"/>
                      <a:pt x="48" y="135"/>
                    </a:cubicBezTo>
                    <a:lnTo>
                      <a:pt x="46" y="134"/>
                    </a:lnTo>
                    <a:close/>
                    <a:moveTo>
                      <a:pt x="47" y="132"/>
                    </a:moveTo>
                    <a:lnTo>
                      <a:pt x="47" y="132"/>
                    </a:lnTo>
                    <a:close/>
                    <a:moveTo>
                      <a:pt x="46" y="133"/>
                    </a:moveTo>
                    <a:cubicBezTo>
                      <a:pt x="46" y="132"/>
                      <a:pt x="45" y="132"/>
                      <a:pt x="45" y="132"/>
                    </a:cubicBezTo>
                    <a:lnTo>
                      <a:pt x="45" y="130"/>
                    </a:lnTo>
                    <a:cubicBezTo>
                      <a:pt x="46" y="131"/>
                      <a:pt x="47" y="131"/>
                      <a:pt x="47" y="132"/>
                    </a:cubicBezTo>
                    <a:lnTo>
                      <a:pt x="46" y="133"/>
                    </a:lnTo>
                    <a:close/>
                    <a:moveTo>
                      <a:pt x="45" y="130"/>
                    </a:moveTo>
                    <a:lnTo>
                      <a:pt x="45" y="130"/>
                    </a:lnTo>
                    <a:lnTo>
                      <a:pt x="45" y="131"/>
                    </a:lnTo>
                    <a:lnTo>
                      <a:pt x="45" y="130"/>
                    </a:lnTo>
                    <a:close/>
                    <a:moveTo>
                      <a:pt x="45" y="132"/>
                    </a:moveTo>
                    <a:lnTo>
                      <a:pt x="45" y="132"/>
                    </a:lnTo>
                    <a:lnTo>
                      <a:pt x="45" y="130"/>
                    </a:lnTo>
                    <a:lnTo>
                      <a:pt x="45" y="132"/>
                    </a:lnTo>
                    <a:close/>
                    <a:moveTo>
                      <a:pt x="41" y="163"/>
                    </a:moveTo>
                    <a:lnTo>
                      <a:pt x="43" y="149"/>
                    </a:lnTo>
                    <a:lnTo>
                      <a:pt x="45" y="149"/>
                    </a:lnTo>
                    <a:lnTo>
                      <a:pt x="42" y="164"/>
                    </a:lnTo>
                    <a:lnTo>
                      <a:pt x="41" y="163"/>
                    </a:lnTo>
                    <a:close/>
                    <a:moveTo>
                      <a:pt x="43" y="127"/>
                    </a:moveTo>
                    <a:lnTo>
                      <a:pt x="25" y="104"/>
                    </a:lnTo>
                    <a:lnTo>
                      <a:pt x="26" y="103"/>
                    </a:lnTo>
                    <a:lnTo>
                      <a:pt x="44" y="126"/>
                    </a:lnTo>
                    <a:lnTo>
                      <a:pt x="43" y="127"/>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1" name="Freeform 24">
                <a:extLst>
                  <a:ext uri="{FF2B5EF4-FFF2-40B4-BE49-F238E27FC236}">
                    <a16:creationId xmlns:a16="http://schemas.microsoft.com/office/drawing/2014/main" xmlns="" id="{C4F967DD-A503-489A-89C8-FC199957AAC0}"/>
                  </a:ext>
                </a:extLst>
              </p:cNvPr>
              <p:cNvSpPr>
                <a:spLocks noEditPoints="1"/>
              </p:cNvSpPr>
              <p:nvPr/>
            </p:nvSpPr>
            <p:spPr bwMode="auto">
              <a:xfrm>
                <a:off x="2806" y="2345"/>
                <a:ext cx="348" cy="504"/>
              </a:xfrm>
              <a:custGeom>
                <a:avLst/>
                <a:gdLst>
                  <a:gd name="T0" fmla="*/ 0 w 100"/>
                  <a:gd name="T1" fmla="*/ 0 h 146"/>
                  <a:gd name="T2" fmla="*/ 408291 w 100"/>
                  <a:gd name="T3" fmla="*/ 1291293 h 146"/>
                  <a:gd name="T4" fmla="*/ 216922 w 100"/>
                  <a:gd name="T5" fmla="*/ 1348635 h 146"/>
                  <a:gd name="T6" fmla="*/ 0 w 100"/>
                  <a:gd name="T7" fmla="*/ 1250524 h 146"/>
                  <a:gd name="T8" fmla="*/ 129630 w 100"/>
                  <a:gd name="T9" fmla="*/ 1710890 h 146"/>
                  <a:gd name="T10" fmla="*/ 321472 w 100"/>
                  <a:gd name="T11" fmla="*/ 1834467 h 146"/>
                  <a:gd name="T12" fmla="*/ 623188 w 100"/>
                  <a:gd name="T13" fmla="*/ 1775108 h 146"/>
                  <a:gd name="T14" fmla="*/ 927344 w 100"/>
                  <a:gd name="T15" fmla="*/ 2096585 h 146"/>
                  <a:gd name="T16" fmla="*/ 1465310 w 100"/>
                  <a:gd name="T17" fmla="*/ 2220127 h 146"/>
                  <a:gd name="T18" fmla="*/ 2150783 w 100"/>
                  <a:gd name="T19" fmla="*/ 2944671 h 146"/>
                  <a:gd name="T20" fmla="*/ 1829179 w 100"/>
                  <a:gd name="T21" fmla="*/ 2155953 h 146"/>
                  <a:gd name="T22" fmla="*/ 1632203 w 100"/>
                  <a:gd name="T23" fmla="*/ 1956435 h 146"/>
                  <a:gd name="T24" fmla="*/ 1206001 w 100"/>
                  <a:gd name="T25" fmla="*/ 1793698 h 146"/>
                  <a:gd name="T26" fmla="*/ 1076361 w 100"/>
                  <a:gd name="T27" fmla="*/ 1553542 h 146"/>
                  <a:gd name="T28" fmla="*/ 1335631 w 100"/>
                  <a:gd name="T29" fmla="*/ 1431443 h 146"/>
                  <a:gd name="T30" fmla="*/ 1465310 w 100"/>
                  <a:gd name="T31" fmla="*/ 1209924 h 146"/>
                  <a:gd name="T32" fmla="*/ 1335631 w 100"/>
                  <a:gd name="T33" fmla="*/ 829449 h 146"/>
                  <a:gd name="T34" fmla="*/ 1161582 w 100"/>
                  <a:gd name="T35" fmla="*/ 1051016 h 146"/>
                  <a:gd name="T36" fmla="*/ 884519 w 100"/>
                  <a:gd name="T37" fmla="*/ 1150566 h 146"/>
                  <a:gd name="T38" fmla="*/ 643121 w 100"/>
                  <a:gd name="T39" fmla="*/ 0 h 146"/>
                  <a:gd name="T40" fmla="*/ 0 w 100"/>
                  <a:gd name="T41" fmla="*/ 0 h 146"/>
                  <a:gd name="T42" fmla="*/ 129630 w 100"/>
                  <a:gd name="T43" fmla="*/ 122134 h 146"/>
                  <a:gd name="T44" fmla="*/ 555843 w 100"/>
                  <a:gd name="T45" fmla="*/ 122134 h 146"/>
                  <a:gd name="T46" fmla="*/ 234239 w 100"/>
                  <a:gd name="T47" fmla="*/ 262287 h 146"/>
                  <a:gd name="T48" fmla="*/ 493509 w 100"/>
                  <a:gd name="T49" fmla="*/ 905429 h 146"/>
                  <a:gd name="T50" fmla="*/ 388949 w 100"/>
                  <a:gd name="T51" fmla="*/ 240277 h 146"/>
                  <a:gd name="T52" fmla="*/ 555843 w 100"/>
                  <a:gd name="T53" fmla="*/ 864698 h 146"/>
                  <a:gd name="T54" fmla="*/ 580791 w 100"/>
                  <a:gd name="T55" fmla="*/ 262287 h 146"/>
                  <a:gd name="T56" fmla="*/ 643121 w 100"/>
                  <a:gd name="T57" fmla="*/ 864698 h 146"/>
                  <a:gd name="T58" fmla="*/ 580791 w 100"/>
                  <a:gd name="T59" fmla="*/ 1231935 h 146"/>
                  <a:gd name="T60" fmla="*/ 797699 w 100"/>
                  <a:gd name="T61" fmla="*/ 1710890 h 146"/>
                  <a:gd name="T62" fmla="*/ 710421 w 100"/>
                  <a:gd name="T63" fmla="*/ 1231935 h 146"/>
                  <a:gd name="T64" fmla="*/ 902395 w 100"/>
                  <a:gd name="T65" fmla="*/ 1676953 h 146"/>
                  <a:gd name="T66" fmla="*/ 815152 w 100"/>
                  <a:gd name="T67" fmla="*/ 1209924 h 146"/>
                  <a:gd name="T68" fmla="*/ 969740 w 100"/>
                  <a:gd name="T69" fmla="*/ 1653548 h 146"/>
                  <a:gd name="T70" fmla="*/ 1118723 w 100"/>
                  <a:gd name="T71" fmla="*/ 1875066 h 146"/>
                  <a:gd name="T72" fmla="*/ 1550531 w 100"/>
                  <a:gd name="T73" fmla="*/ 2079973 h 146"/>
                  <a:gd name="T74" fmla="*/ 1761833 w 100"/>
                  <a:gd name="T75" fmla="*/ 2441811 h 146"/>
                  <a:gd name="T76" fmla="*/ 1978756 w 100"/>
                  <a:gd name="T77" fmla="*/ 2704098 h 146"/>
                  <a:gd name="T78" fmla="*/ 172451 w 100"/>
                  <a:gd name="T79" fmla="*/ 1472173 h 146"/>
                  <a:gd name="T80" fmla="*/ 234239 w 100"/>
                  <a:gd name="T81" fmla="*/ 1676953 h 146"/>
                  <a:gd name="T82" fmla="*/ 451112 w 100"/>
                  <a:gd name="T83" fmla="*/ 1431443 h 146"/>
                  <a:gd name="T84" fmla="*/ 278661 w 100"/>
                  <a:gd name="T85" fmla="*/ 1512811 h 146"/>
                  <a:gd name="T86" fmla="*/ 518579 w 100"/>
                  <a:gd name="T87" fmla="*/ 1676953 h 146"/>
                  <a:gd name="T88" fmla="*/ 346552 w 100"/>
                  <a:gd name="T89" fmla="*/ 1710890 h 146"/>
                  <a:gd name="T90" fmla="*/ 1335631 w 100"/>
                  <a:gd name="T91" fmla="*/ 1051016 h 146"/>
                  <a:gd name="T92" fmla="*/ 1248401 w 100"/>
                  <a:gd name="T93" fmla="*/ 1167716 h 146"/>
                  <a:gd name="T94" fmla="*/ 1378031 w 100"/>
                  <a:gd name="T95" fmla="*/ 1191166 h 146"/>
                  <a:gd name="T96" fmla="*/ 1310721 w 100"/>
                  <a:gd name="T97" fmla="*/ 1291293 h 146"/>
                  <a:gd name="T98" fmla="*/ 1118723 w 100"/>
                  <a:gd name="T99" fmla="*/ 1191166 h 146"/>
                  <a:gd name="T100" fmla="*/ 944660 w 100"/>
                  <a:gd name="T101" fmla="*/ 1267684 h 146"/>
                  <a:gd name="T102" fmla="*/ 1181056 w 100"/>
                  <a:gd name="T103" fmla="*/ 1331892 h 146"/>
                  <a:gd name="T104" fmla="*/ 1014163 w 100"/>
                  <a:gd name="T105" fmla="*/ 1412805 h 146"/>
                  <a:gd name="T106" fmla="*/ 1632203 w 100"/>
                  <a:gd name="T107" fmla="*/ 2137354 h 146"/>
                  <a:gd name="T108" fmla="*/ 1594950 w 100"/>
                  <a:gd name="T109" fmla="*/ 2196722 h 146"/>
                  <a:gd name="T110" fmla="*/ 1675025 w 100"/>
                  <a:gd name="T111" fmla="*/ 2237322 h 146"/>
                  <a:gd name="T112" fmla="*/ 1699500 w 100"/>
                  <a:gd name="T113" fmla="*/ 2155953 h 146"/>
                  <a:gd name="T114" fmla="*/ 1632203 w 100"/>
                  <a:gd name="T115" fmla="*/ 2137354 h 146"/>
                  <a:gd name="T116" fmla="*/ 1978756 w 100"/>
                  <a:gd name="T117" fmla="*/ 2680527 h 146"/>
                  <a:gd name="T118" fmla="*/ 1849112 w 100"/>
                  <a:gd name="T119" fmla="*/ 2418240 h 146"/>
                  <a:gd name="T120" fmla="*/ 1550531 w 100"/>
                  <a:gd name="T121" fmla="*/ 2079973 h 146"/>
                  <a:gd name="T122" fmla="*/ 944660 w 100"/>
                  <a:gd name="T123" fmla="*/ 1915832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0" y="0"/>
                    </a:moveTo>
                    <a:lnTo>
                      <a:pt x="19" y="64"/>
                    </a:lnTo>
                    <a:lnTo>
                      <a:pt x="10" y="67"/>
                    </a:lnTo>
                    <a:lnTo>
                      <a:pt x="0" y="62"/>
                    </a:lnTo>
                    <a:lnTo>
                      <a:pt x="6" y="85"/>
                    </a:lnTo>
                    <a:lnTo>
                      <a:pt x="15" y="91"/>
                    </a:lnTo>
                    <a:lnTo>
                      <a:pt x="29" y="88"/>
                    </a:lnTo>
                    <a:cubicBezTo>
                      <a:pt x="29" y="88"/>
                      <a:pt x="35" y="101"/>
                      <a:pt x="43" y="104"/>
                    </a:cubicBezTo>
                    <a:cubicBezTo>
                      <a:pt x="52" y="107"/>
                      <a:pt x="64" y="107"/>
                      <a:pt x="68" y="110"/>
                    </a:cubicBezTo>
                    <a:cubicBezTo>
                      <a:pt x="72" y="114"/>
                      <a:pt x="100" y="146"/>
                      <a:pt x="100" y="146"/>
                    </a:cubicBezTo>
                    <a:lnTo>
                      <a:pt x="85" y="107"/>
                    </a:lnTo>
                    <a:cubicBezTo>
                      <a:pt x="82" y="102"/>
                      <a:pt x="79" y="99"/>
                      <a:pt x="76" y="97"/>
                    </a:cubicBezTo>
                    <a:cubicBezTo>
                      <a:pt x="70" y="95"/>
                      <a:pt x="58" y="92"/>
                      <a:pt x="56" y="89"/>
                    </a:cubicBezTo>
                    <a:cubicBezTo>
                      <a:pt x="54" y="86"/>
                      <a:pt x="50" y="77"/>
                      <a:pt x="50" y="77"/>
                    </a:cubicBezTo>
                    <a:lnTo>
                      <a:pt x="62" y="71"/>
                    </a:lnTo>
                    <a:lnTo>
                      <a:pt x="68" y="60"/>
                    </a:lnTo>
                    <a:lnTo>
                      <a:pt x="62" y="41"/>
                    </a:lnTo>
                    <a:lnTo>
                      <a:pt x="54" y="52"/>
                    </a:lnTo>
                    <a:lnTo>
                      <a:pt x="41" y="57"/>
                    </a:lnTo>
                    <a:lnTo>
                      <a:pt x="30" y="0"/>
                    </a:lnTo>
                    <a:lnTo>
                      <a:pt x="0" y="0"/>
                    </a:lnTo>
                    <a:close/>
                    <a:moveTo>
                      <a:pt x="6" y="6"/>
                    </a:moveTo>
                    <a:lnTo>
                      <a:pt x="26" y="6"/>
                    </a:lnTo>
                    <a:moveTo>
                      <a:pt x="11" y="13"/>
                    </a:moveTo>
                    <a:lnTo>
                      <a:pt x="23" y="45"/>
                    </a:lnTo>
                    <a:moveTo>
                      <a:pt x="18" y="12"/>
                    </a:moveTo>
                    <a:lnTo>
                      <a:pt x="26" y="43"/>
                    </a:lnTo>
                    <a:moveTo>
                      <a:pt x="27" y="13"/>
                    </a:moveTo>
                    <a:lnTo>
                      <a:pt x="30" y="43"/>
                    </a:lnTo>
                    <a:moveTo>
                      <a:pt x="27" y="61"/>
                    </a:moveTo>
                    <a:lnTo>
                      <a:pt x="37" y="85"/>
                    </a:lnTo>
                    <a:moveTo>
                      <a:pt x="33" y="61"/>
                    </a:moveTo>
                    <a:lnTo>
                      <a:pt x="42" y="83"/>
                    </a:lnTo>
                    <a:moveTo>
                      <a:pt x="38" y="60"/>
                    </a:moveTo>
                    <a:lnTo>
                      <a:pt x="45" y="82"/>
                    </a:lnTo>
                    <a:moveTo>
                      <a:pt x="52" y="93"/>
                    </a:moveTo>
                    <a:lnTo>
                      <a:pt x="72" y="103"/>
                    </a:lnTo>
                    <a:moveTo>
                      <a:pt x="82" y="121"/>
                    </a:moveTo>
                    <a:lnTo>
                      <a:pt x="92" y="134"/>
                    </a:lnTo>
                    <a:moveTo>
                      <a:pt x="8" y="73"/>
                    </a:moveTo>
                    <a:lnTo>
                      <a:pt x="11" y="83"/>
                    </a:lnTo>
                    <a:moveTo>
                      <a:pt x="21" y="71"/>
                    </a:moveTo>
                    <a:lnTo>
                      <a:pt x="13" y="75"/>
                    </a:lnTo>
                    <a:moveTo>
                      <a:pt x="24" y="83"/>
                    </a:moveTo>
                    <a:lnTo>
                      <a:pt x="16" y="85"/>
                    </a:lnTo>
                    <a:moveTo>
                      <a:pt x="62" y="52"/>
                    </a:moveTo>
                    <a:lnTo>
                      <a:pt x="58" y="58"/>
                    </a:lnTo>
                    <a:moveTo>
                      <a:pt x="64" y="59"/>
                    </a:moveTo>
                    <a:lnTo>
                      <a:pt x="61" y="64"/>
                    </a:lnTo>
                    <a:moveTo>
                      <a:pt x="52" y="59"/>
                    </a:moveTo>
                    <a:lnTo>
                      <a:pt x="44" y="63"/>
                    </a:lnTo>
                    <a:moveTo>
                      <a:pt x="55" y="66"/>
                    </a:moveTo>
                    <a:lnTo>
                      <a:pt x="47" y="70"/>
                    </a:lnTo>
                    <a:moveTo>
                      <a:pt x="76" y="106"/>
                    </a:moveTo>
                    <a:cubicBezTo>
                      <a:pt x="74" y="106"/>
                      <a:pt x="74" y="108"/>
                      <a:pt x="74" y="109"/>
                    </a:cubicBezTo>
                    <a:cubicBezTo>
                      <a:pt x="75" y="111"/>
                      <a:pt x="77" y="111"/>
                      <a:pt x="78" y="111"/>
                    </a:cubicBezTo>
                    <a:cubicBezTo>
                      <a:pt x="79" y="110"/>
                      <a:pt x="80" y="108"/>
                      <a:pt x="79" y="107"/>
                    </a:cubicBezTo>
                    <a:cubicBezTo>
                      <a:pt x="79" y="106"/>
                      <a:pt x="77" y="105"/>
                      <a:pt x="76" y="106"/>
                    </a:cubicBezTo>
                    <a:close/>
                    <a:moveTo>
                      <a:pt x="92" y="133"/>
                    </a:moveTo>
                    <a:lnTo>
                      <a:pt x="86" y="120"/>
                    </a:lnTo>
                    <a:moveTo>
                      <a:pt x="72" y="103"/>
                    </a:moveTo>
                    <a:lnTo>
                      <a:pt x="44" y="9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2" name="Freeform 25">
                <a:extLst>
                  <a:ext uri="{FF2B5EF4-FFF2-40B4-BE49-F238E27FC236}">
                    <a16:creationId xmlns:a16="http://schemas.microsoft.com/office/drawing/2014/main" xmlns="" id="{89847A52-8024-4C46-9124-7A8D97D5C5A7}"/>
                  </a:ext>
                </a:extLst>
              </p:cNvPr>
              <p:cNvSpPr>
                <a:spLocks noEditPoints="1"/>
              </p:cNvSpPr>
              <p:nvPr/>
            </p:nvSpPr>
            <p:spPr bwMode="auto">
              <a:xfrm>
                <a:off x="2802" y="2341"/>
                <a:ext cx="355" cy="512"/>
              </a:xfrm>
              <a:custGeom>
                <a:avLst/>
                <a:gdLst>
                  <a:gd name="T0" fmla="*/ 451480 w 102"/>
                  <a:gd name="T1" fmla="*/ 1333314 h 148"/>
                  <a:gd name="T2" fmla="*/ 433601 w 102"/>
                  <a:gd name="T3" fmla="*/ 1311128 h 148"/>
                  <a:gd name="T4" fmla="*/ 17917 w 102"/>
                  <a:gd name="T5" fmla="*/ 1292205 h 148"/>
                  <a:gd name="T6" fmla="*/ 0 w 102"/>
                  <a:gd name="T7" fmla="*/ 1292205 h 148"/>
                  <a:gd name="T8" fmla="*/ 149076 w 102"/>
                  <a:gd name="T9" fmla="*/ 1767462 h 148"/>
                  <a:gd name="T10" fmla="*/ 172551 w 102"/>
                  <a:gd name="T11" fmla="*/ 1743118 h 148"/>
                  <a:gd name="T12" fmla="*/ 643424 w 102"/>
                  <a:gd name="T13" fmla="*/ 1803115 h 148"/>
                  <a:gd name="T14" fmla="*/ 643424 w 102"/>
                  <a:gd name="T15" fmla="*/ 1827335 h 148"/>
                  <a:gd name="T16" fmla="*/ 970323 w 102"/>
                  <a:gd name="T17" fmla="*/ 2134120 h 148"/>
                  <a:gd name="T18" fmla="*/ 1224576 w 102"/>
                  <a:gd name="T19" fmla="*/ 2235226 h 148"/>
                  <a:gd name="T20" fmla="*/ 1224576 w 102"/>
                  <a:gd name="T21" fmla="*/ 2193996 h 148"/>
                  <a:gd name="T22" fmla="*/ 2152480 w 102"/>
                  <a:gd name="T23" fmla="*/ 3035911 h 148"/>
                  <a:gd name="T24" fmla="*/ 2152480 w 102"/>
                  <a:gd name="T25" fmla="*/ 3035911 h 148"/>
                  <a:gd name="T26" fmla="*/ 1763358 w 102"/>
                  <a:gd name="T27" fmla="*/ 2069245 h 148"/>
                  <a:gd name="T28" fmla="*/ 1743419 w 102"/>
                  <a:gd name="T29" fmla="*/ 2093011 h 148"/>
                  <a:gd name="T30" fmla="*/ 1658177 w 102"/>
                  <a:gd name="T31" fmla="*/ 2010659 h 148"/>
                  <a:gd name="T32" fmla="*/ 1553410 w 102"/>
                  <a:gd name="T33" fmla="*/ 1991908 h 148"/>
                  <a:gd name="T34" fmla="*/ 1553410 w 102"/>
                  <a:gd name="T35" fmla="*/ 1969550 h 148"/>
                  <a:gd name="T36" fmla="*/ 1076980 w 102"/>
                  <a:gd name="T37" fmla="*/ 1601024 h 148"/>
                  <a:gd name="T38" fmla="*/ 1354297 w 102"/>
                  <a:gd name="T39" fmla="*/ 1499883 h 148"/>
                  <a:gd name="T40" fmla="*/ 1336380 w 102"/>
                  <a:gd name="T41" fmla="*/ 1476117 h 148"/>
                  <a:gd name="T42" fmla="*/ 1484015 w 102"/>
                  <a:gd name="T43" fmla="*/ 1251096 h 148"/>
                  <a:gd name="T44" fmla="*/ 1354297 w 102"/>
                  <a:gd name="T45" fmla="*/ 817574 h 148"/>
                  <a:gd name="T46" fmla="*/ 1336380 w 102"/>
                  <a:gd name="T47" fmla="*/ 841915 h 148"/>
                  <a:gd name="T48" fmla="*/ 902828 w 102"/>
                  <a:gd name="T49" fmla="*/ 1191234 h 148"/>
                  <a:gd name="T50" fmla="*/ 902828 w 102"/>
                  <a:gd name="T51" fmla="*/ 1210022 h 148"/>
                  <a:gd name="T52" fmla="*/ 668510 w 102"/>
                  <a:gd name="T53" fmla="*/ 0 h 148"/>
                  <a:gd name="T54" fmla="*/ 668510 w 102"/>
                  <a:gd name="T55" fmla="*/ 0 h 148"/>
                  <a:gd name="T56" fmla="*/ 149076 w 102"/>
                  <a:gd name="T57" fmla="*/ 142215 h 148"/>
                  <a:gd name="T58" fmla="*/ 518843 w 102"/>
                  <a:gd name="T59" fmla="*/ 942900 h 148"/>
                  <a:gd name="T60" fmla="*/ 433601 w 102"/>
                  <a:gd name="T61" fmla="*/ 267541 h 148"/>
                  <a:gd name="T62" fmla="*/ 840602 w 102"/>
                  <a:gd name="T63" fmla="*/ 1767462 h 148"/>
                  <a:gd name="T64" fmla="*/ 710919 w 102"/>
                  <a:gd name="T65" fmla="*/ 1292205 h 148"/>
                  <a:gd name="T66" fmla="*/ 1137316 w 102"/>
                  <a:gd name="T67" fmla="*/ 1926455 h 148"/>
                  <a:gd name="T68" fmla="*/ 1979807 w 102"/>
                  <a:gd name="T69" fmla="*/ 2769771 h 148"/>
                  <a:gd name="T70" fmla="*/ 192079 w 102"/>
                  <a:gd name="T71" fmla="*/ 1518675 h 148"/>
                  <a:gd name="T72" fmla="*/ 364171 w 102"/>
                  <a:gd name="T73" fmla="*/ 1784361 h 148"/>
                  <a:gd name="T74" fmla="*/ 1336380 w 102"/>
                  <a:gd name="T75" fmla="*/ 1085115 h 148"/>
                  <a:gd name="T76" fmla="*/ 1162218 w 102"/>
                  <a:gd name="T77" fmla="*/ 1251096 h 148"/>
                  <a:gd name="T78" fmla="*/ 1032549 w 102"/>
                  <a:gd name="T79" fmla="*/ 1435004 h 148"/>
                  <a:gd name="T80" fmla="*/ 1658177 w 102"/>
                  <a:gd name="T81" fmla="*/ 2193996 h 148"/>
                  <a:gd name="T82" fmla="*/ 1638823 w 102"/>
                  <a:gd name="T83" fmla="*/ 2177228 h 148"/>
                  <a:gd name="T84" fmla="*/ 1658177 w 102"/>
                  <a:gd name="T85" fmla="*/ 2193996 h 148"/>
                  <a:gd name="T86" fmla="*/ 1613698 w 102"/>
                  <a:gd name="T87" fmla="*/ 2276345 h 148"/>
                  <a:gd name="T88" fmla="*/ 1638823 w 102"/>
                  <a:gd name="T89" fmla="*/ 2259449 h 148"/>
                  <a:gd name="T90" fmla="*/ 1701010 w 102"/>
                  <a:gd name="T91" fmla="*/ 2276345 h 148"/>
                  <a:gd name="T92" fmla="*/ 1701010 w 102"/>
                  <a:gd name="T93" fmla="*/ 2276345 h 148"/>
                  <a:gd name="T94" fmla="*/ 1701010 w 102"/>
                  <a:gd name="T95" fmla="*/ 2295099 h 148"/>
                  <a:gd name="T96" fmla="*/ 1701010 w 102"/>
                  <a:gd name="T97" fmla="*/ 2295099 h 148"/>
                  <a:gd name="T98" fmla="*/ 1701010 w 102"/>
                  <a:gd name="T99" fmla="*/ 2276345 h 148"/>
                  <a:gd name="T100" fmla="*/ 1743419 w 102"/>
                  <a:gd name="T101" fmla="*/ 2276345 h 148"/>
                  <a:gd name="T102" fmla="*/ 1701010 w 102"/>
                  <a:gd name="T103" fmla="*/ 2259449 h 148"/>
                  <a:gd name="T104" fmla="*/ 1720403 w 102"/>
                  <a:gd name="T105" fmla="*/ 2218337 h 148"/>
                  <a:gd name="T106" fmla="*/ 1701010 w 102"/>
                  <a:gd name="T107" fmla="*/ 2193996 h 148"/>
                  <a:gd name="T108" fmla="*/ 1658177 w 102"/>
                  <a:gd name="T109" fmla="*/ 2177228 h 148"/>
                  <a:gd name="T110" fmla="*/ 1658177 w 102"/>
                  <a:gd name="T111" fmla="*/ 2193996 h 148"/>
                  <a:gd name="T112" fmla="*/ 1979807 w 102"/>
                  <a:gd name="T113" fmla="*/ 276977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2" y="1"/>
                    </a:moveTo>
                    <a:lnTo>
                      <a:pt x="21" y="65"/>
                    </a:lnTo>
                    <a:lnTo>
                      <a:pt x="20" y="65"/>
                    </a:lnTo>
                    <a:lnTo>
                      <a:pt x="0" y="1"/>
                    </a:lnTo>
                    <a:lnTo>
                      <a:pt x="2" y="1"/>
                    </a:lnTo>
                    <a:close/>
                    <a:moveTo>
                      <a:pt x="21" y="65"/>
                    </a:moveTo>
                    <a:lnTo>
                      <a:pt x="21" y="65"/>
                    </a:lnTo>
                    <a:lnTo>
                      <a:pt x="20" y="65"/>
                    </a:lnTo>
                    <a:lnTo>
                      <a:pt x="21" y="65"/>
                    </a:lnTo>
                    <a:close/>
                    <a:moveTo>
                      <a:pt x="21" y="65"/>
                    </a:moveTo>
                    <a:lnTo>
                      <a:pt x="11" y="68"/>
                    </a:lnTo>
                    <a:lnTo>
                      <a:pt x="10" y="67"/>
                    </a:lnTo>
                    <a:lnTo>
                      <a:pt x="20" y="64"/>
                    </a:lnTo>
                    <a:lnTo>
                      <a:pt x="21" y="65"/>
                    </a:lnTo>
                    <a:close/>
                    <a:moveTo>
                      <a:pt x="11" y="68"/>
                    </a:moveTo>
                    <a:lnTo>
                      <a:pt x="10" y="68"/>
                    </a:lnTo>
                    <a:lnTo>
                      <a:pt x="11" y="68"/>
                    </a:lnTo>
                    <a:close/>
                    <a:moveTo>
                      <a:pt x="10" y="68"/>
                    </a:moveTo>
                    <a:lnTo>
                      <a:pt x="1" y="64"/>
                    </a:lnTo>
                    <a:lnTo>
                      <a:pt x="1" y="63"/>
                    </a:lnTo>
                    <a:lnTo>
                      <a:pt x="11" y="67"/>
                    </a:lnTo>
                    <a:lnTo>
                      <a:pt x="10" y="68"/>
                    </a:lnTo>
                    <a:close/>
                    <a:moveTo>
                      <a:pt x="0" y="63"/>
                    </a:moveTo>
                    <a:lnTo>
                      <a:pt x="0" y="62"/>
                    </a:lnTo>
                    <a:lnTo>
                      <a:pt x="1" y="63"/>
                    </a:lnTo>
                    <a:lnTo>
                      <a:pt x="0" y="63"/>
                    </a:lnTo>
                    <a:close/>
                    <a:moveTo>
                      <a:pt x="2" y="63"/>
                    </a:moveTo>
                    <a:lnTo>
                      <a:pt x="8" y="86"/>
                    </a:lnTo>
                    <a:lnTo>
                      <a:pt x="7" y="86"/>
                    </a:lnTo>
                    <a:lnTo>
                      <a:pt x="0" y="63"/>
                    </a:lnTo>
                    <a:lnTo>
                      <a:pt x="2" y="63"/>
                    </a:lnTo>
                    <a:close/>
                    <a:moveTo>
                      <a:pt x="7" y="87"/>
                    </a:moveTo>
                    <a:lnTo>
                      <a:pt x="7" y="86"/>
                    </a:lnTo>
                    <a:lnTo>
                      <a:pt x="7" y="87"/>
                    </a:lnTo>
                    <a:close/>
                    <a:moveTo>
                      <a:pt x="8" y="85"/>
                    </a:moveTo>
                    <a:lnTo>
                      <a:pt x="17" y="92"/>
                    </a:lnTo>
                    <a:lnTo>
                      <a:pt x="16" y="93"/>
                    </a:lnTo>
                    <a:lnTo>
                      <a:pt x="7" y="87"/>
                    </a:lnTo>
                    <a:lnTo>
                      <a:pt x="8" y="85"/>
                    </a:lnTo>
                    <a:close/>
                    <a:moveTo>
                      <a:pt x="17" y="93"/>
                    </a:moveTo>
                    <a:lnTo>
                      <a:pt x="16" y="93"/>
                    </a:lnTo>
                    <a:lnTo>
                      <a:pt x="16" y="92"/>
                    </a:lnTo>
                    <a:lnTo>
                      <a:pt x="17" y="93"/>
                    </a:lnTo>
                    <a:close/>
                    <a:moveTo>
                      <a:pt x="16" y="92"/>
                    </a:moveTo>
                    <a:lnTo>
                      <a:pt x="30" y="88"/>
                    </a:lnTo>
                    <a:lnTo>
                      <a:pt x="31" y="90"/>
                    </a:lnTo>
                    <a:lnTo>
                      <a:pt x="17" y="93"/>
                    </a:lnTo>
                    <a:lnTo>
                      <a:pt x="16" y="92"/>
                    </a:lnTo>
                    <a:close/>
                    <a:moveTo>
                      <a:pt x="30" y="88"/>
                    </a:moveTo>
                    <a:lnTo>
                      <a:pt x="31" y="88"/>
                    </a:lnTo>
                    <a:lnTo>
                      <a:pt x="31" y="89"/>
                    </a:lnTo>
                    <a:lnTo>
                      <a:pt x="30" y="89"/>
                    </a:lnTo>
                    <a:lnTo>
                      <a:pt x="30" y="88"/>
                    </a:lnTo>
                    <a:close/>
                    <a:moveTo>
                      <a:pt x="31" y="89"/>
                    </a:moveTo>
                    <a:cubicBezTo>
                      <a:pt x="31" y="89"/>
                      <a:pt x="37" y="101"/>
                      <a:pt x="45" y="104"/>
                    </a:cubicBezTo>
                    <a:lnTo>
                      <a:pt x="44" y="106"/>
                    </a:lnTo>
                    <a:cubicBezTo>
                      <a:pt x="36" y="102"/>
                      <a:pt x="30" y="89"/>
                      <a:pt x="30" y="89"/>
                    </a:cubicBezTo>
                    <a:lnTo>
                      <a:pt x="31" y="89"/>
                    </a:lnTo>
                    <a:close/>
                    <a:moveTo>
                      <a:pt x="45" y="104"/>
                    </a:moveTo>
                    <a:lnTo>
                      <a:pt x="45" y="104"/>
                    </a:lnTo>
                    <a:lnTo>
                      <a:pt x="44" y="106"/>
                    </a:lnTo>
                    <a:lnTo>
                      <a:pt x="45" y="104"/>
                    </a:lnTo>
                    <a:close/>
                    <a:moveTo>
                      <a:pt x="45" y="104"/>
                    </a:moveTo>
                    <a:cubicBezTo>
                      <a:pt x="48" y="106"/>
                      <a:pt x="53" y="107"/>
                      <a:pt x="57" y="107"/>
                    </a:cubicBezTo>
                    <a:lnTo>
                      <a:pt x="57" y="109"/>
                    </a:lnTo>
                    <a:cubicBezTo>
                      <a:pt x="53" y="108"/>
                      <a:pt x="48" y="107"/>
                      <a:pt x="44" y="106"/>
                    </a:cubicBezTo>
                    <a:lnTo>
                      <a:pt x="45" y="104"/>
                    </a:lnTo>
                    <a:close/>
                    <a:moveTo>
                      <a:pt x="57" y="107"/>
                    </a:moveTo>
                    <a:cubicBezTo>
                      <a:pt x="62" y="108"/>
                      <a:pt x="67" y="109"/>
                      <a:pt x="69" y="111"/>
                    </a:cubicBezTo>
                    <a:lnTo>
                      <a:pt x="68" y="112"/>
                    </a:lnTo>
                    <a:cubicBezTo>
                      <a:pt x="66" y="110"/>
                      <a:pt x="62" y="109"/>
                      <a:pt x="57" y="109"/>
                    </a:cubicBezTo>
                    <a:lnTo>
                      <a:pt x="57" y="107"/>
                    </a:lnTo>
                    <a:close/>
                    <a:moveTo>
                      <a:pt x="69" y="111"/>
                    </a:moveTo>
                    <a:cubicBezTo>
                      <a:pt x="74" y="114"/>
                      <a:pt x="101" y="147"/>
                      <a:pt x="102" y="147"/>
                    </a:cubicBezTo>
                    <a:lnTo>
                      <a:pt x="100" y="148"/>
                    </a:lnTo>
                    <a:cubicBezTo>
                      <a:pt x="100" y="148"/>
                      <a:pt x="73" y="116"/>
                      <a:pt x="68" y="112"/>
                    </a:cubicBezTo>
                    <a:lnTo>
                      <a:pt x="69" y="111"/>
                    </a:lnTo>
                    <a:close/>
                    <a:moveTo>
                      <a:pt x="102" y="147"/>
                    </a:moveTo>
                    <a:lnTo>
                      <a:pt x="100" y="148"/>
                    </a:lnTo>
                    <a:lnTo>
                      <a:pt x="101" y="147"/>
                    </a:lnTo>
                    <a:lnTo>
                      <a:pt x="102" y="147"/>
                    </a:lnTo>
                    <a:close/>
                    <a:moveTo>
                      <a:pt x="100" y="148"/>
                    </a:moveTo>
                    <a:lnTo>
                      <a:pt x="85" y="108"/>
                    </a:lnTo>
                    <a:lnTo>
                      <a:pt x="87" y="108"/>
                    </a:lnTo>
                    <a:lnTo>
                      <a:pt x="102" y="147"/>
                    </a:lnTo>
                    <a:lnTo>
                      <a:pt x="100" y="148"/>
                    </a:lnTo>
                    <a:close/>
                    <a:moveTo>
                      <a:pt x="87" y="108"/>
                    </a:moveTo>
                    <a:lnTo>
                      <a:pt x="87" y="108"/>
                    </a:lnTo>
                    <a:lnTo>
                      <a:pt x="86" y="108"/>
                    </a:lnTo>
                    <a:lnTo>
                      <a:pt x="87" y="108"/>
                    </a:lnTo>
                    <a:close/>
                    <a:moveTo>
                      <a:pt x="86" y="108"/>
                    </a:moveTo>
                    <a:cubicBezTo>
                      <a:pt x="84" y="106"/>
                      <a:pt x="83" y="104"/>
                      <a:pt x="81" y="102"/>
                    </a:cubicBezTo>
                    <a:lnTo>
                      <a:pt x="82" y="101"/>
                    </a:lnTo>
                    <a:cubicBezTo>
                      <a:pt x="84" y="103"/>
                      <a:pt x="85" y="105"/>
                      <a:pt x="87" y="108"/>
                    </a:cubicBezTo>
                    <a:lnTo>
                      <a:pt x="86" y="108"/>
                    </a:lnTo>
                    <a:close/>
                    <a:moveTo>
                      <a:pt x="81" y="102"/>
                    </a:moveTo>
                    <a:cubicBezTo>
                      <a:pt x="80" y="101"/>
                      <a:pt x="78" y="100"/>
                      <a:pt x="76" y="99"/>
                    </a:cubicBezTo>
                    <a:lnTo>
                      <a:pt x="77" y="98"/>
                    </a:lnTo>
                    <a:cubicBezTo>
                      <a:pt x="79" y="98"/>
                      <a:pt x="81" y="100"/>
                      <a:pt x="82" y="101"/>
                    </a:cubicBezTo>
                    <a:lnTo>
                      <a:pt x="81" y="102"/>
                    </a:lnTo>
                    <a:close/>
                    <a:moveTo>
                      <a:pt x="76" y="99"/>
                    </a:moveTo>
                    <a:lnTo>
                      <a:pt x="76" y="99"/>
                    </a:lnTo>
                    <a:lnTo>
                      <a:pt x="77" y="98"/>
                    </a:lnTo>
                    <a:lnTo>
                      <a:pt x="76" y="99"/>
                    </a:lnTo>
                    <a:close/>
                    <a:moveTo>
                      <a:pt x="76" y="99"/>
                    </a:moveTo>
                    <a:lnTo>
                      <a:pt x="76" y="99"/>
                    </a:lnTo>
                    <a:lnTo>
                      <a:pt x="77" y="98"/>
                    </a:lnTo>
                    <a:lnTo>
                      <a:pt x="76" y="99"/>
                    </a:lnTo>
                    <a:close/>
                    <a:moveTo>
                      <a:pt x="77" y="98"/>
                    </a:moveTo>
                    <a:lnTo>
                      <a:pt x="77" y="98"/>
                    </a:lnTo>
                    <a:close/>
                    <a:moveTo>
                      <a:pt x="76" y="99"/>
                    </a:moveTo>
                    <a:cubicBezTo>
                      <a:pt x="75" y="98"/>
                      <a:pt x="73" y="98"/>
                      <a:pt x="72" y="97"/>
                    </a:cubicBezTo>
                    <a:lnTo>
                      <a:pt x="72" y="96"/>
                    </a:lnTo>
                    <a:cubicBezTo>
                      <a:pt x="74" y="97"/>
                      <a:pt x="76" y="97"/>
                      <a:pt x="77" y="98"/>
                    </a:cubicBezTo>
                    <a:lnTo>
                      <a:pt x="76" y="99"/>
                    </a:lnTo>
                    <a:close/>
                    <a:moveTo>
                      <a:pt x="72" y="97"/>
                    </a:moveTo>
                    <a:cubicBezTo>
                      <a:pt x="66" y="95"/>
                      <a:pt x="58" y="93"/>
                      <a:pt x="57" y="91"/>
                    </a:cubicBezTo>
                    <a:lnTo>
                      <a:pt x="58" y="90"/>
                    </a:lnTo>
                    <a:cubicBezTo>
                      <a:pt x="59" y="92"/>
                      <a:pt x="66" y="94"/>
                      <a:pt x="72" y="96"/>
                    </a:cubicBezTo>
                    <a:lnTo>
                      <a:pt x="72" y="97"/>
                    </a:lnTo>
                    <a:close/>
                    <a:moveTo>
                      <a:pt x="57" y="91"/>
                    </a:moveTo>
                    <a:cubicBezTo>
                      <a:pt x="54" y="87"/>
                      <a:pt x="50" y="78"/>
                      <a:pt x="50" y="78"/>
                    </a:cubicBezTo>
                    <a:lnTo>
                      <a:pt x="52" y="77"/>
                    </a:lnTo>
                    <a:cubicBezTo>
                      <a:pt x="52" y="77"/>
                      <a:pt x="55" y="87"/>
                      <a:pt x="58" y="90"/>
                    </a:cubicBezTo>
                    <a:lnTo>
                      <a:pt x="57" y="91"/>
                    </a:lnTo>
                    <a:close/>
                    <a:moveTo>
                      <a:pt x="50" y="78"/>
                    </a:moveTo>
                    <a:lnTo>
                      <a:pt x="50" y="77"/>
                    </a:lnTo>
                    <a:lnTo>
                      <a:pt x="51" y="77"/>
                    </a:lnTo>
                    <a:lnTo>
                      <a:pt x="51" y="78"/>
                    </a:lnTo>
                    <a:lnTo>
                      <a:pt x="50" y="78"/>
                    </a:lnTo>
                    <a:close/>
                    <a:moveTo>
                      <a:pt x="51" y="77"/>
                    </a:moveTo>
                    <a:lnTo>
                      <a:pt x="63" y="72"/>
                    </a:lnTo>
                    <a:lnTo>
                      <a:pt x="63" y="73"/>
                    </a:lnTo>
                    <a:lnTo>
                      <a:pt x="51" y="78"/>
                    </a:lnTo>
                    <a:lnTo>
                      <a:pt x="51" y="77"/>
                    </a:lnTo>
                    <a:close/>
                    <a:moveTo>
                      <a:pt x="63" y="73"/>
                    </a:moveTo>
                    <a:lnTo>
                      <a:pt x="63" y="73"/>
                    </a:lnTo>
                    <a:lnTo>
                      <a:pt x="63" y="72"/>
                    </a:lnTo>
                    <a:lnTo>
                      <a:pt x="63" y="73"/>
                    </a:lnTo>
                    <a:close/>
                    <a:moveTo>
                      <a:pt x="62" y="72"/>
                    </a:moveTo>
                    <a:lnTo>
                      <a:pt x="68" y="61"/>
                    </a:lnTo>
                    <a:lnTo>
                      <a:pt x="69" y="61"/>
                    </a:lnTo>
                    <a:lnTo>
                      <a:pt x="63" y="73"/>
                    </a:lnTo>
                    <a:lnTo>
                      <a:pt x="62" y="72"/>
                    </a:lnTo>
                    <a:close/>
                    <a:moveTo>
                      <a:pt x="69" y="61"/>
                    </a:moveTo>
                    <a:lnTo>
                      <a:pt x="69" y="61"/>
                    </a:lnTo>
                    <a:close/>
                    <a:moveTo>
                      <a:pt x="68" y="61"/>
                    </a:moveTo>
                    <a:lnTo>
                      <a:pt x="62" y="42"/>
                    </a:lnTo>
                    <a:lnTo>
                      <a:pt x="63" y="41"/>
                    </a:lnTo>
                    <a:lnTo>
                      <a:pt x="69" y="61"/>
                    </a:lnTo>
                    <a:lnTo>
                      <a:pt x="68" y="61"/>
                    </a:lnTo>
                    <a:close/>
                    <a:moveTo>
                      <a:pt x="62" y="41"/>
                    </a:moveTo>
                    <a:lnTo>
                      <a:pt x="63" y="40"/>
                    </a:lnTo>
                    <a:lnTo>
                      <a:pt x="63" y="41"/>
                    </a:lnTo>
                    <a:lnTo>
                      <a:pt x="63" y="42"/>
                    </a:lnTo>
                    <a:lnTo>
                      <a:pt x="62" y="41"/>
                    </a:lnTo>
                    <a:close/>
                    <a:moveTo>
                      <a:pt x="63" y="42"/>
                    </a:moveTo>
                    <a:lnTo>
                      <a:pt x="55" y="53"/>
                    </a:lnTo>
                    <a:lnTo>
                      <a:pt x="54" y="53"/>
                    </a:lnTo>
                    <a:lnTo>
                      <a:pt x="62" y="41"/>
                    </a:lnTo>
                    <a:lnTo>
                      <a:pt x="63" y="42"/>
                    </a:lnTo>
                    <a:close/>
                    <a:moveTo>
                      <a:pt x="55" y="53"/>
                    </a:moveTo>
                    <a:lnTo>
                      <a:pt x="55" y="54"/>
                    </a:lnTo>
                    <a:lnTo>
                      <a:pt x="55" y="53"/>
                    </a:lnTo>
                    <a:close/>
                    <a:moveTo>
                      <a:pt x="55" y="54"/>
                    </a:moveTo>
                    <a:lnTo>
                      <a:pt x="42" y="59"/>
                    </a:lnTo>
                    <a:lnTo>
                      <a:pt x="42" y="58"/>
                    </a:lnTo>
                    <a:lnTo>
                      <a:pt x="54" y="52"/>
                    </a:lnTo>
                    <a:lnTo>
                      <a:pt x="55" y="54"/>
                    </a:lnTo>
                    <a:close/>
                    <a:moveTo>
                      <a:pt x="42" y="59"/>
                    </a:moveTo>
                    <a:lnTo>
                      <a:pt x="41" y="60"/>
                    </a:lnTo>
                    <a:lnTo>
                      <a:pt x="41" y="59"/>
                    </a:lnTo>
                    <a:lnTo>
                      <a:pt x="42" y="58"/>
                    </a:lnTo>
                    <a:lnTo>
                      <a:pt x="42" y="59"/>
                    </a:lnTo>
                    <a:close/>
                    <a:moveTo>
                      <a:pt x="41" y="59"/>
                    </a:moveTo>
                    <a:lnTo>
                      <a:pt x="30" y="1"/>
                    </a:lnTo>
                    <a:lnTo>
                      <a:pt x="31" y="1"/>
                    </a:lnTo>
                    <a:lnTo>
                      <a:pt x="43" y="58"/>
                    </a:lnTo>
                    <a:lnTo>
                      <a:pt x="41" y="59"/>
                    </a:lnTo>
                    <a:close/>
                    <a:moveTo>
                      <a:pt x="31" y="0"/>
                    </a:moveTo>
                    <a:lnTo>
                      <a:pt x="31" y="0"/>
                    </a:lnTo>
                    <a:lnTo>
                      <a:pt x="31" y="1"/>
                    </a:lnTo>
                    <a:lnTo>
                      <a:pt x="31" y="0"/>
                    </a:lnTo>
                    <a:close/>
                    <a:moveTo>
                      <a:pt x="31" y="2"/>
                    </a:moveTo>
                    <a:lnTo>
                      <a:pt x="1" y="2"/>
                    </a:lnTo>
                    <a:lnTo>
                      <a:pt x="1" y="0"/>
                    </a:lnTo>
                    <a:lnTo>
                      <a:pt x="31" y="0"/>
                    </a:lnTo>
                    <a:lnTo>
                      <a:pt x="31" y="2"/>
                    </a:lnTo>
                    <a:close/>
                    <a:moveTo>
                      <a:pt x="0" y="1"/>
                    </a:moveTo>
                    <a:lnTo>
                      <a:pt x="0" y="0"/>
                    </a:lnTo>
                    <a:lnTo>
                      <a:pt x="1" y="0"/>
                    </a:lnTo>
                    <a:lnTo>
                      <a:pt x="1" y="1"/>
                    </a:lnTo>
                    <a:lnTo>
                      <a:pt x="0" y="1"/>
                    </a:lnTo>
                    <a:close/>
                    <a:moveTo>
                      <a:pt x="7" y="7"/>
                    </a:moveTo>
                    <a:lnTo>
                      <a:pt x="27" y="6"/>
                    </a:lnTo>
                    <a:lnTo>
                      <a:pt x="27" y="8"/>
                    </a:lnTo>
                    <a:lnTo>
                      <a:pt x="7" y="8"/>
                    </a:lnTo>
                    <a:lnTo>
                      <a:pt x="7" y="7"/>
                    </a:lnTo>
                    <a:close/>
                    <a:moveTo>
                      <a:pt x="13" y="14"/>
                    </a:moveTo>
                    <a:lnTo>
                      <a:pt x="25" y="45"/>
                    </a:lnTo>
                    <a:lnTo>
                      <a:pt x="24" y="46"/>
                    </a:lnTo>
                    <a:lnTo>
                      <a:pt x="12" y="14"/>
                    </a:lnTo>
                    <a:lnTo>
                      <a:pt x="13" y="14"/>
                    </a:lnTo>
                    <a:close/>
                    <a:moveTo>
                      <a:pt x="20" y="13"/>
                    </a:moveTo>
                    <a:lnTo>
                      <a:pt x="28" y="44"/>
                    </a:lnTo>
                    <a:lnTo>
                      <a:pt x="27" y="45"/>
                    </a:lnTo>
                    <a:lnTo>
                      <a:pt x="19" y="13"/>
                    </a:lnTo>
                    <a:lnTo>
                      <a:pt x="20" y="13"/>
                    </a:lnTo>
                    <a:close/>
                    <a:moveTo>
                      <a:pt x="29" y="14"/>
                    </a:moveTo>
                    <a:lnTo>
                      <a:pt x="32" y="44"/>
                    </a:lnTo>
                    <a:lnTo>
                      <a:pt x="30" y="44"/>
                    </a:lnTo>
                    <a:lnTo>
                      <a:pt x="27" y="14"/>
                    </a:lnTo>
                    <a:lnTo>
                      <a:pt x="29" y="14"/>
                    </a:lnTo>
                    <a:close/>
                    <a:moveTo>
                      <a:pt x="28" y="62"/>
                    </a:moveTo>
                    <a:lnTo>
                      <a:pt x="39" y="86"/>
                    </a:lnTo>
                    <a:lnTo>
                      <a:pt x="37" y="86"/>
                    </a:lnTo>
                    <a:lnTo>
                      <a:pt x="27" y="62"/>
                    </a:lnTo>
                    <a:lnTo>
                      <a:pt x="28" y="62"/>
                    </a:lnTo>
                    <a:close/>
                    <a:moveTo>
                      <a:pt x="35" y="62"/>
                    </a:moveTo>
                    <a:lnTo>
                      <a:pt x="44" y="84"/>
                    </a:lnTo>
                    <a:lnTo>
                      <a:pt x="43" y="85"/>
                    </a:lnTo>
                    <a:lnTo>
                      <a:pt x="33" y="63"/>
                    </a:lnTo>
                    <a:lnTo>
                      <a:pt x="35" y="62"/>
                    </a:lnTo>
                    <a:close/>
                    <a:moveTo>
                      <a:pt x="40" y="61"/>
                    </a:moveTo>
                    <a:lnTo>
                      <a:pt x="46" y="83"/>
                    </a:lnTo>
                    <a:lnTo>
                      <a:pt x="45" y="83"/>
                    </a:lnTo>
                    <a:lnTo>
                      <a:pt x="39" y="61"/>
                    </a:lnTo>
                    <a:lnTo>
                      <a:pt x="40" y="61"/>
                    </a:lnTo>
                    <a:close/>
                    <a:moveTo>
                      <a:pt x="53" y="94"/>
                    </a:moveTo>
                    <a:lnTo>
                      <a:pt x="73" y="103"/>
                    </a:lnTo>
                    <a:lnTo>
                      <a:pt x="73" y="105"/>
                    </a:lnTo>
                    <a:lnTo>
                      <a:pt x="52" y="95"/>
                    </a:lnTo>
                    <a:lnTo>
                      <a:pt x="53" y="94"/>
                    </a:lnTo>
                    <a:close/>
                    <a:moveTo>
                      <a:pt x="84" y="121"/>
                    </a:moveTo>
                    <a:lnTo>
                      <a:pt x="94" y="134"/>
                    </a:lnTo>
                    <a:lnTo>
                      <a:pt x="92" y="135"/>
                    </a:lnTo>
                    <a:lnTo>
                      <a:pt x="83" y="122"/>
                    </a:lnTo>
                    <a:lnTo>
                      <a:pt x="84" y="121"/>
                    </a:lnTo>
                    <a:close/>
                    <a:moveTo>
                      <a:pt x="9" y="74"/>
                    </a:moveTo>
                    <a:lnTo>
                      <a:pt x="13" y="84"/>
                    </a:lnTo>
                    <a:lnTo>
                      <a:pt x="11" y="84"/>
                    </a:lnTo>
                    <a:lnTo>
                      <a:pt x="8" y="75"/>
                    </a:lnTo>
                    <a:lnTo>
                      <a:pt x="9" y="74"/>
                    </a:lnTo>
                    <a:close/>
                    <a:moveTo>
                      <a:pt x="22" y="72"/>
                    </a:moveTo>
                    <a:lnTo>
                      <a:pt x="15" y="77"/>
                    </a:lnTo>
                    <a:lnTo>
                      <a:pt x="14" y="75"/>
                    </a:lnTo>
                    <a:lnTo>
                      <a:pt x="22" y="71"/>
                    </a:lnTo>
                    <a:lnTo>
                      <a:pt x="22" y="72"/>
                    </a:lnTo>
                    <a:close/>
                    <a:moveTo>
                      <a:pt x="25" y="84"/>
                    </a:moveTo>
                    <a:lnTo>
                      <a:pt x="17" y="87"/>
                    </a:lnTo>
                    <a:lnTo>
                      <a:pt x="17" y="85"/>
                    </a:lnTo>
                    <a:lnTo>
                      <a:pt x="25" y="83"/>
                    </a:lnTo>
                    <a:lnTo>
                      <a:pt x="25" y="84"/>
                    </a:lnTo>
                    <a:close/>
                    <a:moveTo>
                      <a:pt x="63" y="53"/>
                    </a:moveTo>
                    <a:lnTo>
                      <a:pt x="59" y="59"/>
                    </a:lnTo>
                    <a:lnTo>
                      <a:pt x="58" y="59"/>
                    </a:lnTo>
                    <a:lnTo>
                      <a:pt x="62" y="53"/>
                    </a:lnTo>
                    <a:lnTo>
                      <a:pt x="63" y="53"/>
                    </a:lnTo>
                    <a:close/>
                    <a:moveTo>
                      <a:pt x="66" y="61"/>
                    </a:moveTo>
                    <a:lnTo>
                      <a:pt x="63" y="66"/>
                    </a:lnTo>
                    <a:lnTo>
                      <a:pt x="62" y="65"/>
                    </a:lnTo>
                    <a:lnTo>
                      <a:pt x="65" y="60"/>
                    </a:lnTo>
                    <a:lnTo>
                      <a:pt x="66" y="61"/>
                    </a:lnTo>
                    <a:close/>
                    <a:moveTo>
                      <a:pt x="54" y="61"/>
                    </a:moveTo>
                    <a:lnTo>
                      <a:pt x="45" y="65"/>
                    </a:lnTo>
                    <a:lnTo>
                      <a:pt x="45" y="64"/>
                    </a:lnTo>
                    <a:lnTo>
                      <a:pt x="53" y="60"/>
                    </a:lnTo>
                    <a:lnTo>
                      <a:pt x="54" y="61"/>
                    </a:lnTo>
                    <a:close/>
                    <a:moveTo>
                      <a:pt x="57" y="68"/>
                    </a:moveTo>
                    <a:lnTo>
                      <a:pt x="48" y="71"/>
                    </a:lnTo>
                    <a:lnTo>
                      <a:pt x="48" y="70"/>
                    </a:lnTo>
                    <a:lnTo>
                      <a:pt x="56" y="66"/>
                    </a:lnTo>
                    <a:lnTo>
                      <a:pt x="57" y="68"/>
                    </a:lnTo>
                    <a:close/>
                    <a:moveTo>
                      <a:pt x="77" y="107"/>
                    </a:moveTo>
                    <a:lnTo>
                      <a:pt x="77" y="107"/>
                    </a:lnTo>
                    <a:lnTo>
                      <a:pt x="76" y="106"/>
                    </a:lnTo>
                    <a:lnTo>
                      <a:pt x="77" y="107"/>
                    </a:lnTo>
                    <a:close/>
                    <a:moveTo>
                      <a:pt x="76" y="106"/>
                    </a:moveTo>
                    <a:lnTo>
                      <a:pt x="76" y="106"/>
                    </a:lnTo>
                    <a:lnTo>
                      <a:pt x="77" y="107"/>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cubicBezTo>
                      <a:pt x="77" y="108"/>
                      <a:pt x="76" y="108"/>
                      <a:pt x="76" y="108"/>
                    </a:cubicBezTo>
                    <a:lnTo>
                      <a:pt x="75" y="107"/>
                    </a:lnTo>
                    <a:cubicBezTo>
                      <a:pt x="75" y="107"/>
                      <a:pt x="76" y="106"/>
                      <a:pt x="76" y="106"/>
                    </a:cubicBezTo>
                    <a:lnTo>
                      <a:pt x="77" y="107"/>
                    </a:lnTo>
                    <a:close/>
                    <a:moveTo>
                      <a:pt x="76" y="108"/>
                    </a:moveTo>
                    <a:cubicBezTo>
                      <a:pt x="76" y="108"/>
                      <a:pt x="76" y="109"/>
                      <a:pt x="76" y="110"/>
                    </a:cubicBezTo>
                    <a:lnTo>
                      <a:pt x="75" y="111"/>
                    </a:lnTo>
                    <a:cubicBezTo>
                      <a:pt x="74" y="109"/>
                      <a:pt x="74" y="108"/>
                      <a:pt x="75" y="107"/>
                    </a:cubicBezTo>
                    <a:lnTo>
                      <a:pt x="76" y="108"/>
                    </a:lnTo>
                    <a:close/>
                    <a:moveTo>
                      <a:pt x="75" y="111"/>
                    </a:moveTo>
                    <a:lnTo>
                      <a:pt x="75" y="111"/>
                    </a:lnTo>
                    <a:lnTo>
                      <a:pt x="75" y="110"/>
                    </a:lnTo>
                    <a:lnTo>
                      <a:pt x="75" y="111"/>
                    </a:lnTo>
                    <a:close/>
                    <a:moveTo>
                      <a:pt x="76" y="110"/>
                    </a:moveTo>
                    <a:lnTo>
                      <a:pt x="76" y="110"/>
                    </a:lnTo>
                    <a:lnTo>
                      <a:pt x="75" y="111"/>
                    </a:lnTo>
                    <a:lnTo>
                      <a:pt x="76" y="110"/>
                    </a:lnTo>
                    <a:close/>
                    <a:moveTo>
                      <a:pt x="76" y="110"/>
                    </a:moveTo>
                    <a:cubicBezTo>
                      <a:pt x="76" y="110"/>
                      <a:pt x="77" y="111"/>
                      <a:pt x="77" y="111"/>
                    </a:cubicBezTo>
                    <a:lnTo>
                      <a:pt x="77" y="112"/>
                    </a:lnTo>
                    <a:cubicBezTo>
                      <a:pt x="76" y="112"/>
                      <a:pt x="75" y="111"/>
                      <a:pt x="75" y="111"/>
                    </a:cubicBezTo>
                    <a:lnTo>
                      <a:pt x="76" y="110"/>
                    </a:lnTo>
                    <a:close/>
                    <a:moveTo>
                      <a:pt x="77" y="111"/>
                    </a:moveTo>
                    <a:cubicBezTo>
                      <a:pt x="78" y="111"/>
                      <a:pt x="78" y="111"/>
                      <a:pt x="79" y="111"/>
                    </a:cubicBezTo>
                    <a:lnTo>
                      <a:pt x="79" y="112"/>
                    </a:lnTo>
                    <a:cubicBezTo>
                      <a:pt x="78" y="113"/>
                      <a:pt x="78" y="113"/>
                      <a:pt x="77" y="112"/>
                    </a:cubicBezTo>
                    <a:lnTo>
                      <a:pt x="77" y="111"/>
                    </a:lnTo>
                    <a:close/>
                    <a:moveTo>
                      <a:pt x="79" y="112"/>
                    </a:moveTo>
                    <a:lnTo>
                      <a:pt x="79" y="112"/>
                    </a:lnTo>
                    <a:close/>
                    <a:moveTo>
                      <a:pt x="79" y="111"/>
                    </a:moveTo>
                    <a:lnTo>
                      <a:pt x="79" y="111"/>
                    </a:lnTo>
                    <a:lnTo>
                      <a:pt x="79" y="112"/>
                    </a:lnTo>
                    <a:lnTo>
                      <a:pt x="79" y="111"/>
                    </a:lnTo>
                    <a:close/>
                    <a:moveTo>
                      <a:pt x="79" y="111"/>
                    </a:moveTo>
                    <a:lnTo>
                      <a:pt x="79" y="111"/>
                    </a:lnTo>
                    <a:lnTo>
                      <a:pt x="79" y="112"/>
                    </a:lnTo>
                    <a:lnTo>
                      <a:pt x="79" y="111"/>
                    </a:lnTo>
                    <a:close/>
                    <a:moveTo>
                      <a:pt x="79" y="111"/>
                    </a:moveTo>
                    <a:lnTo>
                      <a:pt x="79" y="111"/>
                    </a:lnTo>
                    <a:lnTo>
                      <a:pt x="79" y="112"/>
                    </a:lnTo>
                    <a:lnTo>
                      <a:pt x="79" y="111"/>
                    </a:lnTo>
                    <a:close/>
                    <a:moveTo>
                      <a:pt x="79" y="112"/>
                    </a:moveTo>
                    <a:lnTo>
                      <a:pt x="79" y="112"/>
                    </a:lnTo>
                    <a:close/>
                    <a:moveTo>
                      <a:pt x="79" y="111"/>
                    </a:moveTo>
                    <a:cubicBezTo>
                      <a:pt x="79" y="111"/>
                      <a:pt x="79" y="111"/>
                      <a:pt x="79" y="111"/>
                    </a:cubicBezTo>
                    <a:lnTo>
                      <a:pt x="80" y="112"/>
                    </a:lnTo>
                    <a:cubicBezTo>
                      <a:pt x="80" y="112"/>
                      <a:pt x="80" y="112"/>
                      <a:pt x="79" y="112"/>
                    </a:cubicBezTo>
                    <a:lnTo>
                      <a:pt x="79" y="111"/>
                    </a:lnTo>
                    <a:close/>
                    <a:moveTo>
                      <a:pt x="79" y="111"/>
                    </a:moveTo>
                    <a:cubicBezTo>
                      <a:pt x="79" y="111"/>
                      <a:pt x="79" y="111"/>
                      <a:pt x="79" y="110"/>
                    </a:cubicBezTo>
                    <a:lnTo>
                      <a:pt x="81" y="111"/>
                    </a:lnTo>
                    <a:cubicBezTo>
                      <a:pt x="80" y="112"/>
                      <a:pt x="80" y="112"/>
                      <a:pt x="80" y="112"/>
                    </a:cubicBezTo>
                    <a:lnTo>
                      <a:pt x="79" y="111"/>
                    </a:lnTo>
                    <a:close/>
                    <a:moveTo>
                      <a:pt x="81" y="111"/>
                    </a:moveTo>
                    <a:lnTo>
                      <a:pt x="81" y="111"/>
                    </a:lnTo>
                    <a:lnTo>
                      <a:pt x="80" y="111"/>
                    </a:lnTo>
                    <a:lnTo>
                      <a:pt x="81" y="111"/>
                    </a:lnTo>
                    <a:close/>
                    <a:moveTo>
                      <a:pt x="79" y="110"/>
                    </a:moveTo>
                    <a:cubicBezTo>
                      <a:pt x="80" y="110"/>
                      <a:pt x="80" y="109"/>
                      <a:pt x="80" y="108"/>
                    </a:cubicBezTo>
                    <a:lnTo>
                      <a:pt x="81" y="108"/>
                    </a:lnTo>
                    <a:cubicBezTo>
                      <a:pt x="82" y="109"/>
                      <a:pt x="81" y="110"/>
                      <a:pt x="81" y="111"/>
                    </a:cubicBezTo>
                    <a:lnTo>
                      <a:pt x="79" y="110"/>
                    </a:lnTo>
                    <a:close/>
                    <a:moveTo>
                      <a:pt x="80" y="108"/>
                    </a:moveTo>
                    <a:cubicBezTo>
                      <a:pt x="80" y="108"/>
                      <a:pt x="80" y="108"/>
                      <a:pt x="80" y="108"/>
                    </a:cubicBezTo>
                    <a:lnTo>
                      <a:pt x="81" y="108"/>
                    </a:lnTo>
                    <a:cubicBezTo>
                      <a:pt x="81" y="108"/>
                      <a:pt x="81" y="108"/>
                      <a:pt x="81" y="108"/>
                    </a:cubicBezTo>
                    <a:lnTo>
                      <a:pt x="80" y="108"/>
                    </a:lnTo>
                    <a:close/>
                    <a:moveTo>
                      <a:pt x="80" y="108"/>
                    </a:moveTo>
                    <a:lnTo>
                      <a:pt x="80" y="108"/>
                    </a:lnTo>
                    <a:close/>
                    <a:moveTo>
                      <a:pt x="80" y="108"/>
                    </a:moveTo>
                    <a:cubicBezTo>
                      <a:pt x="79" y="108"/>
                      <a:pt x="79" y="107"/>
                      <a:pt x="79" y="107"/>
                    </a:cubicBezTo>
                    <a:lnTo>
                      <a:pt x="79" y="106"/>
                    </a:lnTo>
                    <a:cubicBezTo>
                      <a:pt x="80" y="106"/>
                      <a:pt x="81" y="107"/>
                      <a:pt x="81" y="108"/>
                    </a:cubicBezTo>
                    <a:lnTo>
                      <a:pt x="80" y="108"/>
                    </a:lnTo>
                    <a:close/>
                    <a:moveTo>
                      <a:pt x="79" y="107"/>
                    </a:moveTo>
                    <a:cubicBezTo>
                      <a:pt x="78" y="107"/>
                      <a:pt x="78" y="107"/>
                      <a:pt x="77" y="107"/>
                    </a:cubicBezTo>
                    <a:lnTo>
                      <a:pt x="76" y="106"/>
                    </a:lnTo>
                    <a:cubicBezTo>
                      <a:pt x="77" y="105"/>
                      <a:pt x="78" y="105"/>
                      <a:pt x="79" y="106"/>
                    </a:cubicBezTo>
                    <a:lnTo>
                      <a:pt x="79" y="107"/>
                    </a:lnTo>
                    <a:close/>
                    <a:moveTo>
                      <a:pt x="76" y="106"/>
                    </a:moveTo>
                    <a:lnTo>
                      <a:pt x="76" y="106"/>
                    </a:lnTo>
                    <a:lnTo>
                      <a:pt x="77" y="106"/>
                    </a:lnTo>
                    <a:lnTo>
                      <a:pt x="76" y="106"/>
                    </a:lnTo>
                    <a:close/>
                    <a:moveTo>
                      <a:pt x="77" y="107"/>
                    </a:moveTo>
                    <a:cubicBezTo>
                      <a:pt x="77" y="107"/>
                      <a:pt x="77" y="107"/>
                      <a:pt x="77" y="107"/>
                    </a:cubicBezTo>
                    <a:lnTo>
                      <a:pt x="76" y="106"/>
                    </a:lnTo>
                    <a:cubicBezTo>
                      <a:pt x="76" y="106"/>
                      <a:pt x="76" y="106"/>
                      <a:pt x="76" y="106"/>
                    </a:cubicBezTo>
                    <a:lnTo>
                      <a:pt x="77" y="107"/>
                    </a:lnTo>
                    <a:close/>
                    <a:moveTo>
                      <a:pt x="77" y="107"/>
                    </a:moveTo>
                    <a:lnTo>
                      <a:pt x="77" y="107"/>
                    </a:lnTo>
                    <a:close/>
                    <a:moveTo>
                      <a:pt x="92" y="135"/>
                    </a:moveTo>
                    <a:lnTo>
                      <a:pt x="86" y="122"/>
                    </a:lnTo>
                    <a:lnTo>
                      <a:pt x="87" y="121"/>
                    </a:lnTo>
                    <a:lnTo>
                      <a:pt x="94" y="134"/>
                    </a:lnTo>
                    <a:lnTo>
                      <a:pt x="92" y="135"/>
                    </a:lnTo>
                    <a:close/>
                    <a:moveTo>
                      <a:pt x="73" y="105"/>
                    </a:moveTo>
                    <a:lnTo>
                      <a:pt x="45" y="96"/>
                    </a:lnTo>
                    <a:lnTo>
                      <a:pt x="45" y="95"/>
                    </a:lnTo>
                    <a:lnTo>
                      <a:pt x="73" y="103"/>
                    </a:lnTo>
                    <a:lnTo>
                      <a:pt x="73" y="10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3" name="Freeform 26">
                <a:extLst>
                  <a:ext uri="{FF2B5EF4-FFF2-40B4-BE49-F238E27FC236}">
                    <a16:creationId xmlns:a16="http://schemas.microsoft.com/office/drawing/2014/main" xmlns="" id="{499F22F4-E412-493B-A7BC-1C3B69DDF8F7}"/>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4" name="Freeform 27">
                <a:extLst>
                  <a:ext uri="{FF2B5EF4-FFF2-40B4-BE49-F238E27FC236}">
                    <a16:creationId xmlns:a16="http://schemas.microsoft.com/office/drawing/2014/main" xmlns="" id="{8520F69B-AB52-4CA7-AE20-2CCF07954E40}"/>
                  </a:ext>
                </a:extLst>
              </p:cNvPr>
              <p:cNvSpPr>
                <a:spLocks noEditPoints="1"/>
              </p:cNvSpPr>
              <p:nvPr/>
            </p:nvSpPr>
            <p:spPr bwMode="auto">
              <a:xfrm>
                <a:off x="3001" y="2828"/>
                <a:ext cx="582" cy="287"/>
              </a:xfrm>
              <a:custGeom>
                <a:avLst/>
                <a:gdLst>
                  <a:gd name="T0" fmla="*/ 0 w 167"/>
                  <a:gd name="T1" fmla="*/ 365849 h 83"/>
                  <a:gd name="T2" fmla="*/ 1155615 w 167"/>
                  <a:gd name="T3" fmla="*/ 1187852 h 83"/>
                  <a:gd name="T4" fmla="*/ 1024613 w 167"/>
                  <a:gd name="T5" fmla="*/ 1347112 h 83"/>
                  <a:gd name="T6" fmla="*/ 780939 w 167"/>
                  <a:gd name="T7" fmla="*/ 1389571 h 83"/>
                  <a:gd name="T8" fmla="*/ 1198366 w 167"/>
                  <a:gd name="T9" fmla="*/ 1695516 h 83"/>
                  <a:gd name="T10" fmla="*/ 1436927 w 167"/>
                  <a:gd name="T11" fmla="*/ 1695516 h 83"/>
                  <a:gd name="T12" fmla="*/ 1630147 w 167"/>
                  <a:gd name="T13" fmla="*/ 1471643 h 83"/>
                  <a:gd name="T14" fmla="*/ 2090837 w 167"/>
                  <a:gd name="T15" fmla="*/ 1572435 h 83"/>
                  <a:gd name="T16" fmla="*/ 2610528 w 167"/>
                  <a:gd name="T17" fmla="*/ 1370836 h 83"/>
                  <a:gd name="T18" fmla="*/ 3633488 w 167"/>
                  <a:gd name="T19" fmla="*/ 1596743 h 83"/>
                  <a:gd name="T20" fmla="*/ 2872201 w 167"/>
                  <a:gd name="T21" fmla="*/ 1105783 h 83"/>
                  <a:gd name="T22" fmla="*/ 2565832 w 167"/>
                  <a:gd name="T23" fmla="*/ 1063325 h 83"/>
                  <a:gd name="T24" fmla="*/ 2135532 w 167"/>
                  <a:gd name="T25" fmla="*/ 1164117 h 83"/>
                  <a:gd name="T26" fmla="*/ 1849192 w 167"/>
                  <a:gd name="T27" fmla="*/ 1041035 h 83"/>
                  <a:gd name="T28" fmla="*/ 2004994 w 167"/>
                  <a:gd name="T29" fmla="*/ 798306 h 83"/>
                  <a:gd name="T30" fmla="*/ 1960127 w 167"/>
                  <a:gd name="T31" fmla="*/ 550241 h 83"/>
                  <a:gd name="T32" fmla="*/ 1610680 w 167"/>
                  <a:gd name="T33" fmla="*/ 307512 h 83"/>
                  <a:gd name="T34" fmla="*/ 1610680 w 167"/>
                  <a:gd name="T35" fmla="*/ 591303 h 83"/>
                  <a:gd name="T36" fmla="*/ 1454913 w 167"/>
                  <a:gd name="T37" fmla="*/ 815177 h 83"/>
                  <a:gd name="T38" fmla="*/ 524853 w 167"/>
                  <a:gd name="T39" fmla="*/ 0 h 83"/>
                  <a:gd name="T40" fmla="*/ 0 w 167"/>
                  <a:gd name="T41" fmla="*/ 365849 h 83"/>
                  <a:gd name="T42" fmla="*/ 175830 w 167"/>
                  <a:gd name="T43" fmla="*/ 408318 h 83"/>
                  <a:gd name="T44" fmla="*/ 542853 w 167"/>
                  <a:gd name="T45" fmla="*/ 165540 h 83"/>
                  <a:gd name="T46" fmla="*/ 369089 w 167"/>
                  <a:gd name="T47" fmla="*/ 449328 h 83"/>
                  <a:gd name="T48" fmla="*/ 979785 w 167"/>
                  <a:gd name="T49" fmla="*/ 815177 h 83"/>
                  <a:gd name="T50" fmla="*/ 480157 w 167"/>
                  <a:gd name="T51" fmla="*/ 348536 h 83"/>
                  <a:gd name="T52" fmla="*/ 1024613 w 167"/>
                  <a:gd name="T53" fmla="*/ 774118 h 83"/>
                  <a:gd name="T54" fmla="*/ 630763 w 167"/>
                  <a:gd name="T55" fmla="*/ 242729 h 83"/>
                  <a:gd name="T56" fmla="*/ 1067705 w 167"/>
                  <a:gd name="T57" fmla="*/ 714384 h 83"/>
                  <a:gd name="T58" fmla="*/ 1243535 w 167"/>
                  <a:gd name="T59" fmla="*/ 1063325 h 83"/>
                  <a:gd name="T60" fmla="*/ 1741218 w 167"/>
                  <a:gd name="T61" fmla="*/ 1329823 h 83"/>
                  <a:gd name="T62" fmla="*/ 1374074 w 167"/>
                  <a:gd name="T63" fmla="*/ 981301 h 83"/>
                  <a:gd name="T64" fmla="*/ 1803900 w 167"/>
                  <a:gd name="T65" fmla="*/ 1247755 h 83"/>
                  <a:gd name="T66" fmla="*/ 1436927 w 167"/>
                  <a:gd name="T67" fmla="*/ 899233 h 83"/>
                  <a:gd name="T68" fmla="*/ 1829125 w 167"/>
                  <a:gd name="T69" fmla="*/ 1187852 h 83"/>
                  <a:gd name="T70" fmla="*/ 2090837 w 167"/>
                  <a:gd name="T71" fmla="*/ 1288779 h 83"/>
                  <a:gd name="T72" fmla="*/ 2565832 w 167"/>
                  <a:gd name="T73" fmla="*/ 1205179 h 83"/>
                  <a:gd name="T74" fmla="*/ 2977501 w 167"/>
                  <a:gd name="T75" fmla="*/ 1370836 h 83"/>
                  <a:gd name="T76" fmla="*/ 3328736 w 167"/>
                  <a:gd name="T77" fmla="*/ 1471643 h 83"/>
                  <a:gd name="T78" fmla="*/ 1067705 w 167"/>
                  <a:gd name="T79" fmla="*/ 1488918 h 83"/>
                  <a:gd name="T80" fmla="*/ 1243535 w 167"/>
                  <a:gd name="T81" fmla="*/ 1613448 h 83"/>
                  <a:gd name="T82" fmla="*/ 1286286 w 167"/>
                  <a:gd name="T83" fmla="*/ 1288779 h 83"/>
                  <a:gd name="T84" fmla="*/ 1198366 w 167"/>
                  <a:gd name="T85" fmla="*/ 1454772 h 83"/>
                  <a:gd name="T86" fmla="*/ 1479970 w 167"/>
                  <a:gd name="T87" fmla="*/ 1454772 h 83"/>
                  <a:gd name="T88" fmla="*/ 1374074 w 167"/>
                  <a:gd name="T89" fmla="*/ 1572435 h 83"/>
                  <a:gd name="T90" fmla="*/ 1741218 w 167"/>
                  <a:gd name="T91" fmla="*/ 490341 h 83"/>
                  <a:gd name="T92" fmla="*/ 1761282 w 167"/>
                  <a:gd name="T93" fmla="*/ 632313 h 83"/>
                  <a:gd name="T94" fmla="*/ 1891859 w 167"/>
                  <a:gd name="T95" fmla="*/ 572409 h 83"/>
                  <a:gd name="T96" fmla="*/ 1891859 w 167"/>
                  <a:gd name="T97" fmla="*/ 697514 h 83"/>
                  <a:gd name="T98" fmla="*/ 1673361 w 167"/>
                  <a:gd name="T99" fmla="*/ 714384 h 83"/>
                  <a:gd name="T100" fmla="*/ 1585451 w 167"/>
                  <a:gd name="T101" fmla="*/ 880340 h 83"/>
                  <a:gd name="T102" fmla="*/ 1803900 w 167"/>
                  <a:gd name="T103" fmla="*/ 798306 h 83"/>
                  <a:gd name="T104" fmla="*/ 1716576 w 167"/>
                  <a:gd name="T105" fmla="*/ 963978 h 83"/>
                  <a:gd name="T106" fmla="*/ 2678385 w 167"/>
                  <a:gd name="T107" fmla="*/ 1205179 h 83"/>
                  <a:gd name="T108" fmla="*/ 2697852 w 167"/>
                  <a:gd name="T109" fmla="*/ 1288779 h 83"/>
                  <a:gd name="T110" fmla="*/ 2784281 w 167"/>
                  <a:gd name="T111" fmla="*/ 1265044 h 83"/>
                  <a:gd name="T112" fmla="*/ 2766291 w 167"/>
                  <a:gd name="T113" fmla="*/ 1187852 h 83"/>
                  <a:gd name="T114" fmla="*/ 2678385 w 167"/>
                  <a:gd name="T115" fmla="*/ 1205179 h 83"/>
                  <a:gd name="T116" fmla="*/ 3328736 w 167"/>
                  <a:gd name="T117" fmla="*/ 1471643 h 83"/>
                  <a:gd name="T118" fmla="*/ 3047435 w 167"/>
                  <a:gd name="T119" fmla="*/ 1329823 h 83"/>
                  <a:gd name="T120" fmla="*/ 2565832 w 167"/>
                  <a:gd name="T121" fmla="*/ 1205179 h 83"/>
                  <a:gd name="T122" fmla="*/ 1979766 w 167"/>
                  <a:gd name="T123" fmla="*/ 1411895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0" y="18"/>
                    </a:moveTo>
                    <a:lnTo>
                      <a:pt x="53" y="58"/>
                    </a:lnTo>
                    <a:lnTo>
                      <a:pt x="47" y="66"/>
                    </a:lnTo>
                    <a:lnTo>
                      <a:pt x="36" y="68"/>
                    </a:lnTo>
                    <a:lnTo>
                      <a:pt x="55" y="83"/>
                    </a:lnTo>
                    <a:lnTo>
                      <a:pt x="66" y="83"/>
                    </a:lnTo>
                    <a:lnTo>
                      <a:pt x="75" y="72"/>
                    </a:lnTo>
                    <a:cubicBezTo>
                      <a:pt x="75" y="72"/>
                      <a:pt x="87" y="79"/>
                      <a:pt x="96" y="77"/>
                    </a:cubicBezTo>
                    <a:cubicBezTo>
                      <a:pt x="105" y="74"/>
                      <a:pt x="114" y="67"/>
                      <a:pt x="120" y="67"/>
                    </a:cubicBezTo>
                    <a:cubicBezTo>
                      <a:pt x="125" y="68"/>
                      <a:pt x="167" y="78"/>
                      <a:pt x="167" y="78"/>
                    </a:cubicBezTo>
                    <a:lnTo>
                      <a:pt x="132" y="54"/>
                    </a:lnTo>
                    <a:cubicBezTo>
                      <a:pt x="127" y="52"/>
                      <a:pt x="122" y="51"/>
                      <a:pt x="118" y="52"/>
                    </a:cubicBezTo>
                    <a:cubicBezTo>
                      <a:pt x="112" y="54"/>
                      <a:pt x="101" y="58"/>
                      <a:pt x="98" y="57"/>
                    </a:cubicBezTo>
                    <a:cubicBezTo>
                      <a:pt x="94" y="56"/>
                      <a:pt x="85" y="51"/>
                      <a:pt x="85" y="51"/>
                    </a:cubicBezTo>
                    <a:lnTo>
                      <a:pt x="92" y="39"/>
                    </a:lnTo>
                    <a:lnTo>
                      <a:pt x="90" y="27"/>
                    </a:lnTo>
                    <a:lnTo>
                      <a:pt x="74" y="15"/>
                    </a:lnTo>
                    <a:lnTo>
                      <a:pt x="74" y="29"/>
                    </a:lnTo>
                    <a:lnTo>
                      <a:pt x="67" y="40"/>
                    </a:lnTo>
                    <a:lnTo>
                      <a:pt x="24" y="0"/>
                    </a:lnTo>
                    <a:lnTo>
                      <a:pt x="0" y="18"/>
                    </a:lnTo>
                    <a:close/>
                    <a:moveTo>
                      <a:pt x="8" y="20"/>
                    </a:moveTo>
                    <a:lnTo>
                      <a:pt x="25" y="8"/>
                    </a:lnTo>
                    <a:moveTo>
                      <a:pt x="17" y="22"/>
                    </a:moveTo>
                    <a:lnTo>
                      <a:pt x="45" y="40"/>
                    </a:lnTo>
                    <a:moveTo>
                      <a:pt x="22" y="17"/>
                    </a:moveTo>
                    <a:lnTo>
                      <a:pt x="47" y="38"/>
                    </a:lnTo>
                    <a:moveTo>
                      <a:pt x="29" y="12"/>
                    </a:moveTo>
                    <a:lnTo>
                      <a:pt x="49" y="35"/>
                    </a:lnTo>
                    <a:moveTo>
                      <a:pt x="57" y="52"/>
                    </a:moveTo>
                    <a:lnTo>
                      <a:pt x="80" y="65"/>
                    </a:lnTo>
                    <a:moveTo>
                      <a:pt x="63" y="48"/>
                    </a:moveTo>
                    <a:lnTo>
                      <a:pt x="83" y="61"/>
                    </a:lnTo>
                    <a:moveTo>
                      <a:pt x="66" y="44"/>
                    </a:moveTo>
                    <a:lnTo>
                      <a:pt x="84" y="58"/>
                    </a:lnTo>
                    <a:moveTo>
                      <a:pt x="96" y="63"/>
                    </a:moveTo>
                    <a:lnTo>
                      <a:pt x="118" y="59"/>
                    </a:lnTo>
                    <a:moveTo>
                      <a:pt x="137" y="67"/>
                    </a:moveTo>
                    <a:lnTo>
                      <a:pt x="153" y="72"/>
                    </a:lnTo>
                    <a:moveTo>
                      <a:pt x="49" y="73"/>
                    </a:moveTo>
                    <a:lnTo>
                      <a:pt x="57" y="79"/>
                    </a:lnTo>
                    <a:moveTo>
                      <a:pt x="59" y="63"/>
                    </a:moveTo>
                    <a:lnTo>
                      <a:pt x="55" y="71"/>
                    </a:lnTo>
                    <a:moveTo>
                      <a:pt x="68" y="71"/>
                    </a:moveTo>
                    <a:lnTo>
                      <a:pt x="63" y="77"/>
                    </a:lnTo>
                    <a:moveTo>
                      <a:pt x="80" y="24"/>
                    </a:moveTo>
                    <a:lnTo>
                      <a:pt x="81" y="31"/>
                    </a:lnTo>
                    <a:moveTo>
                      <a:pt x="87" y="28"/>
                    </a:moveTo>
                    <a:lnTo>
                      <a:pt x="87" y="34"/>
                    </a:lnTo>
                    <a:moveTo>
                      <a:pt x="77" y="35"/>
                    </a:moveTo>
                    <a:lnTo>
                      <a:pt x="73" y="43"/>
                    </a:lnTo>
                    <a:moveTo>
                      <a:pt x="83" y="39"/>
                    </a:moveTo>
                    <a:lnTo>
                      <a:pt x="79" y="47"/>
                    </a:lnTo>
                    <a:moveTo>
                      <a:pt x="123" y="59"/>
                    </a:moveTo>
                    <a:cubicBezTo>
                      <a:pt x="122" y="60"/>
                      <a:pt x="123" y="62"/>
                      <a:pt x="124" y="63"/>
                    </a:cubicBezTo>
                    <a:cubicBezTo>
                      <a:pt x="126" y="63"/>
                      <a:pt x="127" y="63"/>
                      <a:pt x="128" y="62"/>
                    </a:cubicBezTo>
                    <a:cubicBezTo>
                      <a:pt x="129" y="60"/>
                      <a:pt x="128" y="59"/>
                      <a:pt x="127" y="58"/>
                    </a:cubicBezTo>
                    <a:cubicBezTo>
                      <a:pt x="126" y="57"/>
                      <a:pt x="124" y="57"/>
                      <a:pt x="123" y="59"/>
                    </a:cubicBezTo>
                    <a:close/>
                    <a:moveTo>
                      <a:pt x="153" y="72"/>
                    </a:moveTo>
                    <a:lnTo>
                      <a:pt x="140" y="65"/>
                    </a:lnTo>
                    <a:moveTo>
                      <a:pt x="118" y="59"/>
                    </a:moveTo>
                    <a:lnTo>
                      <a:pt x="91" y="69"/>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5" name="Freeform 28">
                <a:extLst>
                  <a:ext uri="{FF2B5EF4-FFF2-40B4-BE49-F238E27FC236}">
                    <a16:creationId xmlns:a16="http://schemas.microsoft.com/office/drawing/2014/main" xmlns="" id="{3348E907-5AB3-439F-9E26-DC4DC2BA1311}"/>
                  </a:ext>
                </a:extLst>
              </p:cNvPr>
              <p:cNvSpPr>
                <a:spLocks noEditPoints="1"/>
              </p:cNvSpPr>
              <p:nvPr/>
            </p:nvSpPr>
            <p:spPr bwMode="auto">
              <a:xfrm>
                <a:off x="3482" y="3046"/>
                <a:ext cx="593" cy="241"/>
              </a:xfrm>
              <a:custGeom>
                <a:avLst/>
                <a:gdLst>
                  <a:gd name="T0" fmla="*/ 0 w 170"/>
                  <a:gd name="T1" fmla="*/ 985907 h 70"/>
                  <a:gd name="T2" fmla="*/ 1469879 w 170"/>
                  <a:gd name="T3" fmla="*/ 1009091 h 70"/>
                  <a:gd name="T4" fmla="*/ 1445008 w 170"/>
                  <a:gd name="T5" fmla="*/ 1203946 h 70"/>
                  <a:gd name="T6" fmla="*/ 1295189 w 170"/>
                  <a:gd name="T7" fmla="*/ 1364122 h 70"/>
                  <a:gd name="T8" fmla="*/ 1823014 w 170"/>
                  <a:gd name="T9" fmla="*/ 1382531 h 70"/>
                  <a:gd name="T10" fmla="*/ 2017833 w 170"/>
                  <a:gd name="T11" fmla="*/ 1244142 h 70"/>
                  <a:gd name="T12" fmla="*/ 2017833 w 170"/>
                  <a:gd name="T13" fmla="*/ 969302 h 70"/>
                  <a:gd name="T14" fmla="*/ 2457259 w 170"/>
                  <a:gd name="T15" fmla="*/ 807859 h 70"/>
                  <a:gd name="T16" fmla="*/ 2765068 w 170"/>
                  <a:gd name="T17" fmla="*/ 396218 h 70"/>
                  <a:gd name="T18" fmla="*/ 3727274 w 170"/>
                  <a:gd name="T19" fmla="*/ 0 h 70"/>
                  <a:gd name="T20" fmla="*/ 2803264 w 170"/>
                  <a:gd name="T21" fmla="*/ 40195 h 70"/>
                  <a:gd name="T22" fmla="*/ 2545672 w 170"/>
                  <a:gd name="T23" fmla="*/ 160172 h 70"/>
                  <a:gd name="T24" fmla="*/ 2237267 w 170"/>
                  <a:gd name="T25" fmla="*/ 476443 h 70"/>
                  <a:gd name="T26" fmla="*/ 1929469 w 170"/>
                  <a:gd name="T27" fmla="*/ 516198 h 70"/>
                  <a:gd name="T28" fmla="*/ 1904123 w 170"/>
                  <a:gd name="T29" fmla="*/ 258235 h 70"/>
                  <a:gd name="T30" fmla="*/ 1709441 w 170"/>
                  <a:gd name="T31" fmla="*/ 79819 h 70"/>
                  <a:gd name="T32" fmla="*/ 1270014 w 170"/>
                  <a:gd name="T33" fmla="*/ 79819 h 70"/>
                  <a:gd name="T34" fmla="*/ 1445008 w 170"/>
                  <a:gd name="T35" fmla="*/ 297990 h 70"/>
                  <a:gd name="T36" fmla="*/ 1469879 w 170"/>
                  <a:gd name="T37" fmla="*/ 572678 h 70"/>
                  <a:gd name="T38" fmla="*/ 194696 w 170"/>
                  <a:gd name="T39" fmla="*/ 436248 h 70"/>
                  <a:gd name="T40" fmla="*/ 0 w 170"/>
                  <a:gd name="T41" fmla="*/ 985907 h 70"/>
                  <a:gd name="T42" fmla="*/ 176616 w 170"/>
                  <a:gd name="T43" fmla="*/ 905957 h 70"/>
                  <a:gd name="T44" fmla="*/ 307809 w 170"/>
                  <a:gd name="T45" fmla="*/ 533054 h 70"/>
                  <a:gd name="T46" fmla="*/ 351185 w 170"/>
                  <a:gd name="T47" fmla="*/ 849487 h 70"/>
                  <a:gd name="T48" fmla="*/ 1093398 w 170"/>
                  <a:gd name="T49" fmla="*/ 807859 h 70"/>
                  <a:gd name="T50" fmla="*/ 371302 w 170"/>
                  <a:gd name="T51" fmla="*/ 711053 h 70"/>
                  <a:gd name="T52" fmla="*/ 1073710 w 170"/>
                  <a:gd name="T53" fmla="*/ 751259 h 70"/>
                  <a:gd name="T54" fmla="*/ 439427 w 170"/>
                  <a:gd name="T55" fmla="*/ 551449 h 70"/>
                  <a:gd name="T56" fmla="*/ 1093398 w 170"/>
                  <a:gd name="T57" fmla="*/ 694614 h 70"/>
                  <a:gd name="T58" fmla="*/ 1445008 w 170"/>
                  <a:gd name="T59" fmla="*/ 849487 h 70"/>
                  <a:gd name="T60" fmla="*/ 2017833 w 170"/>
                  <a:gd name="T61" fmla="*/ 807859 h 70"/>
                  <a:gd name="T62" fmla="*/ 1490041 w 170"/>
                  <a:gd name="T63" fmla="*/ 751259 h 70"/>
                  <a:gd name="T64" fmla="*/ 2017833 w 170"/>
                  <a:gd name="T65" fmla="*/ 694614 h 70"/>
                  <a:gd name="T66" fmla="*/ 1515216 w 170"/>
                  <a:gd name="T67" fmla="*/ 631282 h 70"/>
                  <a:gd name="T68" fmla="*/ 2017833 w 170"/>
                  <a:gd name="T69" fmla="*/ 653031 h 70"/>
                  <a:gd name="T70" fmla="*/ 2300345 w 170"/>
                  <a:gd name="T71" fmla="*/ 591077 h 70"/>
                  <a:gd name="T72" fmla="*/ 2633911 w 170"/>
                  <a:gd name="T73" fmla="*/ 258235 h 70"/>
                  <a:gd name="T74" fmla="*/ 3066207 w 170"/>
                  <a:gd name="T75" fmla="*/ 178013 h 70"/>
                  <a:gd name="T76" fmla="*/ 3419464 w 170"/>
                  <a:gd name="T77" fmla="*/ 79819 h 70"/>
                  <a:gd name="T78" fmla="*/ 1578283 w 170"/>
                  <a:gd name="T79" fmla="*/ 1283731 h 70"/>
                  <a:gd name="T80" fmla="*/ 1797850 w 170"/>
                  <a:gd name="T81" fmla="*/ 1283731 h 70"/>
                  <a:gd name="T82" fmla="*/ 1621199 w 170"/>
                  <a:gd name="T83" fmla="*/ 1025937 h 70"/>
                  <a:gd name="T84" fmla="*/ 1646363 w 170"/>
                  <a:gd name="T85" fmla="*/ 1187507 h 70"/>
                  <a:gd name="T86" fmla="*/ 1884607 w 170"/>
                  <a:gd name="T87" fmla="*/ 1044342 h 70"/>
                  <a:gd name="T88" fmla="*/ 1884607 w 170"/>
                  <a:gd name="T89" fmla="*/ 1203946 h 70"/>
                  <a:gd name="T90" fmla="*/ 1490041 w 170"/>
                  <a:gd name="T91" fmla="*/ 138386 h 70"/>
                  <a:gd name="T92" fmla="*/ 1603580 w 170"/>
                  <a:gd name="T93" fmla="*/ 258235 h 70"/>
                  <a:gd name="T94" fmla="*/ 1664579 w 170"/>
                  <a:gd name="T95" fmla="*/ 138386 h 70"/>
                  <a:gd name="T96" fmla="*/ 1752817 w 170"/>
                  <a:gd name="T97" fmla="*/ 234648 h 70"/>
                  <a:gd name="T98" fmla="*/ 1603580 w 170"/>
                  <a:gd name="T99" fmla="*/ 354625 h 70"/>
                  <a:gd name="T100" fmla="*/ 1621199 w 170"/>
                  <a:gd name="T101" fmla="*/ 551449 h 70"/>
                  <a:gd name="T102" fmla="*/ 1752817 w 170"/>
                  <a:gd name="T103" fmla="*/ 354625 h 70"/>
                  <a:gd name="T104" fmla="*/ 1778152 w 170"/>
                  <a:gd name="T105" fmla="*/ 533054 h 70"/>
                  <a:gd name="T106" fmla="*/ 2720206 w 170"/>
                  <a:gd name="T107" fmla="*/ 194869 h 70"/>
                  <a:gd name="T108" fmla="*/ 2783151 w 170"/>
                  <a:gd name="T109" fmla="*/ 258235 h 70"/>
                  <a:gd name="T110" fmla="*/ 2828596 w 170"/>
                  <a:gd name="T111" fmla="*/ 194869 h 70"/>
                  <a:gd name="T112" fmla="*/ 2765068 w 170"/>
                  <a:gd name="T113" fmla="*/ 138386 h 70"/>
                  <a:gd name="T114" fmla="*/ 2720206 w 170"/>
                  <a:gd name="T115" fmla="*/ 194869 h 70"/>
                  <a:gd name="T116" fmla="*/ 3399351 w 170"/>
                  <a:gd name="T117" fmla="*/ 79819 h 70"/>
                  <a:gd name="T118" fmla="*/ 3091542 w 170"/>
                  <a:gd name="T119" fmla="*/ 119980 h 70"/>
                  <a:gd name="T120" fmla="*/ 2633911 w 170"/>
                  <a:gd name="T121" fmla="*/ 258235 h 70"/>
                  <a:gd name="T122" fmla="*/ 2255312 w 170"/>
                  <a:gd name="T123" fmla="*/ 728075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0"/>
                  <a:gd name="T187" fmla="*/ 0 h 70"/>
                  <a:gd name="T188" fmla="*/ 170 w 17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0" h="70">
                    <a:moveTo>
                      <a:pt x="0" y="50"/>
                    </a:moveTo>
                    <a:lnTo>
                      <a:pt x="67" y="51"/>
                    </a:lnTo>
                    <a:lnTo>
                      <a:pt x="66" y="61"/>
                    </a:lnTo>
                    <a:lnTo>
                      <a:pt x="59" y="69"/>
                    </a:lnTo>
                    <a:lnTo>
                      <a:pt x="83" y="70"/>
                    </a:lnTo>
                    <a:lnTo>
                      <a:pt x="92" y="63"/>
                    </a:lnTo>
                    <a:lnTo>
                      <a:pt x="92" y="49"/>
                    </a:lnTo>
                    <a:cubicBezTo>
                      <a:pt x="92" y="49"/>
                      <a:pt x="107" y="48"/>
                      <a:pt x="112" y="41"/>
                    </a:cubicBezTo>
                    <a:cubicBezTo>
                      <a:pt x="118" y="34"/>
                      <a:pt x="121" y="22"/>
                      <a:pt x="126" y="20"/>
                    </a:cubicBezTo>
                    <a:cubicBezTo>
                      <a:pt x="131" y="17"/>
                      <a:pt x="170" y="0"/>
                      <a:pt x="170" y="0"/>
                    </a:cubicBezTo>
                    <a:lnTo>
                      <a:pt x="128" y="2"/>
                    </a:lnTo>
                    <a:cubicBezTo>
                      <a:pt x="123" y="3"/>
                      <a:pt x="118" y="5"/>
                      <a:pt x="116" y="8"/>
                    </a:cubicBezTo>
                    <a:cubicBezTo>
                      <a:pt x="112" y="13"/>
                      <a:pt x="105" y="23"/>
                      <a:pt x="102" y="24"/>
                    </a:cubicBezTo>
                    <a:cubicBezTo>
                      <a:pt x="98" y="25"/>
                      <a:pt x="88" y="26"/>
                      <a:pt x="88" y="26"/>
                    </a:cubicBezTo>
                    <a:lnTo>
                      <a:pt x="87" y="13"/>
                    </a:lnTo>
                    <a:lnTo>
                      <a:pt x="78" y="4"/>
                    </a:lnTo>
                    <a:lnTo>
                      <a:pt x="58" y="4"/>
                    </a:lnTo>
                    <a:lnTo>
                      <a:pt x="66" y="15"/>
                    </a:lnTo>
                    <a:lnTo>
                      <a:pt x="67" y="29"/>
                    </a:lnTo>
                    <a:lnTo>
                      <a:pt x="9" y="22"/>
                    </a:lnTo>
                    <a:lnTo>
                      <a:pt x="0" y="50"/>
                    </a:lnTo>
                    <a:close/>
                    <a:moveTo>
                      <a:pt x="8" y="46"/>
                    </a:moveTo>
                    <a:lnTo>
                      <a:pt x="14" y="27"/>
                    </a:lnTo>
                    <a:moveTo>
                      <a:pt x="16" y="43"/>
                    </a:moveTo>
                    <a:lnTo>
                      <a:pt x="50" y="41"/>
                    </a:lnTo>
                    <a:moveTo>
                      <a:pt x="17" y="36"/>
                    </a:moveTo>
                    <a:lnTo>
                      <a:pt x="49" y="38"/>
                    </a:lnTo>
                    <a:moveTo>
                      <a:pt x="20" y="28"/>
                    </a:moveTo>
                    <a:lnTo>
                      <a:pt x="50" y="35"/>
                    </a:lnTo>
                    <a:moveTo>
                      <a:pt x="66" y="43"/>
                    </a:moveTo>
                    <a:lnTo>
                      <a:pt x="92" y="41"/>
                    </a:lnTo>
                    <a:moveTo>
                      <a:pt x="68" y="38"/>
                    </a:moveTo>
                    <a:lnTo>
                      <a:pt x="92" y="35"/>
                    </a:lnTo>
                    <a:moveTo>
                      <a:pt x="69" y="32"/>
                    </a:moveTo>
                    <a:lnTo>
                      <a:pt x="92" y="33"/>
                    </a:lnTo>
                    <a:moveTo>
                      <a:pt x="105" y="30"/>
                    </a:moveTo>
                    <a:lnTo>
                      <a:pt x="120" y="13"/>
                    </a:lnTo>
                    <a:moveTo>
                      <a:pt x="140" y="9"/>
                    </a:moveTo>
                    <a:lnTo>
                      <a:pt x="156" y="4"/>
                    </a:lnTo>
                    <a:moveTo>
                      <a:pt x="72" y="65"/>
                    </a:moveTo>
                    <a:lnTo>
                      <a:pt x="82" y="65"/>
                    </a:lnTo>
                    <a:moveTo>
                      <a:pt x="74" y="52"/>
                    </a:moveTo>
                    <a:lnTo>
                      <a:pt x="75" y="60"/>
                    </a:lnTo>
                    <a:moveTo>
                      <a:pt x="86" y="53"/>
                    </a:moveTo>
                    <a:lnTo>
                      <a:pt x="86" y="61"/>
                    </a:lnTo>
                    <a:moveTo>
                      <a:pt x="68" y="7"/>
                    </a:moveTo>
                    <a:lnTo>
                      <a:pt x="73" y="13"/>
                    </a:lnTo>
                    <a:moveTo>
                      <a:pt x="76" y="7"/>
                    </a:moveTo>
                    <a:lnTo>
                      <a:pt x="80" y="12"/>
                    </a:lnTo>
                    <a:moveTo>
                      <a:pt x="73" y="18"/>
                    </a:moveTo>
                    <a:lnTo>
                      <a:pt x="74" y="28"/>
                    </a:lnTo>
                    <a:moveTo>
                      <a:pt x="80" y="18"/>
                    </a:moveTo>
                    <a:lnTo>
                      <a:pt x="81" y="27"/>
                    </a:lnTo>
                    <a:moveTo>
                      <a:pt x="124" y="10"/>
                    </a:moveTo>
                    <a:cubicBezTo>
                      <a:pt x="124" y="12"/>
                      <a:pt x="125" y="13"/>
                      <a:pt x="127" y="13"/>
                    </a:cubicBezTo>
                    <a:cubicBezTo>
                      <a:pt x="128" y="13"/>
                      <a:pt x="129" y="11"/>
                      <a:pt x="129" y="10"/>
                    </a:cubicBezTo>
                    <a:cubicBezTo>
                      <a:pt x="129" y="8"/>
                      <a:pt x="128" y="7"/>
                      <a:pt x="126" y="7"/>
                    </a:cubicBezTo>
                    <a:cubicBezTo>
                      <a:pt x="125" y="8"/>
                      <a:pt x="123" y="9"/>
                      <a:pt x="124" y="10"/>
                    </a:cubicBezTo>
                    <a:close/>
                    <a:moveTo>
                      <a:pt x="155" y="4"/>
                    </a:moveTo>
                    <a:lnTo>
                      <a:pt x="141" y="6"/>
                    </a:lnTo>
                    <a:moveTo>
                      <a:pt x="120" y="13"/>
                    </a:moveTo>
                    <a:lnTo>
                      <a:pt x="103" y="37"/>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6" name="Freeform 29">
                <a:extLst>
                  <a:ext uri="{FF2B5EF4-FFF2-40B4-BE49-F238E27FC236}">
                    <a16:creationId xmlns:a16="http://schemas.microsoft.com/office/drawing/2014/main" xmlns="" id="{B31EE522-2530-4509-B302-D79D6E5E3B61}"/>
                  </a:ext>
                </a:extLst>
              </p:cNvPr>
              <p:cNvSpPr>
                <a:spLocks noEditPoints="1"/>
              </p:cNvSpPr>
              <p:nvPr/>
            </p:nvSpPr>
            <p:spPr bwMode="auto">
              <a:xfrm>
                <a:off x="3479" y="3043"/>
                <a:ext cx="596" cy="247"/>
              </a:xfrm>
              <a:custGeom>
                <a:avLst/>
                <a:gdLst>
                  <a:gd name="T0" fmla="*/ 1480715 w 171"/>
                  <a:gd name="T1" fmla="*/ 977839 h 72"/>
                  <a:gd name="T2" fmla="*/ 1462713 w 171"/>
                  <a:gd name="T3" fmla="*/ 995846 h 72"/>
                  <a:gd name="T4" fmla="*/ 1330070 w 171"/>
                  <a:gd name="T5" fmla="*/ 1364136 h 72"/>
                  <a:gd name="T6" fmla="*/ 1304829 w 171"/>
                  <a:gd name="T7" fmla="*/ 1341278 h 72"/>
                  <a:gd name="T8" fmla="*/ 1830480 w 171"/>
                  <a:gd name="T9" fmla="*/ 1380730 h 72"/>
                  <a:gd name="T10" fmla="*/ 1830480 w 171"/>
                  <a:gd name="T11" fmla="*/ 1380730 h 72"/>
                  <a:gd name="T12" fmla="*/ 2005941 w 171"/>
                  <a:gd name="T13" fmla="*/ 1230571 h 72"/>
                  <a:gd name="T14" fmla="*/ 2023932 w 171"/>
                  <a:gd name="T15" fmla="*/ 938919 h 72"/>
                  <a:gd name="T16" fmla="*/ 2461184 w 171"/>
                  <a:gd name="T17" fmla="*/ 788774 h 72"/>
                  <a:gd name="T18" fmla="*/ 2481117 w 171"/>
                  <a:gd name="T19" fmla="*/ 805405 h 72"/>
                  <a:gd name="T20" fmla="*/ 2592224 w 171"/>
                  <a:gd name="T21" fmla="*/ 593483 h 72"/>
                  <a:gd name="T22" fmla="*/ 2637098 w 171"/>
                  <a:gd name="T23" fmla="*/ 593483 h 72"/>
                  <a:gd name="T24" fmla="*/ 3723373 w 171"/>
                  <a:gd name="T25" fmla="*/ 0 h 72"/>
                  <a:gd name="T26" fmla="*/ 3723373 w 171"/>
                  <a:gd name="T27" fmla="*/ 0 h 72"/>
                  <a:gd name="T28" fmla="*/ 2655100 w 171"/>
                  <a:gd name="T29" fmla="*/ 117322 h 72"/>
                  <a:gd name="T30" fmla="*/ 2637098 w 171"/>
                  <a:gd name="T31" fmla="*/ 94598 h 72"/>
                  <a:gd name="T32" fmla="*/ 2523893 w 171"/>
                  <a:gd name="T33" fmla="*/ 172999 h 72"/>
                  <a:gd name="T34" fmla="*/ 2481117 w 171"/>
                  <a:gd name="T35" fmla="*/ 250839 h 72"/>
                  <a:gd name="T36" fmla="*/ 2461184 w 171"/>
                  <a:gd name="T37" fmla="*/ 250839 h 72"/>
                  <a:gd name="T38" fmla="*/ 1935996 w 171"/>
                  <a:gd name="T39" fmla="*/ 536443 h 72"/>
                  <a:gd name="T40" fmla="*/ 1935996 w 171"/>
                  <a:gd name="T41" fmla="*/ 268962 h 72"/>
                  <a:gd name="T42" fmla="*/ 1699440 w 171"/>
                  <a:gd name="T43" fmla="*/ 117322 h 72"/>
                  <a:gd name="T44" fmla="*/ 1717431 w 171"/>
                  <a:gd name="T45" fmla="*/ 78402 h 72"/>
                  <a:gd name="T46" fmla="*/ 1244162 w 171"/>
                  <a:gd name="T47" fmla="*/ 78402 h 72"/>
                  <a:gd name="T48" fmla="*/ 1262154 w 171"/>
                  <a:gd name="T49" fmla="*/ 94598 h 72"/>
                  <a:gd name="T50" fmla="*/ 1498745 w 171"/>
                  <a:gd name="T51" fmla="*/ 575359 h 72"/>
                  <a:gd name="T52" fmla="*/ 1480715 w 171"/>
                  <a:gd name="T53" fmla="*/ 575359 h 72"/>
                  <a:gd name="T54" fmla="*/ 193456 w 171"/>
                  <a:gd name="T55" fmla="*/ 419118 h 72"/>
                  <a:gd name="T56" fmla="*/ 0 w 171"/>
                  <a:gd name="T57" fmla="*/ 977839 h 72"/>
                  <a:gd name="T58" fmla="*/ 17992 w 171"/>
                  <a:gd name="T59" fmla="*/ 995846 h 72"/>
                  <a:gd name="T60" fmla="*/ 1111505 w 171"/>
                  <a:gd name="T61" fmla="*/ 805405 h 72"/>
                  <a:gd name="T62" fmla="*/ 394440 w 171"/>
                  <a:gd name="T63" fmla="*/ 727000 h 72"/>
                  <a:gd name="T64" fmla="*/ 1462713 w 171"/>
                  <a:gd name="T65" fmla="*/ 844321 h 72"/>
                  <a:gd name="T66" fmla="*/ 2023932 w 171"/>
                  <a:gd name="T67" fmla="*/ 710808 h 72"/>
                  <a:gd name="T68" fmla="*/ 1523986 w 171"/>
                  <a:gd name="T69" fmla="*/ 614399 h 72"/>
                  <a:gd name="T70" fmla="*/ 3398709 w 171"/>
                  <a:gd name="T71" fmla="*/ 78402 h 72"/>
                  <a:gd name="T72" fmla="*/ 1586695 w 171"/>
                  <a:gd name="T73" fmla="*/ 1286297 h 72"/>
                  <a:gd name="T74" fmla="*/ 1917956 w 171"/>
                  <a:gd name="T75" fmla="*/ 1034882 h 72"/>
                  <a:gd name="T76" fmla="*/ 1586695 w 171"/>
                  <a:gd name="T77" fmla="*/ 268962 h 72"/>
                  <a:gd name="T78" fmla="*/ 1699440 w 171"/>
                  <a:gd name="T79" fmla="*/ 133517 h 72"/>
                  <a:gd name="T80" fmla="*/ 1805381 w 171"/>
                  <a:gd name="T81" fmla="*/ 536443 h 72"/>
                  <a:gd name="T82" fmla="*/ 2699803 w 171"/>
                  <a:gd name="T83" fmla="*/ 229926 h 72"/>
                  <a:gd name="T84" fmla="*/ 2743039 w 171"/>
                  <a:gd name="T85" fmla="*/ 229926 h 72"/>
                  <a:gd name="T86" fmla="*/ 2699803 w 171"/>
                  <a:gd name="T87" fmla="*/ 229926 h 72"/>
                  <a:gd name="T88" fmla="*/ 2785714 w 171"/>
                  <a:gd name="T89" fmla="*/ 285038 h 72"/>
                  <a:gd name="T90" fmla="*/ 2785714 w 171"/>
                  <a:gd name="T91" fmla="*/ 285038 h 72"/>
                  <a:gd name="T92" fmla="*/ 2810945 w 171"/>
                  <a:gd name="T93" fmla="*/ 229926 h 72"/>
                  <a:gd name="T94" fmla="*/ 2830432 w 171"/>
                  <a:gd name="T95" fmla="*/ 250839 h 72"/>
                  <a:gd name="T96" fmla="*/ 2855662 w 171"/>
                  <a:gd name="T97" fmla="*/ 211919 h 72"/>
                  <a:gd name="T98" fmla="*/ 2830432 w 171"/>
                  <a:gd name="T99" fmla="*/ 211919 h 72"/>
                  <a:gd name="T100" fmla="*/ 2855662 w 171"/>
                  <a:gd name="T101" fmla="*/ 211919 h 72"/>
                  <a:gd name="T102" fmla="*/ 2855662 w 171"/>
                  <a:gd name="T103" fmla="*/ 190560 h 72"/>
                  <a:gd name="T104" fmla="*/ 2810945 w 171"/>
                  <a:gd name="T105" fmla="*/ 190560 h 72"/>
                  <a:gd name="T106" fmla="*/ 2767674 w 171"/>
                  <a:gd name="T107" fmla="*/ 172999 h 72"/>
                  <a:gd name="T108" fmla="*/ 2767674 w 171"/>
                  <a:gd name="T109" fmla="*/ 172999 h 72"/>
                  <a:gd name="T110" fmla="*/ 2699803 w 171"/>
                  <a:gd name="T111" fmla="*/ 229926 h 72"/>
                  <a:gd name="T112" fmla="*/ 2725048 w 171"/>
                  <a:gd name="T113" fmla="*/ 211919 h 72"/>
                  <a:gd name="T114" fmla="*/ 2725048 w 171"/>
                  <a:gd name="T115" fmla="*/ 211919 h 72"/>
                  <a:gd name="T116" fmla="*/ 2287201 w 171"/>
                  <a:gd name="T117" fmla="*/ 749727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72"/>
                  <a:gd name="T179" fmla="*/ 171 w 171"/>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72">
                    <a:moveTo>
                      <a:pt x="1" y="50"/>
                    </a:moveTo>
                    <a:lnTo>
                      <a:pt x="68" y="51"/>
                    </a:lnTo>
                    <a:lnTo>
                      <a:pt x="68" y="53"/>
                    </a:lnTo>
                    <a:lnTo>
                      <a:pt x="1" y="52"/>
                    </a:lnTo>
                    <a:lnTo>
                      <a:pt x="1" y="50"/>
                    </a:lnTo>
                    <a:close/>
                    <a:moveTo>
                      <a:pt x="68" y="51"/>
                    </a:moveTo>
                    <a:lnTo>
                      <a:pt x="68" y="51"/>
                    </a:lnTo>
                    <a:lnTo>
                      <a:pt x="68" y="52"/>
                    </a:lnTo>
                    <a:lnTo>
                      <a:pt x="68" y="51"/>
                    </a:lnTo>
                    <a:close/>
                    <a:moveTo>
                      <a:pt x="68" y="52"/>
                    </a:moveTo>
                    <a:lnTo>
                      <a:pt x="68" y="62"/>
                    </a:lnTo>
                    <a:lnTo>
                      <a:pt x="67" y="62"/>
                    </a:lnTo>
                    <a:lnTo>
                      <a:pt x="67" y="52"/>
                    </a:lnTo>
                    <a:lnTo>
                      <a:pt x="68" y="52"/>
                    </a:lnTo>
                    <a:close/>
                    <a:moveTo>
                      <a:pt x="68" y="62"/>
                    </a:moveTo>
                    <a:lnTo>
                      <a:pt x="68" y="63"/>
                    </a:lnTo>
                    <a:lnTo>
                      <a:pt x="67" y="62"/>
                    </a:lnTo>
                    <a:lnTo>
                      <a:pt x="68" y="62"/>
                    </a:lnTo>
                    <a:close/>
                    <a:moveTo>
                      <a:pt x="68" y="63"/>
                    </a:moveTo>
                    <a:lnTo>
                      <a:pt x="61" y="71"/>
                    </a:lnTo>
                    <a:lnTo>
                      <a:pt x="60" y="70"/>
                    </a:lnTo>
                    <a:lnTo>
                      <a:pt x="67" y="62"/>
                    </a:lnTo>
                    <a:lnTo>
                      <a:pt x="68" y="63"/>
                    </a:lnTo>
                    <a:close/>
                    <a:moveTo>
                      <a:pt x="60" y="71"/>
                    </a:moveTo>
                    <a:lnTo>
                      <a:pt x="59" y="71"/>
                    </a:lnTo>
                    <a:lnTo>
                      <a:pt x="60" y="70"/>
                    </a:lnTo>
                    <a:lnTo>
                      <a:pt x="60" y="71"/>
                    </a:lnTo>
                    <a:close/>
                    <a:moveTo>
                      <a:pt x="60" y="69"/>
                    </a:moveTo>
                    <a:lnTo>
                      <a:pt x="84" y="70"/>
                    </a:lnTo>
                    <a:lnTo>
                      <a:pt x="84" y="72"/>
                    </a:lnTo>
                    <a:lnTo>
                      <a:pt x="60" y="71"/>
                    </a:lnTo>
                    <a:lnTo>
                      <a:pt x="60" y="69"/>
                    </a:lnTo>
                    <a:close/>
                    <a:moveTo>
                      <a:pt x="84" y="72"/>
                    </a:moveTo>
                    <a:lnTo>
                      <a:pt x="84" y="72"/>
                    </a:lnTo>
                    <a:lnTo>
                      <a:pt x="84" y="71"/>
                    </a:lnTo>
                    <a:lnTo>
                      <a:pt x="84" y="72"/>
                    </a:lnTo>
                    <a:close/>
                    <a:moveTo>
                      <a:pt x="83" y="70"/>
                    </a:moveTo>
                    <a:lnTo>
                      <a:pt x="92" y="64"/>
                    </a:lnTo>
                    <a:lnTo>
                      <a:pt x="93" y="65"/>
                    </a:lnTo>
                    <a:lnTo>
                      <a:pt x="84" y="72"/>
                    </a:lnTo>
                    <a:lnTo>
                      <a:pt x="83" y="70"/>
                    </a:lnTo>
                    <a:close/>
                    <a:moveTo>
                      <a:pt x="93" y="65"/>
                    </a:moveTo>
                    <a:lnTo>
                      <a:pt x="93" y="65"/>
                    </a:lnTo>
                    <a:lnTo>
                      <a:pt x="93" y="64"/>
                    </a:lnTo>
                    <a:lnTo>
                      <a:pt x="93" y="65"/>
                    </a:lnTo>
                    <a:close/>
                    <a:moveTo>
                      <a:pt x="92" y="64"/>
                    </a:moveTo>
                    <a:lnTo>
                      <a:pt x="93" y="50"/>
                    </a:lnTo>
                    <a:lnTo>
                      <a:pt x="94" y="50"/>
                    </a:lnTo>
                    <a:lnTo>
                      <a:pt x="93" y="65"/>
                    </a:lnTo>
                    <a:lnTo>
                      <a:pt x="92" y="64"/>
                    </a:lnTo>
                    <a:close/>
                    <a:moveTo>
                      <a:pt x="93" y="50"/>
                    </a:moveTo>
                    <a:lnTo>
                      <a:pt x="93" y="49"/>
                    </a:lnTo>
                    <a:lnTo>
                      <a:pt x="93" y="50"/>
                    </a:lnTo>
                    <a:close/>
                    <a:moveTo>
                      <a:pt x="93" y="49"/>
                    </a:moveTo>
                    <a:cubicBezTo>
                      <a:pt x="93" y="49"/>
                      <a:pt x="107" y="48"/>
                      <a:pt x="113" y="41"/>
                    </a:cubicBezTo>
                    <a:lnTo>
                      <a:pt x="114" y="42"/>
                    </a:lnTo>
                    <a:cubicBezTo>
                      <a:pt x="108" y="49"/>
                      <a:pt x="94" y="51"/>
                      <a:pt x="94" y="51"/>
                    </a:cubicBezTo>
                    <a:lnTo>
                      <a:pt x="93" y="49"/>
                    </a:lnTo>
                    <a:close/>
                    <a:moveTo>
                      <a:pt x="113" y="41"/>
                    </a:moveTo>
                    <a:lnTo>
                      <a:pt x="113" y="41"/>
                    </a:lnTo>
                    <a:lnTo>
                      <a:pt x="113" y="42"/>
                    </a:lnTo>
                    <a:lnTo>
                      <a:pt x="113" y="41"/>
                    </a:lnTo>
                    <a:close/>
                    <a:moveTo>
                      <a:pt x="113" y="41"/>
                    </a:moveTo>
                    <a:lnTo>
                      <a:pt x="113" y="41"/>
                    </a:lnTo>
                    <a:lnTo>
                      <a:pt x="114" y="42"/>
                    </a:lnTo>
                    <a:lnTo>
                      <a:pt x="113" y="41"/>
                    </a:lnTo>
                    <a:close/>
                    <a:moveTo>
                      <a:pt x="114" y="42"/>
                    </a:moveTo>
                    <a:lnTo>
                      <a:pt x="114" y="42"/>
                    </a:lnTo>
                    <a:lnTo>
                      <a:pt x="113" y="42"/>
                    </a:lnTo>
                    <a:lnTo>
                      <a:pt x="114" y="42"/>
                    </a:lnTo>
                    <a:close/>
                    <a:moveTo>
                      <a:pt x="113" y="41"/>
                    </a:moveTo>
                    <a:cubicBezTo>
                      <a:pt x="115" y="38"/>
                      <a:pt x="117" y="34"/>
                      <a:pt x="119" y="31"/>
                    </a:cubicBezTo>
                    <a:lnTo>
                      <a:pt x="121" y="31"/>
                    </a:lnTo>
                    <a:cubicBezTo>
                      <a:pt x="119" y="35"/>
                      <a:pt x="117" y="39"/>
                      <a:pt x="114" y="42"/>
                    </a:cubicBezTo>
                    <a:lnTo>
                      <a:pt x="113" y="41"/>
                    </a:lnTo>
                    <a:close/>
                    <a:moveTo>
                      <a:pt x="119" y="31"/>
                    </a:moveTo>
                    <a:cubicBezTo>
                      <a:pt x="122" y="26"/>
                      <a:pt x="124" y="22"/>
                      <a:pt x="126" y="20"/>
                    </a:cubicBezTo>
                    <a:lnTo>
                      <a:pt x="127" y="21"/>
                    </a:lnTo>
                    <a:cubicBezTo>
                      <a:pt x="125" y="23"/>
                      <a:pt x="123" y="27"/>
                      <a:pt x="121" y="31"/>
                    </a:cubicBezTo>
                    <a:lnTo>
                      <a:pt x="119" y="31"/>
                    </a:lnTo>
                    <a:close/>
                    <a:moveTo>
                      <a:pt x="126" y="20"/>
                    </a:moveTo>
                    <a:cubicBezTo>
                      <a:pt x="131" y="17"/>
                      <a:pt x="171" y="0"/>
                      <a:pt x="171" y="0"/>
                    </a:cubicBezTo>
                    <a:lnTo>
                      <a:pt x="171" y="2"/>
                    </a:lnTo>
                    <a:cubicBezTo>
                      <a:pt x="171" y="2"/>
                      <a:pt x="132" y="18"/>
                      <a:pt x="127" y="21"/>
                    </a:cubicBezTo>
                    <a:lnTo>
                      <a:pt x="126" y="20"/>
                    </a:lnTo>
                    <a:close/>
                    <a:moveTo>
                      <a:pt x="171" y="0"/>
                    </a:moveTo>
                    <a:lnTo>
                      <a:pt x="171" y="2"/>
                    </a:lnTo>
                    <a:lnTo>
                      <a:pt x="171" y="1"/>
                    </a:lnTo>
                    <a:lnTo>
                      <a:pt x="171" y="0"/>
                    </a:lnTo>
                    <a:close/>
                    <a:moveTo>
                      <a:pt x="171" y="2"/>
                    </a:moveTo>
                    <a:lnTo>
                      <a:pt x="129" y="4"/>
                    </a:lnTo>
                    <a:lnTo>
                      <a:pt x="129" y="2"/>
                    </a:lnTo>
                    <a:lnTo>
                      <a:pt x="171" y="0"/>
                    </a:lnTo>
                    <a:lnTo>
                      <a:pt x="171" y="2"/>
                    </a:lnTo>
                    <a:close/>
                    <a:moveTo>
                      <a:pt x="129" y="2"/>
                    </a:moveTo>
                    <a:lnTo>
                      <a:pt x="129" y="2"/>
                    </a:lnTo>
                    <a:lnTo>
                      <a:pt x="129" y="3"/>
                    </a:lnTo>
                    <a:lnTo>
                      <a:pt x="129" y="2"/>
                    </a:lnTo>
                    <a:close/>
                    <a:moveTo>
                      <a:pt x="129" y="4"/>
                    </a:moveTo>
                    <a:cubicBezTo>
                      <a:pt x="126" y="4"/>
                      <a:pt x="124" y="5"/>
                      <a:pt x="122" y="6"/>
                    </a:cubicBezTo>
                    <a:lnTo>
                      <a:pt x="121" y="5"/>
                    </a:lnTo>
                    <a:cubicBezTo>
                      <a:pt x="124" y="4"/>
                      <a:pt x="126" y="3"/>
                      <a:pt x="129" y="2"/>
                    </a:cubicBezTo>
                    <a:lnTo>
                      <a:pt x="129" y="4"/>
                    </a:lnTo>
                    <a:close/>
                    <a:moveTo>
                      <a:pt x="122" y="6"/>
                    </a:moveTo>
                    <a:cubicBezTo>
                      <a:pt x="120" y="7"/>
                      <a:pt x="118" y="8"/>
                      <a:pt x="117" y="9"/>
                    </a:cubicBezTo>
                    <a:lnTo>
                      <a:pt x="116" y="9"/>
                    </a:lnTo>
                    <a:cubicBezTo>
                      <a:pt x="117" y="7"/>
                      <a:pt x="119" y="6"/>
                      <a:pt x="121" y="5"/>
                    </a:cubicBezTo>
                    <a:lnTo>
                      <a:pt x="122" y="6"/>
                    </a:lnTo>
                    <a:close/>
                    <a:moveTo>
                      <a:pt x="117" y="9"/>
                    </a:moveTo>
                    <a:lnTo>
                      <a:pt x="117" y="9"/>
                    </a:lnTo>
                    <a:close/>
                    <a:moveTo>
                      <a:pt x="117" y="9"/>
                    </a:moveTo>
                    <a:cubicBezTo>
                      <a:pt x="117" y="9"/>
                      <a:pt x="117" y="9"/>
                      <a:pt x="117" y="9"/>
                    </a:cubicBezTo>
                    <a:lnTo>
                      <a:pt x="116" y="9"/>
                    </a:lnTo>
                    <a:cubicBezTo>
                      <a:pt x="116" y="9"/>
                      <a:pt x="116" y="9"/>
                      <a:pt x="116" y="9"/>
                    </a:cubicBezTo>
                    <a:lnTo>
                      <a:pt x="117" y="9"/>
                    </a:lnTo>
                    <a:close/>
                    <a:moveTo>
                      <a:pt x="117" y="9"/>
                    </a:moveTo>
                    <a:lnTo>
                      <a:pt x="117" y="9"/>
                    </a:lnTo>
                    <a:close/>
                    <a:moveTo>
                      <a:pt x="117" y="9"/>
                    </a:moveTo>
                    <a:cubicBezTo>
                      <a:pt x="117" y="11"/>
                      <a:pt x="116" y="12"/>
                      <a:pt x="114" y="13"/>
                    </a:cubicBezTo>
                    <a:lnTo>
                      <a:pt x="113" y="13"/>
                    </a:lnTo>
                    <a:cubicBezTo>
                      <a:pt x="114" y="11"/>
                      <a:pt x="115" y="10"/>
                      <a:pt x="116" y="9"/>
                    </a:cubicBezTo>
                    <a:lnTo>
                      <a:pt x="117" y="9"/>
                    </a:lnTo>
                    <a:close/>
                    <a:moveTo>
                      <a:pt x="114" y="13"/>
                    </a:moveTo>
                    <a:cubicBezTo>
                      <a:pt x="111" y="19"/>
                      <a:pt x="106" y="25"/>
                      <a:pt x="104" y="26"/>
                    </a:cubicBezTo>
                    <a:lnTo>
                      <a:pt x="103" y="24"/>
                    </a:lnTo>
                    <a:cubicBezTo>
                      <a:pt x="105" y="23"/>
                      <a:pt x="110" y="18"/>
                      <a:pt x="113" y="13"/>
                    </a:cubicBezTo>
                    <a:lnTo>
                      <a:pt x="114" y="13"/>
                    </a:lnTo>
                    <a:close/>
                    <a:moveTo>
                      <a:pt x="104" y="26"/>
                    </a:moveTo>
                    <a:cubicBezTo>
                      <a:pt x="99" y="27"/>
                      <a:pt x="89" y="28"/>
                      <a:pt x="89" y="28"/>
                    </a:cubicBezTo>
                    <a:lnTo>
                      <a:pt x="89" y="26"/>
                    </a:lnTo>
                    <a:cubicBezTo>
                      <a:pt x="89" y="26"/>
                      <a:pt x="99" y="26"/>
                      <a:pt x="103" y="24"/>
                    </a:cubicBezTo>
                    <a:lnTo>
                      <a:pt x="104" y="26"/>
                    </a:lnTo>
                    <a:close/>
                    <a:moveTo>
                      <a:pt x="89" y="28"/>
                    </a:moveTo>
                    <a:lnTo>
                      <a:pt x="89" y="28"/>
                    </a:lnTo>
                    <a:lnTo>
                      <a:pt x="89" y="27"/>
                    </a:lnTo>
                    <a:lnTo>
                      <a:pt x="89" y="28"/>
                    </a:lnTo>
                    <a:close/>
                    <a:moveTo>
                      <a:pt x="89" y="27"/>
                    </a:moveTo>
                    <a:lnTo>
                      <a:pt x="87" y="14"/>
                    </a:lnTo>
                    <a:lnTo>
                      <a:pt x="89" y="14"/>
                    </a:lnTo>
                    <a:lnTo>
                      <a:pt x="90" y="27"/>
                    </a:lnTo>
                    <a:lnTo>
                      <a:pt x="89" y="27"/>
                    </a:lnTo>
                    <a:close/>
                    <a:moveTo>
                      <a:pt x="88" y="14"/>
                    </a:moveTo>
                    <a:lnTo>
                      <a:pt x="89" y="14"/>
                    </a:lnTo>
                    <a:lnTo>
                      <a:pt x="88" y="14"/>
                    </a:lnTo>
                    <a:close/>
                    <a:moveTo>
                      <a:pt x="87" y="15"/>
                    </a:moveTo>
                    <a:lnTo>
                      <a:pt x="78" y="6"/>
                    </a:lnTo>
                    <a:lnTo>
                      <a:pt x="79" y="5"/>
                    </a:lnTo>
                    <a:lnTo>
                      <a:pt x="88" y="14"/>
                    </a:lnTo>
                    <a:lnTo>
                      <a:pt x="87" y="15"/>
                    </a:lnTo>
                    <a:close/>
                    <a:moveTo>
                      <a:pt x="79" y="4"/>
                    </a:moveTo>
                    <a:lnTo>
                      <a:pt x="79" y="5"/>
                    </a:lnTo>
                    <a:lnTo>
                      <a:pt x="79" y="4"/>
                    </a:lnTo>
                    <a:close/>
                    <a:moveTo>
                      <a:pt x="79" y="6"/>
                    </a:moveTo>
                    <a:lnTo>
                      <a:pt x="59" y="6"/>
                    </a:lnTo>
                    <a:lnTo>
                      <a:pt x="59" y="4"/>
                    </a:lnTo>
                    <a:lnTo>
                      <a:pt x="79" y="4"/>
                    </a:lnTo>
                    <a:lnTo>
                      <a:pt x="79" y="6"/>
                    </a:lnTo>
                    <a:close/>
                    <a:moveTo>
                      <a:pt x="58" y="5"/>
                    </a:moveTo>
                    <a:lnTo>
                      <a:pt x="57" y="4"/>
                    </a:lnTo>
                    <a:lnTo>
                      <a:pt x="59" y="4"/>
                    </a:lnTo>
                    <a:lnTo>
                      <a:pt x="59" y="5"/>
                    </a:lnTo>
                    <a:lnTo>
                      <a:pt x="58" y="5"/>
                    </a:lnTo>
                    <a:close/>
                    <a:moveTo>
                      <a:pt x="59" y="4"/>
                    </a:moveTo>
                    <a:lnTo>
                      <a:pt x="68" y="16"/>
                    </a:lnTo>
                    <a:lnTo>
                      <a:pt x="66" y="16"/>
                    </a:lnTo>
                    <a:lnTo>
                      <a:pt x="58" y="5"/>
                    </a:lnTo>
                    <a:lnTo>
                      <a:pt x="59" y="4"/>
                    </a:lnTo>
                    <a:close/>
                    <a:moveTo>
                      <a:pt x="68" y="16"/>
                    </a:moveTo>
                    <a:lnTo>
                      <a:pt x="68" y="16"/>
                    </a:lnTo>
                    <a:lnTo>
                      <a:pt x="67" y="16"/>
                    </a:lnTo>
                    <a:lnTo>
                      <a:pt x="68" y="16"/>
                    </a:lnTo>
                    <a:close/>
                    <a:moveTo>
                      <a:pt x="68" y="16"/>
                    </a:moveTo>
                    <a:lnTo>
                      <a:pt x="69" y="30"/>
                    </a:lnTo>
                    <a:lnTo>
                      <a:pt x="67" y="30"/>
                    </a:lnTo>
                    <a:lnTo>
                      <a:pt x="66" y="16"/>
                    </a:lnTo>
                    <a:lnTo>
                      <a:pt x="68" y="16"/>
                    </a:lnTo>
                    <a:close/>
                    <a:moveTo>
                      <a:pt x="69" y="30"/>
                    </a:moveTo>
                    <a:lnTo>
                      <a:pt x="69" y="31"/>
                    </a:lnTo>
                    <a:lnTo>
                      <a:pt x="68" y="30"/>
                    </a:lnTo>
                    <a:lnTo>
                      <a:pt x="69" y="30"/>
                    </a:lnTo>
                    <a:close/>
                    <a:moveTo>
                      <a:pt x="68" y="30"/>
                    </a:moveTo>
                    <a:lnTo>
                      <a:pt x="10" y="23"/>
                    </a:lnTo>
                    <a:lnTo>
                      <a:pt x="10" y="22"/>
                    </a:lnTo>
                    <a:lnTo>
                      <a:pt x="68" y="29"/>
                    </a:lnTo>
                    <a:lnTo>
                      <a:pt x="68" y="30"/>
                    </a:lnTo>
                    <a:close/>
                    <a:moveTo>
                      <a:pt x="9" y="22"/>
                    </a:moveTo>
                    <a:lnTo>
                      <a:pt x="9" y="22"/>
                    </a:lnTo>
                    <a:lnTo>
                      <a:pt x="10" y="22"/>
                    </a:lnTo>
                    <a:lnTo>
                      <a:pt x="10" y="23"/>
                    </a:lnTo>
                    <a:lnTo>
                      <a:pt x="9" y="22"/>
                    </a:lnTo>
                    <a:close/>
                    <a:moveTo>
                      <a:pt x="11" y="23"/>
                    </a:moveTo>
                    <a:lnTo>
                      <a:pt x="1" y="51"/>
                    </a:lnTo>
                    <a:lnTo>
                      <a:pt x="0" y="51"/>
                    </a:lnTo>
                    <a:lnTo>
                      <a:pt x="9" y="22"/>
                    </a:lnTo>
                    <a:lnTo>
                      <a:pt x="11" y="23"/>
                    </a:lnTo>
                    <a:close/>
                    <a:moveTo>
                      <a:pt x="1" y="52"/>
                    </a:moveTo>
                    <a:lnTo>
                      <a:pt x="0" y="52"/>
                    </a:lnTo>
                    <a:lnTo>
                      <a:pt x="0" y="51"/>
                    </a:lnTo>
                    <a:lnTo>
                      <a:pt x="1" y="51"/>
                    </a:lnTo>
                    <a:lnTo>
                      <a:pt x="1" y="52"/>
                    </a:lnTo>
                    <a:close/>
                    <a:moveTo>
                      <a:pt x="8" y="47"/>
                    </a:moveTo>
                    <a:lnTo>
                      <a:pt x="14" y="28"/>
                    </a:lnTo>
                    <a:lnTo>
                      <a:pt x="16" y="28"/>
                    </a:lnTo>
                    <a:lnTo>
                      <a:pt x="10" y="47"/>
                    </a:lnTo>
                    <a:lnTo>
                      <a:pt x="8" y="47"/>
                    </a:lnTo>
                    <a:close/>
                    <a:moveTo>
                      <a:pt x="17" y="44"/>
                    </a:moveTo>
                    <a:lnTo>
                      <a:pt x="51" y="42"/>
                    </a:lnTo>
                    <a:lnTo>
                      <a:pt x="51" y="43"/>
                    </a:lnTo>
                    <a:lnTo>
                      <a:pt x="17" y="45"/>
                    </a:lnTo>
                    <a:lnTo>
                      <a:pt x="17" y="44"/>
                    </a:lnTo>
                    <a:close/>
                    <a:moveTo>
                      <a:pt x="18" y="36"/>
                    </a:moveTo>
                    <a:lnTo>
                      <a:pt x="50" y="38"/>
                    </a:lnTo>
                    <a:lnTo>
                      <a:pt x="50" y="40"/>
                    </a:lnTo>
                    <a:lnTo>
                      <a:pt x="18" y="38"/>
                    </a:lnTo>
                    <a:lnTo>
                      <a:pt x="18" y="36"/>
                    </a:lnTo>
                    <a:close/>
                    <a:moveTo>
                      <a:pt x="22" y="28"/>
                    </a:moveTo>
                    <a:lnTo>
                      <a:pt x="51" y="35"/>
                    </a:lnTo>
                    <a:lnTo>
                      <a:pt x="51" y="37"/>
                    </a:lnTo>
                    <a:lnTo>
                      <a:pt x="21" y="30"/>
                    </a:lnTo>
                    <a:lnTo>
                      <a:pt x="22" y="28"/>
                    </a:lnTo>
                    <a:close/>
                    <a:moveTo>
                      <a:pt x="67" y="44"/>
                    </a:moveTo>
                    <a:lnTo>
                      <a:pt x="93" y="41"/>
                    </a:lnTo>
                    <a:lnTo>
                      <a:pt x="93" y="43"/>
                    </a:lnTo>
                    <a:lnTo>
                      <a:pt x="67" y="45"/>
                    </a:lnTo>
                    <a:lnTo>
                      <a:pt x="67" y="44"/>
                    </a:lnTo>
                    <a:close/>
                    <a:moveTo>
                      <a:pt x="69" y="38"/>
                    </a:moveTo>
                    <a:lnTo>
                      <a:pt x="93" y="36"/>
                    </a:lnTo>
                    <a:lnTo>
                      <a:pt x="93" y="37"/>
                    </a:lnTo>
                    <a:lnTo>
                      <a:pt x="70" y="39"/>
                    </a:lnTo>
                    <a:lnTo>
                      <a:pt x="69" y="38"/>
                    </a:lnTo>
                    <a:close/>
                    <a:moveTo>
                      <a:pt x="70" y="32"/>
                    </a:moveTo>
                    <a:lnTo>
                      <a:pt x="93" y="33"/>
                    </a:lnTo>
                    <a:lnTo>
                      <a:pt x="93" y="34"/>
                    </a:lnTo>
                    <a:lnTo>
                      <a:pt x="70" y="34"/>
                    </a:lnTo>
                    <a:lnTo>
                      <a:pt x="70" y="32"/>
                    </a:lnTo>
                    <a:close/>
                    <a:moveTo>
                      <a:pt x="105" y="30"/>
                    </a:moveTo>
                    <a:lnTo>
                      <a:pt x="120" y="14"/>
                    </a:lnTo>
                    <a:lnTo>
                      <a:pt x="121" y="15"/>
                    </a:lnTo>
                    <a:lnTo>
                      <a:pt x="106" y="31"/>
                    </a:lnTo>
                    <a:lnTo>
                      <a:pt x="105" y="30"/>
                    </a:lnTo>
                    <a:close/>
                    <a:moveTo>
                      <a:pt x="141" y="9"/>
                    </a:moveTo>
                    <a:lnTo>
                      <a:pt x="156" y="4"/>
                    </a:lnTo>
                    <a:lnTo>
                      <a:pt x="157" y="5"/>
                    </a:lnTo>
                    <a:lnTo>
                      <a:pt x="141" y="11"/>
                    </a:lnTo>
                    <a:lnTo>
                      <a:pt x="141" y="9"/>
                    </a:lnTo>
                    <a:close/>
                    <a:moveTo>
                      <a:pt x="73" y="66"/>
                    </a:moveTo>
                    <a:lnTo>
                      <a:pt x="83" y="65"/>
                    </a:lnTo>
                    <a:lnTo>
                      <a:pt x="83" y="67"/>
                    </a:lnTo>
                    <a:lnTo>
                      <a:pt x="73" y="67"/>
                    </a:lnTo>
                    <a:lnTo>
                      <a:pt x="73" y="66"/>
                    </a:lnTo>
                    <a:close/>
                    <a:moveTo>
                      <a:pt x="75" y="53"/>
                    </a:moveTo>
                    <a:lnTo>
                      <a:pt x="77" y="61"/>
                    </a:lnTo>
                    <a:lnTo>
                      <a:pt x="76" y="61"/>
                    </a:lnTo>
                    <a:lnTo>
                      <a:pt x="74" y="53"/>
                    </a:lnTo>
                    <a:lnTo>
                      <a:pt x="75" y="53"/>
                    </a:lnTo>
                    <a:close/>
                    <a:moveTo>
                      <a:pt x="88" y="54"/>
                    </a:moveTo>
                    <a:lnTo>
                      <a:pt x="88" y="62"/>
                    </a:lnTo>
                    <a:lnTo>
                      <a:pt x="86" y="62"/>
                    </a:lnTo>
                    <a:lnTo>
                      <a:pt x="86" y="54"/>
                    </a:lnTo>
                    <a:lnTo>
                      <a:pt x="88" y="54"/>
                    </a:lnTo>
                    <a:close/>
                    <a:moveTo>
                      <a:pt x="70" y="8"/>
                    </a:moveTo>
                    <a:lnTo>
                      <a:pt x="75" y="13"/>
                    </a:lnTo>
                    <a:lnTo>
                      <a:pt x="73" y="14"/>
                    </a:lnTo>
                    <a:lnTo>
                      <a:pt x="69" y="9"/>
                    </a:lnTo>
                    <a:lnTo>
                      <a:pt x="70" y="8"/>
                    </a:lnTo>
                    <a:close/>
                    <a:moveTo>
                      <a:pt x="78" y="7"/>
                    </a:moveTo>
                    <a:lnTo>
                      <a:pt x="82" y="12"/>
                    </a:lnTo>
                    <a:lnTo>
                      <a:pt x="80" y="13"/>
                    </a:lnTo>
                    <a:lnTo>
                      <a:pt x="76" y="8"/>
                    </a:lnTo>
                    <a:lnTo>
                      <a:pt x="78" y="7"/>
                    </a:lnTo>
                    <a:close/>
                    <a:moveTo>
                      <a:pt x="74" y="19"/>
                    </a:moveTo>
                    <a:lnTo>
                      <a:pt x="75" y="29"/>
                    </a:lnTo>
                    <a:lnTo>
                      <a:pt x="74" y="29"/>
                    </a:lnTo>
                    <a:lnTo>
                      <a:pt x="73" y="19"/>
                    </a:lnTo>
                    <a:lnTo>
                      <a:pt x="74" y="19"/>
                    </a:lnTo>
                    <a:close/>
                    <a:moveTo>
                      <a:pt x="81" y="19"/>
                    </a:moveTo>
                    <a:lnTo>
                      <a:pt x="83" y="28"/>
                    </a:lnTo>
                    <a:lnTo>
                      <a:pt x="81" y="28"/>
                    </a:lnTo>
                    <a:lnTo>
                      <a:pt x="80" y="19"/>
                    </a:lnTo>
                    <a:lnTo>
                      <a:pt x="81" y="19"/>
                    </a:lnTo>
                    <a:close/>
                    <a:moveTo>
                      <a:pt x="125" y="11"/>
                    </a:moveTo>
                    <a:cubicBezTo>
                      <a:pt x="125" y="11"/>
                      <a:pt x="125" y="11"/>
                      <a:pt x="125" y="11"/>
                    </a:cubicBezTo>
                    <a:lnTo>
                      <a:pt x="124" y="12"/>
                    </a:lnTo>
                    <a:cubicBezTo>
                      <a:pt x="124" y="12"/>
                      <a:pt x="124" y="12"/>
                      <a:pt x="124" y="12"/>
                    </a:cubicBezTo>
                    <a:lnTo>
                      <a:pt x="125" y="11"/>
                    </a:lnTo>
                    <a:close/>
                    <a:moveTo>
                      <a:pt x="124" y="12"/>
                    </a:moveTo>
                    <a:lnTo>
                      <a:pt x="124" y="12"/>
                    </a:lnTo>
                    <a:lnTo>
                      <a:pt x="125" y="12"/>
                    </a:lnTo>
                    <a:lnTo>
                      <a:pt x="124" y="12"/>
                    </a:lnTo>
                    <a:close/>
                    <a:moveTo>
                      <a:pt x="125" y="11"/>
                    </a:moveTo>
                    <a:cubicBezTo>
                      <a:pt x="125" y="12"/>
                      <a:pt x="125" y="12"/>
                      <a:pt x="126" y="12"/>
                    </a:cubicBezTo>
                    <a:lnTo>
                      <a:pt x="124" y="12"/>
                    </a:lnTo>
                    <a:cubicBezTo>
                      <a:pt x="124" y="12"/>
                      <a:pt x="124" y="12"/>
                      <a:pt x="124" y="12"/>
                    </a:cubicBezTo>
                    <a:lnTo>
                      <a:pt x="125" y="11"/>
                    </a:lnTo>
                    <a:close/>
                    <a:moveTo>
                      <a:pt x="126" y="12"/>
                    </a:moveTo>
                    <a:cubicBezTo>
                      <a:pt x="126" y="12"/>
                      <a:pt x="126" y="12"/>
                      <a:pt x="126" y="12"/>
                    </a:cubicBezTo>
                    <a:lnTo>
                      <a:pt x="124" y="13"/>
                    </a:lnTo>
                    <a:cubicBezTo>
                      <a:pt x="124" y="13"/>
                      <a:pt x="124" y="13"/>
                      <a:pt x="124" y="12"/>
                    </a:cubicBezTo>
                    <a:lnTo>
                      <a:pt x="126" y="12"/>
                    </a:lnTo>
                    <a:close/>
                    <a:moveTo>
                      <a:pt x="126" y="12"/>
                    </a:moveTo>
                    <a:cubicBezTo>
                      <a:pt x="126" y="13"/>
                      <a:pt x="127" y="13"/>
                      <a:pt x="128" y="13"/>
                    </a:cubicBezTo>
                    <a:lnTo>
                      <a:pt x="128" y="15"/>
                    </a:lnTo>
                    <a:cubicBezTo>
                      <a:pt x="126" y="15"/>
                      <a:pt x="125" y="14"/>
                      <a:pt x="124" y="13"/>
                    </a:cubicBezTo>
                    <a:lnTo>
                      <a:pt x="126" y="12"/>
                    </a:lnTo>
                    <a:close/>
                    <a:moveTo>
                      <a:pt x="128" y="15"/>
                    </a:moveTo>
                    <a:lnTo>
                      <a:pt x="128" y="15"/>
                    </a:lnTo>
                    <a:lnTo>
                      <a:pt x="128" y="14"/>
                    </a:lnTo>
                    <a:lnTo>
                      <a:pt x="128" y="15"/>
                    </a:lnTo>
                    <a:close/>
                    <a:moveTo>
                      <a:pt x="128" y="13"/>
                    </a:moveTo>
                    <a:lnTo>
                      <a:pt x="128" y="13"/>
                    </a:lnTo>
                    <a:lnTo>
                      <a:pt x="128" y="15"/>
                    </a:lnTo>
                    <a:lnTo>
                      <a:pt x="128" y="13"/>
                    </a:lnTo>
                    <a:close/>
                    <a:moveTo>
                      <a:pt x="128" y="15"/>
                    </a:moveTo>
                    <a:lnTo>
                      <a:pt x="128" y="15"/>
                    </a:lnTo>
                    <a:lnTo>
                      <a:pt x="128" y="14"/>
                    </a:lnTo>
                    <a:lnTo>
                      <a:pt x="128" y="15"/>
                    </a:lnTo>
                    <a:close/>
                    <a:moveTo>
                      <a:pt x="128" y="13"/>
                    </a:moveTo>
                    <a:cubicBezTo>
                      <a:pt x="128" y="13"/>
                      <a:pt x="129" y="13"/>
                      <a:pt x="129" y="12"/>
                    </a:cubicBezTo>
                    <a:lnTo>
                      <a:pt x="130" y="13"/>
                    </a:lnTo>
                    <a:cubicBezTo>
                      <a:pt x="130" y="14"/>
                      <a:pt x="129" y="15"/>
                      <a:pt x="128" y="15"/>
                    </a:cubicBezTo>
                    <a:lnTo>
                      <a:pt x="128" y="13"/>
                    </a:lnTo>
                    <a:close/>
                    <a:moveTo>
                      <a:pt x="129" y="12"/>
                    </a:moveTo>
                    <a:cubicBezTo>
                      <a:pt x="129" y="12"/>
                      <a:pt x="130" y="12"/>
                      <a:pt x="130" y="11"/>
                    </a:cubicBezTo>
                    <a:lnTo>
                      <a:pt x="131" y="11"/>
                    </a:lnTo>
                    <a:cubicBezTo>
                      <a:pt x="131" y="12"/>
                      <a:pt x="131" y="13"/>
                      <a:pt x="130" y="13"/>
                    </a:cubicBezTo>
                    <a:lnTo>
                      <a:pt x="129" y="12"/>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0" y="11"/>
                    </a:moveTo>
                    <a:lnTo>
                      <a:pt x="130" y="11"/>
                    </a:lnTo>
                    <a:close/>
                    <a:moveTo>
                      <a:pt x="130" y="11"/>
                    </a:moveTo>
                    <a:cubicBezTo>
                      <a:pt x="130" y="11"/>
                      <a:pt x="130" y="11"/>
                      <a:pt x="130" y="11"/>
                    </a:cubicBezTo>
                    <a:lnTo>
                      <a:pt x="131" y="11"/>
                    </a:lnTo>
                    <a:cubicBezTo>
                      <a:pt x="131" y="11"/>
                      <a:pt x="131" y="11"/>
                      <a:pt x="131" y="11"/>
                    </a:cubicBezTo>
                    <a:lnTo>
                      <a:pt x="130" y="11"/>
                    </a:lnTo>
                    <a:close/>
                    <a:moveTo>
                      <a:pt x="131" y="11"/>
                    </a:moveTo>
                    <a:lnTo>
                      <a:pt x="131" y="11"/>
                    </a:lnTo>
                    <a:lnTo>
                      <a:pt x="130" y="11"/>
                    </a:lnTo>
                    <a:lnTo>
                      <a:pt x="131" y="11"/>
                    </a:lnTo>
                    <a:close/>
                    <a:moveTo>
                      <a:pt x="130" y="11"/>
                    </a:moveTo>
                    <a:cubicBezTo>
                      <a:pt x="130" y="11"/>
                      <a:pt x="129" y="11"/>
                      <a:pt x="129" y="10"/>
                    </a:cubicBezTo>
                    <a:lnTo>
                      <a:pt x="131" y="10"/>
                    </a:lnTo>
                    <a:cubicBezTo>
                      <a:pt x="131" y="10"/>
                      <a:pt x="131" y="11"/>
                      <a:pt x="131" y="11"/>
                    </a:cubicBezTo>
                    <a:lnTo>
                      <a:pt x="130" y="11"/>
                    </a:lnTo>
                    <a:close/>
                    <a:moveTo>
                      <a:pt x="131" y="10"/>
                    </a:moveTo>
                    <a:lnTo>
                      <a:pt x="131" y="10"/>
                    </a:lnTo>
                    <a:lnTo>
                      <a:pt x="130" y="10"/>
                    </a:lnTo>
                    <a:lnTo>
                      <a:pt x="131" y="10"/>
                    </a:lnTo>
                    <a:close/>
                    <a:moveTo>
                      <a:pt x="129" y="10"/>
                    </a:moveTo>
                    <a:cubicBezTo>
                      <a:pt x="129" y="10"/>
                      <a:pt x="129" y="10"/>
                      <a:pt x="129" y="10"/>
                    </a:cubicBezTo>
                    <a:lnTo>
                      <a:pt x="130" y="9"/>
                    </a:lnTo>
                    <a:cubicBezTo>
                      <a:pt x="131" y="10"/>
                      <a:pt x="131" y="10"/>
                      <a:pt x="131" y="10"/>
                    </a:cubicBezTo>
                    <a:lnTo>
                      <a:pt x="129" y="10"/>
                    </a:lnTo>
                    <a:close/>
                    <a:moveTo>
                      <a:pt x="129" y="10"/>
                    </a:moveTo>
                    <a:cubicBezTo>
                      <a:pt x="129" y="9"/>
                      <a:pt x="128" y="9"/>
                      <a:pt x="127" y="9"/>
                    </a:cubicBezTo>
                    <a:lnTo>
                      <a:pt x="127" y="8"/>
                    </a:lnTo>
                    <a:cubicBezTo>
                      <a:pt x="128" y="8"/>
                      <a:pt x="130" y="8"/>
                      <a:pt x="130" y="9"/>
                    </a:cubicBezTo>
                    <a:lnTo>
                      <a:pt x="129" y="10"/>
                    </a:lnTo>
                    <a:close/>
                    <a:moveTo>
                      <a:pt x="127" y="9"/>
                    </a:moveTo>
                    <a:lnTo>
                      <a:pt x="127" y="9"/>
                    </a:lnTo>
                    <a:lnTo>
                      <a:pt x="127" y="8"/>
                    </a:lnTo>
                    <a:lnTo>
                      <a:pt x="127" y="9"/>
                    </a:lnTo>
                    <a:close/>
                    <a:moveTo>
                      <a:pt x="127" y="8"/>
                    </a:moveTo>
                    <a:lnTo>
                      <a:pt x="127" y="8"/>
                    </a:lnTo>
                    <a:close/>
                    <a:moveTo>
                      <a:pt x="127" y="9"/>
                    </a:moveTo>
                    <a:cubicBezTo>
                      <a:pt x="127" y="9"/>
                      <a:pt x="126" y="10"/>
                      <a:pt x="126" y="10"/>
                    </a:cubicBezTo>
                    <a:lnTo>
                      <a:pt x="125" y="9"/>
                    </a:lnTo>
                    <a:cubicBezTo>
                      <a:pt x="125" y="8"/>
                      <a:pt x="126" y="8"/>
                      <a:pt x="127" y="8"/>
                    </a:cubicBezTo>
                    <a:lnTo>
                      <a:pt x="127" y="9"/>
                    </a:lnTo>
                    <a:close/>
                    <a:moveTo>
                      <a:pt x="126" y="10"/>
                    </a:moveTo>
                    <a:cubicBezTo>
                      <a:pt x="126" y="10"/>
                      <a:pt x="125" y="11"/>
                      <a:pt x="125" y="11"/>
                    </a:cubicBezTo>
                    <a:lnTo>
                      <a:pt x="124" y="12"/>
                    </a:lnTo>
                    <a:cubicBezTo>
                      <a:pt x="124" y="11"/>
                      <a:pt x="124" y="10"/>
                      <a:pt x="125" y="9"/>
                    </a:cubicBezTo>
                    <a:lnTo>
                      <a:pt x="126" y="10"/>
                    </a:lnTo>
                    <a:close/>
                    <a:moveTo>
                      <a:pt x="124" y="12"/>
                    </a:moveTo>
                    <a:lnTo>
                      <a:pt x="124" y="12"/>
                    </a:lnTo>
                    <a:lnTo>
                      <a:pt x="125" y="11"/>
                    </a:lnTo>
                    <a:lnTo>
                      <a:pt x="124" y="12"/>
                    </a:lnTo>
                    <a:close/>
                    <a:moveTo>
                      <a:pt x="125" y="11"/>
                    </a:moveTo>
                    <a:lnTo>
                      <a:pt x="125" y="11"/>
                    </a:lnTo>
                    <a:lnTo>
                      <a:pt x="124" y="12"/>
                    </a:lnTo>
                    <a:lnTo>
                      <a:pt x="125" y="11"/>
                    </a:lnTo>
                    <a:close/>
                    <a:moveTo>
                      <a:pt x="125" y="11"/>
                    </a:moveTo>
                    <a:lnTo>
                      <a:pt x="125" y="11"/>
                    </a:lnTo>
                    <a:close/>
                    <a:moveTo>
                      <a:pt x="156" y="5"/>
                    </a:moveTo>
                    <a:lnTo>
                      <a:pt x="142" y="7"/>
                    </a:lnTo>
                    <a:lnTo>
                      <a:pt x="142" y="6"/>
                    </a:lnTo>
                    <a:lnTo>
                      <a:pt x="156" y="4"/>
                    </a:lnTo>
                    <a:lnTo>
                      <a:pt x="156" y="5"/>
                    </a:lnTo>
                    <a:close/>
                    <a:moveTo>
                      <a:pt x="122" y="15"/>
                    </a:moveTo>
                    <a:lnTo>
                      <a:pt x="105" y="39"/>
                    </a:lnTo>
                    <a:lnTo>
                      <a:pt x="104" y="38"/>
                    </a:lnTo>
                    <a:lnTo>
                      <a:pt x="120" y="14"/>
                    </a:lnTo>
                    <a:lnTo>
                      <a:pt x="122" y="15"/>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7" name="Freeform 30">
                <a:extLst>
                  <a:ext uri="{FF2B5EF4-FFF2-40B4-BE49-F238E27FC236}">
                    <a16:creationId xmlns:a16="http://schemas.microsoft.com/office/drawing/2014/main" xmlns="" id="{793CAB68-3956-4B56-A46D-93EC1C96C6CC}"/>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8" name="Freeform 31">
                <a:extLst>
                  <a:ext uri="{FF2B5EF4-FFF2-40B4-BE49-F238E27FC236}">
                    <a16:creationId xmlns:a16="http://schemas.microsoft.com/office/drawing/2014/main" xmlns="" id="{F2DA1B9A-89F5-4528-88B9-72BDB9B21BAB}"/>
                  </a:ext>
                </a:extLst>
              </p:cNvPr>
              <p:cNvSpPr>
                <a:spLocks noEditPoints="1"/>
              </p:cNvSpPr>
              <p:nvPr/>
            </p:nvSpPr>
            <p:spPr bwMode="auto">
              <a:xfrm>
                <a:off x="4033" y="2718"/>
                <a:ext cx="412" cy="486"/>
              </a:xfrm>
              <a:custGeom>
                <a:avLst/>
                <a:gdLst>
                  <a:gd name="T0" fmla="*/ 195588 w 118"/>
                  <a:gd name="T1" fmla="*/ 2808535 h 141"/>
                  <a:gd name="T2" fmla="*/ 1411383 w 118"/>
                  <a:gd name="T3" fmla="*/ 2034058 h 141"/>
                  <a:gd name="T4" fmla="*/ 1543642 w 118"/>
                  <a:gd name="T5" fmla="*/ 2213585 h 141"/>
                  <a:gd name="T6" fmla="*/ 1523464 w 118"/>
                  <a:gd name="T7" fmla="*/ 2409646 h 141"/>
                  <a:gd name="T8" fmla="*/ 1942256 w 118"/>
                  <a:gd name="T9" fmla="*/ 2149785 h 141"/>
                  <a:gd name="T10" fmla="*/ 2030954 w 118"/>
                  <a:gd name="T11" fmla="*/ 1953758 h 141"/>
                  <a:gd name="T12" fmla="*/ 1853508 w 118"/>
                  <a:gd name="T13" fmla="*/ 1710551 h 141"/>
                  <a:gd name="T14" fmla="*/ 2099905 w 118"/>
                  <a:gd name="T15" fmla="*/ 1334963 h 141"/>
                  <a:gd name="T16" fmla="*/ 2056373 w 118"/>
                  <a:gd name="T17" fmla="*/ 838288 h 141"/>
                  <a:gd name="T18" fmla="*/ 2606846 w 118"/>
                  <a:gd name="T19" fmla="*/ 0 h 141"/>
                  <a:gd name="T20" fmla="*/ 1878912 w 118"/>
                  <a:gd name="T21" fmla="*/ 538043 h 141"/>
                  <a:gd name="T22" fmla="*/ 1746496 w 118"/>
                  <a:gd name="T23" fmla="*/ 774477 h 141"/>
                  <a:gd name="T24" fmla="*/ 1701462 w 118"/>
                  <a:gd name="T25" fmla="*/ 1173911 h 141"/>
                  <a:gd name="T26" fmla="*/ 1480347 w 118"/>
                  <a:gd name="T27" fmla="*/ 1374894 h 141"/>
                  <a:gd name="T28" fmla="*/ 1284333 w 118"/>
                  <a:gd name="T29" fmla="*/ 1195770 h 141"/>
                  <a:gd name="T30" fmla="*/ 1018014 w 118"/>
                  <a:gd name="T31" fmla="*/ 1155436 h 141"/>
                  <a:gd name="T32" fmla="*/ 639784 w 118"/>
                  <a:gd name="T33" fmla="*/ 1374894 h 141"/>
                  <a:gd name="T34" fmla="*/ 929301 w 118"/>
                  <a:gd name="T35" fmla="*/ 1474107 h 141"/>
                  <a:gd name="T36" fmla="*/ 1125022 w 118"/>
                  <a:gd name="T37" fmla="*/ 1676979 h 141"/>
                  <a:gd name="T38" fmla="*/ 0 w 118"/>
                  <a:gd name="T39" fmla="*/ 2230123 h 141"/>
                  <a:gd name="T40" fmla="*/ 195588 w 118"/>
                  <a:gd name="T41" fmla="*/ 2808535 h 141"/>
                  <a:gd name="T42" fmla="*/ 309695 w 118"/>
                  <a:gd name="T43" fmla="*/ 2648055 h 141"/>
                  <a:gd name="T44" fmla="*/ 152042 w 118"/>
                  <a:gd name="T45" fmla="*/ 2272012 h 141"/>
                  <a:gd name="T46" fmla="*/ 398442 w 118"/>
                  <a:gd name="T47" fmla="*/ 2508459 h 141"/>
                  <a:gd name="T48" fmla="*/ 992595 w 118"/>
                  <a:gd name="T49" fmla="*/ 2069071 h 141"/>
                  <a:gd name="T50" fmla="*/ 329492 w 118"/>
                  <a:gd name="T51" fmla="*/ 2369267 h 141"/>
                  <a:gd name="T52" fmla="*/ 929301 w 118"/>
                  <a:gd name="T53" fmla="*/ 2034058 h 141"/>
                  <a:gd name="T54" fmla="*/ 284287 w 118"/>
                  <a:gd name="T55" fmla="*/ 2213585 h 141"/>
                  <a:gd name="T56" fmla="*/ 903858 w 118"/>
                  <a:gd name="T57" fmla="*/ 1970378 h 141"/>
                  <a:gd name="T58" fmla="*/ 1302472 w 118"/>
                  <a:gd name="T59" fmla="*/ 1913375 h 141"/>
                  <a:gd name="T60" fmla="*/ 1746496 w 118"/>
                  <a:gd name="T61" fmla="*/ 1572916 h 141"/>
                  <a:gd name="T62" fmla="*/ 1284333 w 118"/>
                  <a:gd name="T63" fmla="*/ 1792695 h 141"/>
                  <a:gd name="T64" fmla="*/ 1676058 w 118"/>
                  <a:gd name="T65" fmla="*/ 1474107 h 141"/>
                  <a:gd name="T66" fmla="*/ 1213724 w 118"/>
                  <a:gd name="T67" fmla="*/ 1693479 h 141"/>
                  <a:gd name="T68" fmla="*/ 1632379 w 118"/>
                  <a:gd name="T69" fmla="*/ 1457035 h 141"/>
                  <a:gd name="T70" fmla="*/ 1809839 w 118"/>
                  <a:gd name="T71" fmla="*/ 1254211 h 141"/>
                  <a:gd name="T72" fmla="*/ 1878912 w 118"/>
                  <a:gd name="T73" fmla="*/ 798322 h 141"/>
                  <a:gd name="T74" fmla="*/ 2188656 w 118"/>
                  <a:gd name="T75" fmla="*/ 496271 h 141"/>
                  <a:gd name="T76" fmla="*/ 2384363 w 118"/>
                  <a:gd name="T77" fmla="*/ 236399 h 141"/>
                  <a:gd name="T78" fmla="*/ 1701462 w 118"/>
                  <a:gd name="T79" fmla="*/ 2213585 h 141"/>
                  <a:gd name="T80" fmla="*/ 1878912 w 118"/>
                  <a:gd name="T81" fmla="*/ 2092902 h 141"/>
                  <a:gd name="T82" fmla="*/ 1543642 w 118"/>
                  <a:gd name="T83" fmla="*/ 1970378 h 141"/>
                  <a:gd name="T84" fmla="*/ 1676058 w 118"/>
                  <a:gd name="T85" fmla="*/ 2092902 h 141"/>
                  <a:gd name="T86" fmla="*/ 1764805 w 118"/>
                  <a:gd name="T87" fmla="*/ 1832623 h 141"/>
                  <a:gd name="T88" fmla="*/ 1878912 w 118"/>
                  <a:gd name="T89" fmla="*/ 1970378 h 141"/>
                  <a:gd name="T90" fmla="*/ 885720 w 118"/>
                  <a:gd name="T91" fmla="*/ 1311083 h 141"/>
                  <a:gd name="T92" fmla="*/ 1038359 w 118"/>
                  <a:gd name="T93" fmla="*/ 1353424 h 141"/>
                  <a:gd name="T94" fmla="*/ 1018014 w 118"/>
                  <a:gd name="T95" fmla="*/ 1213876 h 141"/>
                  <a:gd name="T96" fmla="*/ 1150430 w 118"/>
                  <a:gd name="T97" fmla="*/ 1254211 h 141"/>
                  <a:gd name="T98" fmla="*/ 1106712 w 118"/>
                  <a:gd name="T99" fmla="*/ 1433772 h 141"/>
                  <a:gd name="T100" fmla="*/ 1239129 w 118"/>
                  <a:gd name="T101" fmla="*/ 1572916 h 141"/>
                  <a:gd name="T102" fmla="*/ 1213724 w 118"/>
                  <a:gd name="T103" fmla="*/ 1353424 h 141"/>
                  <a:gd name="T104" fmla="*/ 1348102 w 118"/>
                  <a:gd name="T105" fmla="*/ 1474107 h 141"/>
                  <a:gd name="T106" fmla="*/ 1897051 w 118"/>
                  <a:gd name="T107" fmla="*/ 716167 h 141"/>
                  <a:gd name="T108" fmla="*/ 1985802 w 118"/>
                  <a:gd name="T109" fmla="*/ 716167 h 141"/>
                  <a:gd name="T110" fmla="*/ 2011206 w 118"/>
                  <a:gd name="T111" fmla="*/ 635464 h 141"/>
                  <a:gd name="T112" fmla="*/ 1922459 w 118"/>
                  <a:gd name="T113" fmla="*/ 635464 h 141"/>
                  <a:gd name="T114" fmla="*/ 1897051 w 118"/>
                  <a:gd name="T115" fmla="*/ 716167 h 141"/>
                  <a:gd name="T116" fmla="*/ 2384363 w 118"/>
                  <a:gd name="T117" fmla="*/ 236399 h 141"/>
                  <a:gd name="T118" fmla="*/ 2145110 w 118"/>
                  <a:gd name="T119" fmla="*/ 439223 h 141"/>
                  <a:gd name="T120" fmla="*/ 1878912 w 118"/>
                  <a:gd name="T121" fmla="*/ 814822 h 141"/>
                  <a:gd name="T122" fmla="*/ 1897051 w 118"/>
                  <a:gd name="T123" fmla="*/ 1393403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141"/>
                  <a:gd name="T188" fmla="*/ 118 w 118"/>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141">
                    <a:moveTo>
                      <a:pt x="9" y="141"/>
                    </a:moveTo>
                    <a:lnTo>
                      <a:pt x="64" y="102"/>
                    </a:lnTo>
                    <a:lnTo>
                      <a:pt x="70" y="111"/>
                    </a:lnTo>
                    <a:lnTo>
                      <a:pt x="69" y="121"/>
                    </a:lnTo>
                    <a:lnTo>
                      <a:pt x="88" y="108"/>
                    </a:lnTo>
                    <a:lnTo>
                      <a:pt x="92" y="98"/>
                    </a:lnTo>
                    <a:lnTo>
                      <a:pt x="84" y="86"/>
                    </a:lnTo>
                    <a:cubicBezTo>
                      <a:pt x="84" y="86"/>
                      <a:pt x="94" y="76"/>
                      <a:pt x="95" y="67"/>
                    </a:cubicBezTo>
                    <a:cubicBezTo>
                      <a:pt x="96" y="58"/>
                      <a:pt x="91" y="47"/>
                      <a:pt x="93" y="42"/>
                    </a:cubicBezTo>
                    <a:cubicBezTo>
                      <a:pt x="96" y="37"/>
                      <a:pt x="118" y="0"/>
                      <a:pt x="118" y="0"/>
                    </a:cubicBezTo>
                    <a:lnTo>
                      <a:pt x="85" y="27"/>
                    </a:lnTo>
                    <a:cubicBezTo>
                      <a:pt x="81" y="31"/>
                      <a:pt x="79" y="35"/>
                      <a:pt x="79" y="39"/>
                    </a:cubicBezTo>
                    <a:cubicBezTo>
                      <a:pt x="78" y="45"/>
                      <a:pt x="79" y="57"/>
                      <a:pt x="77" y="59"/>
                    </a:cubicBezTo>
                    <a:cubicBezTo>
                      <a:pt x="74" y="63"/>
                      <a:pt x="67" y="69"/>
                      <a:pt x="67" y="69"/>
                    </a:cubicBezTo>
                    <a:lnTo>
                      <a:pt x="58" y="60"/>
                    </a:lnTo>
                    <a:lnTo>
                      <a:pt x="46" y="58"/>
                    </a:lnTo>
                    <a:lnTo>
                      <a:pt x="29" y="69"/>
                    </a:lnTo>
                    <a:lnTo>
                      <a:pt x="42" y="74"/>
                    </a:lnTo>
                    <a:lnTo>
                      <a:pt x="51" y="84"/>
                    </a:lnTo>
                    <a:lnTo>
                      <a:pt x="0" y="112"/>
                    </a:lnTo>
                    <a:lnTo>
                      <a:pt x="9" y="141"/>
                    </a:lnTo>
                    <a:close/>
                    <a:moveTo>
                      <a:pt x="14" y="133"/>
                    </a:moveTo>
                    <a:lnTo>
                      <a:pt x="7" y="114"/>
                    </a:lnTo>
                    <a:moveTo>
                      <a:pt x="18" y="126"/>
                    </a:moveTo>
                    <a:lnTo>
                      <a:pt x="45" y="104"/>
                    </a:lnTo>
                    <a:moveTo>
                      <a:pt x="15" y="119"/>
                    </a:moveTo>
                    <a:lnTo>
                      <a:pt x="42" y="102"/>
                    </a:lnTo>
                    <a:moveTo>
                      <a:pt x="13" y="111"/>
                    </a:moveTo>
                    <a:lnTo>
                      <a:pt x="41" y="99"/>
                    </a:lnTo>
                    <a:moveTo>
                      <a:pt x="59" y="96"/>
                    </a:moveTo>
                    <a:lnTo>
                      <a:pt x="79" y="79"/>
                    </a:lnTo>
                    <a:moveTo>
                      <a:pt x="58" y="90"/>
                    </a:moveTo>
                    <a:lnTo>
                      <a:pt x="76" y="74"/>
                    </a:lnTo>
                    <a:moveTo>
                      <a:pt x="55" y="85"/>
                    </a:moveTo>
                    <a:lnTo>
                      <a:pt x="74" y="73"/>
                    </a:lnTo>
                    <a:moveTo>
                      <a:pt x="82" y="63"/>
                    </a:moveTo>
                    <a:lnTo>
                      <a:pt x="85" y="40"/>
                    </a:lnTo>
                    <a:moveTo>
                      <a:pt x="99" y="25"/>
                    </a:moveTo>
                    <a:lnTo>
                      <a:pt x="108" y="12"/>
                    </a:lnTo>
                    <a:moveTo>
                      <a:pt x="77" y="111"/>
                    </a:moveTo>
                    <a:lnTo>
                      <a:pt x="85" y="105"/>
                    </a:lnTo>
                    <a:moveTo>
                      <a:pt x="70" y="99"/>
                    </a:moveTo>
                    <a:lnTo>
                      <a:pt x="76" y="105"/>
                    </a:lnTo>
                    <a:moveTo>
                      <a:pt x="80" y="92"/>
                    </a:moveTo>
                    <a:lnTo>
                      <a:pt x="85" y="99"/>
                    </a:lnTo>
                    <a:moveTo>
                      <a:pt x="40" y="66"/>
                    </a:moveTo>
                    <a:lnTo>
                      <a:pt x="47" y="68"/>
                    </a:lnTo>
                    <a:moveTo>
                      <a:pt x="46" y="61"/>
                    </a:moveTo>
                    <a:lnTo>
                      <a:pt x="52" y="63"/>
                    </a:lnTo>
                    <a:moveTo>
                      <a:pt x="50" y="72"/>
                    </a:moveTo>
                    <a:lnTo>
                      <a:pt x="56" y="79"/>
                    </a:lnTo>
                    <a:moveTo>
                      <a:pt x="55" y="68"/>
                    </a:moveTo>
                    <a:lnTo>
                      <a:pt x="61" y="74"/>
                    </a:lnTo>
                    <a:moveTo>
                      <a:pt x="86" y="36"/>
                    </a:moveTo>
                    <a:cubicBezTo>
                      <a:pt x="87" y="37"/>
                      <a:pt x="89" y="37"/>
                      <a:pt x="90" y="36"/>
                    </a:cubicBezTo>
                    <a:cubicBezTo>
                      <a:pt x="91" y="35"/>
                      <a:pt x="92" y="33"/>
                      <a:pt x="91" y="32"/>
                    </a:cubicBezTo>
                    <a:cubicBezTo>
                      <a:pt x="89" y="31"/>
                      <a:pt x="88" y="31"/>
                      <a:pt x="87" y="32"/>
                    </a:cubicBezTo>
                    <a:cubicBezTo>
                      <a:pt x="85" y="33"/>
                      <a:pt x="85" y="35"/>
                      <a:pt x="86" y="36"/>
                    </a:cubicBezTo>
                    <a:close/>
                    <a:moveTo>
                      <a:pt x="108" y="12"/>
                    </a:moveTo>
                    <a:lnTo>
                      <a:pt x="97" y="22"/>
                    </a:lnTo>
                    <a:moveTo>
                      <a:pt x="85" y="41"/>
                    </a:moveTo>
                    <a:lnTo>
                      <a:pt x="86" y="70"/>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69" name="Freeform 32">
                <a:extLst>
                  <a:ext uri="{FF2B5EF4-FFF2-40B4-BE49-F238E27FC236}">
                    <a16:creationId xmlns:a16="http://schemas.microsoft.com/office/drawing/2014/main" xmlns="" id="{F513A5C6-4A32-47E0-9BC9-EC1FDA5BE7C7}"/>
                  </a:ext>
                </a:extLst>
              </p:cNvPr>
              <p:cNvSpPr>
                <a:spLocks noEditPoints="1"/>
              </p:cNvSpPr>
              <p:nvPr/>
            </p:nvSpPr>
            <p:spPr bwMode="auto">
              <a:xfrm>
                <a:off x="4438" y="2238"/>
                <a:ext cx="247" cy="615"/>
              </a:xfrm>
              <a:custGeom>
                <a:avLst/>
                <a:gdLst>
                  <a:gd name="T0" fmla="*/ 554842 w 71"/>
                  <a:gd name="T1" fmla="*/ 3614828 h 178"/>
                  <a:gd name="T2" fmla="*/ 1029844 w 71"/>
                  <a:gd name="T3" fmla="*/ 2333728 h 178"/>
                  <a:gd name="T4" fmla="*/ 1246345 w 71"/>
                  <a:gd name="T5" fmla="*/ 2398738 h 178"/>
                  <a:gd name="T6" fmla="*/ 1350756 w 71"/>
                  <a:gd name="T7" fmla="*/ 2580416 h 178"/>
                  <a:gd name="T8" fmla="*/ 1522574 w 71"/>
                  <a:gd name="T9" fmla="*/ 2133407 h 178"/>
                  <a:gd name="T10" fmla="*/ 1460900 w 71"/>
                  <a:gd name="T11" fmla="*/ 1927642 h 178"/>
                  <a:gd name="T12" fmla="*/ 1159181 w 71"/>
                  <a:gd name="T13" fmla="*/ 1809928 h 178"/>
                  <a:gd name="T14" fmla="*/ 1117007 w 71"/>
                  <a:gd name="T15" fmla="*/ 1381563 h 178"/>
                  <a:gd name="T16" fmla="*/ 771043 w 71"/>
                  <a:gd name="T17" fmla="*/ 976302 h 178"/>
                  <a:gd name="T18" fmla="*/ 666451 w 71"/>
                  <a:gd name="T19" fmla="*/ 0 h 178"/>
                  <a:gd name="T20" fmla="*/ 432692 w 71"/>
                  <a:gd name="T21" fmla="*/ 835080 h 178"/>
                  <a:gd name="T22" fmla="*/ 474880 w 71"/>
                  <a:gd name="T23" fmla="*/ 1098957 h 178"/>
                  <a:gd name="T24" fmla="*/ 709356 w 71"/>
                  <a:gd name="T25" fmla="*/ 1462774 h 178"/>
                  <a:gd name="T26" fmla="*/ 666451 w 71"/>
                  <a:gd name="T27" fmla="*/ 1745380 h 178"/>
                  <a:gd name="T28" fmla="*/ 388274 w 71"/>
                  <a:gd name="T29" fmla="*/ 1704472 h 178"/>
                  <a:gd name="T30" fmla="*/ 147191 w 71"/>
                  <a:gd name="T31" fmla="*/ 1809928 h 178"/>
                  <a:gd name="T32" fmla="*/ 0 w 71"/>
                  <a:gd name="T33" fmla="*/ 2216598 h 178"/>
                  <a:gd name="T34" fmla="*/ 301159 w 71"/>
                  <a:gd name="T35" fmla="*/ 2109163 h 178"/>
                  <a:gd name="T36" fmla="*/ 579893 w 71"/>
                  <a:gd name="T37" fmla="*/ 2174281 h 178"/>
                  <a:gd name="T38" fmla="*/ 42310 w 71"/>
                  <a:gd name="T39" fmla="*/ 3251045 h 178"/>
                  <a:gd name="T40" fmla="*/ 554842 w 71"/>
                  <a:gd name="T41" fmla="*/ 3614828 h 178"/>
                  <a:gd name="T42" fmla="*/ 537110 w 71"/>
                  <a:gd name="T43" fmla="*/ 3432733 h 178"/>
                  <a:gd name="T44" fmla="*/ 191571 w 71"/>
                  <a:gd name="T45" fmla="*/ 3186049 h 178"/>
                  <a:gd name="T46" fmla="*/ 537110 w 71"/>
                  <a:gd name="T47" fmla="*/ 3251045 h 178"/>
                  <a:gd name="T48" fmla="*/ 728681 w 71"/>
                  <a:gd name="T49" fmla="*/ 2597653 h 178"/>
                  <a:gd name="T50" fmla="*/ 407637 w 71"/>
                  <a:gd name="T51" fmla="*/ 3186049 h 178"/>
                  <a:gd name="T52" fmla="*/ 666451 w 71"/>
                  <a:gd name="T53" fmla="*/ 2580416 h 178"/>
                  <a:gd name="T54" fmla="*/ 258814 w 71"/>
                  <a:gd name="T55" fmla="*/ 3068788 h 178"/>
                  <a:gd name="T56" fmla="*/ 597152 w 71"/>
                  <a:gd name="T57" fmla="*/ 2539542 h 178"/>
                  <a:gd name="T58" fmla="*/ 881007 w 71"/>
                  <a:gd name="T59" fmla="*/ 2274173 h 178"/>
                  <a:gd name="T60" fmla="*/ 987534 w 71"/>
                  <a:gd name="T61" fmla="*/ 1769016 h 178"/>
                  <a:gd name="T62" fmla="*/ 771043 w 71"/>
                  <a:gd name="T63" fmla="*/ 2216598 h 178"/>
                  <a:gd name="T64" fmla="*/ 881007 w 71"/>
                  <a:gd name="T65" fmla="*/ 1728095 h 178"/>
                  <a:gd name="T66" fmla="*/ 641532 w 71"/>
                  <a:gd name="T67" fmla="*/ 2152054 h 178"/>
                  <a:gd name="T68" fmla="*/ 813813 w 71"/>
                  <a:gd name="T69" fmla="*/ 1728095 h 178"/>
                  <a:gd name="T70" fmla="*/ 838694 w 71"/>
                  <a:gd name="T71" fmla="*/ 1462774 h 178"/>
                  <a:gd name="T72" fmla="*/ 622203 w 71"/>
                  <a:gd name="T73" fmla="*/ 1058083 h 178"/>
                  <a:gd name="T74" fmla="*/ 666451 w 71"/>
                  <a:gd name="T75" fmla="*/ 653358 h 178"/>
                  <a:gd name="T76" fmla="*/ 666451 w 71"/>
                  <a:gd name="T77" fmla="*/ 306242 h 178"/>
                  <a:gd name="T78" fmla="*/ 1350756 w 71"/>
                  <a:gd name="T79" fmla="*/ 2315095 h 178"/>
                  <a:gd name="T80" fmla="*/ 1418117 w 71"/>
                  <a:gd name="T81" fmla="*/ 2109163 h 178"/>
                  <a:gd name="T82" fmla="*/ 1091952 w 71"/>
                  <a:gd name="T83" fmla="*/ 2192962 h 178"/>
                  <a:gd name="T84" fmla="*/ 1288655 w 71"/>
                  <a:gd name="T85" fmla="*/ 2216598 h 178"/>
                  <a:gd name="T86" fmla="*/ 1202086 w 71"/>
                  <a:gd name="T87" fmla="*/ 1968398 h 178"/>
                  <a:gd name="T88" fmla="*/ 1350756 w 71"/>
                  <a:gd name="T89" fmla="*/ 2010701 h 178"/>
                  <a:gd name="T90" fmla="*/ 147191 w 71"/>
                  <a:gd name="T91" fmla="*/ 2010701 h 178"/>
                  <a:gd name="T92" fmla="*/ 301159 w 71"/>
                  <a:gd name="T93" fmla="*/ 1968398 h 178"/>
                  <a:gd name="T94" fmla="*/ 191571 w 71"/>
                  <a:gd name="T95" fmla="*/ 1869483 h 178"/>
                  <a:gd name="T96" fmla="*/ 321083 w 71"/>
                  <a:gd name="T97" fmla="*/ 1828575 h 178"/>
                  <a:gd name="T98" fmla="*/ 407637 w 71"/>
                  <a:gd name="T99" fmla="*/ 2010701 h 178"/>
                  <a:gd name="T100" fmla="*/ 597152 w 71"/>
                  <a:gd name="T101" fmla="*/ 2051575 h 178"/>
                  <a:gd name="T102" fmla="*/ 432692 w 71"/>
                  <a:gd name="T103" fmla="*/ 1869483 h 178"/>
                  <a:gd name="T104" fmla="*/ 622203 w 71"/>
                  <a:gd name="T105" fmla="*/ 1910356 h 178"/>
                  <a:gd name="T106" fmla="*/ 579893 w 71"/>
                  <a:gd name="T107" fmla="*/ 976302 h 178"/>
                  <a:gd name="T108" fmla="*/ 641532 w 71"/>
                  <a:gd name="T109" fmla="*/ 933936 h 178"/>
                  <a:gd name="T110" fmla="*/ 597152 w 71"/>
                  <a:gd name="T111" fmla="*/ 852321 h 178"/>
                  <a:gd name="T112" fmla="*/ 537110 w 71"/>
                  <a:gd name="T113" fmla="*/ 893063 h 178"/>
                  <a:gd name="T114" fmla="*/ 579893 w 71"/>
                  <a:gd name="T115" fmla="*/ 976302 h 178"/>
                  <a:gd name="T116" fmla="*/ 641532 w 71"/>
                  <a:gd name="T117" fmla="*/ 323062 h 178"/>
                  <a:gd name="T118" fmla="*/ 597152 w 71"/>
                  <a:gd name="T119" fmla="*/ 610457 h 178"/>
                  <a:gd name="T120" fmla="*/ 622203 w 71"/>
                  <a:gd name="T121" fmla="*/ 1058083 h 178"/>
                  <a:gd name="T122" fmla="*/ 987534 w 71"/>
                  <a:gd name="T123" fmla="*/ 1522329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178"/>
                  <a:gd name="T188" fmla="*/ 71 w 71"/>
                  <a:gd name="T189" fmla="*/ 178 h 1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178">
                    <a:moveTo>
                      <a:pt x="26" y="178"/>
                    </a:moveTo>
                    <a:lnTo>
                      <a:pt x="48" y="115"/>
                    </a:lnTo>
                    <a:lnTo>
                      <a:pt x="58" y="118"/>
                    </a:lnTo>
                    <a:lnTo>
                      <a:pt x="63" y="127"/>
                    </a:lnTo>
                    <a:lnTo>
                      <a:pt x="71" y="105"/>
                    </a:lnTo>
                    <a:lnTo>
                      <a:pt x="68" y="95"/>
                    </a:lnTo>
                    <a:lnTo>
                      <a:pt x="54" y="89"/>
                    </a:lnTo>
                    <a:cubicBezTo>
                      <a:pt x="54" y="89"/>
                      <a:pt x="57" y="75"/>
                      <a:pt x="52" y="68"/>
                    </a:cubicBezTo>
                    <a:cubicBezTo>
                      <a:pt x="48" y="60"/>
                      <a:pt x="38" y="54"/>
                      <a:pt x="36" y="48"/>
                    </a:cubicBezTo>
                    <a:cubicBezTo>
                      <a:pt x="35" y="43"/>
                      <a:pt x="31" y="0"/>
                      <a:pt x="31" y="0"/>
                    </a:cubicBezTo>
                    <a:lnTo>
                      <a:pt x="20" y="41"/>
                    </a:lnTo>
                    <a:cubicBezTo>
                      <a:pt x="20" y="47"/>
                      <a:pt x="20" y="51"/>
                      <a:pt x="22" y="54"/>
                    </a:cubicBezTo>
                    <a:cubicBezTo>
                      <a:pt x="26" y="60"/>
                      <a:pt x="33" y="69"/>
                      <a:pt x="33" y="72"/>
                    </a:cubicBezTo>
                    <a:cubicBezTo>
                      <a:pt x="33" y="77"/>
                      <a:pt x="31" y="86"/>
                      <a:pt x="31" y="86"/>
                    </a:cubicBezTo>
                    <a:lnTo>
                      <a:pt x="18" y="84"/>
                    </a:lnTo>
                    <a:lnTo>
                      <a:pt x="7" y="89"/>
                    </a:lnTo>
                    <a:lnTo>
                      <a:pt x="0" y="109"/>
                    </a:lnTo>
                    <a:lnTo>
                      <a:pt x="14" y="104"/>
                    </a:lnTo>
                    <a:lnTo>
                      <a:pt x="27" y="107"/>
                    </a:lnTo>
                    <a:lnTo>
                      <a:pt x="2" y="160"/>
                    </a:lnTo>
                    <a:lnTo>
                      <a:pt x="26" y="178"/>
                    </a:lnTo>
                    <a:close/>
                    <a:moveTo>
                      <a:pt x="25" y="169"/>
                    </a:moveTo>
                    <a:lnTo>
                      <a:pt x="9" y="157"/>
                    </a:lnTo>
                    <a:moveTo>
                      <a:pt x="25" y="160"/>
                    </a:moveTo>
                    <a:lnTo>
                      <a:pt x="34" y="128"/>
                    </a:lnTo>
                    <a:moveTo>
                      <a:pt x="19" y="157"/>
                    </a:moveTo>
                    <a:lnTo>
                      <a:pt x="31" y="127"/>
                    </a:lnTo>
                    <a:moveTo>
                      <a:pt x="12" y="151"/>
                    </a:moveTo>
                    <a:lnTo>
                      <a:pt x="28" y="125"/>
                    </a:lnTo>
                    <a:moveTo>
                      <a:pt x="41" y="112"/>
                    </a:moveTo>
                    <a:lnTo>
                      <a:pt x="46" y="87"/>
                    </a:lnTo>
                    <a:moveTo>
                      <a:pt x="36" y="109"/>
                    </a:moveTo>
                    <a:lnTo>
                      <a:pt x="41" y="85"/>
                    </a:lnTo>
                    <a:moveTo>
                      <a:pt x="30" y="106"/>
                    </a:moveTo>
                    <a:lnTo>
                      <a:pt x="38" y="85"/>
                    </a:lnTo>
                    <a:moveTo>
                      <a:pt x="39" y="72"/>
                    </a:moveTo>
                    <a:lnTo>
                      <a:pt x="29" y="52"/>
                    </a:lnTo>
                    <a:moveTo>
                      <a:pt x="31" y="32"/>
                    </a:moveTo>
                    <a:lnTo>
                      <a:pt x="31" y="15"/>
                    </a:lnTo>
                    <a:moveTo>
                      <a:pt x="63" y="114"/>
                    </a:moveTo>
                    <a:lnTo>
                      <a:pt x="66" y="104"/>
                    </a:lnTo>
                    <a:moveTo>
                      <a:pt x="51" y="108"/>
                    </a:moveTo>
                    <a:lnTo>
                      <a:pt x="60" y="109"/>
                    </a:lnTo>
                    <a:moveTo>
                      <a:pt x="56" y="97"/>
                    </a:moveTo>
                    <a:lnTo>
                      <a:pt x="63" y="99"/>
                    </a:lnTo>
                    <a:moveTo>
                      <a:pt x="7" y="99"/>
                    </a:moveTo>
                    <a:lnTo>
                      <a:pt x="14" y="97"/>
                    </a:lnTo>
                    <a:moveTo>
                      <a:pt x="9" y="92"/>
                    </a:moveTo>
                    <a:lnTo>
                      <a:pt x="15" y="90"/>
                    </a:lnTo>
                    <a:moveTo>
                      <a:pt x="19" y="99"/>
                    </a:moveTo>
                    <a:lnTo>
                      <a:pt x="28" y="101"/>
                    </a:lnTo>
                    <a:moveTo>
                      <a:pt x="20" y="92"/>
                    </a:moveTo>
                    <a:lnTo>
                      <a:pt x="29" y="94"/>
                    </a:lnTo>
                    <a:moveTo>
                      <a:pt x="27" y="48"/>
                    </a:moveTo>
                    <a:cubicBezTo>
                      <a:pt x="29" y="48"/>
                      <a:pt x="30" y="47"/>
                      <a:pt x="30" y="46"/>
                    </a:cubicBezTo>
                    <a:cubicBezTo>
                      <a:pt x="31" y="44"/>
                      <a:pt x="30" y="43"/>
                      <a:pt x="28" y="42"/>
                    </a:cubicBezTo>
                    <a:cubicBezTo>
                      <a:pt x="27" y="42"/>
                      <a:pt x="25" y="43"/>
                      <a:pt x="25" y="44"/>
                    </a:cubicBezTo>
                    <a:cubicBezTo>
                      <a:pt x="25" y="46"/>
                      <a:pt x="26" y="47"/>
                      <a:pt x="27" y="48"/>
                    </a:cubicBezTo>
                    <a:close/>
                    <a:moveTo>
                      <a:pt x="30" y="16"/>
                    </a:moveTo>
                    <a:lnTo>
                      <a:pt x="28" y="30"/>
                    </a:lnTo>
                    <a:moveTo>
                      <a:pt x="29" y="52"/>
                    </a:moveTo>
                    <a:lnTo>
                      <a:pt x="46" y="75"/>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0" name="Freeform 33">
                <a:extLst>
                  <a:ext uri="{FF2B5EF4-FFF2-40B4-BE49-F238E27FC236}">
                    <a16:creationId xmlns:a16="http://schemas.microsoft.com/office/drawing/2014/main" xmlns="" id="{4D40DF34-EB77-49B5-8A73-E99FF2726E46}"/>
                  </a:ext>
                </a:extLst>
              </p:cNvPr>
              <p:cNvSpPr>
                <a:spLocks noEditPoints="1"/>
              </p:cNvSpPr>
              <p:nvPr/>
            </p:nvSpPr>
            <p:spPr bwMode="auto">
              <a:xfrm>
                <a:off x="4434" y="2238"/>
                <a:ext cx="255" cy="618"/>
              </a:xfrm>
              <a:custGeom>
                <a:avLst/>
                <a:gdLst>
                  <a:gd name="T0" fmla="*/ 1084389 w 73"/>
                  <a:gd name="T1" fmla="*/ 2303155 h 179"/>
                  <a:gd name="T2" fmla="*/ 1084389 w 73"/>
                  <a:gd name="T3" fmla="*/ 2321795 h 179"/>
                  <a:gd name="T4" fmla="*/ 1440676 w 73"/>
                  <a:gd name="T5" fmla="*/ 2560612 h 179"/>
                  <a:gd name="T6" fmla="*/ 1420860 w 73"/>
                  <a:gd name="T7" fmla="*/ 2560612 h 179"/>
                  <a:gd name="T8" fmla="*/ 1618597 w 73"/>
                  <a:gd name="T9" fmla="*/ 2122164 h 179"/>
                  <a:gd name="T10" fmla="*/ 1618597 w 73"/>
                  <a:gd name="T11" fmla="*/ 2122164 h 179"/>
                  <a:gd name="T12" fmla="*/ 1509900 w 73"/>
                  <a:gd name="T13" fmla="*/ 1916974 h 179"/>
                  <a:gd name="T14" fmla="*/ 1219123 w 73"/>
                  <a:gd name="T15" fmla="*/ 1795355 h 179"/>
                  <a:gd name="T16" fmla="*/ 1219123 w 73"/>
                  <a:gd name="T17" fmla="*/ 1795355 h 179"/>
                  <a:gd name="T18" fmla="*/ 995485 w 73"/>
                  <a:gd name="T19" fmla="*/ 1192498 h 179"/>
                  <a:gd name="T20" fmla="*/ 1020961 w 73"/>
                  <a:gd name="T21" fmla="*/ 1170482 h 179"/>
                  <a:gd name="T22" fmla="*/ 710493 w 73"/>
                  <a:gd name="T23" fmla="*/ 0 h 179"/>
                  <a:gd name="T24" fmla="*/ 730149 w 73"/>
                  <a:gd name="T25" fmla="*/ 17200 h 179"/>
                  <a:gd name="T26" fmla="*/ 463363 w 73"/>
                  <a:gd name="T27" fmla="*/ 830064 h 179"/>
                  <a:gd name="T28" fmla="*/ 531986 w 73"/>
                  <a:gd name="T29" fmla="*/ 1087521 h 179"/>
                  <a:gd name="T30" fmla="*/ 507143 w 73"/>
                  <a:gd name="T31" fmla="*/ 1111098 h 179"/>
                  <a:gd name="T32" fmla="*/ 773918 w 73"/>
                  <a:gd name="T33" fmla="*/ 1456498 h 179"/>
                  <a:gd name="T34" fmla="*/ 755761 w 73"/>
                  <a:gd name="T35" fmla="*/ 1456498 h 179"/>
                  <a:gd name="T36" fmla="*/ 710493 w 73"/>
                  <a:gd name="T37" fmla="*/ 1754744 h 179"/>
                  <a:gd name="T38" fmla="*/ 419716 w 73"/>
                  <a:gd name="T39" fmla="*/ 1695312 h 179"/>
                  <a:gd name="T40" fmla="*/ 152294 w 73"/>
                  <a:gd name="T41" fmla="*/ 1795355 h 179"/>
                  <a:gd name="T42" fmla="*/ 152294 w 73"/>
                  <a:gd name="T43" fmla="*/ 1795355 h 179"/>
                  <a:gd name="T44" fmla="*/ 18157 w 73"/>
                  <a:gd name="T45" fmla="*/ 2181381 h 179"/>
                  <a:gd name="T46" fmla="*/ 330847 w 73"/>
                  <a:gd name="T47" fmla="*/ 2098573 h 179"/>
                  <a:gd name="T48" fmla="*/ 621452 w 73"/>
                  <a:gd name="T49" fmla="*/ 2140759 h 179"/>
                  <a:gd name="T50" fmla="*/ 63425 w 73"/>
                  <a:gd name="T51" fmla="*/ 3227824 h 179"/>
                  <a:gd name="T52" fmla="*/ 63425 w 73"/>
                  <a:gd name="T53" fmla="*/ 3251867 h 179"/>
                  <a:gd name="T54" fmla="*/ 621452 w 73"/>
                  <a:gd name="T55" fmla="*/ 3614302 h 179"/>
                  <a:gd name="T56" fmla="*/ 596012 w 73"/>
                  <a:gd name="T57" fmla="*/ 3390672 h 179"/>
                  <a:gd name="T58" fmla="*/ 419716 w 73"/>
                  <a:gd name="T59" fmla="*/ 3168855 h 179"/>
                  <a:gd name="T60" fmla="*/ 641269 w 73"/>
                  <a:gd name="T61" fmla="*/ 2525386 h 179"/>
                  <a:gd name="T62" fmla="*/ 908691 w 73"/>
                  <a:gd name="T63" fmla="*/ 2262816 h 179"/>
                  <a:gd name="T64" fmla="*/ 862836 w 73"/>
                  <a:gd name="T65" fmla="*/ 1713956 h 179"/>
                  <a:gd name="T66" fmla="*/ 908691 w 73"/>
                  <a:gd name="T67" fmla="*/ 1432921 h 179"/>
                  <a:gd name="T68" fmla="*/ 1420860 w 73"/>
                  <a:gd name="T69" fmla="*/ 2303155 h 179"/>
                  <a:gd name="T70" fmla="*/ 1333482 w 73"/>
                  <a:gd name="T71" fmla="*/ 2222159 h 179"/>
                  <a:gd name="T72" fmla="*/ 1262735 w 73"/>
                  <a:gd name="T73" fmla="*/ 1935735 h 179"/>
                  <a:gd name="T74" fmla="*/ 330847 w 73"/>
                  <a:gd name="T75" fmla="*/ 1795355 h 179"/>
                  <a:gd name="T76" fmla="*/ 445205 w 73"/>
                  <a:gd name="T77" fmla="*/ 1999972 h 179"/>
                  <a:gd name="T78" fmla="*/ 621452 w 73"/>
                  <a:gd name="T79" fmla="*/ 946700 h 179"/>
                  <a:gd name="T80" fmla="*/ 621452 w 73"/>
                  <a:gd name="T81" fmla="*/ 970277 h 179"/>
                  <a:gd name="T82" fmla="*/ 641269 w 73"/>
                  <a:gd name="T83" fmla="*/ 946700 h 179"/>
                  <a:gd name="T84" fmla="*/ 641269 w 73"/>
                  <a:gd name="T85" fmla="*/ 987478 h 179"/>
                  <a:gd name="T86" fmla="*/ 684881 w 73"/>
                  <a:gd name="T87" fmla="*/ 906074 h 179"/>
                  <a:gd name="T88" fmla="*/ 684881 w 73"/>
                  <a:gd name="T89" fmla="*/ 929652 h 179"/>
                  <a:gd name="T90" fmla="*/ 666724 w 73"/>
                  <a:gd name="T91" fmla="*/ 889281 h 179"/>
                  <a:gd name="T92" fmla="*/ 641269 w 73"/>
                  <a:gd name="T93" fmla="*/ 848669 h 179"/>
                  <a:gd name="T94" fmla="*/ 641269 w 73"/>
                  <a:gd name="T95" fmla="*/ 865297 h 179"/>
                  <a:gd name="T96" fmla="*/ 641269 w 73"/>
                  <a:gd name="T97" fmla="*/ 830064 h 179"/>
                  <a:gd name="T98" fmla="*/ 641269 w 73"/>
                  <a:gd name="T99" fmla="*/ 865297 h 179"/>
                  <a:gd name="T100" fmla="*/ 641269 w 73"/>
                  <a:gd name="T101" fmla="*/ 830064 h 179"/>
                  <a:gd name="T102" fmla="*/ 596012 w 73"/>
                  <a:gd name="T103" fmla="*/ 906074 h 179"/>
                  <a:gd name="T104" fmla="*/ 552400 w 73"/>
                  <a:gd name="T105" fmla="*/ 889281 h 179"/>
                  <a:gd name="T106" fmla="*/ 596012 w 73"/>
                  <a:gd name="T107" fmla="*/ 929652 h 179"/>
                  <a:gd name="T108" fmla="*/ 596012 w 73"/>
                  <a:gd name="T109" fmla="*/ 929652 h 179"/>
                  <a:gd name="T110" fmla="*/ 621452 w 73"/>
                  <a:gd name="T111" fmla="*/ 970277 h 179"/>
                  <a:gd name="T112" fmla="*/ 710493 w 73"/>
                  <a:gd name="T113" fmla="*/ 321823 h 179"/>
                  <a:gd name="T114" fmla="*/ 1041217 w 73"/>
                  <a:gd name="T115" fmla="*/ 1532930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
                  <a:gd name="T175" fmla="*/ 0 h 179"/>
                  <a:gd name="T176" fmla="*/ 73 w 73"/>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 h="179">
                    <a:moveTo>
                      <a:pt x="27" y="178"/>
                    </a:moveTo>
                    <a:lnTo>
                      <a:pt x="48" y="114"/>
                    </a:lnTo>
                    <a:lnTo>
                      <a:pt x="50" y="115"/>
                    </a:lnTo>
                    <a:lnTo>
                      <a:pt x="28" y="178"/>
                    </a:lnTo>
                    <a:lnTo>
                      <a:pt x="27" y="178"/>
                    </a:lnTo>
                    <a:close/>
                    <a:moveTo>
                      <a:pt x="48" y="114"/>
                    </a:moveTo>
                    <a:lnTo>
                      <a:pt x="49" y="114"/>
                    </a:lnTo>
                    <a:lnTo>
                      <a:pt x="49" y="115"/>
                    </a:lnTo>
                    <a:lnTo>
                      <a:pt x="48" y="114"/>
                    </a:lnTo>
                    <a:close/>
                    <a:moveTo>
                      <a:pt x="49" y="114"/>
                    </a:moveTo>
                    <a:lnTo>
                      <a:pt x="59" y="117"/>
                    </a:lnTo>
                    <a:lnTo>
                      <a:pt x="59" y="119"/>
                    </a:lnTo>
                    <a:lnTo>
                      <a:pt x="49" y="115"/>
                    </a:lnTo>
                    <a:lnTo>
                      <a:pt x="49" y="114"/>
                    </a:lnTo>
                    <a:close/>
                    <a:moveTo>
                      <a:pt x="59" y="117"/>
                    </a:moveTo>
                    <a:lnTo>
                      <a:pt x="59" y="118"/>
                    </a:lnTo>
                    <a:lnTo>
                      <a:pt x="59" y="117"/>
                    </a:lnTo>
                    <a:close/>
                    <a:moveTo>
                      <a:pt x="59" y="118"/>
                    </a:moveTo>
                    <a:lnTo>
                      <a:pt x="65" y="127"/>
                    </a:lnTo>
                    <a:lnTo>
                      <a:pt x="63" y="128"/>
                    </a:lnTo>
                    <a:lnTo>
                      <a:pt x="58" y="118"/>
                    </a:lnTo>
                    <a:lnTo>
                      <a:pt x="59" y="118"/>
                    </a:lnTo>
                    <a:close/>
                    <a:moveTo>
                      <a:pt x="65" y="127"/>
                    </a:moveTo>
                    <a:lnTo>
                      <a:pt x="64" y="129"/>
                    </a:lnTo>
                    <a:lnTo>
                      <a:pt x="63" y="128"/>
                    </a:lnTo>
                    <a:lnTo>
                      <a:pt x="64" y="127"/>
                    </a:lnTo>
                    <a:lnTo>
                      <a:pt x="65" y="127"/>
                    </a:lnTo>
                    <a:close/>
                    <a:moveTo>
                      <a:pt x="63" y="127"/>
                    </a:moveTo>
                    <a:lnTo>
                      <a:pt x="71" y="105"/>
                    </a:lnTo>
                    <a:lnTo>
                      <a:pt x="73" y="105"/>
                    </a:lnTo>
                    <a:lnTo>
                      <a:pt x="65" y="127"/>
                    </a:lnTo>
                    <a:lnTo>
                      <a:pt x="63" y="127"/>
                    </a:lnTo>
                    <a:close/>
                    <a:moveTo>
                      <a:pt x="73" y="105"/>
                    </a:moveTo>
                    <a:lnTo>
                      <a:pt x="73" y="105"/>
                    </a:lnTo>
                    <a:lnTo>
                      <a:pt x="72" y="105"/>
                    </a:lnTo>
                    <a:lnTo>
                      <a:pt x="73" y="105"/>
                    </a:lnTo>
                    <a:close/>
                    <a:moveTo>
                      <a:pt x="71" y="105"/>
                    </a:moveTo>
                    <a:lnTo>
                      <a:pt x="68" y="95"/>
                    </a:lnTo>
                    <a:lnTo>
                      <a:pt x="69" y="94"/>
                    </a:lnTo>
                    <a:lnTo>
                      <a:pt x="73" y="105"/>
                    </a:lnTo>
                    <a:lnTo>
                      <a:pt x="71" y="105"/>
                    </a:lnTo>
                    <a:close/>
                    <a:moveTo>
                      <a:pt x="69" y="94"/>
                    </a:moveTo>
                    <a:lnTo>
                      <a:pt x="69" y="94"/>
                    </a:lnTo>
                    <a:lnTo>
                      <a:pt x="69" y="95"/>
                    </a:lnTo>
                    <a:lnTo>
                      <a:pt x="69" y="94"/>
                    </a:lnTo>
                    <a:close/>
                    <a:moveTo>
                      <a:pt x="68" y="95"/>
                    </a:moveTo>
                    <a:lnTo>
                      <a:pt x="55" y="90"/>
                    </a:lnTo>
                    <a:lnTo>
                      <a:pt x="55" y="89"/>
                    </a:lnTo>
                    <a:lnTo>
                      <a:pt x="69" y="94"/>
                    </a:lnTo>
                    <a:lnTo>
                      <a:pt x="68" y="95"/>
                    </a:lnTo>
                    <a:close/>
                    <a:moveTo>
                      <a:pt x="55" y="90"/>
                    </a:moveTo>
                    <a:lnTo>
                      <a:pt x="54" y="90"/>
                    </a:lnTo>
                    <a:lnTo>
                      <a:pt x="55" y="89"/>
                    </a:lnTo>
                    <a:lnTo>
                      <a:pt x="55" y="90"/>
                    </a:lnTo>
                    <a:close/>
                    <a:moveTo>
                      <a:pt x="55" y="89"/>
                    </a:moveTo>
                    <a:cubicBezTo>
                      <a:pt x="55" y="89"/>
                      <a:pt x="57" y="76"/>
                      <a:pt x="53" y="68"/>
                    </a:cubicBezTo>
                    <a:lnTo>
                      <a:pt x="54" y="68"/>
                    </a:lnTo>
                    <a:cubicBezTo>
                      <a:pt x="59" y="75"/>
                      <a:pt x="56" y="89"/>
                      <a:pt x="56" y="89"/>
                    </a:cubicBezTo>
                    <a:lnTo>
                      <a:pt x="55" y="89"/>
                    </a:lnTo>
                    <a:close/>
                    <a:moveTo>
                      <a:pt x="53" y="68"/>
                    </a:moveTo>
                    <a:lnTo>
                      <a:pt x="53" y="68"/>
                    </a:lnTo>
                    <a:lnTo>
                      <a:pt x="54" y="68"/>
                    </a:lnTo>
                    <a:lnTo>
                      <a:pt x="53" y="68"/>
                    </a:lnTo>
                    <a:close/>
                    <a:moveTo>
                      <a:pt x="53" y="68"/>
                    </a:moveTo>
                    <a:cubicBezTo>
                      <a:pt x="51" y="65"/>
                      <a:pt x="48" y="62"/>
                      <a:pt x="45" y="59"/>
                    </a:cubicBezTo>
                    <a:lnTo>
                      <a:pt x="46" y="58"/>
                    </a:lnTo>
                    <a:cubicBezTo>
                      <a:pt x="49" y="61"/>
                      <a:pt x="52" y="64"/>
                      <a:pt x="54" y="68"/>
                    </a:cubicBezTo>
                    <a:lnTo>
                      <a:pt x="53" y="68"/>
                    </a:lnTo>
                    <a:close/>
                    <a:moveTo>
                      <a:pt x="45" y="59"/>
                    </a:moveTo>
                    <a:cubicBezTo>
                      <a:pt x="41" y="55"/>
                      <a:pt x="37" y="52"/>
                      <a:pt x="37" y="49"/>
                    </a:cubicBezTo>
                    <a:lnTo>
                      <a:pt x="38" y="48"/>
                    </a:lnTo>
                    <a:cubicBezTo>
                      <a:pt x="39" y="51"/>
                      <a:pt x="42" y="54"/>
                      <a:pt x="46" y="58"/>
                    </a:cubicBezTo>
                    <a:lnTo>
                      <a:pt x="45" y="59"/>
                    </a:lnTo>
                    <a:close/>
                    <a:moveTo>
                      <a:pt x="37" y="49"/>
                    </a:moveTo>
                    <a:cubicBezTo>
                      <a:pt x="35" y="43"/>
                      <a:pt x="32" y="1"/>
                      <a:pt x="32" y="1"/>
                    </a:cubicBezTo>
                    <a:lnTo>
                      <a:pt x="33" y="0"/>
                    </a:lnTo>
                    <a:cubicBezTo>
                      <a:pt x="33" y="0"/>
                      <a:pt x="37" y="43"/>
                      <a:pt x="38" y="48"/>
                    </a:cubicBezTo>
                    <a:lnTo>
                      <a:pt x="37" y="49"/>
                    </a:lnTo>
                    <a:close/>
                    <a:moveTo>
                      <a:pt x="32" y="0"/>
                    </a:moveTo>
                    <a:lnTo>
                      <a:pt x="33" y="0"/>
                    </a:lnTo>
                    <a:lnTo>
                      <a:pt x="32" y="0"/>
                    </a:lnTo>
                    <a:close/>
                    <a:moveTo>
                      <a:pt x="33" y="1"/>
                    </a:moveTo>
                    <a:lnTo>
                      <a:pt x="22" y="41"/>
                    </a:lnTo>
                    <a:lnTo>
                      <a:pt x="21" y="41"/>
                    </a:lnTo>
                    <a:lnTo>
                      <a:pt x="32" y="0"/>
                    </a:lnTo>
                    <a:lnTo>
                      <a:pt x="33" y="1"/>
                    </a:lnTo>
                    <a:close/>
                    <a:moveTo>
                      <a:pt x="21" y="41"/>
                    </a:moveTo>
                    <a:lnTo>
                      <a:pt x="21" y="41"/>
                    </a:lnTo>
                    <a:close/>
                    <a:moveTo>
                      <a:pt x="22" y="41"/>
                    </a:moveTo>
                    <a:cubicBezTo>
                      <a:pt x="22" y="44"/>
                      <a:pt x="22" y="46"/>
                      <a:pt x="22" y="49"/>
                    </a:cubicBezTo>
                    <a:lnTo>
                      <a:pt x="21" y="49"/>
                    </a:lnTo>
                    <a:cubicBezTo>
                      <a:pt x="20" y="46"/>
                      <a:pt x="20" y="44"/>
                      <a:pt x="21" y="41"/>
                    </a:cubicBezTo>
                    <a:lnTo>
                      <a:pt x="22" y="41"/>
                    </a:lnTo>
                    <a:close/>
                    <a:moveTo>
                      <a:pt x="22" y="49"/>
                    </a:moveTo>
                    <a:cubicBezTo>
                      <a:pt x="22" y="51"/>
                      <a:pt x="23" y="53"/>
                      <a:pt x="24" y="54"/>
                    </a:cubicBezTo>
                    <a:lnTo>
                      <a:pt x="23" y="55"/>
                    </a:lnTo>
                    <a:cubicBezTo>
                      <a:pt x="22" y="53"/>
                      <a:pt x="21" y="51"/>
                      <a:pt x="21" y="49"/>
                    </a:cubicBezTo>
                    <a:lnTo>
                      <a:pt x="22" y="49"/>
                    </a:lnTo>
                    <a:close/>
                    <a:moveTo>
                      <a:pt x="24" y="54"/>
                    </a:moveTo>
                    <a:cubicBezTo>
                      <a:pt x="24" y="54"/>
                      <a:pt x="24" y="54"/>
                      <a:pt x="24" y="54"/>
                    </a:cubicBezTo>
                    <a:lnTo>
                      <a:pt x="23" y="55"/>
                    </a:lnTo>
                    <a:cubicBezTo>
                      <a:pt x="23" y="55"/>
                      <a:pt x="23" y="55"/>
                      <a:pt x="23" y="55"/>
                    </a:cubicBezTo>
                    <a:lnTo>
                      <a:pt x="24" y="54"/>
                    </a:lnTo>
                    <a:close/>
                    <a:moveTo>
                      <a:pt x="23" y="55"/>
                    </a:moveTo>
                    <a:lnTo>
                      <a:pt x="23" y="55"/>
                    </a:lnTo>
                    <a:close/>
                    <a:moveTo>
                      <a:pt x="24" y="54"/>
                    </a:moveTo>
                    <a:cubicBezTo>
                      <a:pt x="25" y="55"/>
                      <a:pt x="26" y="57"/>
                      <a:pt x="27" y="58"/>
                    </a:cubicBezTo>
                    <a:lnTo>
                      <a:pt x="26" y="59"/>
                    </a:lnTo>
                    <a:cubicBezTo>
                      <a:pt x="25" y="58"/>
                      <a:pt x="24" y="56"/>
                      <a:pt x="23" y="55"/>
                    </a:cubicBezTo>
                    <a:lnTo>
                      <a:pt x="24" y="54"/>
                    </a:lnTo>
                    <a:close/>
                    <a:moveTo>
                      <a:pt x="27" y="58"/>
                    </a:moveTo>
                    <a:cubicBezTo>
                      <a:pt x="30" y="63"/>
                      <a:pt x="35" y="69"/>
                      <a:pt x="35" y="72"/>
                    </a:cubicBezTo>
                    <a:lnTo>
                      <a:pt x="34" y="72"/>
                    </a:lnTo>
                    <a:cubicBezTo>
                      <a:pt x="34" y="70"/>
                      <a:pt x="29" y="64"/>
                      <a:pt x="26" y="59"/>
                    </a:cubicBezTo>
                    <a:lnTo>
                      <a:pt x="27" y="58"/>
                    </a:lnTo>
                    <a:close/>
                    <a:moveTo>
                      <a:pt x="35" y="72"/>
                    </a:moveTo>
                    <a:cubicBezTo>
                      <a:pt x="35" y="77"/>
                      <a:pt x="33" y="86"/>
                      <a:pt x="33" y="86"/>
                    </a:cubicBezTo>
                    <a:lnTo>
                      <a:pt x="31" y="86"/>
                    </a:lnTo>
                    <a:cubicBezTo>
                      <a:pt x="31" y="86"/>
                      <a:pt x="34" y="76"/>
                      <a:pt x="34" y="72"/>
                    </a:cubicBezTo>
                    <a:lnTo>
                      <a:pt x="35" y="72"/>
                    </a:lnTo>
                    <a:close/>
                    <a:moveTo>
                      <a:pt x="33" y="86"/>
                    </a:moveTo>
                    <a:lnTo>
                      <a:pt x="32" y="87"/>
                    </a:lnTo>
                    <a:lnTo>
                      <a:pt x="32" y="86"/>
                    </a:lnTo>
                    <a:lnTo>
                      <a:pt x="33" y="86"/>
                    </a:lnTo>
                    <a:close/>
                    <a:moveTo>
                      <a:pt x="32" y="87"/>
                    </a:moveTo>
                    <a:lnTo>
                      <a:pt x="19" y="84"/>
                    </a:lnTo>
                    <a:lnTo>
                      <a:pt x="19" y="83"/>
                    </a:lnTo>
                    <a:lnTo>
                      <a:pt x="32" y="85"/>
                    </a:lnTo>
                    <a:lnTo>
                      <a:pt x="32" y="87"/>
                    </a:lnTo>
                    <a:close/>
                    <a:moveTo>
                      <a:pt x="19" y="83"/>
                    </a:moveTo>
                    <a:lnTo>
                      <a:pt x="19" y="83"/>
                    </a:lnTo>
                    <a:lnTo>
                      <a:pt x="19" y="84"/>
                    </a:lnTo>
                    <a:lnTo>
                      <a:pt x="19" y="83"/>
                    </a:lnTo>
                    <a:close/>
                    <a:moveTo>
                      <a:pt x="20" y="84"/>
                    </a:moveTo>
                    <a:lnTo>
                      <a:pt x="8" y="90"/>
                    </a:lnTo>
                    <a:lnTo>
                      <a:pt x="8" y="89"/>
                    </a:lnTo>
                    <a:lnTo>
                      <a:pt x="19" y="83"/>
                    </a:lnTo>
                    <a:lnTo>
                      <a:pt x="20" y="84"/>
                    </a:lnTo>
                    <a:close/>
                    <a:moveTo>
                      <a:pt x="7" y="89"/>
                    </a:moveTo>
                    <a:lnTo>
                      <a:pt x="8" y="89"/>
                    </a:lnTo>
                    <a:lnTo>
                      <a:pt x="7" y="89"/>
                    </a:lnTo>
                    <a:close/>
                    <a:moveTo>
                      <a:pt x="9" y="90"/>
                    </a:moveTo>
                    <a:lnTo>
                      <a:pt x="2" y="109"/>
                    </a:lnTo>
                    <a:lnTo>
                      <a:pt x="1" y="108"/>
                    </a:lnTo>
                    <a:lnTo>
                      <a:pt x="7" y="89"/>
                    </a:lnTo>
                    <a:lnTo>
                      <a:pt x="9" y="90"/>
                    </a:lnTo>
                    <a:close/>
                    <a:moveTo>
                      <a:pt x="2" y="109"/>
                    </a:moveTo>
                    <a:lnTo>
                      <a:pt x="0" y="110"/>
                    </a:lnTo>
                    <a:lnTo>
                      <a:pt x="1" y="108"/>
                    </a:lnTo>
                    <a:lnTo>
                      <a:pt x="1" y="109"/>
                    </a:lnTo>
                    <a:lnTo>
                      <a:pt x="2" y="109"/>
                    </a:lnTo>
                    <a:close/>
                    <a:moveTo>
                      <a:pt x="1" y="108"/>
                    </a:moveTo>
                    <a:lnTo>
                      <a:pt x="14" y="103"/>
                    </a:lnTo>
                    <a:lnTo>
                      <a:pt x="15" y="105"/>
                    </a:lnTo>
                    <a:lnTo>
                      <a:pt x="2" y="109"/>
                    </a:lnTo>
                    <a:lnTo>
                      <a:pt x="1" y="108"/>
                    </a:lnTo>
                    <a:close/>
                    <a:moveTo>
                      <a:pt x="14" y="103"/>
                    </a:moveTo>
                    <a:lnTo>
                      <a:pt x="15" y="103"/>
                    </a:lnTo>
                    <a:lnTo>
                      <a:pt x="15" y="104"/>
                    </a:lnTo>
                    <a:lnTo>
                      <a:pt x="14" y="103"/>
                    </a:lnTo>
                    <a:close/>
                    <a:moveTo>
                      <a:pt x="15" y="103"/>
                    </a:moveTo>
                    <a:lnTo>
                      <a:pt x="28" y="106"/>
                    </a:lnTo>
                    <a:lnTo>
                      <a:pt x="28" y="108"/>
                    </a:lnTo>
                    <a:lnTo>
                      <a:pt x="14" y="105"/>
                    </a:lnTo>
                    <a:lnTo>
                      <a:pt x="15" y="103"/>
                    </a:lnTo>
                    <a:close/>
                    <a:moveTo>
                      <a:pt x="28" y="106"/>
                    </a:moveTo>
                    <a:lnTo>
                      <a:pt x="29" y="107"/>
                    </a:lnTo>
                    <a:lnTo>
                      <a:pt x="28" y="107"/>
                    </a:lnTo>
                    <a:lnTo>
                      <a:pt x="28" y="106"/>
                    </a:lnTo>
                    <a:close/>
                    <a:moveTo>
                      <a:pt x="29" y="107"/>
                    </a:moveTo>
                    <a:lnTo>
                      <a:pt x="4" y="161"/>
                    </a:lnTo>
                    <a:lnTo>
                      <a:pt x="3" y="160"/>
                    </a:lnTo>
                    <a:lnTo>
                      <a:pt x="27" y="107"/>
                    </a:lnTo>
                    <a:lnTo>
                      <a:pt x="29" y="107"/>
                    </a:lnTo>
                    <a:close/>
                    <a:moveTo>
                      <a:pt x="3" y="161"/>
                    </a:moveTo>
                    <a:lnTo>
                      <a:pt x="2" y="161"/>
                    </a:lnTo>
                    <a:lnTo>
                      <a:pt x="3" y="160"/>
                    </a:lnTo>
                    <a:lnTo>
                      <a:pt x="3" y="161"/>
                    </a:lnTo>
                    <a:close/>
                    <a:moveTo>
                      <a:pt x="4" y="160"/>
                    </a:moveTo>
                    <a:lnTo>
                      <a:pt x="28" y="177"/>
                    </a:lnTo>
                    <a:lnTo>
                      <a:pt x="27" y="178"/>
                    </a:lnTo>
                    <a:lnTo>
                      <a:pt x="3" y="161"/>
                    </a:lnTo>
                    <a:lnTo>
                      <a:pt x="4" y="160"/>
                    </a:lnTo>
                    <a:close/>
                    <a:moveTo>
                      <a:pt x="28" y="178"/>
                    </a:moveTo>
                    <a:lnTo>
                      <a:pt x="28" y="179"/>
                    </a:lnTo>
                    <a:lnTo>
                      <a:pt x="27" y="178"/>
                    </a:lnTo>
                    <a:lnTo>
                      <a:pt x="28" y="178"/>
                    </a:lnTo>
                    <a:close/>
                    <a:moveTo>
                      <a:pt x="26" y="170"/>
                    </a:moveTo>
                    <a:lnTo>
                      <a:pt x="9" y="158"/>
                    </a:lnTo>
                    <a:lnTo>
                      <a:pt x="10" y="157"/>
                    </a:lnTo>
                    <a:lnTo>
                      <a:pt x="27" y="168"/>
                    </a:lnTo>
                    <a:lnTo>
                      <a:pt x="26" y="170"/>
                    </a:lnTo>
                    <a:close/>
                    <a:moveTo>
                      <a:pt x="25" y="160"/>
                    </a:moveTo>
                    <a:lnTo>
                      <a:pt x="34" y="128"/>
                    </a:lnTo>
                    <a:lnTo>
                      <a:pt x="35" y="128"/>
                    </a:lnTo>
                    <a:lnTo>
                      <a:pt x="27" y="161"/>
                    </a:lnTo>
                    <a:lnTo>
                      <a:pt x="25" y="160"/>
                    </a:lnTo>
                    <a:close/>
                    <a:moveTo>
                      <a:pt x="19" y="157"/>
                    </a:moveTo>
                    <a:lnTo>
                      <a:pt x="31" y="127"/>
                    </a:lnTo>
                    <a:lnTo>
                      <a:pt x="32" y="127"/>
                    </a:lnTo>
                    <a:lnTo>
                      <a:pt x="20" y="157"/>
                    </a:lnTo>
                    <a:lnTo>
                      <a:pt x="19" y="157"/>
                    </a:lnTo>
                    <a:close/>
                    <a:moveTo>
                      <a:pt x="12" y="151"/>
                    </a:moveTo>
                    <a:lnTo>
                      <a:pt x="28" y="125"/>
                    </a:lnTo>
                    <a:lnTo>
                      <a:pt x="29" y="125"/>
                    </a:lnTo>
                    <a:lnTo>
                      <a:pt x="14" y="152"/>
                    </a:lnTo>
                    <a:lnTo>
                      <a:pt x="12" y="151"/>
                    </a:lnTo>
                    <a:close/>
                    <a:moveTo>
                      <a:pt x="41" y="112"/>
                    </a:moveTo>
                    <a:lnTo>
                      <a:pt x="47" y="87"/>
                    </a:lnTo>
                    <a:lnTo>
                      <a:pt x="48" y="87"/>
                    </a:lnTo>
                    <a:lnTo>
                      <a:pt x="42" y="113"/>
                    </a:lnTo>
                    <a:lnTo>
                      <a:pt x="41" y="112"/>
                    </a:lnTo>
                    <a:close/>
                    <a:moveTo>
                      <a:pt x="36" y="108"/>
                    </a:moveTo>
                    <a:lnTo>
                      <a:pt x="41" y="85"/>
                    </a:lnTo>
                    <a:lnTo>
                      <a:pt x="43" y="85"/>
                    </a:lnTo>
                    <a:lnTo>
                      <a:pt x="38" y="109"/>
                    </a:lnTo>
                    <a:lnTo>
                      <a:pt x="36" y="108"/>
                    </a:lnTo>
                    <a:close/>
                    <a:moveTo>
                      <a:pt x="31" y="106"/>
                    </a:moveTo>
                    <a:lnTo>
                      <a:pt x="39" y="85"/>
                    </a:lnTo>
                    <a:lnTo>
                      <a:pt x="40" y="85"/>
                    </a:lnTo>
                    <a:lnTo>
                      <a:pt x="32" y="107"/>
                    </a:lnTo>
                    <a:lnTo>
                      <a:pt x="31" y="106"/>
                    </a:lnTo>
                    <a:close/>
                    <a:moveTo>
                      <a:pt x="40" y="72"/>
                    </a:moveTo>
                    <a:lnTo>
                      <a:pt x="29" y="53"/>
                    </a:lnTo>
                    <a:lnTo>
                      <a:pt x="30" y="52"/>
                    </a:lnTo>
                    <a:lnTo>
                      <a:pt x="41" y="71"/>
                    </a:lnTo>
                    <a:lnTo>
                      <a:pt x="40" y="72"/>
                    </a:lnTo>
                    <a:close/>
                    <a:moveTo>
                      <a:pt x="31" y="32"/>
                    </a:moveTo>
                    <a:lnTo>
                      <a:pt x="31" y="15"/>
                    </a:lnTo>
                    <a:lnTo>
                      <a:pt x="32" y="15"/>
                    </a:lnTo>
                    <a:lnTo>
                      <a:pt x="32" y="32"/>
                    </a:lnTo>
                    <a:lnTo>
                      <a:pt x="31" y="32"/>
                    </a:lnTo>
                    <a:close/>
                    <a:moveTo>
                      <a:pt x="64" y="114"/>
                    </a:moveTo>
                    <a:lnTo>
                      <a:pt x="67" y="104"/>
                    </a:lnTo>
                    <a:lnTo>
                      <a:pt x="68" y="104"/>
                    </a:lnTo>
                    <a:lnTo>
                      <a:pt x="65" y="114"/>
                    </a:lnTo>
                    <a:lnTo>
                      <a:pt x="64" y="114"/>
                    </a:lnTo>
                    <a:close/>
                    <a:moveTo>
                      <a:pt x="52" y="107"/>
                    </a:moveTo>
                    <a:lnTo>
                      <a:pt x="61" y="108"/>
                    </a:lnTo>
                    <a:lnTo>
                      <a:pt x="60" y="110"/>
                    </a:lnTo>
                    <a:lnTo>
                      <a:pt x="52" y="109"/>
                    </a:lnTo>
                    <a:lnTo>
                      <a:pt x="52" y="107"/>
                    </a:lnTo>
                    <a:close/>
                    <a:moveTo>
                      <a:pt x="57" y="96"/>
                    </a:moveTo>
                    <a:lnTo>
                      <a:pt x="65" y="99"/>
                    </a:lnTo>
                    <a:lnTo>
                      <a:pt x="64" y="100"/>
                    </a:lnTo>
                    <a:lnTo>
                      <a:pt x="56" y="98"/>
                    </a:lnTo>
                    <a:lnTo>
                      <a:pt x="57" y="96"/>
                    </a:lnTo>
                    <a:close/>
                    <a:moveTo>
                      <a:pt x="8" y="99"/>
                    </a:moveTo>
                    <a:lnTo>
                      <a:pt x="14" y="96"/>
                    </a:lnTo>
                    <a:lnTo>
                      <a:pt x="15" y="97"/>
                    </a:lnTo>
                    <a:lnTo>
                      <a:pt x="8" y="100"/>
                    </a:lnTo>
                    <a:lnTo>
                      <a:pt x="8" y="99"/>
                    </a:lnTo>
                    <a:close/>
                    <a:moveTo>
                      <a:pt x="10" y="91"/>
                    </a:moveTo>
                    <a:lnTo>
                      <a:pt x="15" y="89"/>
                    </a:lnTo>
                    <a:lnTo>
                      <a:pt x="16" y="90"/>
                    </a:lnTo>
                    <a:lnTo>
                      <a:pt x="10" y="93"/>
                    </a:lnTo>
                    <a:lnTo>
                      <a:pt x="10" y="91"/>
                    </a:lnTo>
                    <a:close/>
                    <a:moveTo>
                      <a:pt x="20" y="98"/>
                    </a:moveTo>
                    <a:lnTo>
                      <a:pt x="29" y="100"/>
                    </a:lnTo>
                    <a:lnTo>
                      <a:pt x="29" y="101"/>
                    </a:lnTo>
                    <a:lnTo>
                      <a:pt x="20" y="99"/>
                    </a:lnTo>
                    <a:lnTo>
                      <a:pt x="20" y="98"/>
                    </a:lnTo>
                    <a:close/>
                    <a:moveTo>
                      <a:pt x="21" y="91"/>
                    </a:moveTo>
                    <a:lnTo>
                      <a:pt x="31" y="93"/>
                    </a:lnTo>
                    <a:lnTo>
                      <a:pt x="30" y="94"/>
                    </a:lnTo>
                    <a:lnTo>
                      <a:pt x="21" y="93"/>
                    </a:lnTo>
                    <a:lnTo>
                      <a:pt x="21" y="91"/>
                    </a:lnTo>
                    <a:close/>
                    <a:moveTo>
                      <a:pt x="28" y="47"/>
                    </a:moveTo>
                    <a:lnTo>
                      <a:pt x="28" y="47"/>
                    </a:lnTo>
                    <a:lnTo>
                      <a:pt x="28" y="49"/>
                    </a:lnTo>
                    <a:lnTo>
                      <a:pt x="28" y="47"/>
                    </a:lnTo>
                    <a:close/>
                    <a:moveTo>
                      <a:pt x="28" y="49"/>
                    </a:moveTo>
                    <a:lnTo>
                      <a:pt x="28" y="49"/>
                    </a:lnTo>
                    <a:lnTo>
                      <a:pt x="28" y="48"/>
                    </a:lnTo>
                    <a:lnTo>
                      <a:pt x="28" y="49"/>
                    </a:lnTo>
                    <a:close/>
                    <a:moveTo>
                      <a:pt x="28" y="47"/>
                    </a:moveTo>
                    <a:cubicBezTo>
                      <a:pt x="28" y="47"/>
                      <a:pt x="29" y="47"/>
                      <a:pt x="29" y="47"/>
                    </a:cubicBezTo>
                    <a:lnTo>
                      <a:pt x="29" y="49"/>
                    </a:lnTo>
                    <a:cubicBezTo>
                      <a:pt x="28" y="49"/>
                      <a:pt x="28" y="49"/>
                      <a:pt x="28" y="49"/>
                    </a:cubicBezTo>
                    <a:lnTo>
                      <a:pt x="28" y="47"/>
                    </a:lnTo>
                    <a:close/>
                    <a:moveTo>
                      <a:pt x="29" y="47"/>
                    </a:moveTo>
                    <a:lnTo>
                      <a:pt x="29" y="47"/>
                    </a:lnTo>
                    <a:lnTo>
                      <a:pt x="29" y="48"/>
                    </a:lnTo>
                    <a:lnTo>
                      <a:pt x="29" y="47"/>
                    </a:lnTo>
                    <a:close/>
                    <a:moveTo>
                      <a:pt x="29" y="47"/>
                    </a:moveTo>
                    <a:cubicBezTo>
                      <a:pt x="29" y="47"/>
                      <a:pt x="29" y="47"/>
                      <a:pt x="29" y="47"/>
                    </a:cubicBezTo>
                    <a:lnTo>
                      <a:pt x="30" y="48"/>
                    </a:lnTo>
                    <a:cubicBezTo>
                      <a:pt x="29" y="49"/>
                      <a:pt x="29" y="49"/>
                      <a:pt x="29" y="49"/>
                    </a:cubicBezTo>
                    <a:lnTo>
                      <a:pt x="29" y="47"/>
                    </a:lnTo>
                    <a:close/>
                    <a:moveTo>
                      <a:pt x="29" y="47"/>
                    </a:moveTo>
                    <a:cubicBezTo>
                      <a:pt x="30" y="47"/>
                      <a:pt x="31" y="46"/>
                      <a:pt x="31" y="45"/>
                    </a:cubicBezTo>
                    <a:lnTo>
                      <a:pt x="32" y="46"/>
                    </a:lnTo>
                    <a:cubicBezTo>
                      <a:pt x="32" y="47"/>
                      <a:pt x="31" y="48"/>
                      <a:pt x="30" y="48"/>
                    </a:cubicBezTo>
                    <a:lnTo>
                      <a:pt x="29" y="47"/>
                    </a:lnTo>
                    <a:close/>
                    <a:moveTo>
                      <a:pt x="31" y="45"/>
                    </a:moveTo>
                    <a:lnTo>
                      <a:pt x="31" y="45"/>
                    </a:lnTo>
                    <a:lnTo>
                      <a:pt x="32" y="46"/>
                    </a:lnTo>
                    <a:lnTo>
                      <a:pt x="31" y="45"/>
                    </a:lnTo>
                    <a:close/>
                    <a:moveTo>
                      <a:pt x="32" y="46"/>
                    </a:moveTo>
                    <a:lnTo>
                      <a:pt x="32" y="46"/>
                    </a:lnTo>
                    <a:lnTo>
                      <a:pt x="31" y="46"/>
                    </a:lnTo>
                    <a:lnTo>
                      <a:pt x="32" y="46"/>
                    </a:lnTo>
                    <a:close/>
                    <a:moveTo>
                      <a:pt x="31" y="45"/>
                    </a:moveTo>
                    <a:cubicBezTo>
                      <a:pt x="31" y="45"/>
                      <a:pt x="31" y="44"/>
                      <a:pt x="30" y="44"/>
                    </a:cubicBezTo>
                    <a:lnTo>
                      <a:pt x="32" y="43"/>
                    </a:lnTo>
                    <a:cubicBezTo>
                      <a:pt x="32" y="44"/>
                      <a:pt x="32" y="45"/>
                      <a:pt x="32" y="46"/>
                    </a:cubicBezTo>
                    <a:lnTo>
                      <a:pt x="31" y="45"/>
                    </a:lnTo>
                    <a:close/>
                    <a:moveTo>
                      <a:pt x="30" y="44"/>
                    </a:moveTo>
                    <a:cubicBezTo>
                      <a:pt x="30" y="43"/>
                      <a:pt x="30" y="43"/>
                      <a:pt x="29" y="43"/>
                    </a:cubicBezTo>
                    <a:lnTo>
                      <a:pt x="29" y="41"/>
                    </a:lnTo>
                    <a:cubicBezTo>
                      <a:pt x="30" y="42"/>
                      <a:pt x="31" y="42"/>
                      <a:pt x="32" y="43"/>
                    </a:cubicBezTo>
                    <a:lnTo>
                      <a:pt x="30" y="44"/>
                    </a:lnTo>
                    <a:close/>
                    <a:moveTo>
                      <a:pt x="29" y="43"/>
                    </a:moveTo>
                    <a:lnTo>
                      <a:pt x="29" y="43"/>
                    </a:lnTo>
                    <a:lnTo>
                      <a:pt x="29" y="42"/>
                    </a:lnTo>
                    <a:lnTo>
                      <a:pt x="29" y="43"/>
                    </a:lnTo>
                    <a:close/>
                    <a:moveTo>
                      <a:pt x="29" y="43"/>
                    </a:moveTo>
                    <a:cubicBezTo>
                      <a:pt x="29" y="43"/>
                      <a:pt x="29" y="43"/>
                      <a:pt x="29" y="43"/>
                    </a:cubicBezTo>
                    <a:lnTo>
                      <a:pt x="29" y="41"/>
                    </a:lnTo>
                    <a:cubicBezTo>
                      <a:pt x="29" y="41"/>
                      <a:pt x="29" y="41"/>
                      <a:pt x="29" y="41"/>
                    </a:cubicBezTo>
                    <a:lnTo>
                      <a:pt x="29" y="43"/>
                    </a:lnTo>
                    <a:close/>
                    <a:moveTo>
                      <a:pt x="29" y="43"/>
                    </a:moveTo>
                    <a:lnTo>
                      <a:pt x="29" y="43"/>
                    </a:lnTo>
                    <a:lnTo>
                      <a:pt x="29" y="42"/>
                    </a:lnTo>
                    <a:lnTo>
                      <a:pt x="29" y="43"/>
                    </a:lnTo>
                    <a:close/>
                    <a:moveTo>
                      <a:pt x="29" y="43"/>
                    </a:moveTo>
                    <a:lnTo>
                      <a:pt x="29" y="43"/>
                    </a:lnTo>
                    <a:lnTo>
                      <a:pt x="29" y="41"/>
                    </a:lnTo>
                    <a:lnTo>
                      <a:pt x="29" y="43"/>
                    </a:lnTo>
                    <a:close/>
                    <a:moveTo>
                      <a:pt x="29" y="41"/>
                    </a:moveTo>
                    <a:lnTo>
                      <a:pt x="29" y="41"/>
                    </a:lnTo>
                    <a:lnTo>
                      <a:pt x="29" y="42"/>
                    </a:lnTo>
                    <a:lnTo>
                      <a:pt x="29" y="41"/>
                    </a:lnTo>
                    <a:close/>
                    <a:moveTo>
                      <a:pt x="29" y="43"/>
                    </a:moveTo>
                    <a:cubicBezTo>
                      <a:pt x="29" y="43"/>
                      <a:pt x="29" y="43"/>
                      <a:pt x="29" y="43"/>
                    </a:cubicBezTo>
                    <a:lnTo>
                      <a:pt x="29" y="41"/>
                    </a:lnTo>
                    <a:cubicBezTo>
                      <a:pt x="29" y="41"/>
                      <a:pt x="29" y="41"/>
                      <a:pt x="29" y="41"/>
                    </a:cubicBezTo>
                    <a:lnTo>
                      <a:pt x="29" y="43"/>
                    </a:lnTo>
                    <a:close/>
                    <a:moveTo>
                      <a:pt x="29" y="43"/>
                    </a:moveTo>
                    <a:cubicBezTo>
                      <a:pt x="28" y="43"/>
                      <a:pt x="28" y="43"/>
                      <a:pt x="28" y="43"/>
                    </a:cubicBezTo>
                    <a:lnTo>
                      <a:pt x="28" y="42"/>
                    </a:lnTo>
                    <a:cubicBezTo>
                      <a:pt x="28" y="41"/>
                      <a:pt x="28" y="41"/>
                      <a:pt x="29" y="41"/>
                    </a:cubicBezTo>
                    <a:lnTo>
                      <a:pt x="29" y="43"/>
                    </a:lnTo>
                    <a:close/>
                    <a:moveTo>
                      <a:pt x="28" y="43"/>
                    </a:moveTo>
                    <a:cubicBezTo>
                      <a:pt x="27" y="43"/>
                      <a:pt x="27" y="44"/>
                      <a:pt x="27" y="45"/>
                    </a:cubicBezTo>
                    <a:lnTo>
                      <a:pt x="25" y="44"/>
                    </a:lnTo>
                    <a:cubicBezTo>
                      <a:pt x="26" y="43"/>
                      <a:pt x="27" y="42"/>
                      <a:pt x="28" y="42"/>
                    </a:cubicBezTo>
                    <a:lnTo>
                      <a:pt x="28" y="43"/>
                    </a:lnTo>
                    <a:close/>
                    <a:moveTo>
                      <a:pt x="27" y="45"/>
                    </a:moveTo>
                    <a:lnTo>
                      <a:pt x="27" y="45"/>
                    </a:lnTo>
                    <a:lnTo>
                      <a:pt x="26" y="44"/>
                    </a:lnTo>
                    <a:lnTo>
                      <a:pt x="27" y="45"/>
                    </a:lnTo>
                    <a:close/>
                    <a:moveTo>
                      <a:pt x="27" y="45"/>
                    </a:moveTo>
                    <a:cubicBezTo>
                      <a:pt x="27" y="45"/>
                      <a:pt x="27" y="45"/>
                      <a:pt x="27" y="45"/>
                    </a:cubicBezTo>
                    <a:lnTo>
                      <a:pt x="25" y="44"/>
                    </a:lnTo>
                    <a:cubicBezTo>
                      <a:pt x="25" y="44"/>
                      <a:pt x="25" y="44"/>
                      <a:pt x="25" y="44"/>
                    </a:cubicBezTo>
                    <a:lnTo>
                      <a:pt x="27" y="45"/>
                    </a:lnTo>
                    <a:close/>
                    <a:moveTo>
                      <a:pt x="25" y="44"/>
                    </a:moveTo>
                    <a:lnTo>
                      <a:pt x="25" y="44"/>
                    </a:lnTo>
                    <a:lnTo>
                      <a:pt x="26" y="44"/>
                    </a:lnTo>
                    <a:lnTo>
                      <a:pt x="25" y="44"/>
                    </a:lnTo>
                    <a:close/>
                    <a:moveTo>
                      <a:pt x="27" y="45"/>
                    </a:moveTo>
                    <a:cubicBezTo>
                      <a:pt x="27" y="45"/>
                      <a:pt x="27" y="46"/>
                      <a:pt x="27" y="46"/>
                    </a:cubicBezTo>
                    <a:lnTo>
                      <a:pt x="26" y="47"/>
                    </a:lnTo>
                    <a:cubicBezTo>
                      <a:pt x="25" y="46"/>
                      <a:pt x="25" y="45"/>
                      <a:pt x="25" y="44"/>
                    </a:cubicBezTo>
                    <a:lnTo>
                      <a:pt x="27" y="45"/>
                    </a:lnTo>
                    <a:close/>
                    <a:moveTo>
                      <a:pt x="26" y="47"/>
                    </a:moveTo>
                    <a:lnTo>
                      <a:pt x="26" y="47"/>
                    </a:lnTo>
                    <a:close/>
                    <a:moveTo>
                      <a:pt x="27" y="46"/>
                    </a:moveTo>
                    <a:cubicBezTo>
                      <a:pt x="27" y="47"/>
                      <a:pt x="28" y="47"/>
                      <a:pt x="28" y="47"/>
                    </a:cubicBezTo>
                    <a:lnTo>
                      <a:pt x="28" y="49"/>
                    </a:lnTo>
                    <a:cubicBezTo>
                      <a:pt x="27" y="48"/>
                      <a:pt x="26" y="48"/>
                      <a:pt x="26" y="47"/>
                    </a:cubicBezTo>
                    <a:lnTo>
                      <a:pt x="27" y="46"/>
                    </a:lnTo>
                    <a:close/>
                    <a:moveTo>
                      <a:pt x="28" y="49"/>
                    </a:moveTo>
                    <a:lnTo>
                      <a:pt x="28" y="49"/>
                    </a:lnTo>
                    <a:lnTo>
                      <a:pt x="28" y="48"/>
                    </a:lnTo>
                    <a:lnTo>
                      <a:pt x="28" y="49"/>
                    </a:lnTo>
                    <a:close/>
                    <a:moveTo>
                      <a:pt x="28" y="47"/>
                    </a:moveTo>
                    <a:lnTo>
                      <a:pt x="28" y="47"/>
                    </a:lnTo>
                    <a:lnTo>
                      <a:pt x="28" y="49"/>
                    </a:lnTo>
                    <a:lnTo>
                      <a:pt x="28" y="47"/>
                    </a:lnTo>
                    <a:close/>
                    <a:moveTo>
                      <a:pt x="32" y="16"/>
                    </a:moveTo>
                    <a:lnTo>
                      <a:pt x="30" y="30"/>
                    </a:lnTo>
                    <a:lnTo>
                      <a:pt x="28" y="30"/>
                    </a:lnTo>
                    <a:lnTo>
                      <a:pt x="31" y="15"/>
                    </a:lnTo>
                    <a:lnTo>
                      <a:pt x="32" y="16"/>
                    </a:lnTo>
                    <a:close/>
                    <a:moveTo>
                      <a:pt x="30" y="52"/>
                    </a:moveTo>
                    <a:lnTo>
                      <a:pt x="48" y="75"/>
                    </a:lnTo>
                    <a:lnTo>
                      <a:pt x="47" y="76"/>
                    </a:lnTo>
                    <a:lnTo>
                      <a:pt x="29" y="53"/>
                    </a:lnTo>
                    <a:lnTo>
                      <a:pt x="30" y="52"/>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1" name="Freeform 34">
                <a:extLst>
                  <a:ext uri="{FF2B5EF4-FFF2-40B4-BE49-F238E27FC236}">
                    <a16:creationId xmlns:a16="http://schemas.microsoft.com/office/drawing/2014/main" xmlns="" id="{952E7FC5-46D7-4187-8350-DE7B7072F1A6}"/>
                  </a:ext>
                </a:extLst>
              </p:cNvPr>
              <p:cNvSpPr>
                <a:spLocks noEditPoints="1"/>
              </p:cNvSpPr>
              <p:nvPr/>
            </p:nvSpPr>
            <p:spPr bwMode="auto">
              <a:xfrm>
                <a:off x="4347" y="1793"/>
                <a:ext cx="349" cy="504"/>
              </a:xfrm>
              <a:custGeom>
                <a:avLst/>
                <a:gdLst>
                  <a:gd name="T0" fmla="*/ 2201004 w 100"/>
                  <a:gd name="T1" fmla="*/ 2944671 h 146"/>
                  <a:gd name="T2" fmla="*/ 1785323 w 100"/>
                  <a:gd name="T3" fmla="*/ 1653548 h 146"/>
                  <a:gd name="T4" fmla="*/ 1980387 w 100"/>
                  <a:gd name="T5" fmla="*/ 1594179 h 146"/>
                  <a:gd name="T6" fmla="*/ 2201004 w 100"/>
                  <a:gd name="T7" fmla="*/ 1694147 h 146"/>
                  <a:gd name="T8" fmla="*/ 2068973 w 100"/>
                  <a:gd name="T9" fmla="*/ 1231935 h 146"/>
                  <a:gd name="T10" fmla="*/ 1873739 w 100"/>
                  <a:gd name="T11" fmla="*/ 1110374 h 146"/>
                  <a:gd name="T12" fmla="*/ 1564693 w 100"/>
                  <a:gd name="T13" fmla="*/ 1167716 h 146"/>
                  <a:gd name="T14" fmla="*/ 1256135 w 100"/>
                  <a:gd name="T15" fmla="*/ 847635 h 146"/>
                  <a:gd name="T16" fmla="*/ 706749 w 100"/>
                  <a:gd name="T17" fmla="*/ 724093 h 146"/>
                  <a:gd name="T18" fmla="*/ 0 w 100"/>
                  <a:gd name="T19" fmla="*/ 0 h 146"/>
                  <a:gd name="T20" fmla="*/ 327278 w 100"/>
                  <a:gd name="T21" fmla="*/ 788718 h 146"/>
                  <a:gd name="T22" fmla="*/ 529615 w 100"/>
                  <a:gd name="T23" fmla="*/ 986797 h 146"/>
                  <a:gd name="T24" fmla="*/ 970255 w 100"/>
                  <a:gd name="T25" fmla="*/ 1150566 h 146"/>
                  <a:gd name="T26" fmla="*/ 1103908 w 100"/>
                  <a:gd name="T27" fmla="*/ 1391247 h 146"/>
                  <a:gd name="T28" fmla="*/ 838221 w 100"/>
                  <a:gd name="T29" fmla="*/ 1512811 h 146"/>
                  <a:gd name="T30" fmla="*/ 706749 w 100"/>
                  <a:gd name="T31" fmla="*/ 1734343 h 146"/>
                  <a:gd name="T32" fmla="*/ 838221 w 100"/>
                  <a:gd name="T33" fmla="*/ 2115354 h 146"/>
                  <a:gd name="T34" fmla="*/ 1015356 w 100"/>
                  <a:gd name="T35" fmla="*/ 1891692 h 146"/>
                  <a:gd name="T36" fmla="*/ 1298971 w 100"/>
                  <a:gd name="T37" fmla="*/ 1793698 h 146"/>
                  <a:gd name="T38" fmla="*/ 1539320 w 100"/>
                  <a:gd name="T39" fmla="*/ 2944671 h 146"/>
                  <a:gd name="T40" fmla="*/ 2201004 w 100"/>
                  <a:gd name="T41" fmla="*/ 2944671 h 146"/>
                  <a:gd name="T42" fmla="*/ 2068973 w 100"/>
                  <a:gd name="T43" fmla="*/ 2821264 h 146"/>
                  <a:gd name="T44" fmla="*/ 1626249 w 100"/>
                  <a:gd name="T45" fmla="*/ 2821264 h 146"/>
                  <a:gd name="T46" fmla="*/ 1960790 w 100"/>
                  <a:gd name="T47" fmla="*/ 2680527 h 146"/>
                  <a:gd name="T48" fmla="*/ 1696723 w 100"/>
                  <a:gd name="T49" fmla="*/ 2039374 h 146"/>
                  <a:gd name="T50" fmla="*/ 1803384 w 100"/>
                  <a:gd name="T51" fmla="*/ 2704098 h 146"/>
                  <a:gd name="T52" fmla="*/ 1626249 w 100"/>
                  <a:gd name="T53" fmla="*/ 2079973 h 146"/>
                  <a:gd name="T54" fmla="*/ 1608188 w 100"/>
                  <a:gd name="T55" fmla="*/ 2680527 h 146"/>
                  <a:gd name="T56" fmla="*/ 1539320 w 100"/>
                  <a:gd name="T57" fmla="*/ 2079973 h 146"/>
                  <a:gd name="T58" fmla="*/ 1608188 w 100"/>
                  <a:gd name="T59" fmla="*/ 1710890 h 146"/>
                  <a:gd name="T60" fmla="*/ 1387568 w 100"/>
                  <a:gd name="T61" fmla="*/ 1231935 h 146"/>
                  <a:gd name="T62" fmla="*/ 1476155 w 100"/>
                  <a:gd name="T63" fmla="*/ 1710890 h 146"/>
                  <a:gd name="T64" fmla="*/ 1273637 w 100"/>
                  <a:gd name="T65" fmla="*/ 1267684 h 146"/>
                  <a:gd name="T66" fmla="*/ 1362185 w 100"/>
                  <a:gd name="T67" fmla="*/ 1734343 h 146"/>
                  <a:gd name="T68" fmla="*/ 1210555 w 100"/>
                  <a:gd name="T69" fmla="*/ 1291293 h 146"/>
                  <a:gd name="T70" fmla="*/ 1058803 w 100"/>
                  <a:gd name="T71" fmla="*/ 1069605 h 146"/>
                  <a:gd name="T72" fmla="*/ 618201 w 100"/>
                  <a:gd name="T73" fmla="*/ 864698 h 146"/>
                  <a:gd name="T74" fmla="*/ 397584 w 100"/>
                  <a:gd name="T75" fmla="*/ 502409 h 146"/>
                  <a:gd name="T76" fmla="*/ 177135 w 100"/>
                  <a:gd name="T77" fmla="*/ 240277 h 146"/>
                  <a:gd name="T78" fmla="*/ 2023869 w 100"/>
                  <a:gd name="T79" fmla="*/ 1472173 h 146"/>
                  <a:gd name="T80" fmla="*/ 1960790 w 100"/>
                  <a:gd name="T81" fmla="*/ 1267684 h 146"/>
                  <a:gd name="T82" fmla="*/ 1740219 w 100"/>
                  <a:gd name="T83" fmla="*/ 1512811 h 146"/>
                  <a:gd name="T84" fmla="*/ 1917172 w 100"/>
                  <a:gd name="T85" fmla="*/ 1431443 h 146"/>
                  <a:gd name="T86" fmla="*/ 1671354 w 100"/>
                  <a:gd name="T87" fmla="*/ 1267684 h 146"/>
                  <a:gd name="T88" fmla="*/ 1848353 w 100"/>
                  <a:gd name="T89" fmla="*/ 1231935 h 146"/>
                  <a:gd name="T90" fmla="*/ 838221 w 100"/>
                  <a:gd name="T91" fmla="*/ 1891692 h 146"/>
                  <a:gd name="T92" fmla="*/ 926773 w 100"/>
                  <a:gd name="T93" fmla="*/ 1775108 h 146"/>
                  <a:gd name="T94" fmla="*/ 795336 w 100"/>
                  <a:gd name="T95" fmla="*/ 1753098 h 146"/>
                  <a:gd name="T96" fmla="*/ 858379 w 100"/>
                  <a:gd name="T97" fmla="*/ 1653548 h 146"/>
                  <a:gd name="T98" fmla="*/ 1058803 w 100"/>
                  <a:gd name="T99" fmla="*/ 1753098 h 146"/>
                  <a:gd name="T100" fmla="*/ 1230752 w 100"/>
                  <a:gd name="T101" fmla="*/ 1676953 h 146"/>
                  <a:gd name="T102" fmla="*/ 990413 w 100"/>
                  <a:gd name="T103" fmla="*/ 1612779 h 146"/>
                  <a:gd name="T104" fmla="*/ 1167534 w 100"/>
                  <a:gd name="T105" fmla="*/ 1529971 h 146"/>
                  <a:gd name="T106" fmla="*/ 529615 w 100"/>
                  <a:gd name="T107" fmla="*/ 805461 h 146"/>
                  <a:gd name="T108" fmla="*/ 574719 w 100"/>
                  <a:gd name="T109" fmla="*/ 748081 h 146"/>
                  <a:gd name="T110" fmla="*/ 486168 w 100"/>
                  <a:gd name="T111" fmla="*/ 707350 h 146"/>
                  <a:gd name="T112" fmla="*/ 460799 w 100"/>
                  <a:gd name="T113" fmla="*/ 788718 h 146"/>
                  <a:gd name="T114" fmla="*/ 529615 w 100"/>
                  <a:gd name="T115" fmla="*/ 805461 h 146"/>
                  <a:gd name="T116" fmla="*/ 177135 w 100"/>
                  <a:gd name="T117" fmla="*/ 262287 h 146"/>
                  <a:gd name="T118" fmla="*/ 309169 w 100"/>
                  <a:gd name="T119" fmla="*/ 526549 h 146"/>
                  <a:gd name="T120" fmla="*/ 618201 w 100"/>
                  <a:gd name="T121" fmla="*/ 864698 h 146"/>
                  <a:gd name="T122" fmla="*/ 1230752 w 100"/>
                  <a:gd name="T123" fmla="*/ 1029006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146"/>
                  <a:gd name="T188" fmla="*/ 100 w 100"/>
                  <a:gd name="T189" fmla="*/ 146 h 1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146">
                    <a:moveTo>
                      <a:pt x="100" y="146"/>
                    </a:moveTo>
                    <a:lnTo>
                      <a:pt x="81" y="82"/>
                    </a:lnTo>
                    <a:lnTo>
                      <a:pt x="90" y="79"/>
                    </a:lnTo>
                    <a:lnTo>
                      <a:pt x="100" y="84"/>
                    </a:lnTo>
                    <a:lnTo>
                      <a:pt x="94" y="61"/>
                    </a:lnTo>
                    <a:lnTo>
                      <a:pt x="85" y="55"/>
                    </a:lnTo>
                    <a:lnTo>
                      <a:pt x="71" y="58"/>
                    </a:lnTo>
                    <a:cubicBezTo>
                      <a:pt x="71" y="58"/>
                      <a:pt x="65" y="45"/>
                      <a:pt x="57" y="42"/>
                    </a:cubicBezTo>
                    <a:cubicBezTo>
                      <a:pt x="48" y="39"/>
                      <a:pt x="36" y="39"/>
                      <a:pt x="32" y="36"/>
                    </a:cubicBezTo>
                    <a:cubicBezTo>
                      <a:pt x="28" y="32"/>
                      <a:pt x="0" y="0"/>
                      <a:pt x="0" y="0"/>
                    </a:cubicBezTo>
                    <a:lnTo>
                      <a:pt x="15" y="39"/>
                    </a:lnTo>
                    <a:cubicBezTo>
                      <a:pt x="18" y="44"/>
                      <a:pt x="21" y="47"/>
                      <a:pt x="24" y="49"/>
                    </a:cubicBezTo>
                    <a:cubicBezTo>
                      <a:pt x="30" y="51"/>
                      <a:pt x="42" y="54"/>
                      <a:pt x="44" y="57"/>
                    </a:cubicBezTo>
                    <a:cubicBezTo>
                      <a:pt x="46" y="60"/>
                      <a:pt x="50" y="69"/>
                      <a:pt x="50" y="69"/>
                    </a:cubicBezTo>
                    <a:lnTo>
                      <a:pt x="38" y="75"/>
                    </a:lnTo>
                    <a:lnTo>
                      <a:pt x="32" y="86"/>
                    </a:lnTo>
                    <a:lnTo>
                      <a:pt x="38" y="105"/>
                    </a:lnTo>
                    <a:lnTo>
                      <a:pt x="46" y="94"/>
                    </a:lnTo>
                    <a:lnTo>
                      <a:pt x="59" y="89"/>
                    </a:lnTo>
                    <a:lnTo>
                      <a:pt x="70" y="146"/>
                    </a:lnTo>
                    <a:lnTo>
                      <a:pt x="100" y="146"/>
                    </a:lnTo>
                    <a:close/>
                    <a:moveTo>
                      <a:pt x="94" y="140"/>
                    </a:moveTo>
                    <a:lnTo>
                      <a:pt x="74" y="140"/>
                    </a:lnTo>
                    <a:moveTo>
                      <a:pt x="89" y="133"/>
                    </a:moveTo>
                    <a:lnTo>
                      <a:pt x="77" y="101"/>
                    </a:lnTo>
                    <a:moveTo>
                      <a:pt x="82" y="134"/>
                    </a:moveTo>
                    <a:lnTo>
                      <a:pt x="74" y="103"/>
                    </a:lnTo>
                    <a:moveTo>
                      <a:pt x="73" y="133"/>
                    </a:moveTo>
                    <a:lnTo>
                      <a:pt x="70" y="103"/>
                    </a:lnTo>
                    <a:moveTo>
                      <a:pt x="73" y="85"/>
                    </a:moveTo>
                    <a:lnTo>
                      <a:pt x="63" y="61"/>
                    </a:lnTo>
                    <a:moveTo>
                      <a:pt x="67" y="85"/>
                    </a:moveTo>
                    <a:lnTo>
                      <a:pt x="58" y="63"/>
                    </a:lnTo>
                    <a:moveTo>
                      <a:pt x="62" y="86"/>
                    </a:moveTo>
                    <a:lnTo>
                      <a:pt x="55" y="64"/>
                    </a:lnTo>
                    <a:moveTo>
                      <a:pt x="48" y="53"/>
                    </a:moveTo>
                    <a:lnTo>
                      <a:pt x="28" y="43"/>
                    </a:lnTo>
                    <a:moveTo>
                      <a:pt x="18" y="25"/>
                    </a:moveTo>
                    <a:lnTo>
                      <a:pt x="8" y="12"/>
                    </a:lnTo>
                    <a:moveTo>
                      <a:pt x="92" y="73"/>
                    </a:moveTo>
                    <a:lnTo>
                      <a:pt x="89" y="63"/>
                    </a:lnTo>
                    <a:moveTo>
                      <a:pt x="79" y="75"/>
                    </a:moveTo>
                    <a:lnTo>
                      <a:pt x="87" y="71"/>
                    </a:lnTo>
                    <a:moveTo>
                      <a:pt x="76" y="63"/>
                    </a:moveTo>
                    <a:lnTo>
                      <a:pt x="84" y="61"/>
                    </a:lnTo>
                    <a:moveTo>
                      <a:pt x="38" y="94"/>
                    </a:moveTo>
                    <a:lnTo>
                      <a:pt x="42" y="88"/>
                    </a:lnTo>
                    <a:moveTo>
                      <a:pt x="36" y="87"/>
                    </a:moveTo>
                    <a:lnTo>
                      <a:pt x="39" y="82"/>
                    </a:lnTo>
                    <a:moveTo>
                      <a:pt x="48" y="87"/>
                    </a:moveTo>
                    <a:lnTo>
                      <a:pt x="56" y="83"/>
                    </a:lnTo>
                    <a:moveTo>
                      <a:pt x="45" y="80"/>
                    </a:moveTo>
                    <a:lnTo>
                      <a:pt x="53" y="76"/>
                    </a:lnTo>
                    <a:moveTo>
                      <a:pt x="24" y="40"/>
                    </a:moveTo>
                    <a:cubicBezTo>
                      <a:pt x="26" y="40"/>
                      <a:pt x="26" y="38"/>
                      <a:pt x="26" y="37"/>
                    </a:cubicBezTo>
                    <a:cubicBezTo>
                      <a:pt x="25" y="35"/>
                      <a:pt x="23" y="35"/>
                      <a:pt x="22" y="35"/>
                    </a:cubicBezTo>
                    <a:cubicBezTo>
                      <a:pt x="21" y="36"/>
                      <a:pt x="20" y="38"/>
                      <a:pt x="21" y="39"/>
                    </a:cubicBezTo>
                    <a:cubicBezTo>
                      <a:pt x="21" y="40"/>
                      <a:pt x="23" y="41"/>
                      <a:pt x="24" y="40"/>
                    </a:cubicBezTo>
                    <a:close/>
                    <a:moveTo>
                      <a:pt x="8" y="13"/>
                    </a:moveTo>
                    <a:lnTo>
                      <a:pt x="14" y="26"/>
                    </a:lnTo>
                    <a:moveTo>
                      <a:pt x="28" y="43"/>
                    </a:moveTo>
                    <a:lnTo>
                      <a:pt x="56" y="51"/>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2" name="Freeform 35">
                <a:extLst>
                  <a:ext uri="{FF2B5EF4-FFF2-40B4-BE49-F238E27FC236}">
                    <a16:creationId xmlns:a16="http://schemas.microsoft.com/office/drawing/2014/main" xmlns="" id="{62B4533A-671F-48A8-B49F-96CF2CB129E2}"/>
                  </a:ext>
                </a:extLst>
              </p:cNvPr>
              <p:cNvSpPr>
                <a:spLocks noEditPoints="1"/>
              </p:cNvSpPr>
              <p:nvPr/>
            </p:nvSpPr>
            <p:spPr bwMode="auto">
              <a:xfrm>
                <a:off x="4344" y="1789"/>
                <a:ext cx="355" cy="512"/>
              </a:xfrm>
              <a:custGeom>
                <a:avLst/>
                <a:gdLst>
                  <a:gd name="T0" fmla="*/ 1743419 w 102"/>
                  <a:gd name="T1" fmla="*/ 1702009 h 148"/>
                  <a:gd name="T2" fmla="*/ 1763358 w 102"/>
                  <a:gd name="T3" fmla="*/ 1726353 h 148"/>
                  <a:gd name="T4" fmla="*/ 2177020 w 102"/>
                  <a:gd name="T5" fmla="*/ 1743118 h 148"/>
                  <a:gd name="T6" fmla="*/ 2196959 w 102"/>
                  <a:gd name="T7" fmla="*/ 1743118 h 148"/>
                  <a:gd name="T8" fmla="*/ 2047299 w 102"/>
                  <a:gd name="T9" fmla="*/ 1268438 h 148"/>
                  <a:gd name="T10" fmla="*/ 2022808 w 102"/>
                  <a:gd name="T11" fmla="*/ 1292205 h 148"/>
                  <a:gd name="T12" fmla="*/ 1553410 w 102"/>
                  <a:gd name="T13" fmla="*/ 1234366 h 148"/>
                  <a:gd name="T14" fmla="*/ 1553410 w 102"/>
                  <a:gd name="T15" fmla="*/ 1210022 h 148"/>
                  <a:gd name="T16" fmla="*/ 1224576 w 102"/>
                  <a:gd name="T17" fmla="*/ 901777 h 148"/>
                  <a:gd name="T18" fmla="*/ 970323 w 102"/>
                  <a:gd name="T19" fmla="*/ 800636 h 148"/>
                  <a:gd name="T20" fmla="*/ 970323 w 102"/>
                  <a:gd name="T21" fmla="*/ 841915 h 148"/>
                  <a:gd name="T22" fmla="*/ 42833 w 102"/>
                  <a:gd name="T23" fmla="*/ 0 h 148"/>
                  <a:gd name="T24" fmla="*/ 42833 w 102"/>
                  <a:gd name="T25" fmla="*/ 0 h 148"/>
                  <a:gd name="T26" fmla="*/ 433601 w 102"/>
                  <a:gd name="T27" fmla="*/ 966656 h 148"/>
                  <a:gd name="T28" fmla="*/ 451480 w 102"/>
                  <a:gd name="T29" fmla="*/ 942900 h 148"/>
                  <a:gd name="T30" fmla="*/ 538779 w 102"/>
                  <a:gd name="T31" fmla="*/ 1025252 h 148"/>
                  <a:gd name="T32" fmla="*/ 643424 w 102"/>
                  <a:gd name="T33" fmla="*/ 1044003 h 148"/>
                  <a:gd name="T34" fmla="*/ 643424 w 102"/>
                  <a:gd name="T35" fmla="*/ 1067762 h 148"/>
                  <a:gd name="T36" fmla="*/ 1119980 w 102"/>
                  <a:gd name="T37" fmla="*/ 1435004 h 148"/>
                  <a:gd name="T38" fmla="*/ 840602 w 102"/>
                  <a:gd name="T39" fmla="*/ 1535979 h 148"/>
                  <a:gd name="T40" fmla="*/ 860409 w 102"/>
                  <a:gd name="T41" fmla="*/ 1559794 h 148"/>
                  <a:gd name="T42" fmla="*/ 710919 w 102"/>
                  <a:gd name="T43" fmla="*/ 1784361 h 148"/>
                  <a:gd name="T44" fmla="*/ 840602 w 102"/>
                  <a:gd name="T45" fmla="*/ 2218337 h 148"/>
                  <a:gd name="T46" fmla="*/ 860409 w 102"/>
                  <a:gd name="T47" fmla="*/ 2193996 h 148"/>
                  <a:gd name="T48" fmla="*/ 1291949 w 102"/>
                  <a:gd name="T49" fmla="*/ 1844224 h 148"/>
                  <a:gd name="T50" fmla="*/ 1291949 w 102"/>
                  <a:gd name="T51" fmla="*/ 1827335 h 148"/>
                  <a:gd name="T52" fmla="*/ 1528459 w 102"/>
                  <a:gd name="T53" fmla="*/ 3035911 h 148"/>
                  <a:gd name="T54" fmla="*/ 1528459 w 102"/>
                  <a:gd name="T55" fmla="*/ 3035911 h 148"/>
                  <a:gd name="T56" fmla="*/ 2047299 w 102"/>
                  <a:gd name="T57" fmla="*/ 2893647 h 148"/>
                  <a:gd name="T58" fmla="*/ 1676094 w 102"/>
                  <a:gd name="T59" fmla="*/ 2093011 h 148"/>
                  <a:gd name="T60" fmla="*/ 1763358 w 102"/>
                  <a:gd name="T61" fmla="*/ 2769771 h 148"/>
                  <a:gd name="T62" fmla="*/ 1354297 w 102"/>
                  <a:gd name="T63" fmla="*/ 1268438 h 148"/>
                  <a:gd name="T64" fmla="*/ 1484015 w 102"/>
                  <a:gd name="T65" fmla="*/ 1743118 h 148"/>
                  <a:gd name="T66" fmla="*/ 1057632 w 102"/>
                  <a:gd name="T67" fmla="*/ 1108881 h 148"/>
                  <a:gd name="T68" fmla="*/ 217030 w 102"/>
                  <a:gd name="T69" fmla="*/ 267541 h 148"/>
                  <a:gd name="T70" fmla="*/ 2004894 w 102"/>
                  <a:gd name="T71" fmla="*/ 1518675 h 148"/>
                  <a:gd name="T72" fmla="*/ 1830732 w 102"/>
                  <a:gd name="T73" fmla="*/ 1251096 h 148"/>
                  <a:gd name="T74" fmla="*/ 860409 w 102"/>
                  <a:gd name="T75" fmla="*/ 1950796 h 148"/>
                  <a:gd name="T76" fmla="*/ 1032549 w 102"/>
                  <a:gd name="T77" fmla="*/ 1784361 h 148"/>
                  <a:gd name="T78" fmla="*/ 1162218 w 102"/>
                  <a:gd name="T79" fmla="*/ 1601024 h 148"/>
                  <a:gd name="T80" fmla="*/ 538779 w 102"/>
                  <a:gd name="T81" fmla="*/ 841915 h 148"/>
                  <a:gd name="T82" fmla="*/ 556115 w 102"/>
                  <a:gd name="T83" fmla="*/ 860668 h 148"/>
                  <a:gd name="T84" fmla="*/ 538779 w 102"/>
                  <a:gd name="T85" fmla="*/ 841915 h 148"/>
                  <a:gd name="T86" fmla="*/ 581201 w 102"/>
                  <a:gd name="T87" fmla="*/ 759566 h 148"/>
                  <a:gd name="T88" fmla="*/ 556115 w 102"/>
                  <a:gd name="T89" fmla="*/ 776462 h 148"/>
                  <a:gd name="T90" fmla="*/ 494313 w 102"/>
                  <a:gd name="T91" fmla="*/ 759566 h 148"/>
                  <a:gd name="T92" fmla="*/ 494313 w 102"/>
                  <a:gd name="T93" fmla="*/ 759566 h 148"/>
                  <a:gd name="T94" fmla="*/ 494313 w 102"/>
                  <a:gd name="T95" fmla="*/ 740189 h 148"/>
                  <a:gd name="T96" fmla="*/ 494313 w 102"/>
                  <a:gd name="T97" fmla="*/ 740189 h 148"/>
                  <a:gd name="T98" fmla="*/ 494313 w 102"/>
                  <a:gd name="T99" fmla="*/ 759566 h 148"/>
                  <a:gd name="T100" fmla="*/ 451480 w 102"/>
                  <a:gd name="T101" fmla="*/ 759566 h 148"/>
                  <a:gd name="T102" fmla="*/ 494313 w 102"/>
                  <a:gd name="T103" fmla="*/ 776462 h 148"/>
                  <a:gd name="T104" fmla="*/ 476434 w 102"/>
                  <a:gd name="T105" fmla="*/ 817574 h 148"/>
                  <a:gd name="T106" fmla="*/ 494313 w 102"/>
                  <a:gd name="T107" fmla="*/ 841915 h 148"/>
                  <a:gd name="T108" fmla="*/ 538779 w 102"/>
                  <a:gd name="T109" fmla="*/ 860668 h 148"/>
                  <a:gd name="T110" fmla="*/ 538779 w 102"/>
                  <a:gd name="T111" fmla="*/ 841915 h 148"/>
                  <a:gd name="T112" fmla="*/ 217030 w 102"/>
                  <a:gd name="T113" fmla="*/ 267541 h 1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148"/>
                  <a:gd name="T173" fmla="*/ 102 w 102"/>
                  <a:gd name="T174" fmla="*/ 148 h 1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148">
                    <a:moveTo>
                      <a:pt x="100" y="147"/>
                    </a:moveTo>
                    <a:lnTo>
                      <a:pt x="81" y="83"/>
                    </a:lnTo>
                    <a:lnTo>
                      <a:pt x="82" y="83"/>
                    </a:lnTo>
                    <a:lnTo>
                      <a:pt x="102" y="147"/>
                    </a:lnTo>
                    <a:lnTo>
                      <a:pt x="100" y="147"/>
                    </a:lnTo>
                    <a:close/>
                    <a:moveTo>
                      <a:pt x="81" y="83"/>
                    </a:moveTo>
                    <a:lnTo>
                      <a:pt x="81" y="83"/>
                    </a:lnTo>
                    <a:lnTo>
                      <a:pt x="82" y="83"/>
                    </a:lnTo>
                    <a:lnTo>
                      <a:pt x="81" y="83"/>
                    </a:lnTo>
                    <a:close/>
                    <a:moveTo>
                      <a:pt x="81" y="83"/>
                    </a:moveTo>
                    <a:lnTo>
                      <a:pt x="91" y="80"/>
                    </a:lnTo>
                    <a:lnTo>
                      <a:pt x="92" y="81"/>
                    </a:lnTo>
                    <a:lnTo>
                      <a:pt x="82" y="84"/>
                    </a:lnTo>
                    <a:lnTo>
                      <a:pt x="81" y="83"/>
                    </a:lnTo>
                    <a:close/>
                    <a:moveTo>
                      <a:pt x="91" y="80"/>
                    </a:moveTo>
                    <a:lnTo>
                      <a:pt x="92" y="80"/>
                    </a:lnTo>
                    <a:lnTo>
                      <a:pt x="91" y="80"/>
                    </a:lnTo>
                    <a:close/>
                    <a:moveTo>
                      <a:pt x="92" y="80"/>
                    </a:moveTo>
                    <a:lnTo>
                      <a:pt x="101" y="84"/>
                    </a:lnTo>
                    <a:lnTo>
                      <a:pt x="101" y="85"/>
                    </a:lnTo>
                    <a:lnTo>
                      <a:pt x="91" y="81"/>
                    </a:lnTo>
                    <a:lnTo>
                      <a:pt x="92" y="80"/>
                    </a:lnTo>
                    <a:close/>
                    <a:moveTo>
                      <a:pt x="102" y="85"/>
                    </a:moveTo>
                    <a:lnTo>
                      <a:pt x="102" y="86"/>
                    </a:lnTo>
                    <a:lnTo>
                      <a:pt x="101" y="85"/>
                    </a:lnTo>
                    <a:lnTo>
                      <a:pt x="102" y="85"/>
                    </a:lnTo>
                    <a:close/>
                    <a:moveTo>
                      <a:pt x="100" y="85"/>
                    </a:moveTo>
                    <a:lnTo>
                      <a:pt x="94" y="62"/>
                    </a:lnTo>
                    <a:lnTo>
                      <a:pt x="95" y="62"/>
                    </a:lnTo>
                    <a:lnTo>
                      <a:pt x="102" y="85"/>
                    </a:lnTo>
                    <a:lnTo>
                      <a:pt x="100" y="85"/>
                    </a:lnTo>
                    <a:close/>
                    <a:moveTo>
                      <a:pt x="95" y="61"/>
                    </a:moveTo>
                    <a:lnTo>
                      <a:pt x="95" y="62"/>
                    </a:lnTo>
                    <a:lnTo>
                      <a:pt x="95" y="61"/>
                    </a:lnTo>
                    <a:close/>
                    <a:moveTo>
                      <a:pt x="94" y="63"/>
                    </a:moveTo>
                    <a:lnTo>
                      <a:pt x="85" y="56"/>
                    </a:lnTo>
                    <a:lnTo>
                      <a:pt x="86" y="55"/>
                    </a:lnTo>
                    <a:lnTo>
                      <a:pt x="95" y="61"/>
                    </a:lnTo>
                    <a:lnTo>
                      <a:pt x="94" y="63"/>
                    </a:lnTo>
                    <a:close/>
                    <a:moveTo>
                      <a:pt x="85" y="55"/>
                    </a:moveTo>
                    <a:lnTo>
                      <a:pt x="86" y="55"/>
                    </a:lnTo>
                    <a:lnTo>
                      <a:pt x="86" y="56"/>
                    </a:lnTo>
                    <a:lnTo>
                      <a:pt x="85" y="55"/>
                    </a:lnTo>
                    <a:close/>
                    <a:moveTo>
                      <a:pt x="86" y="56"/>
                    </a:moveTo>
                    <a:lnTo>
                      <a:pt x="72" y="60"/>
                    </a:lnTo>
                    <a:lnTo>
                      <a:pt x="71" y="58"/>
                    </a:lnTo>
                    <a:lnTo>
                      <a:pt x="85" y="55"/>
                    </a:lnTo>
                    <a:lnTo>
                      <a:pt x="86" y="56"/>
                    </a:lnTo>
                    <a:close/>
                    <a:moveTo>
                      <a:pt x="72" y="60"/>
                    </a:moveTo>
                    <a:lnTo>
                      <a:pt x="71" y="60"/>
                    </a:lnTo>
                    <a:lnTo>
                      <a:pt x="71" y="59"/>
                    </a:lnTo>
                    <a:lnTo>
                      <a:pt x="72" y="59"/>
                    </a:lnTo>
                    <a:lnTo>
                      <a:pt x="72" y="60"/>
                    </a:lnTo>
                    <a:close/>
                    <a:moveTo>
                      <a:pt x="71" y="59"/>
                    </a:moveTo>
                    <a:cubicBezTo>
                      <a:pt x="71" y="59"/>
                      <a:pt x="65" y="47"/>
                      <a:pt x="57" y="44"/>
                    </a:cubicBezTo>
                    <a:lnTo>
                      <a:pt x="58" y="42"/>
                    </a:lnTo>
                    <a:cubicBezTo>
                      <a:pt x="66" y="46"/>
                      <a:pt x="72" y="59"/>
                      <a:pt x="72" y="59"/>
                    </a:cubicBezTo>
                    <a:lnTo>
                      <a:pt x="71" y="59"/>
                    </a:lnTo>
                    <a:close/>
                    <a:moveTo>
                      <a:pt x="57" y="44"/>
                    </a:moveTo>
                    <a:lnTo>
                      <a:pt x="57" y="44"/>
                    </a:lnTo>
                    <a:lnTo>
                      <a:pt x="58" y="42"/>
                    </a:lnTo>
                    <a:lnTo>
                      <a:pt x="57" y="44"/>
                    </a:lnTo>
                    <a:close/>
                    <a:moveTo>
                      <a:pt x="57" y="44"/>
                    </a:moveTo>
                    <a:cubicBezTo>
                      <a:pt x="54" y="42"/>
                      <a:pt x="49" y="41"/>
                      <a:pt x="45" y="41"/>
                    </a:cubicBezTo>
                    <a:lnTo>
                      <a:pt x="45" y="39"/>
                    </a:lnTo>
                    <a:cubicBezTo>
                      <a:pt x="49" y="40"/>
                      <a:pt x="54" y="41"/>
                      <a:pt x="58" y="42"/>
                    </a:cubicBezTo>
                    <a:lnTo>
                      <a:pt x="57" y="44"/>
                    </a:lnTo>
                    <a:close/>
                    <a:moveTo>
                      <a:pt x="45" y="41"/>
                    </a:moveTo>
                    <a:cubicBezTo>
                      <a:pt x="40" y="40"/>
                      <a:pt x="35" y="39"/>
                      <a:pt x="33" y="37"/>
                    </a:cubicBezTo>
                    <a:lnTo>
                      <a:pt x="34" y="36"/>
                    </a:lnTo>
                    <a:cubicBezTo>
                      <a:pt x="36" y="38"/>
                      <a:pt x="40" y="39"/>
                      <a:pt x="45" y="39"/>
                    </a:cubicBezTo>
                    <a:lnTo>
                      <a:pt x="45" y="41"/>
                    </a:lnTo>
                    <a:close/>
                    <a:moveTo>
                      <a:pt x="33" y="37"/>
                    </a:moveTo>
                    <a:cubicBezTo>
                      <a:pt x="28" y="34"/>
                      <a:pt x="1" y="1"/>
                      <a:pt x="0" y="1"/>
                    </a:cubicBezTo>
                    <a:lnTo>
                      <a:pt x="2" y="0"/>
                    </a:lnTo>
                    <a:cubicBezTo>
                      <a:pt x="2" y="0"/>
                      <a:pt x="29" y="32"/>
                      <a:pt x="34" y="36"/>
                    </a:cubicBezTo>
                    <a:lnTo>
                      <a:pt x="33" y="37"/>
                    </a:lnTo>
                    <a:close/>
                    <a:moveTo>
                      <a:pt x="0" y="1"/>
                    </a:moveTo>
                    <a:lnTo>
                      <a:pt x="2" y="0"/>
                    </a:lnTo>
                    <a:lnTo>
                      <a:pt x="1" y="1"/>
                    </a:lnTo>
                    <a:lnTo>
                      <a:pt x="0" y="1"/>
                    </a:lnTo>
                    <a:close/>
                    <a:moveTo>
                      <a:pt x="2" y="0"/>
                    </a:moveTo>
                    <a:lnTo>
                      <a:pt x="17" y="40"/>
                    </a:lnTo>
                    <a:lnTo>
                      <a:pt x="15" y="40"/>
                    </a:lnTo>
                    <a:lnTo>
                      <a:pt x="0" y="1"/>
                    </a:lnTo>
                    <a:lnTo>
                      <a:pt x="2" y="0"/>
                    </a:lnTo>
                    <a:close/>
                    <a:moveTo>
                      <a:pt x="15" y="40"/>
                    </a:moveTo>
                    <a:lnTo>
                      <a:pt x="15" y="40"/>
                    </a:lnTo>
                    <a:lnTo>
                      <a:pt x="16" y="40"/>
                    </a:lnTo>
                    <a:lnTo>
                      <a:pt x="15" y="40"/>
                    </a:lnTo>
                    <a:close/>
                    <a:moveTo>
                      <a:pt x="16" y="40"/>
                    </a:moveTo>
                    <a:cubicBezTo>
                      <a:pt x="18" y="42"/>
                      <a:pt x="19" y="44"/>
                      <a:pt x="21" y="46"/>
                    </a:cubicBezTo>
                    <a:lnTo>
                      <a:pt x="20" y="47"/>
                    </a:lnTo>
                    <a:cubicBezTo>
                      <a:pt x="18" y="45"/>
                      <a:pt x="17" y="43"/>
                      <a:pt x="15" y="40"/>
                    </a:cubicBezTo>
                    <a:lnTo>
                      <a:pt x="16" y="40"/>
                    </a:lnTo>
                    <a:close/>
                    <a:moveTo>
                      <a:pt x="21" y="46"/>
                    </a:moveTo>
                    <a:cubicBezTo>
                      <a:pt x="22" y="47"/>
                      <a:pt x="24" y="48"/>
                      <a:pt x="26" y="49"/>
                    </a:cubicBezTo>
                    <a:lnTo>
                      <a:pt x="25" y="50"/>
                    </a:lnTo>
                    <a:cubicBezTo>
                      <a:pt x="23" y="50"/>
                      <a:pt x="21" y="48"/>
                      <a:pt x="20" y="47"/>
                    </a:cubicBezTo>
                    <a:lnTo>
                      <a:pt x="21" y="46"/>
                    </a:lnTo>
                    <a:close/>
                    <a:moveTo>
                      <a:pt x="26" y="49"/>
                    </a:moveTo>
                    <a:lnTo>
                      <a:pt x="26" y="49"/>
                    </a:lnTo>
                    <a:lnTo>
                      <a:pt x="25" y="50"/>
                    </a:lnTo>
                    <a:lnTo>
                      <a:pt x="26" y="49"/>
                    </a:lnTo>
                    <a:close/>
                    <a:moveTo>
                      <a:pt x="26" y="49"/>
                    </a:moveTo>
                    <a:lnTo>
                      <a:pt x="26" y="49"/>
                    </a:lnTo>
                    <a:lnTo>
                      <a:pt x="25" y="50"/>
                    </a:lnTo>
                    <a:lnTo>
                      <a:pt x="26" y="49"/>
                    </a:lnTo>
                    <a:close/>
                    <a:moveTo>
                      <a:pt x="25" y="50"/>
                    </a:moveTo>
                    <a:lnTo>
                      <a:pt x="25" y="50"/>
                    </a:lnTo>
                    <a:close/>
                    <a:moveTo>
                      <a:pt x="26" y="49"/>
                    </a:moveTo>
                    <a:cubicBezTo>
                      <a:pt x="27" y="50"/>
                      <a:pt x="29" y="50"/>
                      <a:pt x="30" y="51"/>
                    </a:cubicBezTo>
                    <a:lnTo>
                      <a:pt x="30" y="52"/>
                    </a:lnTo>
                    <a:cubicBezTo>
                      <a:pt x="28" y="51"/>
                      <a:pt x="26" y="51"/>
                      <a:pt x="25" y="50"/>
                    </a:cubicBezTo>
                    <a:lnTo>
                      <a:pt x="26" y="49"/>
                    </a:lnTo>
                    <a:close/>
                    <a:moveTo>
                      <a:pt x="30" y="51"/>
                    </a:moveTo>
                    <a:cubicBezTo>
                      <a:pt x="36" y="53"/>
                      <a:pt x="44" y="55"/>
                      <a:pt x="45" y="57"/>
                    </a:cubicBezTo>
                    <a:lnTo>
                      <a:pt x="44" y="58"/>
                    </a:lnTo>
                    <a:cubicBezTo>
                      <a:pt x="43" y="56"/>
                      <a:pt x="36" y="54"/>
                      <a:pt x="30" y="52"/>
                    </a:cubicBezTo>
                    <a:lnTo>
                      <a:pt x="30" y="51"/>
                    </a:lnTo>
                    <a:close/>
                    <a:moveTo>
                      <a:pt x="45" y="57"/>
                    </a:moveTo>
                    <a:cubicBezTo>
                      <a:pt x="48" y="61"/>
                      <a:pt x="52" y="70"/>
                      <a:pt x="52" y="70"/>
                    </a:cubicBezTo>
                    <a:lnTo>
                      <a:pt x="50" y="71"/>
                    </a:lnTo>
                    <a:cubicBezTo>
                      <a:pt x="50" y="71"/>
                      <a:pt x="47" y="61"/>
                      <a:pt x="44" y="58"/>
                    </a:cubicBezTo>
                    <a:lnTo>
                      <a:pt x="45" y="57"/>
                    </a:lnTo>
                    <a:close/>
                    <a:moveTo>
                      <a:pt x="52" y="70"/>
                    </a:moveTo>
                    <a:lnTo>
                      <a:pt x="52" y="71"/>
                    </a:lnTo>
                    <a:lnTo>
                      <a:pt x="51" y="71"/>
                    </a:lnTo>
                    <a:lnTo>
                      <a:pt x="51" y="70"/>
                    </a:lnTo>
                    <a:lnTo>
                      <a:pt x="52" y="70"/>
                    </a:lnTo>
                    <a:close/>
                    <a:moveTo>
                      <a:pt x="51" y="71"/>
                    </a:moveTo>
                    <a:lnTo>
                      <a:pt x="39" y="76"/>
                    </a:lnTo>
                    <a:lnTo>
                      <a:pt x="39" y="75"/>
                    </a:lnTo>
                    <a:lnTo>
                      <a:pt x="51" y="70"/>
                    </a:lnTo>
                    <a:lnTo>
                      <a:pt x="51" y="71"/>
                    </a:lnTo>
                    <a:close/>
                    <a:moveTo>
                      <a:pt x="39" y="75"/>
                    </a:moveTo>
                    <a:lnTo>
                      <a:pt x="39" y="75"/>
                    </a:lnTo>
                    <a:lnTo>
                      <a:pt x="39" y="76"/>
                    </a:lnTo>
                    <a:lnTo>
                      <a:pt x="39" y="75"/>
                    </a:lnTo>
                    <a:close/>
                    <a:moveTo>
                      <a:pt x="40" y="76"/>
                    </a:moveTo>
                    <a:lnTo>
                      <a:pt x="34" y="87"/>
                    </a:lnTo>
                    <a:lnTo>
                      <a:pt x="33" y="87"/>
                    </a:lnTo>
                    <a:lnTo>
                      <a:pt x="39" y="75"/>
                    </a:lnTo>
                    <a:lnTo>
                      <a:pt x="40" y="76"/>
                    </a:lnTo>
                    <a:close/>
                    <a:moveTo>
                      <a:pt x="33" y="87"/>
                    </a:moveTo>
                    <a:lnTo>
                      <a:pt x="33" y="87"/>
                    </a:lnTo>
                    <a:close/>
                    <a:moveTo>
                      <a:pt x="34" y="87"/>
                    </a:moveTo>
                    <a:lnTo>
                      <a:pt x="40" y="106"/>
                    </a:lnTo>
                    <a:lnTo>
                      <a:pt x="39" y="107"/>
                    </a:lnTo>
                    <a:lnTo>
                      <a:pt x="33" y="87"/>
                    </a:lnTo>
                    <a:lnTo>
                      <a:pt x="34" y="87"/>
                    </a:lnTo>
                    <a:close/>
                    <a:moveTo>
                      <a:pt x="40" y="107"/>
                    </a:moveTo>
                    <a:lnTo>
                      <a:pt x="39" y="108"/>
                    </a:lnTo>
                    <a:lnTo>
                      <a:pt x="39" y="107"/>
                    </a:lnTo>
                    <a:lnTo>
                      <a:pt x="39" y="106"/>
                    </a:lnTo>
                    <a:lnTo>
                      <a:pt x="40" y="107"/>
                    </a:lnTo>
                    <a:close/>
                    <a:moveTo>
                      <a:pt x="39" y="106"/>
                    </a:moveTo>
                    <a:lnTo>
                      <a:pt x="47" y="95"/>
                    </a:lnTo>
                    <a:lnTo>
                      <a:pt x="48" y="95"/>
                    </a:lnTo>
                    <a:lnTo>
                      <a:pt x="40" y="107"/>
                    </a:lnTo>
                    <a:lnTo>
                      <a:pt x="39" y="106"/>
                    </a:lnTo>
                    <a:close/>
                    <a:moveTo>
                      <a:pt x="47" y="95"/>
                    </a:moveTo>
                    <a:lnTo>
                      <a:pt x="47" y="94"/>
                    </a:lnTo>
                    <a:lnTo>
                      <a:pt x="47" y="95"/>
                    </a:lnTo>
                    <a:close/>
                    <a:moveTo>
                      <a:pt x="47" y="94"/>
                    </a:moveTo>
                    <a:lnTo>
                      <a:pt x="60" y="89"/>
                    </a:lnTo>
                    <a:lnTo>
                      <a:pt x="60" y="90"/>
                    </a:lnTo>
                    <a:lnTo>
                      <a:pt x="48" y="96"/>
                    </a:lnTo>
                    <a:lnTo>
                      <a:pt x="47" y="94"/>
                    </a:lnTo>
                    <a:close/>
                    <a:moveTo>
                      <a:pt x="60" y="89"/>
                    </a:moveTo>
                    <a:lnTo>
                      <a:pt x="61" y="88"/>
                    </a:lnTo>
                    <a:lnTo>
                      <a:pt x="61" y="89"/>
                    </a:lnTo>
                    <a:lnTo>
                      <a:pt x="60" y="90"/>
                    </a:lnTo>
                    <a:lnTo>
                      <a:pt x="60" y="89"/>
                    </a:lnTo>
                    <a:close/>
                    <a:moveTo>
                      <a:pt x="61" y="89"/>
                    </a:moveTo>
                    <a:lnTo>
                      <a:pt x="72" y="147"/>
                    </a:lnTo>
                    <a:lnTo>
                      <a:pt x="71" y="147"/>
                    </a:lnTo>
                    <a:lnTo>
                      <a:pt x="59" y="90"/>
                    </a:lnTo>
                    <a:lnTo>
                      <a:pt x="61" y="89"/>
                    </a:lnTo>
                    <a:close/>
                    <a:moveTo>
                      <a:pt x="71" y="148"/>
                    </a:moveTo>
                    <a:lnTo>
                      <a:pt x="71" y="148"/>
                    </a:lnTo>
                    <a:lnTo>
                      <a:pt x="71" y="147"/>
                    </a:lnTo>
                    <a:lnTo>
                      <a:pt x="71" y="148"/>
                    </a:lnTo>
                    <a:close/>
                    <a:moveTo>
                      <a:pt x="71" y="146"/>
                    </a:moveTo>
                    <a:lnTo>
                      <a:pt x="101" y="146"/>
                    </a:lnTo>
                    <a:lnTo>
                      <a:pt x="101" y="148"/>
                    </a:lnTo>
                    <a:lnTo>
                      <a:pt x="71" y="148"/>
                    </a:lnTo>
                    <a:lnTo>
                      <a:pt x="71" y="146"/>
                    </a:lnTo>
                    <a:close/>
                    <a:moveTo>
                      <a:pt x="102" y="147"/>
                    </a:moveTo>
                    <a:lnTo>
                      <a:pt x="102" y="148"/>
                    </a:lnTo>
                    <a:lnTo>
                      <a:pt x="101" y="148"/>
                    </a:lnTo>
                    <a:lnTo>
                      <a:pt x="101" y="147"/>
                    </a:lnTo>
                    <a:lnTo>
                      <a:pt x="102" y="147"/>
                    </a:lnTo>
                    <a:close/>
                    <a:moveTo>
                      <a:pt x="95" y="141"/>
                    </a:moveTo>
                    <a:lnTo>
                      <a:pt x="75" y="142"/>
                    </a:lnTo>
                    <a:lnTo>
                      <a:pt x="75" y="140"/>
                    </a:lnTo>
                    <a:lnTo>
                      <a:pt x="95" y="140"/>
                    </a:lnTo>
                    <a:lnTo>
                      <a:pt x="95" y="141"/>
                    </a:lnTo>
                    <a:close/>
                    <a:moveTo>
                      <a:pt x="89" y="134"/>
                    </a:moveTo>
                    <a:lnTo>
                      <a:pt x="77" y="103"/>
                    </a:lnTo>
                    <a:lnTo>
                      <a:pt x="78" y="102"/>
                    </a:lnTo>
                    <a:lnTo>
                      <a:pt x="90" y="134"/>
                    </a:lnTo>
                    <a:lnTo>
                      <a:pt x="89" y="134"/>
                    </a:lnTo>
                    <a:close/>
                    <a:moveTo>
                      <a:pt x="82" y="135"/>
                    </a:moveTo>
                    <a:lnTo>
                      <a:pt x="74" y="104"/>
                    </a:lnTo>
                    <a:lnTo>
                      <a:pt x="75" y="103"/>
                    </a:lnTo>
                    <a:lnTo>
                      <a:pt x="83" y="135"/>
                    </a:lnTo>
                    <a:lnTo>
                      <a:pt x="82" y="135"/>
                    </a:lnTo>
                    <a:close/>
                    <a:moveTo>
                      <a:pt x="73" y="134"/>
                    </a:moveTo>
                    <a:lnTo>
                      <a:pt x="70" y="104"/>
                    </a:lnTo>
                    <a:lnTo>
                      <a:pt x="72" y="104"/>
                    </a:lnTo>
                    <a:lnTo>
                      <a:pt x="75" y="134"/>
                    </a:lnTo>
                    <a:lnTo>
                      <a:pt x="73" y="134"/>
                    </a:lnTo>
                    <a:close/>
                    <a:moveTo>
                      <a:pt x="74" y="86"/>
                    </a:moveTo>
                    <a:lnTo>
                      <a:pt x="63" y="62"/>
                    </a:lnTo>
                    <a:lnTo>
                      <a:pt x="65" y="62"/>
                    </a:lnTo>
                    <a:lnTo>
                      <a:pt x="75" y="86"/>
                    </a:lnTo>
                    <a:lnTo>
                      <a:pt x="74" y="86"/>
                    </a:lnTo>
                    <a:close/>
                    <a:moveTo>
                      <a:pt x="67" y="86"/>
                    </a:moveTo>
                    <a:lnTo>
                      <a:pt x="58" y="64"/>
                    </a:lnTo>
                    <a:lnTo>
                      <a:pt x="59" y="63"/>
                    </a:lnTo>
                    <a:lnTo>
                      <a:pt x="69" y="85"/>
                    </a:lnTo>
                    <a:lnTo>
                      <a:pt x="67" y="86"/>
                    </a:lnTo>
                    <a:close/>
                    <a:moveTo>
                      <a:pt x="62" y="87"/>
                    </a:moveTo>
                    <a:lnTo>
                      <a:pt x="56" y="65"/>
                    </a:lnTo>
                    <a:lnTo>
                      <a:pt x="57" y="65"/>
                    </a:lnTo>
                    <a:lnTo>
                      <a:pt x="63" y="87"/>
                    </a:lnTo>
                    <a:lnTo>
                      <a:pt x="62" y="87"/>
                    </a:lnTo>
                    <a:close/>
                    <a:moveTo>
                      <a:pt x="49" y="54"/>
                    </a:moveTo>
                    <a:lnTo>
                      <a:pt x="29" y="45"/>
                    </a:lnTo>
                    <a:lnTo>
                      <a:pt x="29" y="43"/>
                    </a:lnTo>
                    <a:lnTo>
                      <a:pt x="50" y="53"/>
                    </a:lnTo>
                    <a:lnTo>
                      <a:pt x="49" y="54"/>
                    </a:lnTo>
                    <a:close/>
                    <a:moveTo>
                      <a:pt x="18" y="27"/>
                    </a:moveTo>
                    <a:lnTo>
                      <a:pt x="8" y="14"/>
                    </a:lnTo>
                    <a:lnTo>
                      <a:pt x="10" y="13"/>
                    </a:lnTo>
                    <a:lnTo>
                      <a:pt x="19" y="26"/>
                    </a:lnTo>
                    <a:lnTo>
                      <a:pt x="18" y="27"/>
                    </a:lnTo>
                    <a:close/>
                    <a:moveTo>
                      <a:pt x="93" y="74"/>
                    </a:moveTo>
                    <a:lnTo>
                      <a:pt x="89" y="64"/>
                    </a:lnTo>
                    <a:lnTo>
                      <a:pt x="91" y="64"/>
                    </a:lnTo>
                    <a:lnTo>
                      <a:pt x="94" y="73"/>
                    </a:lnTo>
                    <a:lnTo>
                      <a:pt x="93" y="74"/>
                    </a:lnTo>
                    <a:close/>
                    <a:moveTo>
                      <a:pt x="80" y="76"/>
                    </a:moveTo>
                    <a:lnTo>
                      <a:pt x="87" y="71"/>
                    </a:lnTo>
                    <a:lnTo>
                      <a:pt x="88" y="73"/>
                    </a:lnTo>
                    <a:lnTo>
                      <a:pt x="80" y="77"/>
                    </a:lnTo>
                    <a:lnTo>
                      <a:pt x="80" y="76"/>
                    </a:lnTo>
                    <a:close/>
                    <a:moveTo>
                      <a:pt x="77" y="64"/>
                    </a:moveTo>
                    <a:lnTo>
                      <a:pt x="85" y="61"/>
                    </a:lnTo>
                    <a:lnTo>
                      <a:pt x="85" y="63"/>
                    </a:lnTo>
                    <a:lnTo>
                      <a:pt x="77" y="65"/>
                    </a:lnTo>
                    <a:lnTo>
                      <a:pt x="77" y="64"/>
                    </a:lnTo>
                    <a:close/>
                    <a:moveTo>
                      <a:pt x="39" y="95"/>
                    </a:moveTo>
                    <a:lnTo>
                      <a:pt x="43" y="89"/>
                    </a:lnTo>
                    <a:lnTo>
                      <a:pt x="44" y="89"/>
                    </a:lnTo>
                    <a:lnTo>
                      <a:pt x="40" y="95"/>
                    </a:lnTo>
                    <a:lnTo>
                      <a:pt x="39" y="95"/>
                    </a:lnTo>
                    <a:close/>
                    <a:moveTo>
                      <a:pt x="36" y="87"/>
                    </a:moveTo>
                    <a:lnTo>
                      <a:pt x="39" y="82"/>
                    </a:lnTo>
                    <a:lnTo>
                      <a:pt x="40" y="83"/>
                    </a:lnTo>
                    <a:lnTo>
                      <a:pt x="37" y="88"/>
                    </a:lnTo>
                    <a:lnTo>
                      <a:pt x="36" y="87"/>
                    </a:lnTo>
                    <a:close/>
                    <a:moveTo>
                      <a:pt x="48" y="87"/>
                    </a:moveTo>
                    <a:lnTo>
                      <a:pt x="57" y="83"/>
                    </a:lnTo>
                    <a:lnTo>
                      <a:pt x="57" y="84"/>
                    </a:lnTo>
                    <a:lnTo>
                      <a:pt x="49" y="88"/>
                    </a:lnTo>
                    <a:lnTo>
                      <a:pt x="48" y="87"/>
                    </a:lnTo>
                    <a:close/>
                    <a:moveTo>
                      <a:pt x="45" y="80"/>
                    </a:moveTo>
                    <a:lnTo>
                      <a:pt x="54" y="77"/>
                    </a:lnTo>
                    <a:lnTo>
                      <a:pt x="54" y="78"/>
                    </a:lnTo>
                    <a:lnTo>
                      <a:pt x="46" y="82"/>
                    </a:lnTo>
                    <a:lnTo>
                      <a:pt x="45" y="80"/>
                    </a:lnTo>
                    <a:close/>
                    <a:moveTo>
                      <a:pt x="25" y="41"/>
                    </a:moveTo>
                    <a:lnTo>
                      <a:pt x="25" y="41"/>
                    </a:lnTo>
                    <a:lnTo>
                      <a:pt x="26" y="42"/>
                    </a:lnTo>
                    <a:lnTo>
                      <a:pt x="25" y="41"/>
                    </a:lnTo>
                    <a:close/>
                    <a:moveTo>
                      <a:pt x="26" y="42"/>
                    </a:moveTo>
                    <a:lnTo>
                      <a:pt x="26" y="42"/>
                    </a:lnTo>
                    <a:lnTo>
                      <a:pt x="25" y="41"/>
                    </a:lnTo>
                    <a:lnTo>
                      <a:pt x="26" y="42"/>
                    </a:lnTo>
                    <a:close/>
                    <a:moveTo>
                      <a:pt x="25" y="41"/>
                    </a:moveTo>
                    <a:cubicBezTo>
                      <a:pt x="25" y="41"/>
                      <a:pt x="25" y="41"/>
                      <a:pt x="25" y="41"/>
                    </a:cubicBezTo>
                    <a:lnTo>
                      <a:pt x="26" y="42"/>
                    </a:lnTo>
                    <a:cubicBezTo>
                      <a:pt x="26" y="42"/>
                      <a:pt x="26" y="42"/>
                      <a:pt x="26" y="42"/>
                    </a:cubicBezTo>
                    <a:lnTo>
                      <a:pt x="25" y="41"/>
                    </a:lnTo>
                    <a:close/>
                    <a:moveTo>
                      <a:pt x="25" y="41"/>
                    </a:moveTo>
                    <a:cubicBezTo>
                      <a:pt x="25" y="40"/>
                      <a:pt x="26" y="40"/>
                      <a:pt x="26" y="40"/>
                    </a:cubicBezTo>
                    <a:lnTo>
                      <a:pt x="27" y="41"/>
                    </a:lnTo>
                    <a:cubicBezTo>
                      <a:pt x="27" y="41"/>
                      <a:pt x="26" y="42"/>
                      <a:pt x="26" y="42"/>
                    </a:cubicBezTo>
                    <a:lnTo>
                      <a:pt x="25" y="41"/>
                    </a:lnTo>
                    <a:close/>
                    <a:moveTo>
                      <a:pt x="26" y="40"/>
                    </a:moveTo>
                    <a:cubicBezTo>
                      <a:pt x="26" y="40"/>
                      <a:pt x="26" y="39"/>
                      <a:pt x="26" y="38"/>
                    </a:cubicBezTo>
                    <a:lnTo>
                      <a:pt x="27" y="37"/>
                    </a:lnTo>
                    <a:cubicBezTo>
                      <a:pt x="28" y="39"/>
                      <a:pt x="28" y="40"/>
                      <a:pt x="27" y="41"/>
                    </a:cubicBezTo>
                    <a:lnTo>
                      <a:pt x="26" y="40"/>
                    </a:lnTo>
                    <a:close/>
                    <a:moveTo>
                      <a:pt x="27" y="37"/>
                    </a:moveTo>
                    <a:lnTo>
                      <a:pt x="27" y="37"/>
                    </a:lnTo>
                    <a:lnTo>
                      <a:pt x="27" y="38"/>
                    </a:lnTo>
                    <a:lnTo>
                      <a:pt x="27" y="37"/>
                    </a:lnTo>
                    <a:close/>
                    <a:moveTo>
                      <a:pt x="26" y="38"/>
                    </a:moveTo>
                    <a:lnTo>
                      <a:pt x="26" y="38"/>
                    </a:lnTo>
                    <a:lnTo>
                      <a:pt x="27" y="37"/>
                    </a:lnTo>
                    <a:lnTo>
                      <a:pt x="26" y="38"/>
                    </a:lnTo>
                    <a:close/>
                    <a:moveTo>
                      <a:pt x="26" y="38"/>
                    </a:moveTo>
                    <a:cubicBezTo>
                      <a:pt x="26" y="38"/>
                      <a:pt x="25" y="37"/>
                      <a:pt x="25" y="37"/>
                    </a:cubicBezTo>
                    <a:lnTo>
                      <a:pt x="25" y="36"/>
                    </a:lnTo>
                    <a:cubicBezTo>
                      <a:pt x="26" y="36"/>
                      <a:pt x="27" y="37"/>
                      <a:pt x="27" y="37"/>
                    </a:cubicBezTo>
                    <a:lnTo>
                      <a:pt x="26" y="38"/>
                    </a:lnTo>
                    <a:close/>
                    <a:moveTo>
                      <a:pt x="25" y="37"/>
                    </a:moveTo>
                    <a:cubicBezTo>
                      <a:pt x="24" y="37"/>
                      <a:pt x="24" y="37"/>
                      <a:pt x="23" y="37"/>
                    </a:cubicBezTo>
                    <a:lnTo>
                      <a:pt x="23" y="36"/>
                    </a:lnTo>
                    <a:cubicBezTo>
                      <a:pt x="24" y="35"/>
                      <a:pt x="24" y="35"/>
                      <a:pt x="25" y="36"/>
                    </a:cubicBezTo>
                    <a:lnTo>
                      <a:pt x="25" y="37"/>
                    </a:lnTo>
                    <a:close/>
                    <a:moveTo>
                      <a:pt x="23" y="36"/>
                    </a:moveTo>
                    <a:lnTo>
                      <a:pt x="23" y="36"/>
                    </a:lnTo>
                    <a:close/>
                    <a:moveTo>
                      <a:pt x="23" y="37"/>
                    </a:moveTo>
                    <a:lnTo>
                      <a:pt x="23" y="37"/>
                    </a:lnTo>
                    <a:lnTo>
                      <a:pt x="23" y="36"/>
                    </a:lnTo>
                    <a:lnTo>
                      <a:pt x="23" y="37"/>
                    </a:lnTo>
                    <a:close/>
                    <a:moveTo>
                      <a:pt x="23" y="37"/>
                    </a:moveTo>
                    <a:lnTo>
                      <a:pt x="23" y="37"/>
                    </a:lnTo>
                    <a:lnTo>
                      <a:pt x="23" y="36"/>
                    </a:lnTo>
                    <a:lnTo>
                      <a:pt x="23" y="37"/>
                    </a:lnTo>
                    <a:close/>
                    <a:moveTo>
                      <a:pt x="23" y="37"/>
                    </a:moveTo>
                    <a:lnTo>
                      <a:pt x="23" y="37"/>
                    </a:lnTo>
                    <a:lnTo>
                      <a:pt x="23" y="36"/>
                    </a:lnTo>
                    <a:lnTo>
                      <a:pt x="23" y="37"/>
                    </a:lnTo>
                    <a:close/>
                    <a:moveTo>
                      <a:pt x="23" y="36"/>
                    </a:moveTo>
                    <a:lnTo>
                      <a:pt x="23" y="36"/>
                    </a:lnTo>
                    <a:close/>
                    <a:moveTo>
                      <a:pt x="23" y="37"/>
                    </a:moveTo>
                    <a:cubicBezTo>
                      <a:pt x="23" y="37"/>
                      <a:pt x="23" y="37"/>
                      <a:pt x="23" y="37"/>
                    </a:cubicBezTo>
                    <a:lnTo>
                      <a:pt x="22" y="36"/>
                    </a:lnTo>
                    <a:cubicBezTo>
                      <a:pt x="22" y="36"/>
                      <a:pt x="22" y="36"/>
                      <a:pt x="23" y="36"/>
                    </a:cubicBezTo>
                    <a:lnTo>
                      <a:pt x="23" y="37"/>
                    </a:lnTo>
                    <a:close/>
                    <a:moveTo>
                      <a:pt x="23" y="37"/>
                    </a:moveTo>
                    <a:cubicBezTo>
                      <a:pt x="23" y="37"/>
                      <a:pt x="23" y="37"/>
                      <a:pt x="23" y="38"/>
                    </a:cubicBezTo>
                    <a:lnTo>
                      <a:pt x="21" y="37"/>
                    </a:lnTo>
                    <a:cubicBezTo>
                      <a:pt x="22" y="36"/>
                      <a:pt x="22" y="36"/>
                      <a:pt x="22" y="36"/>
                    </a:cubicBezTo>
                    <a:lnTo>
                      <a:pt x="23" y="37"/>
                    </a:lnTo>
                    <a:close/>
                    <a:moveTo>
                      <a:pt x="21" y="37"/>
                    </a:moveTo>
                    <a:lnTo>
                      <a:pt x="21" y="37"/>
                    </a:lnTo>
                    <a:lnTo>
                      <a:pt x="22" y="37"/>
                    </a:lnTo>
                    <a:lnTo>
                      <a:pt x="21" y="37"/>
                    </a:lnTo>
                    <a:close/>
                    <a:moveTo>
                      <a:pt x="23" y="38"/>
                    </a:moveTo>
                    <a:cubicBezTo>
                      <a:pt x="22" y="38"/>
                      <a:pt x="22" y="39"/>
                      <a:pt x="22" y="40"/>
                    </a:cubicBezTo>
                    <a:lnTo>
                      <a:pt x="21" y="40"/>
                    </a:lnTo>
                    <a:cubicBezTo>
                      <a:pt x="20" y="39"/>
                      <a:pt x="21" y="38"/>
                      <a:pt x="21" y="37"/>
                    </a:cubicBezTo>
                    <a:lnTo>
                      <a:pt x="23" y="38"/>
                    </a:lnTo>
                    <a:close/>
                    <a:moveTo>
                      <a:pt x="22" y="40"/>
                    </a:moveTo>
                    <a:cubicBezTo>
                      <a:pt x="22" y="40"/>
                      <a:pt x="22" y="40"/>
                      <a:pt x="22" y="40"/>
                    </a:cubicBezTo>
                    <a:lnTo>
                      <a:pt x="21" y="40"/>
                    </a:lnTo>
                    <a:cubicBezTo>
                      <a:pt x="21" y="40"/>
                      <a:pt x="21" y="40"/>
                      <a:pt x="21" y="40"/>
                    </a:cubicBezTo>
                    <a:lnTo>
                      <a:pt x="22" y="40"/>
                    </a:lnTo>
                    <a:close/>
                    <a:moveTo>
                      <a:pt x="22" y="40"/>
                    </a:moveTo>
                    <a:lnTo>
                      <a:pt x="22" y="40"/>
                    </a:lnTo>
                    <a:close/>
                    <a:moveTo>
                      <a:pt x="22" y="40"/>
                    </a:moveTo>
                    <a:cubicBezTo>
                      <a:pt x="23" y="40"/>
                      <a:pt x="23" y="41"/>
                      <a:pt x="23" y="41"/>
                    </a:cubicBezTo>
                    <a:lnTo>
                      <a:pt x="23" y="42"/>
                    </a:lnTo>
                    <a:cubicBezTo>
                      <a:pt x="22" y="42"/>
                      <a:pt x="21" y="41"/>
                      <a:pt x="21" y="40"/>
                    </a:cubicBezTo>
                    <a:lnTo>
                      <a:pt x="22" y="40"/>
                    </a:lnTo>
                    <a:close/>
                    <a:moveTo>
                      <a:pt x="23" y="41"/>
                    </a:moveTo>
                    <a:cubicBezTo>
                      <a:pt x="24" y="41"/>
                      <a:pt x="24" y="41"/>
                      <a:pt x="25" y="41"/>
                    </a:cubicBezTo>
                    <a:lnTo>
                      <a:pt x="26" y="42"/>
                    </a:lnTo>
                    <a:cubicBezTo>
                      <a:pt x="25" y="43"/>
                      <a:pt x="24" y="43"/>
                      <a:pt x="23" y="42"/>
                    </a:cubicBezTo>
                    <a:lnTo>
                      <a:pt x="23" y="41"/>
                    </a:lnTo>
                    <a:close/>
                    <a:moveTo>
                      <a:pt x="26" y="42"/>
                    </a:moveTo>
                    <a:lnTo>
                      <a:pt x="26" y="42"/>
                    </a:lnTo>
                    <a:lnTo>
                      <a:pt x="25" y="42"/>
                    </a:lnTo>
                    <a:lnTo>
                      <a:pt x="26" y="42"/>
                    </a:lnTo>
                    <a:close/>
                    <a:moveTo>
                      <a:pt x="25" y="41"/>
                    </a:moveTo>
                    <a:cubicBezTo>
                      <a:pt x="25" y="41"/>
                      <a:pt x="25" y="41"/>
                      <a:pt x="25" y="41"/>
                    </a:cubicBezTo>
                    <a:lnTo>
                      <a:pt x="26" y="42"/>
                    </a:lnTo>
                    <a:cubicBezTo>
                      <a:pt x="26" y="42"/>
                      <a:pt x="26" y="42"/>
                      <a:pt x="26" y="42"/>
                    </a:cubicBezTo>
                    <a:lnTo>
                      <a:pt x="25" y="41"/>
                    </a:lnTo>
                    <a:close/>
                    <a:moveTo>
                      <a:pt x="25" y="41"/>
                    </a:moveTo>
                    <a:lnTo>
                      <a:pt x="25" y="41"/>
                    </a:lnTo>
                    <a:close/>
                    <a:moveTo>
                      <a:pt x="10" y="13"/>
                    </a:moveTo>
                    <a:lnTo>
                      <a:pt x="16" y="26"/>
                    </a:lnTo>
                    <a:lnTo>
                      <a:pt x="15" y="27"/>
                    </a:lnTo>
                    <a:lnTo>
                      <a:pt x="8" y="14"/>
                    </a:lnTo>
                    <a:lnTo>
                      <a:pt x="10" y="13"/>
                    </a:lnTo>
                    <a:close/>
                    <a:moveTo>
                      <a:pt x="29" y="43"/>
                    </a:moveTo>
                    <a:lnTo>
                      <a:pt x="57" y="52"/>
                    </a:lnTo>
                    <a:lnTo>
                      <a:pt x="57" y="53"/>
                    </a:lnTo>
                    <a:lnTo>
                      <a:pt x="29" y="45"/>
                    </a:lnTo>
                    <a:lnTo>
                      <a:pt x="29" y="43"/>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3" name="Freeform 36">
                <a:extLst>
                  <a:ext uri="{FF2B5EF4-FFF2-40B4-BE49-F238E27FC236}">
                    <a16:creationId xmlns:a16="http://schemas.microsoft.com/office/drawing/2014/main" xmlns="" id="{D002972A-E738-447A-A082-E473C1FE5320}"/>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4" name="Freeform 37">
                <a:extLst>
                  <a:ext uri="{FF2B5EF4-FFF2-40B4-BE49-F238E27FC236}">
                    <a16:creationId xmlns:a16="http://schemas.microsoft.com/office/drawing/2014/main" xmlns="" id="{721D4F6F-A4E4-4B68-8068-409C96B30B4F}"/>
                  </a:ext>
                </a:extLst>
              </p:cNvPr>
              <p:cNvSpPr>
                <a:spLocks noEditPoints="1"/>
              </p:cNvSpPr>
              <p:nvPr/>
            </p:nvSpPr>
            <p:spPr bwMode="auto">
              <a:xfrm>
                <a:off x="3918" y="1527"/>
                <a:ext cx="582" cy="287"/>
              </a:xfrm>
              <a:custGeom>
                <a:avLst/>
                <a:gdLst>
                  <a:gd name="T0" fmla="*/ 3633488 w 167"/>
                  <a:gd name="T1" fmla="*/ 1329823 h 83"/>
                  <a:gd name="T2" fmla="*/ 2479358 w 167"/>
                  <a:gd name="T3" fmla="*/ 507665 h 83"/>
                  <a:gd name="T4" fmla="*/ 2610528 w 167"/>
                  <a:gd name="T5" fmla="*/ 348536 h 83"/>
                  <a:gd name="T6" fmla="*/ 2854211 w 167"/>
                  <a:gd name="T7" fmla="*/ 307512 h 83"/>
                  <a:gd name="T8" fmla="*/ 2434663 w 167"/>
                  <a:gd name="T9" fmla="*/ 0 h 83"/>
                  <a:gd name="T10" fmla="*/ 2198228 w 167"/>
                  <a:gd name="T11" fmla="*/ 0 h 83"/>
                  <a:gd name="T12" fmla="*/ 2004994 w 167"/>
                  <a:gd name="T13" fmla="*/ 223874 h 83"/>
                  <a:gd name="T14" fmla="*/ 1542823 w 167"/>
                  <a:gd name="T15" fmla="*/ 124527 h 83"/>
                  <a:gd name="T16" fmla="*/ 1024613 w 167"/>
                  <a:gd name="T17" fmla="*/ 324801 h 83"/>
                  <a:gd name="T18" fmla="*/ 0 w 167"/>
                  <a:gd name="T19" fmla="*/ 100796 h 83"/>
                  <a:gd name="T20" fmla="*/ 761301 w 167"/>
                  <a:gd name="T21" fmla="*/ 591303 h 83"/>
                  <a:gd name="T22" fmla="*/ 1067705 w 167"/>
                  <a:gd name="T23" fmla="*/ 632313 h 83"/>
                  <a:gd name="T24" fmla="*/ 1497531 w 167"/>
                  <a:gd name="T25" fmla="*/ 531400 h 83"/>
                  <a:gd name="T26" fmla="*/ 1786374 w 167"/>
                  <a:gd name="T27" fmla="*/ 656452 h 83"/>
                  <a:gd name="T28" fmla="*/ 1630147 w 167"/>
                  <a:gd name="T29" fmla="*/ 899233 h 83"/>
                  <a:gd name="T30" fmla="*/ 1673361 w 167"/>
                  <a:gd name="T31" fmla="*/ 1146842 h 83"/>
                  <a:gd name="T32" fmla="*/ 2022994 w 167"/>
                  <a:gd name="T33" fmla="*/ 1389571 h 83"/>
                  <a:gd name="T34" fmla="*/ 2022994 w 167"/>
                  <a:gd name="T35" fmla="*/ 1105783 h 83"/>
                  <a:gd name="T36" fmla="*/ 2178747 w 167"/>
                  <a:gd name="T37" fmla="*/ 880340 h 83"/>
                  <a:gd name="T38" fmla="*/ 3110117 w 167"/>
                  <a:gd name="T39" fmla="*/ 1695516 h 83"/>
                  <a:gd name="T40" fmla="*/ 3633488 w 167"/>
                  <a:gd name="T41" fmla="*/ 1329823 h 83"/>
                  <a:gd name="T42" fmla="*/ 3459735 w 167"/>
                  <a:gd name="T43" fmla="*/ 1288779 h 83"/>
                  <a:gd name="T44" fmla="*/ 3090650 w 167"/>
                  <a:gd name="T45" fmla="*/ 1531377 h 83"/>
                  <a:gd name="T46" fmla="*/ 3265919 w 167"/>
                  <a:gd name="T47" fmla="*/ 1247755 h 83"/>
                  <a:gd name="T48" fmla="*/ 2653157 w 167"/>
                  <a:gd name="T49" fmla="*/ 880340 h 83"/>
                  <a:gd name="T50" fmla="*/ 3153331 w 167"/>
                  <a:gd name="T51" fmla="*/ 1347112 h 83"/>
                  <a:gd name="T52" fmla="*/ 2610528 w 167"/>
                  <a:gd name="T53" fmla="*/ 921388 h 83"/>
                  <a:gd name="T54" fmla="*/ 3002740 w 167"/>
                  <a:gd name="T55" fmla="*/ 1454772 h 83"/>
                  <a:gd name="T56" fmla="*/ 2565832 w 167"/>
                  <a:gd name="T57" fmla="*/ 981301 h 83"/>
                  <a:gd name="T58" fmla="*/ 2392030 w 167"/>
                  <a:gd name="T59" fmla="*/ 632313 h 83"/>
                  <a:gd name="T60" fmla="*/ 1891859 w 167"/>
                  <a:gd name="T61" fmla="*/ 365849 h 83"/>
                  <a:gd name="T62" fmla="*/ 2260910 w 167"/>
                  <a:gd name="T63" fmla="*/ 714384 h 83"/>
                  <a:gd name="T64" fmla="*/ 1829125 w 167"/>
                  <a:gd name="T65" fmla="*/ 449328 h 83"/>
                  <a:gd name="T66" fmla="*/ 2198228 w 167"/>
                  <a:gd name="T67" fmla="*/ 798306 h 83"/>
                  <a:gd name="T68" fmla="*/ 1803900 w 167"/>
                  <a:gd name="T69" fmla="*/ 507665 h 83"/>
                  <a:gd name="T70" fmla="*/ 1542823 w 167"/>
                  <a:gd name="T71" fmla="*/ 408318 h 83"/>
                  <a:gd name="T72" fmla="*/ 1067705 w 167"/>
                  <a:gd name="T73" fmla="*/ 490341 h 83"/>
                  <a:gd name="T74" fmla="*/ 655987 w 167"/>
                  <a:gd name="T75" fmla="*/ 324801 h 83"/>
                  <a:gd name="T76" fmla="*/ 306369 w 167"/>
                  <a:gd name="T77" fmla="*/ 223874 h 83"/>
                  <a:gd name="T78" fmla="*/ 2565832 w 167"/>
                  <a:gd name="T79" fmla="*/ 206598 h 83"/>
                  <a:gd name="T80" fmla="*/ 2392030 w 167"/>
                  <a:gd name="T81" fmla="*/ 82072 h 83"/>
                  <a:gd name="T82" fmla="*/ 2346753 w 167"/>
                  <a:gd name="T83" fmla="*/ 408318 h 83"/>
                  <a:gd name="T84" fmla="*/ 2434663 w 167"/>
                  <a:gd name="T85" fmla="*/ 242729 h 83"/>
                  <a:gd name="T86" fmla="*/ 2153519 w 167"/>
                  <a:gd name="T87" fmla="*/ 242729 h 83"/>
                  <a:gd name="T88" fmla="*/ 2260910 w 167"/>
                  <a:gd name="T89" fmla="*/ 124527 h 83"/>
                  <a:gd name="T90" fmla="*/ 1891859 w 167"/>
                  <a:gd name="T91" fmla="*/ 1205179 h 83"/>
                  <a:gd name="T92" fmla="*/ 1873821 w 167"/>
                  <a:gd name="T93" fmla="*/ 1063325 h 83"/>
                  <a:gd name="T94" fmla="*/ 1741218 w 167"/>
                  <a:gd name="T95" fmla="*/ 1123107 h 83"/>
                  <a:gd name="T96" fmla="*/ 1741218 w 167"/>
                  <a:gd name="T97" fmla="*/ 998006 h 83"/>
                  <a:gd name="T98" fmla="*/ 1960127 w 167"/>
                  <a:gd name="T99" fmla="*/ 981301 h 83"/>
                  <a:gd name="T100" fmla="*/ 2047622 w 167"/>
                  <a:gd name="T101" fmla="*/ 815177 h 83"/>
                  <a:gd name="T102" fmla="*/ 1829125 w 167"/>
                  <a:gd name="T103" fmla="*/ 899233 h 83"/>
                  <a:gd name="T104" fmla="*/ 1917035 w 167"/>
                  <a:gd name="T105" fmla="*/ 733105 h 83"/>
                  <a:gd name="T106" fmla="*/ 955153 w 167"/>
                  <a:gd name="T107" fmla="*/ 490341 h 83"/>
                  <a:gd name="T108" fmla="*/ 937128 w 167"/>
                  <a:gd name="T109" fmla="*/ 408318 h 83"/>
                  <a:gd name="T110" fmla="*/ 849208 w 167"/>
                  <a:gd name="T111" fmla="*/ 430593 h 83"/>
                  <a:gd name="T112" fmla="*/ 867197 w 167"/>
                  <a:gd name="T113" fmla="*/ 507665 h 83"/>
                  <a:gd name="T114" fmla="*/ 955153 w 167"/>
                  <a:gd name="T115" fmla="*/ 490341 h 83"/>
                  <a:gd name="T116" fmla="*/ 306369 w 167"/>
                  <a:gd name="T117" fmla="*/ 223874 h 83"/>
                  <a:gd name="T118" fmla="*/ 587548 w 167"/>
                  <a:gd name="T119" fmla="*/ 365849 h 83"/>
                  <a:gd name="T120" fmla="*/ 1067705 w 167"/>
                  <a:gd name="T121" fmla="*/ 490341 h 83"/>
                  <a:gd name="T122" fmla="*/ 1655375 w 167"/>
                  <a:gd name="T123" fmla="*/ 283791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7"/>
                  <a:gd name="T187" fmla="*/ 0 h 83"/>
                  <a:gd name="T188" fmla="*/ 167 w 167"/>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7" h="83">
                    <a:moveTo>
                      <a:pt x="167" y="65"/>
                    </a:moveTo>
                    <a:lnTo>
                      <a:pt x="114" y="25"/>
                    </a:lnTo>
                    <a:lnTo>
                      <a:pt x="120" y="17"/>
                    </a:lnTo>
                    <a:lnTo>
                      <a:pt x="131" y="15"/>
                    </a:lnTo>
                    <a:lnTo>
                      <a:pt x="112" y="0"/>
                    </a:lnTo>
                    <a:lnTo>
                      <a:pt x="101" y="0"/>
                    </a:lnTo>
                    <a:lnTo>
                      <a:pt x="92" y="11"/>
                    </a:lnTo>
                    <a:cubicBezTo>
                      <a:pt x="92" y="11"/>
                      <a:pt x="80" y="4"/>
                      <a:pt x="71" y="6"/>
                    </a:cubicBezTo>
                    <a:cubicBezTo>
                      <a:pt x="62" y="9"/>
                      <a:pt x="53" y="16"/>
                      <a:pt x="47" y="16"/>
                    </a:cubicBezTo>
                    <a:cubicBezTo>
                      <a:pt x="42" y="15"/>
                      <a:pt x="0" y="5"/>
                      <a:pt x="0" y="5"/>
                    </a:cubicBezTo>
                    <a:lnTo>
                      <a:pt x="35" y="29"/>
                    </a:lnTo>
                    <a:cubicBezTo>
                      <a:pt x="40" y="31"/>
                      <a:pt x="45" y="32"/>
                      <a:pt x="49" y="31"/>
                    </a:cubicBezTo>
                    <a:cubicBezTo>
                      <a:pt x="55" y="29"/>
                      <a:pt x="66" y="25"/>
                      <a:pt x="69" y="26"/>
                    </a:cubicBezTo>
                    <a:cubicBezTo>
                      <a:pt x="73" y="27"/>
                      <a:pt x="82" y="32"/>
                      <a:pt x="82" y="32"/>
                    </a:cubicBezTo>
                    <a:lnTo>
                      <a:pt x="75" y="44"/>
                    </a:lnTo>
                    <a:lnTo>
                      <a:pt x="77" y="56"/>
                    </a:lnTo>
                    <a:lnTo>
                      <a:pt x="93" y="68"/>
                    </a:lnTo>
                    <a:lnTo>
                      <a:pt x="93" y="54"/>
                    </a:lnTo>
                    <a:lnTo>
                      <a:pt x="100" y="43"/>
                    </a:lnTo>
                    <a:lnTo>
                      <a:pt x="143" y="83"/>
                    </a:lnTo>
                    <a:lnTo>
                      <a:pt x="167" y="65"/>
                    </a:lnTo>
                    <a:close/>
                    <a:moveTo>
                      <a:pt x="159" y="63"/>
                    </a:moveTo>
                    <a:lnTo>
                      <a:pt x="142" y="75"/>
                    </a:lnTo>
                    <a:moveTo>
                      <a:pt x="150" y="61"/>
                    </a:moveTo>
                    <a:lnTo>
                      <a:pt x="122" y="43"/>
                    </a:lnTo>
                    <a:moveTo>
                      <a:pt x="145" y="66"/>
                    </a:moveTo>
                    <a:lnTo>
                      <a:pt x="120" y="45"/>
                    </a:lnTo>
                    <a:moveTo>
                      <a:pt x="138" y="71"/>
                    </a:moveTo>
                    <a:lnTo>
                      <a:pt x="118" y="48"/>
                    </a:lnTo>
                    <a:moveTo>
                      <a:pt x="110" y="31"/>
                    </a:moveTo>
                    <a:lnTo>
                      <a:pt x="87" y="18"/>
                    </a:lnTo>
                    <a:moveTo>
                      <a:pt x="104" y="35"/>
                    </a:moveTo>
                    <a:lnTo>
                      <a:pt x="84" y="22"/>
                    </a:lnTo>
                    <a:moveTo>
                      <a:pt x="101" y="39"/>
                    </a:moveTo>
                    <a:lnTo>
                      <a:pt x="83" y="25"/>
                    </a:lnTo>
                    <a:moveTo>
                      <a:pt x="71" y="20"/>
                    </a:moveTo>
                    <a:lnTo>
                      <a:pt x="49" y="24"/>
                    </a:lnTo>
                    <a:moveTo>
                      <a:pt x="30" y="16"/>
                    </a:moveTo>
                    <a:lnTo>
                      <a:pt x="14" y="11"/>
                    </a:lnTo>
                    <a:moveTo>
                      <a:pt x="118" y="10"/>
                    </a:moveTo>
                    <a:lnTo>
                      <a:pt x="110" y="4"/>
                    </a:lnTo>
                    <a:moveTo>
                      <a:pt x="108" y="20"/>
                    </a:moveTo>
                    <a:lnTo>
                      <a:pt x="112" y="12"/>
                    </a:lnTo>
                    <a:moveTo>
                      <a:pt x="99" y="12"/>
                    </a:moveTo>
                    <a:lnTo>
                      <a:pt x="104" y="6"/>
                    </a:lnTo>
                    <a:moveTo>
                      <a:pt x="87" y="59"/>
                    </a:moveTo>
                    <a:lnTo>
                      <a:pt x="86" y="52"/>
                    </a:lnTo>
                    <a:moveTo>
                      <a:pt x="80" y="55"/>
                    </a:moveTo>
                    <a:lnTo>
                      <a:pt x="80" y="49"/>
                    </a:lnTo>
                    <a:moveTo>
                      <a:pt x="90" y="48"/>
                    </a:moveTo>
                    <a:lnTo>
                      <a:pt x="94" y="40"/>
                    </a:lnTo>
                    <a:moveTo>
                      <a:pt x="84" y="44"/>
                    </a:moveTo>
                    <a:lnTo>
                      <a:pt x="88" y="36"/>
                    </a:lnTo>
                    <a:moveTo>
                      <a:pt x="44" y="24"/>
                    </a:moveTo>
                    <a:cubicBezTo>
                      <a:pt x="45" y="23"/>
                      <a:pt x="44" y="21"/>
                      <a:pt x="43" y="20"/>
                    </a:cubicBezTo>
                    <a:cubicBezTo>
                      <a:pt x="41" y="20"/>
                      <a:pt x="40" y="20"/>
                      <a:pt x="39" y="21"/>
                    </a:cubicBezTo>
                    <a:cubicBezTo>
                      <a:pt x="38" y="23"/>
                      <a:pt x="39" y="24"/>
                      <a:pt x="40" y="25"/>
                    </a:cubicBezTo>
                    <a:cubicBezTo>
                      <a:pt x="41" y="26"/>
                      <a:pt x="43" y="26"/>
                      <a:pt x="44" y="24"/>
                    </a:cubicBezTo>
                    <a:close/>
                    <a:moveTo>
                      <a:pt x="14" y="11"/>
                    </a:moveTo>
                    <a:lnTo>
                      <a:pt x="27" y="18"/>
                    </a:lnTo>
                    <a:moveTo>
                      <a:pt x="49" y="24"/>
                    </a:moveTo>
                    <a:lnTo>
                      <a:pt x="76" y="14"/>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5" name="Freeform 38">
                <a:extLst>
                  <a:ext uri="{FF2B5EF4-FFF2-40B4-BE49-F238E27FC236}">
                    <a16:creationId xmlns:a16="http://schemas.microsoft.com/office/drawing/2014/main" xmlns="" id="{1B53D423-A1C2-4147-8628-3532DFFB1970}"/>
                  </a:ext>
                </a:extLst>
              </p:cNvPr>
              <p:cNvSpPr>
                <a:spLocks noEditPoints="1"/>
              </p:cNvSpPr>
              <p:nvPr/>
            </p:nvSpPr>
            <p:spPr bwMode="auto">
              <a:xfrm>
                <a:off x="2736" y="1317"/>
                <a:ext cx="2029" cy="2008"/>
              </a:xfrm>
              <a:custGeom>
                <a:avLst/>
                <a:gdLst>
                  <a:gd name="T0" fmla="*/ 0 w 582"/>
                  <a:gd name="T1" fmla="*/ 5842627 h 582"/>
                  <a:gd name="T2" fmla="*/ 43257 w 582"/>
                  <a:gd name="T3" fmla="*/ 5842627 h 582"/>
                  <a:gd name="T4" fmla="*/ 0 w 582"/>
                  <a:gd name="T5" fmla="*/ 5842627 h 582"/>
                  <a:gd name="T6" fmla="*/ 1895679 w 582"/>
                  <a:gd name="T7" fmla="*/ 1745876 h 582"/>
                  <a:gd name="T8" fmla="*/ 0 w 582"/>
                  <a:gd name="T9" fmla="*/ 5842627 h 582"/>
                  <a:gd name="T10" fmla="*/ 6353827 w 582"/>
                  <a:gd name="T11" fmla="*/ 0 h 582"/>
                  <a:gd name="T12" fmla="*/ 1895679 w 582"/>
                  <a:gd name="T13" fmla="*/ 1745876 h 582"/>
                  <a:gd name="T14" fmla="*/ 6353827 w 582"/>
                  <a:gd name="T15" fmla="*/ 0 h 582"/>
                  <a:gd name="T16" fmla="*/ 6353827 w 582"/>
                  <a:gd name="T17" fmla="*/ 40533 h 582"/>
                  <a:gd name="T18" fmla="*/ 6353827 w 582"/>
                  <a:gd name="T19" fmla="*/ 0 h 582"/>
                  <a:gd name="T20" fmla="*/ 6353827 w 582"/>
                  <a:gd name="T21" fmla="*/ 0 h 582"/>
                  <a:gd name="T22" fmla="*/ 6353827 w 582"/>
                  <a:gd name="T23" fmla="*/ 40533 h 582"/>
                  <a:gd name="T24" fmla="*/ 6353827 w 582"/>
                  <a:gd name="T25" fmla="*/ 0 h 582"/>
                  <a:gd name="T26" fmla="*/ 10802820 w 582"/>
                  <a:gd name="T27" fmla="*/ 1745876 h 582"/>
                  <a:gd name="T28" fmla="*/ 6353827 w 582"/>
                  <a:gd name="T29" fmla="*/ 0 h 582"/>
                  <a:gd name="T30" fmla="*/ 12700569 w 582"/>
                  <a:gd name="T31" fmla="*/ 5842627 h 582"/>
                  <a:gd name="T32" fmla="*/ 10802820 w 582"/>
                  <a:gd name="T33" fmla="*/ 1745876 h 582"/>
                  <a:gd name="T34" fmla="*/ 12700569 w 582"/>
                  <a:gd name="T35" fmla="*/ 5842627 h 582"/>
                  <a:gd name="T36" fmla="*/ 12655826 w 582"/>
                  <a:gd name="T37" fmla="*/ 5842627 h 582"/>
                  <a:gd name="T38" fmla="*/ 12700569 w 582"/>
                  <a:gd name="T39" fmla="*/ 5842627 h 582"/>
                  <a:gd name="T40" fmla="*/ 12700569 w 582"/>
                  <a:gd name="T41" fmla="*/ 5842627 h 582"/>
                  <a:gd name="T42" fmla="*/ 12655826 w 582"/>
                  <a:gd name="T43" fmla="*/ 5842627 h 582"/>
                  <a:gd name="T44" fmla="*/ 12700569 w 582"/>
                  <a:gd name="T45" fmla="*/ 5842627 h 582"/>
                  <a:gd name="T46" fmla="*/ 10802820 w 582"/>
                  <a:gd name="T47" fmla="*/ 9939944 h 582"/>
                  <a:gd name="T48" fmla="*/ 12700569 w 582"/>
                  <a:gd name="T49" fmla="*/ 5842627 h 582"/>
                  <a:gd name="T50" fmla="*/ 6353827 w 582"/>
                  <a:gd name="T51" fmla="*/ 11685655 h 582"/>
                  <a:gd name="T52" fmla="*/ 10802820 w 582"/>
                  <a:gd name="T53" fmla="*/ 9939944 h 582"/>
                  <a:gd name="T54" fmla="*/ 6353827 w 582"/>
                  <a:gd name="T55" fmla="*/ 11685655 h 582"/>
                  <a:gd name="T56" fmla="*/ 6353827 w 582"/>
                  <a:gd name="T57" fmla="*/ 11645122 h 582"/>
                  <a:gd name="T58" fmla="*/ 6353827 w 582"/>
                  <a:gd name="T59" fmla="*/ 11685655 h 582"/>
                  <a:gd name="T60" fmla="*/ 6353827 w 582"/>
                  <a:gd name="T61" fmla="*/ 11685655 h 582"/>
                  <a:gd name="T62" fmla="*/ 6353827 w 582"/>
                  <a:gd name="T63" fmla="*/ 11645122 h 582"/>
                  <a:gd name="T64" fmla="*/ 6353827 w 582"/>
                  <a:gd name="T65" fmla="*/ 11685655 h 582"/>
                  <a:gd name="T66" fmla="*/ 1895679 w 582"/>
                  <a:gd name="T67" fmla="*/ 9939944 h 582"/>
                  <a:gd name="T68" fmla="*/ 6353827 w 582"/>
                  <a:gd name="T69" fmla="*/ 11685655 h 582"/>
                  <a:gd name="T70" fmla="*/ 0 w 582"/>
                  <a:gd name="T71" fmla="*/ 5842627 h 582"/>
                  <a:gd name="T72" fmla="*/ 1895679 w 582"/>
                  <a:gd name="T73" fmla="*/ 9939944 h 582"/>
                  <a:gd name="T74" fmla="*/ 0 w 582"/>
                  <a:gd name="T75" fmla="*/ 5842627 h 582"/>
                  <a:gd name="T76" fmla="*/ 43257 w 582"/>
                  <a:gd name="T77" fmla="*/ 5842627 h 582"/>
                  <a:gd name="T78" fmla="*/ 0 w 582"/>
                  <a:gd name="T79" fmla="*/ 5842627 h 5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82"/>
                  <a:gd name="T121" fmla="*/ 0 h 582"/>
                  <a:gd name="T122" fmla="*/ 582 w 582"/>
                  <a:gd name="T123" fmla="*/ 582 h 5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82" h="582">
                    <a:moveTo>
                      <a:pt x="0" y="291"/>
                    </a:moveTo>
                    <a:lnTo>
                      <a:pt x="0" y="291"/>
                    </a:lnTo>
                    <a:lnTo>
                      <a:pt x="2" y="291"/>
                    </a:lnTo>
                    <a:lnTo>
                      <a:pt x="0" y="291"/>
                    </a:lnTo>
                    <a:close/>
                    <a:moveTo>
                      <a:pt x="0" y="291"/>
                    </a:moveTo>
                    <a:cubicBezTo>
                      <a:pt x="0" y="211"/>
                      <a:pt x="33" y="138"/>
                      <a:pt x="86" y="86"/>
                    </a:cubicBezTo>
                    <a:lnTo>
                      <a:pt x="87" y="87"/>
                    </a:lnTo>
                    <a:cubicBezTo>
                      <a:pt x="35" y="139"/>
                      <a:pt x="2" y="212"/>
                      <a:pt x="2" y="291"/>
                    </a:cubicBezTo>
                    <a:lnTo>
                      <a:pt x="0" y="291"/>
                    </a:lnTo>
                    <a:close/>
                    <a:moveTo>
                      <a:pt x="86" y="86"/>
                    </a:moveTo>
                    <a:cubicBezTo>
                      <a:pt x="138" y="33"/>
                      <a:pt x="211" y="0"/>
                      <a:pt x="291" y="0"/>
                    </a:cubicBezTo>
                    <a:lnTo>
                      <a:pt x="291" y="2"/>
                    </a:lnTo>
                    <a:cubicBezTo>
                      <a:pt x="212" y="2"/>
                      <a:pt x="139" y="35"/>
                      <a:pt x="87" y="87"/>
                    </a:cubicBezTo>
                    <a:lnTo>
                      <a:pt x="86" y="86"/>
                    </a:lnTo>
                    <a:close/>
                    <a:moveTo>
                      <a:pt x="291" y="0"/>
                    </a:moveTo>
                    <a:lnTo>
                      <a:pt x="291" y="0"/>
                    </a:lnTo>
                    <a:lnTo>
                      <a:pt x="291" y="2"/>
                    </a:lnTo>
                    <a:lnTo>
                      <a:pt x="291" y="0"/>
                    </a:lnTo>
                    <a:close/>
                    <a:moveTo>
                      <a:pt x="291" y="0"/>
                    </a:moveTo>
                    <a:lnTo>
                      <a:pt x="291" y="0"/>
                    </a:lnTo>
                    <a:lnTo>
                      <a:pt x="291" y="2"/>
                    </a:lnTo>
                    <a:lnTo>
                      <a:pt x="291" y="0"/>
                    </a:lnTo>
                    <a:close/>
                    <a:moveTo>
                      <a:pt x="291" y="0"/>
                    </a:moveTo>
                    <a:cubicBezTo>
                      <a:pt x="371" y="0"/>
                      <a:pt x="444" y="33"/>
                      <a:pt x="496" y="86"/>
                    </a:cubicBezTo>
                    <a:lnTo>
                      <a:pt x="495" y="87"/>
                    </a:lnTo>
                    <a:cubicBezTo>
                      <a:pt x="443" y="35"/>
                      <a:pt x="370" y="2"/>
                      <a:pt x="291" y="2"/>
                    </a:cubicBezTo>
                    <a:lnTo>
                      <a:pt x="291" y="0"/>
                    </a:lnTo>
                    <a:close/>
                    <a:moveTo>
                      <a:pt x="496" y="86"/>
                    </a:moveTo>
                    <a:cubicBezTo>
                      <a:pt x="549" y="138"/>
                      <a:pt x="582" y="211"/>
                      <a:pt x="582" y="291"/>
                    </a:cubicBezTo>
                    <a:lnTo>
                      <a:pt x="580" y="291"/>
                    </a:lnTo>
                    <a:cubicBezTo>
                      <a:pt x="580" y="212"/>
                      <a:pt x="547" y="139"/>
                      <a:pt x="495" y="87"/>
                    </a:cubicBezTo>
                    <a:lnTo>
                      <a:pt x="496" y="86"/>
                    </a:lnTo>
                    <a:close/>
                    <a:moveTo>
                      <a:pt x="582" y="291"/>
                    </a:moveTo>
                    <a:lnTo>
                      <a:pt x="582" y="291"/>
                    </a:lnTo>
                    <a:lnTo>
                      <a:pt x="580" y="291"/>
                    </a:lnTo>
                    <a:lnTo>
                      <a:pt x="582" y="291"/>
                    </a:lnTo>
                    <a:close/>
                    <a:moveTo>
                      <a:pt x="582" y="291"/>
                    </a:moveTo>
                    <a:lnTo>
                      <a:pt x="582" y="291"/>
                    </a:lnTo>
                    <a:lnTo>
                      <a:pt x="580" y="291"/>
                    </a:lnTo>
                    <a:lnTo>
                      <a:pt x="582" y="291"/>
                    </a:lnTo>
                    <a:close/>
                    <a:moveTo>
                      <a:pt x="582" y="291"/>
                    </a:moveTo>
                    <a:cubicBezTo>
                      <a:pt x="582" y="371"/>
                      <a:pt x="549" y="444"/>
                      <a:pt x="496" y="496"/>
                    </a:cubicBezTo>
                    <a:lnTo>
                      <a:pt x="495" y="495"/>
                    </a:lnTo>
                    <a:cubicBezTo>
                      <a:pt x="547" y="443"/>
                      <a:pt x="580" y="370"/>
                      <a:pt x="580" y="291"/>
                    </a:cubicBezTo>
                    <a:lnTo>
                      <a:pt x="582" y="291"/>
                    </a:lnTo>
                    <a:close/>
                    <a:moveTo>
                      <a:pt x="496" y="496"/>
                    </a:moveTo>
                    <a:cubicBezTo>
                      <a:pt x="444" y="549"/>
                      <a:pt x="371" y="582"/>
                      <a:pt x="291" y="582"/>
                    </a:cubicBezTo>
                    <a:lnTo>
                      <a:pt x="291" y="580"/>
                    </a:lnTo>
                    <a:cubicBezTo>
                      <a:pt x="370" y="580"/>
                      <a:pt x="443" y="547"/>
                      <a:pt x="495" y="495"/>
                    </a:cubicBezTo>
                    <a:lnTo>
                      <a:pt x="496" y="496"/>
                    </a:lnTo>
                    <a:close/>
                    <a:moveTo>
                      <a:pt x="291" y="582"/>
                    </a:moveTo>
                    <a:lnTo>
                      <a:pt x="291" y="582"/>
                    </a:lnTo>
                    <a:lnTo>
                      <a:pt x="291" y="580"/>
                    </a:lnTo>
                    <a:lnTo>
                      <a:pt x="291" y="582"/>
                    </a:lnTo>
                    <a:close/>
                    <a:moveTo>
                      <a:pt x="291" y="582"/>
                    </a:moveTo>
                    <a:lnTo>
                      <a:pt x="291" y="582"/>
                    </a:lnTo>
                    <a:lnTo>
                      <a:pt x="291" y="580"/>
                    </a:lnTo>
                    <a:lnTo>
                      <a:pt x="291" y="582"/>
                    </a:lnTo>
                    <a:close/>
                    <a:moveTo>
                      <a:pt x="291" y="582"/>
                    </a:moveTo>
                    <a:cubicBezTo>
                      <a:pt x="211" y="582"/>
                      <a:pt x="138" y="549"/>
                      <a:pt x="86" y="496"/>
                    </a:cubicBezTo>
                    <a:lnTo>
                      <a:pt x="87" y="495"/>
                    </a:lnTo>
                    <a:cubicBezTo>
                      <a:pt x="139" y="547"/>
                      <a:pt x="212" y="580"/>
                      <a:pt x="291" y="580"/>
                    </a:cubicBezTo>
                    <a:lnTo>
                      <a:pt x="291" y="582"/>
                    </a:lnTo>
                    <a:close/>
                    <a:moveTo>
                      <a:pt x="86" y="496"/>
                    </a:moveTo>
                    <a:cubicBezTo>
                      <a:pt x="33" y="444"/>
                      <a:pt x="0" y="371"/>
                      <a:pt x="0" y="291"/>
                    </a:cubicBezTo>
                    <a:lnTo>
                      <a:pt x="2" y="291"/>
                    </a:lnTo>
                    <a:cubicBezTo>
                      <a:pt x="2" y="370"/>
                      <a:pt x="35" y="443"/>
                      <a:pt x="87" y="495"/>
                    </a:cubicBezTo>
                    <a:lnTo>
                      <a:pt x="86" y="496"/>
                    </a:lnTo>
                    <a:close/>
                    <a:moveTo>
                      <a:pt x="0" y="291"/>
                    </a:moveTo>
                    <a:lnTo>
                      <a:pt x="0" y="291"/>
                    </a:lnTo>
                    <a:lnTo>
                      <a:pt x="2" y="291"/>
                    </a:lnTo>
                    <a:lnTo>
                      <a:pt x="0" y="29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6" name="Freeform 39">
                <a:extLst>
                  <a:ext uri="{FF2B5EF4-FFF2-40B4-BE49-F238E27FC236}">
                    <a16:creationId xmlns:a16="http://schemas.microsoft.com/office/drawing/2014/main" xmlns="" id="{F859E640-6252-4DD4-B67B-A22A8B2541C2}"/>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7" name="Freeform 40">
                <a:extLst>
                  <a:ext uri="{FF2B5EF4-FFF2-40B4-BE49-F238E27FC236}">
                    <a16:creationId xmlns:a16="http://schemas.microsoft.com/office/drawing/2014/main" xmlns="" id="{CCADB76B-87A5-4309-91EF-FC07F37F81C7}"/>
                  </a:ext>
                </a:extLst>
              </p:cNvPr>
              <p:cNvSpPr>
                <a:spLocks noEditPoints="1"/>
              </p:cNvSpPr>
              <p:nvPr/>
            </p:nvSpPr>
            <p:spPr bwMode="auto">
              <a:xfrm>
                <a:off x="2648" y="1231"/>
                <a:ext cx="2205" cy="2180"/>
              </a:xfrm>
              <a:custGeom>
                <a:avLst/>
                <a:gdLst>
                  <a:gd name="T0" fmla="*/ 5883477 w 632"/>
                  <a:gd name="T1" fmla="*/ 81098 h 632"/>
                  <a:gd name="T2" fmla="*/ 5178439 w 632"/>
                  <a:gd name="T3" fmla="*/ 197331 h 632"/>
                  <a:gd name="T4" fmla="*/ 4480002 w 632"/>
                  <a:gd name="T5" fmla="*/ 417470 h 632"/>
                  <a:gd name="T6" fmla="*/ 3820320 w 632"/>
                  <a:gd name="T7" fmla="*/ 680667 h 632"/>
                  <a:gd name="T8" fmla="*/ 3183496 w 632"/>
                  <a:gd name="T9" fmla="*/ 998609 h 632"/>
                  <a:gd name="T10" fmla="*/ 2591984 w 632"/>
                  <a:gd name="T11" fmla="*/ 1399494 h 632"/>
                  <a:gd name="T12" fmla="*/ 2063158 w 632"/>
                  <a:gd name="T13" fmla="*/ 1840938 h 632"/>
                  <a:gd name="T14" fmla="*/ 1560233 w 632"/>
                  <a:gd name="T15" fmla="*/ 2324359 h 632"/>
                  <a:gd name="T16" fmla="*/ 1138394 w 632"/>
                  <a:gd name="T17" fmla="*/ 2864868 h 632"/>
                  <a:gd name="T18" fmla="*/ 768271 w 632"/>
                  <a:gd name="T19" fmla="*/ 3427460 h 632"/>
                  <a:gd name="T20" fmla="*/ 485418 w 632"/>
                  <a:gd name="T21" fmla="*/ 4025708 h 632"/>
                  <a:gd name="T22" fmla="*/ 239909 w 632"/>
                  <a:gd name="T23" fmla="*/ 4670671 h 632"/>
                  <a:gd name="T24" fmla="*/ 88458 w 632"/>
                  <a:gd name="T25" fmla="*/ 5310828 h 632"/>
                  <a:gd name="T26" fmla="*/ 18090 w 632"/>
                  <a:gd name="T27" fmla="*/ 5972492 h 632"/>
                  <a:gd name="T28" fmla="*/ 0 w 632"/>
                  <a:gd name="T29" fmla="*/ 6634733 h 632"/>
                  <a:gd name="T30" fmla="*/ 88458 w 632"/>
                  <a:gd name="T31" fmla="*/ 7296854 h 632"/>
                  <a:gd name="T32" fmla="*/ 220203 w 632"/>
                  <a:gd name="T33" fmla="*/ 7936601 h 632"/>
                  <a:gd name="T34" fmla="*/ 460074 w 632"/>
                  <a:gd name="T35" fmla="*/ 8575196 h 632"/>
                  <a:gd name="T36" fmla="*/ 748566 w 632"/>
                  <a:gd name="T37" fmla="*/ 9179814 h 632"/>
                  <a:gd name="T38" fmla="*/ 1094985 w 632"/>
                  <a:gd name="T39" fmla="*/ 9760784 h 632"/>
                  <a:gd name="T40" fmla="*/ 1534928 w 632"/>
                  <a:gd name="T41" fmla="*/ 10301458 h 632"/>
                  <a:gd name="T42" fmla="*/ 2020310 w 632"/>
                  <a:gd name="T43" fmla="*/ 10783321 h 632"/>
                  <a:gd name="T44" fmla="*/ 2548540 w 632"/>
                  <a:gd name="T45" fmla="*/ 11243439 h 632"/>
                  <a:gd name="T46" fmla="*/ 3140052 w 632"/>
                  <a:gd name="T47" fmla="*/ 11625773 h 632"/>
                  <a:gd name="T48" fmla="*/ 3756741 w 632"/>
                  <a:gd name="T49" fmla="*/ 11962142 h 632"/>
                  <a:gd name="T50" fmla="*/ 4411664 w 632"/>
                  <a:gd name="T51" fmla="*/ 12223493 h 632"/>
                  <a:gd name="T52" fmla="*/ 5115338 w 632"/>
                  <a:gd name="T53" fmla="*/ 12445612 h 632"/>
                  <a:gd name="T54" fmla="*/ 5820495 w 632"/>
                  <a:gd name="T55" fmla="*/ 12583745 h 632"/>
                  <a:gd name="T56" fmla="*/ 6543703 w 632"/>
                  <a:gd name="T57" fmla="*/ 12647738 h 632"/>
                  <a:gd name="T58" fmla="*/ 7268436 w 632"/>
                  <a:gd name="T59" fmla="*/ 12666288 h 632"/>
                  <a:gd name="T60" fmla="*/ 7991646 w 632"/>
                  <a:gd name="T61" fmla="*/ 12583745 h 632"/>
                  <a:gd name="T62" fmla="*/ 8697399 w 632"/>
                  <a:gd name="T63" fmla="*/ 12467529 h 632"/>
                  <a:gd name="T64" fmla="*/ 9395303 w 632"/>
                  <a:gd name="T65" fmla="*/ 12246839 h 632"/>
                  <a:gd name="T66" fmla="*/ 10055400 w 632"/>
                  <a:gd name="T67" fmla="*/ 11986067 h 632"/>
                  <a:gd name="T68" fmla="*/ 10691807 w 632"/>
                  <a:gd name="T69" fmla="*/ 11665703 h 632"/>
                  <a:gd name="T70" fmla="*/ 11283731 w 632"/>
                  <a:gd name="T71" fmla="*/ 11264770 h 632"/>
                  <a:gd name="T72" fmla="*/ 11811961 w 632"/>
                  <a:gd name="T73" fmla="*/ 10823955 h 632"/>
                  <a:gd name="T74" fmla="*/ 12315021 w 632"/>
                  <a:gd name="T75" fmla="*/ 10341926 h 632"/>
                  <a:gd name="T76" fmla="*/ 12737460 w 632"/>
                  <a:gd name="T77" fmla="*/ 9801418 h 632"/>
                  <a:gd name="T78" fmla="*/ 13106979 w 632"/>
                  <a:gd name="T79" fmla="*/ 9236853 h 632"/>
                  <a:gd name="T80" fmla="*/ 13390300 w 632"/>
                  <a:gd name="T81" fmla="*/ 8615829 h 632"/>
                  <a:gd name="T82" fmla="*/ 13635383 w 632"/>
                  <a:gd name="T83" fmla="*/ 7994212 h 632"/>
                  <a:gd name="T84" fmla="*/ 13786782 w 632"/>
                  <a:gd name="T85" fmla="*/ 7355452 h 632"/>
                  <a:gd name="T86" fmla="*/ 13857202 w 632"/>
                  <a:gd name="T87" fmla="*/ 6693793 h 632"/>
                  <a:gd name="T88" fmla="*/ 13875254 w 632"/>
                  <a:gd name="T89" fmla="*/ 6030117 h 632"/>
                  <a:gd name="T90" fmla="*/ 13786782 w 632"/>
                  <a:gd name="T91" fmla="*/ 5368046 h 632"/>
                  <a:gd name="T92" fmla="*/ 13655514 w 632"/>
                  <a:gd name="T93" fmla="*/ 4729851 h 632"/>
                  <a:gd name="T94" fmla="*/ 13415651 w 632"/>
                  <a:gd name="T95" fmla="*/ 4089532 h 632"/>
                  <a:gd name="T96" fmla="*/ 13126684 w 632"/>
                  <a:gd name="T97" fmla="*/ 3486475 h 632"/>
                  <a:gd name="T98" fmla="*/ 12780862 w 632"/>
                  <a:gd name="T99" fmla="*/ 2905502 h 632"/>
                  <a:gd name="T100" fmla="*/ 12340372 w 632"/>
                  <a:gd name="T101" fmla="*/ 2364862 h 632"/>
                  <a:gd name="T102" fmla="*/ 11855370 w 632"/>
                  <a:gd name="T103" fmla="*/ 1882961 h 632"/>
                  <a:gd name="T104" fmla="*/ 11326547 w 632"/>
                  <a:gd name="T105" fmla="*/ 1423423 h 632"/>
                  <a:gd name="T106" fmla="*/ 10735202 w 632"/>
                  <a:gd name="T107" fmla="*/ 1039077 h 632"/>
                  <a:gd name="T108" fmla="*/ 10118514 w 632"/>
                  <a:gd name="T109" fmla="*/ 702167 h 632"/>
                  <a:gd name="T110" fmla="*/ 9438698 w 632"/>
                  <a:gd name="T111" fmla="*/ 441398 h 632"/>
                  <a:gd name="T112" fmla="*/ 8760381 w 632"/>
                  <a:gd name="T113" fmla="*/ 220722 h 632"/>
                  <a:gd name="T114" fmla="*/ 8055221 w 632"/>
                  <a:gd name="T115" fmla="*/ 81098 h 632"/>
                  <a:gd name="T116" fmla="*/ 7331549 w 632"/>
                  <a:gd name="T117" fmla="*/ 16585 h 632"/>
                  <a:gd name="T118" fmla="*/ 6606685 w 632"/>
                  <a:gd name="T119" fmla="*/ 0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32"/>
                  <a:gd name="T182" fmla="*/ 632 w 63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32">
                    <a:moveTo>
                      <a:pt x="284" y="2"/>
                    </a:moveTo>
                    <a:lnTo>
                      <a:pt x="295" y="21"/>
                    </a:lnTo>
                    <a:lnTo>
                      <a:pt x="302" y="0"/>
                    </a:lnTo>
                    <a:lnTo>
                      <a:pt x="293" y="1"/>
                    </a:lnTo>
                    <a:lnTo>
                      <a:pt x="284" y="2"/>
                    </a:lnTo>
                    <a:close/>
                    <a:moveTo>
                      <a:pt x="268" y="4"/>
                    </a:moveTo>
                    <a:lnTo>
                      <a:pt x="280" y="23"/>
                    </a:lnTo>
                    <a:lnTo>
                      <a:pt x="285" y="2"/>
                    </a:lnTo>
                    <a:lnTo>
                      <a:pt x="277" y="2"/>
                    </a:lnTo>
                    <a:lnTo>
                      <a:pt x="268" y="4"/>
                    </a:lnTo>
                    <a:close/>
                    <a:moveTo>
                      <a:pt x="252" y="7"/>
                    </a:moveTo>
                    <a:lnTo>
                      <a:pt x="264" y="25"/>
                    </a:lnTo>
                    <a:lnTo>
                      <a:pt x="269" y="4"/>
                    </a:lnTo>
                    <a:lnTo>
                      <a:pt x="261" y="5"/>
                    </a:lnTo>
                    <a:lnTo>
                      <a:pt x="252" y="7"/>
                    </a:lnTo>
                    <a:close/>
                    <a:moveTo>
                      <a:pt x="236" y="10"/>
                    </a:moveTo>
                    <a:lnTo>
                      <a:pt x="249" y="28"/>
                    </a:lnTo>
                    <a:lnTo>
                      <a:pt x="252" y="7"/>
                    </a:lnTo>
                    <a:lnTo>
                      <a:pt x="244" y="8"/>
                    </a:lnTo>
                    <a:lnTo>
                      <a:pt x="236" y="10"/>
                    </a:lnTo>
                    <a:close/>
                    <a:moveTo>
                      <a:pt x="220" y="15"/>
                    </a:moveTo>
                    <a:lnTo>
                      <a:pt x="234" y="32"/>
                    </a:lnTo>
                    <a:lnTo>
                      <a:pt x="236" y="10"/>
                    </a:lnTo>
                    <a:lnTo>
                      <a:pt x="228" y="12"/>
                    </a:lnTo>
                    <a:lnTo>
                      <a:pt x="220" y="15"/>
                    </a:lnTo>
                    <a:close/>
                    <a:moveTo>
                      <a:pt x="204" y="21"/>
                    </a:moveTo>
                    <a:lnTo>
                      <a:pt x="220" y="37"/>
                    </a:lnTo>
                    <a:lnTo>
                      <a:pt x="220" y="15"/>
                    </a:lnTo>
                    <a:lnTo>
                      <a:pt x="213" y="17"/>
                    </a:lnTo>
                    <a:lnTo>
                      <a:pt x="204" y="21"/>
                    </a:lnTo>
                    <a:close/>
                    <a:moveTo>
                      <a:pt x="189" y="27"/>
                    </a:moveTo>
                    <a:lnTo>
                      <a:pt x="205" y="42"/>
                    </a:lnTo>
                    <a:lnTo>
                      <a:pt x="205" y="20"/>
                    </a:lnTo>
                    <a:lnTo>
                      <a:pt x="197" y="23"/>
                    </a:lnTo>
                    <a:lnTo>
                      <a:pt x="189" y="27"/>
                    </a:lnTo>
                    <a:close/>
                    <a:moveTo>
                      <a:pt x="174" y="34"/>
                    </a:moveTo>
                    <a:lnTo>
                      <a:pt x="191" y="48"/>
                    </a:lnTo>
                    <a:lnTo>
                      <a:pt x="190" y="27"/>
                    </a:lnTo>
                    <a:lnTo>
                      <a:pt x="182" y="30"/>
                    </a:lnTo>
                    <a:lnTo>
                      <a:pt x="174" y="34"/>
                    </a:lnTo>
                    <a:close/>
                    <a:moveTo>
                      <a:pt x="159" y="42"/>
                    </a:moveTo>
                    <a:lnTo>
                      <a:pt x="177" y="55"/>
                    </a:lnTo>
                    <a:lnTo>
                      <a:pt x="175" y="34"/>
                    </a:lnTo>
                    <a:lnTo>
                      <a:pt x="167" y="37"/>
                    </a:lnTo>
                    <a:lnTo>
                      <a:pt x="159" y="42"/>
                    </a:lnTo>
                    <a:close/>
                    <a:moveTo>
                      <a:pt x="145" y="50"/>
                    </a:moveTo>
                    <a:lnTo>
                      <a:pt x="164" y="63"/>
                    </a:lnTo>
                    <a:lnTo>
                      <a:pt x="160" y="41"/>
                    </a:lnTo>
                    <a:lnTo>
                      <a:pt x="153" y="45"/>
                    </a:lnTo>
                    <a:lnTo>
                      <a:pt x="145" y="50"/>
                    </a:lnTo>
                    <a:close/>
                    <a:moveTo>
                      <a:pt x="131" y="60"/>
                    </a:moveTo>
                    <a:lnTo>
                      <a:pt x="151" y="71"/>
                    </a:lnTo>
                    <a:lnTo>
                      <a:pt x="146" y="50"/>
                    </a:lnTo>
                    <a:lnTo>
                      <a:pt x="139" y="54"/>
                    </a:lnTo>
                    <a:lnTo>
                      <a:pt x="131" y="60"/>
                    </a:lnTo>
                    <a:close/>
                    <a:moveTo>
                      <a:pt x="118" y="70"/>
                    </a:moveTo>
                    <a:lnTo>
                      <a:pt x="138" y="80"/>
                    </a:lnTo>
                    <a:lnTo>
                      <a:pt x="132" y="59"/>
                    </a:lnTo>
                    <a:lnTo>
                      <a:pt x="125" y="64"/>
                    </a:lnTo>
                    <a:lnTo>
                      <a:pt x="118" y="70"/>
                    </a:lnTo>
                    <a:close/>
                    <a:moveTo>
                      <a:pt x="106" y="80"/>
                    </a:moveTo>
                    <a:lnTo>
                      <a:pt x="126" y="90"/>
                    </a:lnTo>
                    <a:lnTo>
                      <a:pt x="119" y="69"/>
                    </a:lnTo>
                    <a:lnTo>
                      <a:pt x="112" y="74"/>
                    </a:lnTo>
                    <a:lnTo>
                      <a:pt x="106" y="80"/>
                    </a:lnTo>
                    <a:close/>
                    <a:moveTo>
                      <a:pt x="94" y="92"/>
                    </a:moveTo>
                    <a:lnTo>
                      <a:pt x="114" y="100"/>
                    </a:lnTo>
                    <a:lnTo>
                      <a:pt x="106" y="80"/>
                    </a:lnTo>
                    <a:lnTo>
                      <a:pt x="100" y="85"/>
                    </a:lnTo>
                    <a:lnTo>
                      <a:pt x="94" y="92"/>
                    </a:lnTo>
                    <a:close/>
                    <a:moveTo>
                      <a:pt x="82" y="104"/>
                    </a:moveTo>
                    <a:lnTo>
                      <a:pt x="103" y="111"/>
                    </a:lnTo>
                    <a:lnTo>
                      <a:pt x="94" y="91"/>
                    </a:lnTo>
                    <a:lnTo>
                      <a:pt x="88" y="97"/>
                    </a:lnTo>
                    <a:lnTo>
                      <a:pt x="82" y="104"/>
                    </a:lnTo>
                    <a:close/>
                    <a:moveTo>
                      <a:pt x="71" y="116"/>
                    </a:moveTo>
                    <a:lnTo>
                      <a:pt x="93" y="122"/>
                    </a:lnTo>
                    <a:lnTo>
                      <a:pt x="83" y="103"/>
                    </a:lnTo>
                    <a:lnTo>
                      <a:pt x="77" y="109"/>
                    </a:lnTo>
                    <a:lnTo>
                      <a:pt x="71" y="116"/>
                    </a:lnTo>
                    <a:close/>
                    <a:moveTo>
                      <a:pt x="61" y="129"/>
                    </a:moveTo>
                    <a:lnTo>
                      <a:pt x="83" y="134"/>
                    </a:lnTo>
                    <a:lnTo>
                      <a:pt x="72" y="116"/>
                    </a:lnTo>
                    <a:lnTo>
                      <a:pt x="67" y="122"/>
                    </a:lnTo>
                    <a:lnTo>
                      <a:pt x="61" y="129"/>
                    </a:lnTo>
                    <a:close/>
                    <a:moveTo>
                      <a:pt x="52" y="143"/>
                    </a:moveTo>
                    <a:lnTo>
                      <a:pt x="74" y="147"/>
                    </a:lnTo>
                    <a:lnTo>
                      <a:pt x="62" y="129"/>
                    </a:lnTo>
                    <a:lnTo>
                      <a:pt x="57" y="135"/>
                    </a:lnTo>
                    <a:lnTo>
                      <a:pt x="52" y="143"/>
                    </a:lnTo>
                    <a:close/>
                    <a:moveTo>
                      <a:pt x="43" y="157"/>
                    </a:moveTo>
                    <a:lnTo>
                      <a:pt x="65" y="160"/>
                    </a:lnTo>
                    <a:lnTo>
                      <a:pt x="52" y="142"/>
                    </a:lnTo>
                    <a:lnTo>
                      <a:pt x="48" y="149"/>
                    </a:lnTo>
                    <a:lnTo>
                      <a:pt x="43" y="157"/>
                    </a:lnTo>
                    <a:close/>
                    <a:moveTo>
                      <a:pt x="35" y="171"/>
                    </a:moveTo>
                    <a:lnTo>
                      <a:pt x="58" y="173"/>
                    </a:lnTo>
                    <a:lnTo>
                      <a:pt x="44" y="156"/>
                    </a:lnTo>
                    <a:lnTo>
                      <a:pt x="39" y="163"/>
                    </a:lnTo>
                    <a:lnTo>
                      <a:pt x="35" y="171"/>
                    </a:lnTo>
                    <a:close/>
                    <a:moveTo>
                      <a:pt x="28" y="186"/>
                    </a:moveTo>
                    <a:lnTo>
                      <a:pt x="50" y="187"/>
                    </a:lnTo>
                    <a:lnTo>
                      <a:pt x="36" y="171"/>
                    </a:lnTo>
                    <a:lnTo>
                      <a:pt x="32" y="178"/>
                    </a:lnTo>
                    <a:lnTo>
                      <a:pt x="28" y="186"/>
                    </a:lnTo>
                    <a:close/>
                    <a:moveTo>
                      <a:pt x="22" y="201"/>
                    </a:moveTo>
                    <a:lnTo>
                      <a:pt x="44" y="201"/>
                    </a:lnTo>
                    <a:lnTo>
                      <a:pt x="28" y="186"/>
                    </a:lnTo>
                    <a:lnTo>
                      <a:pt x="25" y="193"/>
                    </a:lnTo>
                    <a:lnTo>
                      <a:pt x="22" y="201"/>
                    </a:lnTo>
                    <a:close/>
                    <a:moveTo>
                      <a:pt x="16" y="217"/>
                    </a:moveTo>
                    <a:lnTo>
                      <a:pt x="38" y="215"/>
                    </a:lnTo>
                    <a:lnTo>
                      <a:pt x="22" y="201"/>
                    </a:lnTo>
                    <a:lnTo>
                      <a:pt x="19" y="208"/>
                    </a:lnTo>
                    <a:lnTo>
                      <a:pt x="16" y="217"/>
                    </a:lnTo>
                    <a:close/>
                    <a:moveTo>
                      <a:pt x="11" y="233"/>
                    </a:moveTo>
                    <a:lnTo>
                      <a:pt x="34" y="230"/>
                    </a:lnTo>
                    <a:lnTo>
                      <a:pt x="16" y="216"/>
                    </a:lnTo>
                    <a:lnTo>
                      <a:pt x="14" y="224"/>
                    </a:lnTo>
                    <a:lnTo>
                      <a:pt x="11" y="233"/>
                    </a:lnTo>
                    <a:close/>
                    <a:moveTo>
                      <a:pt x="7" y="249"/>
                    </a:moveTo>
                    <a:lnTo>
                      <a:pt x="29" y="245"/>
                    </a:lnTo>
                    <a:lnTo>
                      <a:pt x="11" y="232"/>
                    </a:lnTo>
                    <a:lnTo>
                      <a:pt x="9" y="240"/>
                    </a:lnTo>
                    <a:lnTo>
                      <a:pt x="7" y="249"/>
                    </a:lnTo>
                    <a:close/>
                    <a:moveTo>
                      <a:pt x="4" y="265"/>
                    </a:moveTo>
                    <a:lnTo>
                      <a:pt x="26" y="260"/>
                    </a:lnTo>
                    <a:lnTo>
                      <a:pt x="8" y="248"/>
                    </a:lnTo>
                    <a:lnTo>
                      <a:pt x="6" y="256"/>
                    </a:lnTo>
                    <a:lnTo>
                      <a:pt x="4" y="265"/>
                    </a:lnTo>
                    <a:close/>
                    <a:moveTo>
                      <a:pt x="2" y="282"/>
                    </a:moveTo>
                    <a:lnTo>
                      <a:pt x="24" y="275"/>
                    </a:lnTo>
                    <a:lnTo>
                      <a:pt x="4" y="264"/>
                    </a:lnTo>
                    <a:lnTo>
                      <a:pt x="3" y="273"/>
                    </a:lnTo>
                    <a:lnTo>
                      <a:pt x="2" y="282"/>
                    </a:lnTo>
                    <a:close/>
                    <a:moveTo>
                      <a:pt x="1" y="298"/>
                    </a:moveTo>
                    <a:lnTo>
                      <a:pt x="22" y="291"/>
                    </a:lnTo>
                    <a:lnTo>
                      <a:pt x="2" y="281"/>
                    </a:lnTo>
                    <a:lnTo>
                      <a:pt x="1" y="289"/>
                    </a:lnTo>
                    <a:lnTo>
                      <a:pt x="1" y="298"/>
                    </a:lnTo>
                    <a:close/>
                    <a:moveTo>
                      <a:pt x="0" y="315"/>
                    </a:moveTo>
                    <a:lnTo>
                      <a:pt x="21" y="306"/>
                    </a:lnTo>
                    <a:lnTo>
                      <a:pt x="1" y="297"/>
                    </a:lnTo>
                    <a:lnTo>
                      <a:pt x="0" y="306"/>
                    </a:lnTo>
                    <a:lnTo>
                      <a:pt x="0" y="315"/>
                    </a:lnTo>
                    <a:close/>
                    <a:moveTo>
                      <a:pt x="0" y="331"/>
                    </a:moveTo>
                    <a:lnTo>
                      <a:pt x="21" y="321"/>
                    </a:lnTo>
                    <a:lnTo>
                      <a:pt x="0" y="314"/>
                    </a:lnTo>
                    <a:lnTo>
                      <a:pt x="0" y="322"/>
                    </a:lnTo>
                    <a:lnTo>
                      <a:pt x="0" y="331"/>
                    </a:lnTo>
                    <a:close/>
                    <a:moveTo>
                      <a:pt x="2" y="348"/>
                    </a:moveTo>
                    <a:lnTo>
                      <a:pt x="21" y="337"/>
                    </a:lnTo>
                    <a:lnTo>
                      <a:pt x="0" y="330"/>
                    </a:lnTo>
                    <a:lnTo>
                      <a:pt x="1" y="339"/>
                    </a:lnTo>
                    <a:lnTo>
                      <a:pt x="2" y="348"/>
                    </a:lnTo>
                    <a:close/>
                    <a:moveTo>
                      <a:pt x="4" y="364"/>
                    </a:moveTo>
                    <a:lnTo>
                      <a:pt x="23" y="352"/>
                    </a:lnTo>
                    <a:lnTo>
                      <a:pt x="2" y="347"/>
                    </a:lnTo>
                    <a:lnTo>
                      <a:pt x="2" y="355"/>
                    </a:lnTo>
                    <a:lnTo>
                      <a:pt x="4" y="364"/>
                    </a:lnTo>
                    <a:close/>
                    <a:moveTo>
                      <a:pt x="7" y="380"/>
                    </a:moveTo>
                    <a:lnTo>
                      <a:pt x="25" y="368"/>
                    </a:lnTo>
                    <a:lnTo>
                      <a:pt x="4" y="363"/>
                    </a:lnTo>
                    <a:lnTo>
                      <a:pt x="5" y="371"/>
                    </a:lnTo>
                    <a:lnTo>
                      <a:pt x="7" y="380"/>
                    </a:lnTo>
                    <a:close/>
                    <a:moveTo>
                      <a:pt x="10" y="396"/>
                    </a:moveTo>
                    <a:lnTo>
                      <a:pt x="28" y="383"/>
                    </a:lnTo>
                    <a:lnTo>
                      <a:pt x="7" y="380"/>
                    </a:lnTo>
                    <a:lnTo>
                      <a:pt x="8" y="388"/>
                    </a:lnTo>
                    <a:lnTo>
                      <a:pt x="10" y="396"/>
                    </a:lnTo>
                    <a:close/>
                    <a:moveTo>
                      <a:pt x="15" y="412"/>
                    </a:moveTo>
                    <a:lnTo>
                      <a:pt x="32" y="398"/>
                    </a:lnTo>
                    <a:lnTo>
                      <a:pt x="10" y="396"/>
                    </a:lnTo>
                    <a:lnTo>
                      <a:pt x="12" y="404"/>
                    </a:lnTo>
                    <a:lnTo>
                      <a:pt x="15" y="412"/>
                    </a:lnTo>
                    <a:close/>
                    <a:moveTo>
                      <a:pt x="21" y="428"/>
                    </a:moveTo>
                    <a:lnTo>
                      <a:pt x="37" y="412"/>
                    </a:lnTo>
                    <a:lnTo>
                      <a:pt x="15" y="411"/>
                    </a:lnTo>
                    <a:lnTo>
                      <a:pt x="17" y="419"/>
                    </a:lnTo>
                    <a:lnTo>
                      <a:pt x="21" y="428"/>
                    </a:lnTo>
                    <a:close/>
                    <a:moveTo>
                      <a:pt x="27" y="443"/>
                    </a:moveTo>
                    <a:lnTo>
                      <a:pt x="42" y="427"/>
                    </a:lnTo>
                    <a:lnTo>
                      <a:pt x="20" y="427"/>
                    </a:lnTo>
                    <a:lnTo>
                      <a:pt x="23" y="435"/>
                    </a:lnTo>
                    <a:lnTo>
                      <a:pt x="27" y="443"/>
                    </a:lnTo>
                    <a:close/>
                    <a:moveTo>
                      <a:pt x="34" y="458"/>
                    </a:moveTo>
                    <a:lnTo>
                      <a:pt x="48" y="441"/>
                    </a:lnTo>
                    <a:lnTo>
                      <a:pt x="27" y="442"/>
                    </a:lnTo>
                    <a:lnTo>
                      <a:pt x="30" y="450"/>
                    </a:lnTo>
                    <a:lnTo>
                      <a:pt x="34" y="458"/>
                    </a:lnTo>
                    <a:close/>
                    <a:moveTo>
                      <a:pt x="42" y="473"/>
                    </a:moveTo>
                    <a:lnTo>
                      <a:pt x="55" y="455"/>
                    </a:lnTo>
                    <a:lnTo>
                      <a:pt x="34" y="457"/>
                    </a:lnTo>
                    <a:lnTo>
                      <a:pt x="37" y="465"/>
                    </a:lnTo>
                    <a:lnTo>
                      <a:pt x="42" y="473"/>
                    </a:lnTo>
                    <a:close/>
                    <a:moveTo>
                      <a:pt x="50" y="487"/>
                    </a:moveTo>
                    <a:lnTo>
                      <a:pt x="63" y="468"/>
                    </a:lnTo>
                    <a:lnTo>
                      <a:pt x="41" y="472"/>
                    </a:lnTo>
                    <a:lnTo>
                      <a:pt x="45" y="479"/>
                    </a:lnTo>
                    <a:lnTo>
                      <a:pt x="50" y="487"/>
                    </a:lnTo>
                    <a:close/>
                    <a:moveTo>
                      <a:pt x="60" y="501"/>
                    </a:moveTo>
                    <a:lnTo>
                      <a:pt x="71" y="481"/>
                    </a:lnTo>
                    <a:lnTo>
                      <a:pt x="50" y="486"/>
                    </a:lnTo>
                    <a:lnTo>
                      <a:pt x="54" y="493"/>
                    </a:lnTo>
                    <a:lnTo>
                      <a:pt x="60" y="501"/>
                    </a:lnTo>
                    <a:close/>
                    <a:moveTo>
                      <a:pt x="70" y="514"/>
                    </a:moveTo>
                    <a:lnTo>
                      <a:pt x="80" y="494"/>
                    </a:lnTo>
                    <a:lnTo>
                      <a:pt x="59" y="500"/>
                    </a:lnTo>
                    <a:lnTo>
                      <a:pt x="64" y="507"/>
                    </a:lnTo>
                    <a:lnTo>
                      <a:pt x="70" y="514"/>
                    </a:lnTo>
                    <a:close/>
                    <a:moveTo>
                      <a:pt x="80" y="526"/>
                    </a:moveTo>
                    <a:lnTo>
                      <a:pt x="90" y="506"/>
                    </a:lnTo>
                    <a:lnTo>
                      <a:pt x="69" y="513"/>
                    </a:lnTo>
                    <a:lnTo>
                      <a:pt x="74" y="520"/>
                    </a:lnTo>
                    <a:lnTo>
                      <a:pt x="80" y="526"/>
                    </a:lnTo>
                    <a:close/>
                    <a:moveTo>
                      <a:pt x="92" y="538"/>
                    </a:moveTo>
                    <a:lnTo>
                      <a:pt x="100" y="518"/>
                    </a:lnTo>
                    <a:lnTo>
                      <a:pt x="80" y="526"/>
                    </a:lnTo>
                    <a:lnTo>
                      <a:pt x="85" y="532"/>
                    </a:lnTo>
                    <a:lnTo>
                      <a:pt x="92" y="538"/>
                    </a:lnTo>
                    <a:close/>
                    <a:moveTo>
                      <a:pt x="104" y="550"/>
                    </a:moveTo>
                    <a:lnTo>
                      <a:pt x="111" y="529"/>
                    </a:lnTo>
                    <a:lnTo>
                      <a:pt x="91" y="538"/>
                    </a:lnTo>
                    <a:lnTo>
                      <a:pt x="97" y="544"/>
                    </a:lnTo>
                    <a:lnTo>
                      <a:pt x="104" y="550"/>
                    </a:lnTo>
                    <a:close/>
                    <a:moveTo>
                      <a:pt x="116" y="561"/>
                    </a:moveTo>
                    <a:lnTo>
                      <a:pt x="122" y="539"/>
                    </a:lnTo>
                    <a:lnTo>
                      <a:pt x="103" y="549"/>
                    </a:lnTo>
                    <a:lnTo>
                      <a:pt x="109" y="555"/>
                    </a:lnTo>
                    <a:lnTo>
                      <a:pt x="116" y="561"/>
                    </a:lnTo>
                    <a:close/>
                    <a:moveTo>
                      <a:pt x="129" y="571"/>
                    </a:moveTo>
                    <a:lnTo>
                      <a:pt x="134" y="549"/>
                    </a:lnTo>
                    <a:lnTo>
                      <a:pt x="116" y="560"/>
                    </a:lnTo>
                    <a:lnTo>
                      <a:pt x="122" y="565"/>
                    </a:lnTo>
                    <a:lnTo>
                      <a:pt x="129" y="571"/>
                    </a:lnTo>
                    <a:close/>
                    <a:moveTo>
                      <a:pt x="143" y="580"/>
                    </a:moveTo>
                    <a:lnTo>
                      <a:pt x="147" y="558"/>
                    </a:lnTo>
                    <a:lnTo>
                      <a:pt x="129" y="570"/>
                    </a:lnTo>
                    <a:lnTo>
                      <a:pt x="135" y="575"/>
                    </a:lnTo>
                    <a:lnTo>
                      <a:pt x="143" y="580"/>
                    </a:lnTo>
                    <a:close/>
                    <a:moveTo>
                      <a:pt x="157" y="589"/>
                    </a:moveTo>
                    <a:lnTo>
                      <a:pt x="160" y="567"/>
                    </a:lnTo>
                    <a:lnTo>
                      <a:pt x="142" y="580"/>
                    </a:lnTo>
                    <a:lnTo>
                      <a:pt x="149" y="584"/>
                    </a:lnTo>
                    <a:lnTo>
                      <a:pt x="157" y="589"/>
                    </a:lnTo>
                    <a:close/>
                    <a:moveTo>
                      <a:pt x="171" y="597"/>
                    </a:moveTo>
                    <a:lnTo>
                      <a:pt x="173" y="574"/>
                    </a:lnTo>
                    <a:lnTo>
                      <a:pt x="156" y="588"/>
                    </a:lnTo>
                    <a:lnTo>
                      <a:pt x="163" y="593"/>
                    </a:lnTo>
                    <a:lnTo>
                      <a:pt x="171" y="597"/>
                    </a:lnTo>
                    <a:close/>
                    <a:moveTo>
                      <a:pt x="186" y="604"/>
                    </a:moveTo>
                    <a:lnTo>
                      <a:pt x="187" y="581"/>
                    </a:lnTo>
                    <a:lnTo>
                      <a:pt x="171" y="596"/>
                    </a:lnTo>
                    <a:lnTo>
                      <a:pt x="178" y="600"/>
                    </a:lnTo>
                    <a:lnTo>
                      <a:pt x="186" y="604"/>
                    </a:lnTo>
                    <a:close/>
                    <a:moveTo>
                      <a:pt x="201" y="610"/>
                    </a:moveTo>
                    <a:lnTo>
                      <a:pt x="201" y="588"/>
                    </a:lnTo>
                    <a:lnTo>
                      <a:pt x="186" y="604"/>
                    </a:lnTo>
                    <a:lnTo>
                      <a:pt x="193" y="607"/>
                    </a:lnTo>
                    <a:lnTo>
                      <a:pt x="201" y="610"/>
                    </a:lnTo>
                    <a:close/>
                    <a:moveTo>
                      <a:pt x="217" y="616"/>
                    </a:moveTo>
                    <a:lnTo>
                      <a:pt x="215" y="594"/>
                    </a:lnTo>
                    <a:lnTo>
                      <a:pt x="201" y="610"/>
                    </a:lnTo>
                    <a:lnTo>
                      <a:pt x="208" y="613"/>
                    </a:lnTo>
                    <a:lnTo>
                      <a:pt x="217" y="616"/>
                    </a:lnTo>
                    <a:close/>
                    <a:moveTo>
                      <a:pt x="233" y="621"/>
                    </a:moveTo>
                    <a:lnTo>
                      <a:pt x="230" y="598"/>
                    </a:lnTo>
                    <a:lnTo>
                      <a:pt x="216" y="616"/>
                    </a:lnTo>
                    <a:lnTo>
                      <a:pt x="224" y="618"/>
                    </a:lnTo>
                    <a:lnTo>
                      <a:pt x="233" y="621"/>
                    </a:lnTo>
                    <a:close/>
                    <a:moveTo>
                      <a:pt x="249" y="625"/>
                    </a:moveTo>
                    <a:lnTo>
                      <a:pt x="245" y="603"/>
                    </a:lnTo>
                    <a:lnTo>
                      <a:pt x="232" y="620"/>
                    </a:lnTo>
                    <a:lnTo>
                      <a:pt x="240" y="623"/>
                    </a:lnTo>
                    <a:lnTo>
                      <a:pt x="249" y="625"/>
                    </a:lnTo>
                    <a:close/>
                    <a:moveTo>
                      <a:pt x="265" y="628"/>
                    </a:moveTo>
                    <a:lnTo>
                      <a:pt x="260" y="606"/>
                    </a:lnTo>
                    <a:lnTo>
                      <a:pt x="248" y="624"/>
                    </a:lnTo>
                    <a:lnTo>
                      <a:pt x="256" y="626"/>
                    </a:lnTo>
                    <a:lnTo>
                      <a:pt x="265" y="628"/>
                    </a:lnTo>
                    <a:close/>
                    <a:moveTo>
                      <a:pt x="282" y="630"/>
                    </a:moveTo>
                    <a:lnTo>
                      <a:pt x="275" y="608"/>
                    </a:lnTo>
                    <a:lnTo>
                      <a:pt x="264" y="628"/>
                    </a:lnTo>
                    <a:lnTo>
                      <a:pt x="273" y="629"/>
                    </a:lnTo>
                    <a:lnTo>
                      <a:pt x="282" y="630"/>
                    </a:lnTo>
                    <a:close/>
                    <a:moveTo>
                      <a:pt x="298" y="631"/>
                    </a:moveTo>
                    <a:lnTo>
                      <a:pt x="291" y="610"/>
                    </a:lnTo>
                    <a:lnTo>
                      <a:pt x="281" y="630"/>
                    </a:lnTo>
                    <a:lnTo>
                      <a:pt x="289" y="631"/>
                    </a:lnTo>
                    <a:lnTo>
                      <a:pt x="298" y="631"/>
                    </a:lnTo>
                    <a:close/>
                    <a:moveTo>
                      <a:pt x="315" y="632"/>
                    </a:moveTo>
                    <a:lnTo>
                      <a:pt x="306" y="611"/>
                    </a:lnTo>
                    <a:lnTo>
                      <a:pt x="297" y="631"/>
                    </a:lnTo>
                    <a:lnTo>
                      <a:pt x="306" y="632"/>
                    </a:lnTo>
                    <a:lnTo>
                      <a:pt x="315" y="632"/>
                    </a:lnTo>
                    <a:close/>
                    <a:moveTo>
                      <a:pt x="331" y="632"/>
                    </a:moveTo>
                    <a:lnTo>
                      <a:pt x="321" y="611"/>
                    </a:lnTo>
                    <a:lnTo>
                      <a:pt x="314" y="632"/>
                    </a:lnTo>
                    <a:lnTo>
                      <a:pt x="322" y="632"/>
                    </a:lnTo>
                    <a:lnTo>
                      <a:pt x="331" y="632"/>
                    </a:lnTo>
                    <a:close/>
                    <a:moveTo>
                      <a:pt x="348" y="630"/>
                    </a:moveTo>
                    <a:lnTo>
                      <a:pt x="337" y="611"/>
                    </a:lnTo>
                    <a:lnTo>
                      <a:pt x="330" y="631"/>
                    </a:lnTo>
                    <a:lnTo>
                      <a:pt x="339" y="631"/>
                    </a:lnTo>
                    <a:lnTo>
                      <a:pt x="348" y="630"/>
                    </a:lnTo>
                    <a:close/>
                    <a:moveTo>
                      <a:pt x="364" y="628"/>
                    </a:moveTo>
                    <a:lnTo>
                      <a:pt x="352" y="609"/>
                    </a:lnTo>
                    <a:lnTo>
                      <a:pt x="347" y="630"/>
                    </a:lnTo>
                    <a:lnTo>
                      <a:pt x="355" y="630"/>
                    </a:lnTo>
                    <a:lnTo>
                      <a:pt x="364" y="628"/>
                    </a:lnTo>
                    <a:close/>
                    <a:moveTo>
                      <a:pt x="380" y="625"/>
                    </a:moveTo>
                    <a:lnTo>
                      <a:pt x="368" y="607"/>
                    </a:lnTo>
                    <a:lnTo>
                      <a:pt x="363" y="628"/>
                    </a:lnTo>
                    <a:lnTo>
                      <a:pt x="371" y="627"/>
                    </a:lnTo>
                    <a:lnTo>
                      <a:pt x="380" y="625"/>
                    </a:lnTo>
                    <a:close/>
                    <a:moveTo>
                      <a:pt x="396" y="622"/>
                    </a:moveTo>
                    <a:lnTo>
                      <a:pt x="383" y="604"/>
                    </a:lnTo>
                    <a:lnTo>
                      <a:pt x="380" y="625"/>
                    </a:lnTo>
                    <a:lnTo>
                      <a:pt x="388" y="624"/>
                    </a:lnTo>
                    <a:lnTo>
                      <a:pt x="396" y="622"/>
                    </a:lnTo>
                    <a:close/>
                    <a:moveTo>
                      <a:pt x="412" y="617"/>
                    </a:moveTo>
                    <a:lnTo>
                      <a:pt x="398" y="600"/>
                    </a:lnTo>
                    <a:lnTo>
                      <a:pt x="396" y="622"/>
                    </a:lnTo>
                    <a:lnTo>
                      <a:pt x="404" y="620"/>
                    </a:lnTo>
                    <a:lnTo>
                      <a:pt x="412" y="617"/>
                    </a:lnTo>
                    <a:close/>
                    <a:moveTo>
                      <a:pt x="428" y="611"/>
                    </a:moveTo>
                    <a:lnTo>
                      <a:pt x="412" y="595"/>
                    </a:lnTo>
                    <a:lnTo>
                      <a:pt x="411" y="617"/>
                    </a:lnTo>
                    <a:lnTo>
                      <a:pt x="419" y="615"/>
                    </a:lnTo>
                    <a:lnTo>
                      <a:pt x="428" y="611"/>
                    </a:lnTo>
                    <a:close/>
                    <a:moveTo>
                      <a:pt x="443" y="605"/>
                    </a:moveTo>
                    <a:lnTo>
                      <a:pt x="427" y="590"/>
                    </a:lnTo>
                    <a:lnTo>
                      <a:pt x="427" y="612"/>
                    </a:lnTo>
                    <a:lnTo>
                      <a:pt x="435" y="609"/>
                    </a:lnTo>
                    <a:lnTo>
                      <a:pt x="443" y="605"/>
                    </a:lnTo>
                    <a:close/>
                    <a:moveTo>
                      <a:pt x="458" y="598"/>
                    </a:moveTo>
                    <a:lnTo>
                      <a:pt x="441" y="583"/>
                    </a:lnTo>
                    <a:lnTo>
                      <a:pt x="442" y="605"/>
                    </a:lnTo>
                    <a:lnTo>
                      <a:pt x="450" y="602"/>
                    </a:lnTo>
                    <a:lnTo>
                      <a:pt x="458" y="598"/>
                    </a:lnTo>
                    <a:close/>
                    <a:moveTo>
                      <a:pt x="473" y="590"/>
                    </a:moveTo>
                    <a:lnTo>
                      <a:pt x="455" y="577"/>
                    </a:lnTo>
                    <a:lnTo>
                      <a:pt x="457" y="598"/>
                    </a:lnTo>
                    <a:lnTo>
                      <a:pt x="465" y="595"/>
                    </a:lnTo>
                    <a:lnTo>
                      <a:pt x="473" y="590"/>
                    </a:lnTo>
                    <a:close/>
                    <a:moveTo>
                      <a:pt x="487" y="582"/>
                    </a:moveTo>
                    <a:lnTo>
                      <a:pt x="468" y="569"/>
                    </a:lnTo>
                    <a:lnTo>
                      <a:pt x="472" y="591"/>
                    </a:lnTo>
                    <a:lnTo>
                      <a:pt x="479" y="587"/>
                    </a:lnTo>
                    <a:lnTo>
                      <a:pt x="487" y="582"/>
                    </a:lnTo>
                    <a:close/>
                    <a:moveTo>
                      <a:pt x="501" y="572"/>
                    </a:moveTo>
                    <a:lnTo>
                      <a:pt x="481" y="561"/>
                    </a:lnTo>
                    <a:lnTo>
                      <a:pt x="486" y="582"/>
                    </a:lnTo>
                    <a:lnTo>
                      <a:pt x="493" y="578"/>
                    </a:lnTo>
                    <a:lnTo>
                      <a:pt x="501" y="572"/>
                    </a:lnTo>
                    <a:close/>
                    <a:moveTo>
                      <a:pt x="514" y="562"/>
                    </a:moveTo>
                    <a:lnTo>
                      <a:pt x="494" y="552"/>
                    </a:lnTo>
                    <a:lnTo>
                      <a:pt x="500" y="573"/>
                    </a:lnTo>
                    <a:lnTo>
                      <a:pt x="507" y="568"/>
                    </a:lnTo>
                    <a:lnTo>
                      <a:pt x="514" y="562"/>
                    </a:lnTo>
                    <a:close/>
                    <a:moveTo>
                      <a:pt x="526" y="552"/>
                    </a:moveTo>
                    <a:lnTo>
                      <a:pt x="506" y="542"/>
                    </a:lnTo>
                    <a:lnTo>
                      <a:pt x="513" y="563"/>
                    </a:lnTo>
                    <a:lnTo>
                      <a:pt x="520" y="558"/>
                    </a:lnTo>
                    <a:lnTo>
                      <a:pt x="526" y="552"/>
                    </a:lnTo>
                    <a:close/>
                    <a:moveTo>
                      <a:pt x="538" y="540"/>
                    </a:moveTo>
                    <a:lnTo>
                      <a:pt x="518" y="532"/>
                    </a:lnTo>
                    <a:lnTo>
                      <a:pt x="526" y="552"/>
                    </a:lnTo>
                    <a:lnTo>
                      <a:pt x="532" y="547"/>
                    </a:lnTo>
                    <a:lnTo>
                      <a:pt x="538" y="540"/>
                    </a:lnTo>
                    <a:close/>
                    <a:moveTo>
                      <a:pt x="550" y="528"/>
                    </a:moveTo>
                    <a:lnTo>
                      <a:pt x="529" y="521"/>
                    </a:lnTo>
                    <a:lnTo>
                      <a:pt x="538" y="541"/>
                    </a:lnTo>
                    <a:lnTo>
                      <a:pt x="544" y="535"/>
                    </a:lnTo>
                    <a:lnTo>
                      <a:pt x="550" y="528"/>
                    </a:lnTo>
                    <a:close/>
                    <a:moveTo>
                      <a:pt x="561" y="516"/>
                    </a:moveTo>
                    <a:lnTo>
                      <a:pt x="539" y="509"/>
                    </a:lnTo>
                    <a:lnTo>
                      <a:pt x="549" y="529"/>
                    </a:lnTo>
                    <a:lnTo>
                      <a:pt x="555" y="523"/>
                    </a:lnTo>
                    <a:lnTo>
                      <a:pt x="561" y="516"/>
                    </a:lnTo>
                    <a:close/>
                    <a:moveTo>
                      <a:pt x="571" y="503"/>
                    </a:moveTo>
                    <a:lnTo>
                      <a:pt x="549" y="498"/>
                    </a:lnTo>
                    <a:lnTo>
                      <a:pt x="560" y="516"/>
                    </a:lnTo>
                    <a:lnTo>
                      <a:pt x="565" y="510"/>
                    </a:lnTo>
                    <a:lnTo>
                      <a:pt x="571" y="503"/>
                    </a:lnTo>
                    <a:close/>
                    <a:moveTo>
                      <a:pt x="580" y="489"/>
                    </a:moveTo>
                    <a:lnTo>
                      <a:pt x="558" y="485"/>
                    </a:lnTo>
                    <a:lnTo>
                      <a:pt x="570" y="503"/>
                    </a:lnTo>
                    <a:lnTo>
                      <a:pt x="575" y="497"/>
                    </a:lnTo>
                    <a:lnTo>
                      <a:pt x="580" y="489"/>
                    </a:lnTo>
                    <a:close/>
                    <a:moveTo>
                      <a:pt x="589" y="475"/>
                    </a:moveTo>
                    <a:lnTo>
                      <a:pt x="567" y="472"/>
                    </a:lnTo>
                    <a:lnTo>
                      <a:pt x="580" y="490"/>
                    </a:lnTo>
                    <a:lnTo>
                      <a:pt x="584" y="483"/>
                    </a:lnTo>
                    <a:lnTo>
                      <a:pt x="589" y="475"/>
                    </a:lnTo>
                    <a:close/>
                    <a:moveTo>
                      <a:pt x="597" y="461"/>
                    </a:moveTo>
                    <a:lnTo>
                      <a:pt x="574" y="459"/>
                    </a:lnTo>
                    <a:lnTo>
                      <a:pt x="588" y="476"/>
                    </a:lnTo>
                    <a:lnTo>
                      <a:pt x="593" y="469"/>
                    </a:lnTo>
                    <a:lnTo>
                      <a:pt x="597" y="461"/>
                    </a:lnTo>
                    <a:close/>
                    <a:moveTo>
                      <a:pt x="604" y="446"/>
                    </a:moveTo>
                    <a:lnTo>
                      <a:pt x="581" y="445"/>
                    </a:lnTo>
                    <a:lnTo>
                      <a:pt x="596" y="461"/>
                    </a:lnTo>
                    <a:lnTo>
                      <a:pt x="600" y="454"/>
                    </a:lnTo>
                    <a:lnTo>
                      <a:pt x="604" y="446"/>
                    </a:lnTo>
                    <a:close/>
                    <a:moveTo>
                      <a:pt x="610" y="430"/>
                    </a:moveTo>
                    <a:lnTo>
                      <a:pt x="588" y="431"/>
                    </a:lnTo>
                    <a:lnTo>
                      <a:pt x="604" y="446"/>
                    </a:lnTo>
                    <a:lnTo>
                      <a:pt x="607" y="439"/>
                    </a:lnTo>
                    <a:lnTo>
                      <a:pt x="610" y="430"/>
                    </a:lnTo>
                    <a:close/>
                    <a:moveTo>
                      <a:pt x="616" y="415"/>
                    </a:moveTo>
                    <a:lnTo>
                      <a:pt x="594" y="417"/>
                    </a:lnTo>
                    <a:lnTo>
                      <a:pt x="610" y="431"/>
                    </a:lnTo>
                    <a:lnTo>
                      <a:pt x="613" y="424"/>
                    </a:lnTo>
                    <a:lnTo>
                      <a:pt x="616" y="415"/>
                    </a:lnTo>
                    <a:close/>
                    <a:moveTo>
                      <a:pt x="621" y="399"/>
                    </a:moveTo>
                    <a:lnTo>
                      <a:pt x="598" y="402"/>
                    </a:lnTo>
                    <a:lnTo>
                      <a:pt x="616" y="416"/>
                    </a:lnTo>
                    <a:lnTo>
                      <a:pt x="618" y="408"/>
                    </a:lnTo>
                    <a:lnTo>
                      <a:pt x="621" y="399"/>
                    </a:lnTo>
                    <a:close/>
                    <a:moveTo>
                      <a:pt x="625" y="383"/>
                    </a:moveTo>
                    <a:lnTo>
                      <a:pt x="603" y="387"/>
                    </a:lnTo>
                    <a:lnTo>
                      <a:pt x="620" y="400"/>
                    </a:lnTo>
                    <a:lnTo>
                      <a:pt x="623" y="392"/>
                    </a:lnTo>
                    <a:lnTo>
                      <a:pt x="625" y="383"/>
                    </a:lnTo>
                    <a:close/>
                    <a:moveTo>
                      <a:pt x="628" y="367"/>
                    </a:moveTo>
                    <a:lnTo>
                      <a:pt x="606" y="372"/>
                    </a:lnTo>
                    <a:lnTo>
                      <a:pt x="624" y="384"/>
                    </a:lnTo>
                    <a:lnTo>
                      <a:pt x="626" y="376"/>
                    </a:lnTo>
                    <a:lnTo>
                      <a:pt x="628" y="367"/>
                    </a:lnTo>
                    <a:close/>
                    <a:moveTo>
                      <a:pt x="630" y="350"/>
                    </a:moveTo>
                    <a:lnTo>
                      <a:pt x="608" y="357"/>
                    </a:lnTo>
                    <a:lnTo>
                      <a:pt x="628" y="367"/>
                    </a:lnTo>
                    <a:lnTo>
                      <a:pt x="629" y="359"/>
                    </a:lnTo>
                    <a:lnTo>
                      <a:pt x="630" y="350"/>
                    </a:lnTo>
                    <a:close/>
                    <a:moveTo>
                      <a:pt x="631" y="334"/>
                    </a:moveTo>
                    <a:lnTo>
                      <a:pt x="610" y="341"/>
                    </a:lnTo>
                    <a:lnTo>
                      <a:pt x="630" y="351"/>
                    </a:lnTo>
                    <a:lnTo>
                      <a:pt x="631" y="343"/>
                    </a:lnTo>
                    <a:lnTo>
                      <a:pt x="631" y="334"/>
                    </a:lnTo>
                    <a:close/>
                    <a:moveTo>
                      <a:pt x="632" y="317"/>
                    </a:moveTo>
                    <a:lnTo>
                      <a:pt x="611" y="326"/>
                    </a:lnTo>
                    <a:lnTo>
                      <a:pt x="631" y="335"/>
                    </a:lnTo>
                    <a:lnTo>
                      <a:pt x="632" y="326"/>
                    </a:lnTo>
                    <a:lnTo>
                      <a:pt x="632" y="317"/>
                    </a:lnTo>
                    <a:close/>
                    <a:moveTo>
                      <a:pt x="632" y="301"/>
                    </a:moveTo>
                    <a:lnTo>
                      <a:pt x="611" y="311"/>
                    </a:lnTo>
                    <a:lnTo>
                      <a:pt x="632" y="318"/>
                    </a:lnTo>
                    <a:lnTo>
                      <a:pt x="632" y="310"/>
                    </a:lnTo>
                    <a:lnTo>
                      <a:pt x="632" y="301"/>
                    </a:lnTo>
                    <a:close/>
                    <a:moveTo>
                      <a:pt x="630" y="284"/>
                    </a:moveTo>
                    <a:lnTo>
                      <a:pt x="611" y="295"/>
                    </a:lnTo>
                    <a:lnTo>
                      <a:pt x="631" y="302"/>
                    </a:lnTo>
                    <a:lnTo>
                      <a:pt x="631" y="293"/>
                    </a:lnTo>
                    <a:lnTo>
                      <a:pt x="630" y="284"/>
                    </a:lnTo>
                    <a:close/>
                    <a:moveTo>
                      <a:pt x="628" y="268"/>
                    </a:moveTo>
                    <a:lnTo>
                      <a:pt x="609" y="280"/>
                    </a:lnTo>
                    <a:lnTo>
                      <a:pt x="630" y="285"/>
                    </a:lnTo>
                    <a:lnTo>
                      <a:pt x="630" y="277"/>
                    </a:lnTo>
                    <a:lnTo>
                      <a:pt x="628" y="268"/>
                    </a:lnTo>
                    <a:close/>
                    <a:moveTo>
                      <a:pt x="625" y="252"/>
                    </a:moveTo>
                    <a:lnTo>
                      <a:pt x="607" y="264"/>
                    </a:lnTo>
                    <a:lnTo>
                      <a:pt x="628" y="269"/>
                    </a:lnTo>
                    <a:lnTo>
                      <a:pt x="627" y="261"/>
                    </a:lnTo>
                    <a:lnTo>
                      <a:pt x="625" y="252"/>
                    </a:lnTo>
                    <a:close/>
                    <a:moveTo>
                      <a:pt x="622" y="236"/>
                    </a:moveTo>
                    <a:lnTo>
                      <a:pt x="604" y="249"/>
                    </a:lnTo>
                    <a:lnTo>
                      <a:pt x="625" y="252"/>
                    </a:lnTo>
                    <a:lnTo>
                      <a:pt x="624" y="244"/>
                    </a:lnTo>
                    <a:lnTo>
                      <a:pt x="622" y="236"/>
                    </a:lnTo>
                    <a:close/>
                    <a:moveTo>
                      <a:pt x="617" y="220"/>
                    </a:moveTo>
                    <a:lnTo>
                      <a:pt x="600" y="234"/>
                    </a:lnTo>
                    <a:lnTo>
                      <a:pt x="622" y="236"/>
                    </a:lnTo>
                    <a:lnTo>
                      <a:pt x="620" y="228"/>
                    </a:lnTo>
                    <a:lnTo>
                      <a:pt x="617" y="220"/>
                    </a:lnTo>
                    <a:close/>
                    <a:moveTo>
                      <a:pt x="611" y="204"/>
                    </a:moveTo>
                    <a:lnTo>
                      <a:pt x="595" y="220"/>
                    </a:lnTo>
                    <a:lnTo>
                      <a:pt x="617" y="220"/>
                    </a:lnTo>
                    <a:lnTo>
                      <a:pt x="615" y="213"/>
                    </a:lnTo>
                    <a:lnTo>
                      <a:pt x="611" y="204"/>
                    </a:lnTo>
                    <a:close/>
                    <a:moveTo>
                      <a:pt x="605" y="189"/>
                    </a:moveTo>
                    <a:lnTo>
                      <a:pt x="590" y="205"/>
                    </a:lnTo>
                    <a:lnTo>
                      <a:pt x="612" y="205"/>
                    </a:lnTo>
                    <a:lnTo>
                      <a:pt x="609" y="197"/>
                    </a:lnTo>
                    <a:lnTo>
                      <a:pt x="605" y="189"/>
                    </a:lnTo>
                    <a:close/>
                    <a:moveTo>
                      <a:pt x="598" y="174"/>
                    </a:moveTo>
                    <a:lnTo>
                      <a:pt x="583" y="191"/>
                    </a:lnTo>
                    <a:lnTo>
                      <a:pt x="605" y="190"/>
                    </a:lnTo>
                    <a:lnTo>
                      <a:pt x="602" y="182"/>
                    </a:lnTo>
                    <a:lnTo>
                      <a:pt x="598" y="174"/>
                    </a:lnTo>
                    <a:close/>
                    <a:moveTo>
                      <a:pt x="590" y="159"/>
                    </a:moveTo>
                    <a:lnTo>
                      <a:pt x="577" y="177"/>
                    </a:lnTo>
                    <a:lnTo>
                      <a:pt x="598" y="175"/>
                    </a:lnTo>
                    <a:lnTo>
                      <a:pt x="595" y="167"/>
                    </a:lnTo>
                    <a:lnTo>
                      <a:pt x="590" y="159"/>
                    </a:lnTo>
                    <a:close/>
                    <a:moveTo>
                      <a:pt x="582" y="145"/>
                    </a:moveTo>
                    <a:lnTo>
                      <a:pt x="569" y="164"/>
                    </a:lnTo>
                    <a:lnTo>
                      <a:pt x="591" y="160"/>
                    </a:lnTo>
                    <a:lnTo>
                      <a:pt x="587" y="153"/>
                    </a:lnTo>
                    <a:lnTo>
                      <a:pt x="582" y="145"/>
                    </a:lnTo>
                    <a:close/>
                    <a:moveTo>
                      <a:pt x="572" y="131"/>
                    </a:moveTo>
                    <a:lnTo>
                      <a:pt x="561" y="151"/>
                    </a:lnTo>
                    <a:lnTo>
                      <a:pt x="582" y="146"/>
                    </a:lnTo>
                    <a:lnTo>
                      <a:pt x="578" y="139"/>
                    </a:lnTo>
                    <a:lnTo>
                      <a:pt x="572" y="131"/>
                    </a:lnTo>
                    <a:close/>
                    <a:moveTo>
                      <a:pt x="562" y="118"/>
                    </a:moveTo>
                    <a:lnTo>
                      <a:pt x="552" y="138"/>
                    </a:lnTo>
                    <a:lnTo>
                      <a:pt x="573" y="132"/>
                    </a:lnTo>
                    <a:lnTo>
                      <a:pt x="568" y="125"/>
                    </a:lnTo>
                    <a:lnTo>
                      <a:pt x="562" y="118"/>
                    </a:lnTo>
                    <a:close/>
                    <a:moveTo>
                      <a:pt x="552" y="106"/>
                    </a:moveTo>
                    <a:lnTo>
                      <a:pt x="542" y="126"/>
                    </a:lnTo>
                    <a:lnTo>
                      <a:pt x="563" y="119"/>
                    </a:lnTo>
                    <a:lnTo>
                      <a:pt x="558" y="112"/>
                    </a:lnTo>
                    <a:lnTo>
                      <a:pt x="552" y="106"/>
                    </a:lnTo>
                    <a:close/>
                    <a:moveTo>
                      <a:pt x="540" y="94"/>
                    </a:moveTo>
                    <a:lnTo>
                      <a:pt x="532" y="114"/>
                    </a:lnTo>
                    <a:lnTo>
                      <a:pt x="552" y="106"/>
                    </a:lnTo>
                    <a:lnTo>
                      <a:pt x="547" y="100"/>
                    </a:lnTo>
                    <a:lnTo>
                      <a:pt x="540" y="94"/>
                    </a:lnTo>
                    <a:close/>
                    <a:moveTo>
                      <a:pt x="528" y="82"/>
                    </a:moveTo>
                    <a:lnTo>
                      <a:pt x="521" y="103"/>
                    </a:lnTo>
                    <a:lnTo>
                      <a:pt x="541" y="94"/>
                    </a:lnTo>
                    <a:lnTo>
                      <a:pt x="535" y="88"/>
                    </a:lnTo>
                    <a:lnTo>
                      <a:pt x="528" y="82"/>
                    </a:lnTo>
                    <a:close/>
                    <a:moveTo>
                      <a:pt x="516" y="71"/>
                    </a:moveTo>
                    <a:lnTo>
                      <a:pt x="509" y="93"/>
                    </a:lnTo>
                    <a:lnTo>
                      <a:pt x="529" y="83"/>
                    </a:lnTo>
                    <a:lnTo>
                      <a:pt x="523" y="77"/>
                    </a:lnTo>
                    <a:lnTo>
                      <a:pt x="516" y="71"/>
                    </a:lnTo>
                    <a:close/>
                    <a:moveTo>
                      <a:pt x="503" y="61"/>
                    </a:moveTo>
                    <a:lnTo>
                      <a:pt x="498" y="83"/>
                    </a:lnTo>
                    <a:lnTo>
                      <a:pt x="516" y="72"/>
                    </a:lnTo>
                    <a:lnTo>
                      <a:pt x="510" y="67"/>
                    </a:lnTo>
                    <a:lnTo>
                      <a:pt x="503" y="61"/>
                    </a:lnTo>
                    <a:close/>
                    <a:moveTo>
                      <a:pt x="489" y="52"/>
                    </a:moveTo>
                    <a:lnTo>
                      <a:pt x="485" y="74"/>
                    </a:lnTo>
                    <a:lnTo>
                      <a:pt x="503" y="62"/>
                    </a:lnTo>
                    <a:lnTo>
                      <a:pt x="497" y="57"/>
                    </a:lnTo>
                    <a:lnTo>
                      <a:pt x="489" y="52"/>
                    </a:lnTo>
                    <a:close/>
                    <a:moveTo>
                      <a:pt x="475" y="43"/>
                    </a:moveTo>
                    <a:lnTo>
                      <a:pt x="472" y="65"/>
                    </a:lnTo>
                    <a:lnTo>
                      <a:pt x="490" y="52"/>
                    </a:lnTo>
                    <a:lnTo>
                      <a:pt x="483" y="48"/>
                    </a:lnTo>
                    <a:lnTo>
                      <a:pt x="475" y="43"/>
                    </a:lnTo>
                    <a:close/>
                    <a:moveTo>
                      <a:pt x="461" y="35"/>
                    </a:moveTo>
                    <a:lnTo>
                      <a:pt x="459" y="58"/>
                    </a:lnTo>
                    <a:lnTo>
                      <a:pt x="476" y="44"/>
                    </a:lnTo>
                    <a:lnTo>
                      <a:pt x="469" y="39"/>
                    </a:lnTo>
                    <a:lnTo>
                      <a:pt x="461" y="35"/>
                    </a:lnTo>
                    <a:close/>
                    <a:moveTo>
                      <a:pt x="446" y="28"/>
                    </a:moveTo>
                    <a:lnTo>
                      <a:pt x="445" y="50"/>
                    </a:lnTo>
                    <a:lnTo>
                      <a:pt x="461" y="36"/>
                    </a:lnTo>
                    <a:lnTo>
                      <a:pt x="454" y="32"/>
                    </a:lnTo>
                    <a:lnTo>
                      <a:pt x="446" y="28"/>
                    </a:lnTo>
                    <a:close/>
                    <a:moveTo>
                      <a:pt x="430" y="22"/>
                    </a:moveTo>
                    <a:lnTo>
                      <a:pt x="431" y="44"/>
                    </a:lnTo>
                    <a:lnTo>
                      <a:pt x="446" y="28"/>
                    </a:lnTo>
                    <a:lnTo>
                      <a:pt x="439" y="25"/>
                    </a:lnTo>
                    <a:lnTo>
                      <a:pt x="430" y="22"/>
                    </a:lnTo>
                    <a:close/>
                    <a:moveTo>
                      <a:pt x="415" y="16"/>
                    </a:moveTo>
                    <a:lnTo>
                      <a:pt x="417" y="38"/>
                    </a:lnTo>
                    <a:lnTo>
                      <a:pt x="431" y="22"/>
                    </a:lnTo>
                    <a:lnTo>
                      <a:pt x="424" y="19"/>
                    </a:lnTo>
                    <a:lnTo>
                      <a:pt x="415" y="16"/>
                    </a:lnTo>
                    <a:close/>
                    <a:moveTo>
                      <a:pt x="399" y="11"/>
                    </a:moveTo>
                    <a:lnTo>
                      <a:pt x="402" y="34"/>
                    </a:lnTo>
                    <a:lnTo>
                      <a:pt x="416" y="16"/>
                    </a:lnTo>
                    <a:lnTo>
                      <a:pt x="408" y="14"/>
                    </a:lnTo>
                    <a:lnTo>
                      <a:pt x="399" y="11"/>
                    </a:lnTo>
                    <a:close/>
                    <a:moveTo>
                      <a:pt x="383" y="7"/>
                    </a:moveTo>
                    <a:lnTo>
                      <a:pt x="387" y="29"/>
                    </a:lnTo>
                    <a:lnTo>
                      <a:pt x="400" y="11"/>
                    </a:lnTo>
                    <a:lnTo>
                      <a:pt x="392" y="9"/>
                    </a:lnTo>
                    <a:lnTo>
                      <a:pt x="383" y="7"/>
                    </a:lnTo>
                    <a:close/>
                    <a:moveTo>
                      <a:pt x="367" y="4"/>
                    </a:moveTo>
                    <a:lnTo>
                      <a:pt x="372" y="26"/>
                    </a:lnTo>
                    <a:lnTo>
                      <a:pt x="384" y="8"/>
                    </a:lnTo>
                    <a:lnTo>
                      <a:pt x="376" y="6"/>
                    </a:lnTo>
                    <a:lnTo>
                      <a:pt x="367" y="4"/>
                    </a:lnTo>
                    <a:close/>
                    <a:moveTo>
                      <a:pt x="350" y="2"/>
                    </a:moveTo>
                    <a:lnTo>
                      <a:pt x="357" y="24"/>
                    </a:lnTo>
                    <a:lnTo>
                      <a:pt x="367" y="4"/>
                    </a:lnTo>
                    <a:lnTo>
                      <a:pt x="359" y="3"/>
                    </a:lnTo>
                    <a:lnTo>
                      <a:pt x="350" y="2"/>
                    </a:lnTo>
                    <a:close/>
                    <a:moveTo>
                      <a:pt x="334" y="1"/>
                    </a:moveTo>
                    <a:lnTo>
                      <a:pt x="341" y="22"/>
                    </a:lnTo>
                    <a:lnTo>
                      <a:pt x="351" y="2"/>
                    </a:lnTo>
                    <a:lnTo>
                      <a:pt x="343" y="1"/>
                    </a:lnTo>
                    <a:lnTo>
                      <a:pt x="334" y="1"/>
                    </a:lnTo>
                    <a:close/>
                    <a:moveTo>
                      <a:pt x="317" y="0"/>
                    </a:moveTo>
                    <a:lnTo>
                      <a:pt x="326" y="21"/>
                    </a:lnTo>
                    <a:lnTo>
                      <a:pt x="335" y="1"/>
                    </a:lnTo>
                    <a:lnTo>
                      <a:pt x="326" y="0"/>
                    </a:lnTo>
                    <a:lnTo>
                      <a:pt x="317" y="0"/>
                    </a:lnTo>
                    <a:close/>
                    <a:moveTo>
                      <a:pt x="301" y="0"/>
                    </a:moveTo>
                    <a:lnTo>
                      <a:pt x="311" y="21"/>
                    </a:lnTo>
                    <a:lnTo>
                      <a:pt x="318" y="0"/>
                    </a:lnTo>
                    <a:lnTo>
                      <a:pt x="310" y="0"/>
                    </a:lnTo>
                    <a:lnTo>
                      <a:pt x="301" y="0"/>
                    </a:ln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8" name="Freeform 41">
                <a:extLst>
                  <a:ext uri="{FF2B5EF4-FFF2-40B4-BE49-F238E27FC236}">
                    <a16:creationId xmlns:a16="http://schemas.microsoft.com/office/drawing/2014/main" xmlns="" id="{00DF7FEB-4E79-4B44-BF6B-390C68C7F567}"/>
                  </a:ext>
                </a:extLst>
              </p:cNvPr>
              <p:cNvSpPr>
                <a:spLocks noEditPoints="1"/>
              </p:cNvSpPr>
              <p:nvPr/>
            </p:nvSpPr>
            <p:spPr bwMode="auto">
              <a:xfrm>
                <a:off x="2551" y="1135"/>
                <a:ext cx="2400" cy="2373"/>
              </a:xfrm>
              <a:custGeom>
                <a:avLst/>
                <a:gdLst>
                  <a:gd name="T0" fmla="*/ 8505007 w 688"/>
                  <a:gd name="T1" fmla="*/ 13541502 h 688"/>
                  <a:gd name="T2" fmla="*/ 8970000 w 688"/>
                  <a:gd name="T3" fmla="*/ 13657704 h 688"/>
                  <a:gd name="T4" fmla="*/ 10088700 w 688"/>
                  <a:gd name="T5" fmla="*/ 13380028 h 688"/>
                  <a:gd name="T6" fmla="*/ 10308760 w 688"/>
                  <a:gd name="T7" fmla="*/ 12758592 h 688"/>
                  <a:gd name="T8" fmla="*/ 11208174 w 688"/>
                  <a:gd name="T9" fmla="*/ 12538379 h 688"/>
                  <a:gd name="T10" fmla="*/ 11817097 w 688"/>
                  <a:gd name="T11" fmla="*/ 12178187 h 688"/>
                  <a:gd name="T12" fmla="*/ 12256750 w 688"/>
                  <a:gd name="T13" fmla="*/ 11834585 h 688"/>
                  <a:gd name="T14" fmla="*/ 13093073 w 688"/>
                  <a:gd name="T15" fmla="*/ 11277082 h 688"/>
                  <a:gd name="T16" fmla="*/ 13526950 w 688"/>
                  <a:gd name="T17" fmla="*/ 11073432 h 688"/>
                  <a:gd name="T18" fmla="*/ 14161310 w 688"/>
                  <a:gd name="T19" fmla="*/ 10197809 h 688"/>
                  <a:gd name="T20" fmla="*/ 13878180 w 688"/>
                  <a:gd name="T21" fmla="*/ 9593515 h 688"/>
                  <a:gd name="T22" fmla="*/ 14381364 w 688"/>
                  <a:gd name="T23" fmla="*/ 8891535 h 688"/>
                  <a:gd name="T24" fmla="*/ 14582747 w 688"/>
                  <a:gd name="T25" fmla="*/ 8251556 h 688"/>
                  <a:gd name="T26" fmla="*/ 14671132 w 688"/>
                  <a:gd name="T27" fmla="*/ 7729738 h 688"/>
                  <a:gd name="T28" fmla="*/ 14891178 w 688"/>
                  <a:gd name="T29" fmla="*/ 6812092 h 688"/>
                  <a:gd name="T30" fmla="*/ 15067857 w 688"/>
                  <a:gd name="T31" fmla="*/ 6411287 h 688"/>
                  <a:gd name="T32" fmla="*/ 14891178 w 688"/>
                  <a:gd name="T33" fmla="*/ 5349121 h 688"/>
                  <a:gd name="T34" fmla="*/ 14249566 w 688"/>
                  <a:gd name="T35" fmla="*/ 5086474 h 688"/>
                  <a:gd name="T36" fmla="*/ 14123538 w 688"/>
                  <a:gd name="T37" fmla="*/ 4244356 h 688"/>
                  <a:gd name="T38" fmla="*/ 13790392 w 688"/>
                  <a:gd name="T39" fmla="*/ 3646843 h 688"/>
                  <a:gd name="T40" fmla="*/ 13483568 w 688"/>
                  <a:gd name="T41" fmla="*/ 3205578 h 688"/>
                  <a:gd name="T42" fmla="*/ 12961276 w 688"/>
                  <a:gd name="T43" fmla="*/ 2364046 h 688"/>
                  <a:gd name="T44" fmla="*/ 12804348 w 688"/>
                  <a:gd name="T45" fmla="*/ 1963240 h 688"/>
                  <a:gd name="T46" fmla="*/ 11930825 w 688"/>
                  <a:gd name="T47" fmla="*/ 1282796 h 688"/>
                  <a:gd name="T48" fmla="*/ 11251011 w 688"/>
                  <a:gd name="T49" fmla="*/ 1462972 h 688"/>
                  <a:gd name="T50" fmla="*/ 10523170 w 688"/>
                  <a:gd name="T51" fmla="*/ 922621 h 688"/>
                  <a:gd name="T52" fmla="*/ 9843935 w 688"/>
                  <a:gd name="T53" fmla="*/ 661932 h 688"/>
                  <a:gd name="T54" fmla="*/ 9296344 w 688"/>
                  <a:gd name="T55" fmla="*/ 521815 h 688"/>
                  <a:gd name="T56" fmla="*/ 8310301 w 688"/>
                  <a:gd name="T57" fmla="*/ 220634 h 688"/>
                  <a:gd name="T58" fmla="*/ 7894508 w 688"/>
                  <a:gd name="T59" fmla="*/ 16573 h 688"/>
                  <a:gd name="T60" fmla="*/ 6732209 w 688"/>
                  <a:gd name="T61" fmla="*/ 40458 h 688"/>
                  <a:gd name="T62" fmla="*/ 6360868 w 688"/>
                  <a:gd name="T63" fmla="*/ 597513 h 688"/>
                  <a:gd name="T64" fmla="*/ 5436237 w 688"/>
                  <a:gd name="T65" fmla="*/ 621436 h 688"/>
                  <a:gd name="T66" fmla="*/ 4733627 w 688"/>
                  <a:gd name="T67" fmla="*/ 842070 h 688"/>
                  <a:gd name="T68" fmla="*/ 4231036 w 688"/>
                  <a:gd name="T69" fmla="*/ 1062166 h 688"/>
                  <a:gd name="T70" fmla="*/ 3268671 w 688"/>
                  <a:gd name="T71" fmla="*/ 1439462 h 688"/>
                  <a:gd name="T72" fmla="*/ 2809032 w 688"/>
                  <a:gd name="T73" fmla="*/ 1521976 h 688"/>
                  <a:gd name="T74" fmla="*/ 1973282 w 688"/>
                  <a:gd name="T75" fmla="*/ 2241071 h 688"/>
                  <a:gd name="T76" fmla="*/ 2081233 w 688"/>
                  <a:gd name="T77" fmla="*/ 2904407 h 688"/>
                  <a:gd name="T78" fmla="*/ 1401837 w 688"/>
                  <a:gd name="T79" fmla="*/ 3466839 h 688"/>
                  <a:gd name="T80" fmla="*/ 1050614 w 688"/>
                  <a:gd name="T81" fmla="*/ 4064232 h 688"/>
                  <a:gd name="T82" fmla="*/ 836334 w 688"/>
                  <a:gd name="T83" fmla="*/ 4547503 h 688"/>
                  <a:gd name="T84" fmla="*/ 396262 w 688"/>
                  <a:gd name="T85" fmla="*/ 5406156 h 688"/>
                  <a:gd name="T86" fmla="*/ 106465 w 688"/>
                  <a:gd name="T87" fmla="*/ 5749796 h 688"/>
                  <a:gd name="T88" fmla="*/ 0 w 688"/>
                  <a:gd name="T89" fmla="*/ 6812092 h 688"/>
                  <a:gd name="T90" fmla="*/ 571287 w 688"/>
                  <a:gd name="T91" fmla="*/ 7212729 h 688"/>
                  <a:gd name="T92" fmla="*/ 459771 w 688"/>
                  <a:gd name="T93" fmla="*/ 8054846 h 688"/>
                  <a:gd name="T94" fmla="*/ 634357 w 688"/>
                  <a:gd name="T95" fmla="*/ 8711366 h 688"/>
                  <a:gd name="T96" fmla="*/ 811036 w 688"/>
                  <a:gd name="T97" fmla="*/ 9192706 h 688"/>
                  <a:gd name="T98" fmla="*/ 1118878 w 688"/>
                  <a:gd name="T99" fmla="*/ 10133841 h 688"/>
                  <a:gd name="T100" fmla="*/ 1181829 w 688"/>
                  <a:gd name="T101" fmla="*/ 10575136 h 688"/>
                  <a:gd name="T102" fmla="*/ 1886519 w 688"/>
                  <a:gd name="T103" fmla="*/ 11433783 h 688"/>
                  <a:gd name="T104" fmla="*/ 2589436 w 688"/>
                  <a:gd name="T105" fmla="*/ 11400098 h 688"/>
                  <a:gd name="T106" fmla="*/ 3155110 w 688"/>
                  <a:gd name="T107" fmla="*/ 12097112 h 688"/>
                  <a:gd name="T108" fmla="*/ 3771384 w 688"/>
                  <a:gd name="T109" fmla="*/ 12479371 h 688"/>
                  <a:gd name="T110" fmla="*/ 4273989 w 688"/>
                  <a:gd name="T111" fmla="*/ 12740463 h 688"/>
                  <a:gd name="T112" fmla="*/ 5198571 w 688"/>
                  <a:gd name="T113" fmla="*/ 13240366 h 688"/>
                  <a:gd name="T114" fmla="*/ 5569960 w 688"/>
                  <a:gd name="T115" fmla="*/ 13541502 h 688"/>
                  <a:gd name="T116" fmla="*/ 6706911 w 688"/>
                  <a:gd name="T117" fmla="*/ 13740220 h 688"/>
                  <a:gd name="T118" fmla="*/ 7216733 w 688"/>
                  <a:gd name="T119" fmla="*/ 13280817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8"/>
                  <a:gd name="T181" fmla="*/ 0 h 688"/>
                  <a:gd name="T182" fmla="*/ 688 w 688"/>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8" h="688">
                    <a:moveTo>
                      <a:pt x="349" y="688"/>
                    </a:moveTo>
                    <a:cubicBezTo>
                      <a:pt x="351" y="682"/>
                      <a:pt x="354" y="679"/>
                      <a:pt x="358" y="679"/>
                    </a:cubicBezTo>
                    <a:cubicBezTo>
                      <a:pt x="361" y="679"/>
                      <a:pt x="365" y="682"/>
                      <a:pt x="367" y="687"/>
                    </a:cubicBezTo>
                    <a:moveTo>
                      <a:pt x="347" y="688"/>
                    </a:moveTo>
                    <a:cubicBezTo>
                      <a:pt x="349" y="678"/>
                      <a:pt x="353" y="672"/>
                      <a:pt x="358" y="672"/>
                    </a:cubicBezTo>
                    <a:cubicBezTo>
                      <a:pt x="362" y="672"/>
                      <a:pt x="366" y="678"/>
                      <a:pt x="369" y="687"/>
                    </a:cubicBezTo>
                    <a:moveTo>
                      <a:pt x="342" y="688"/>
                    </a:moveTo>
                    <a:cubicBezTo>
                      <a:pt x="345" y="673"/>
                      <a:pt x="351" y="663"/>
                      <a:pt x="358" y="663"/>
                    </a:cubicBezTo>
                    <a:cubicBezTo>
                      <a:pt x="365" y="663"/>
                      <a:pt x="371" y="673"/>
                      <a:pt x="373" y="687"/>
                    </a:cubicBezTo>
                    <a:moveTo>
                      <a:pt x="370" y="671"/>
                    </a:moveTo>
                    <a:cubicBezTo>
                      <a:pt x="370" y="670"/>
                      <a:pt x="371" y="669"/>
                      <a:pt x="372" y="669"/>
                    </a:cubicBezTo>
                    <a:cubicBezTo>
                      <a:pt x="373" y="669"/>
                      <a:pt x="374" y="670"/>
                      <a:pt x="374" y="671"/>
                    </a:cubicBezTo>
                    <a:cubicBezTo>
                      <a:pt x="374" y="672"/>
                      <a:pt x="373" y="673"/>
                      <a:pt x="372" y="673"/>
                    </a:cubicBezTo>
                    <a:cubicBezTo>
                      <a:pt x="371" y="673"/>
                      <a:pt x="370" y="672"/>
                      <a:pt x="370" y="671"/>
                    </a:cubicBezTo>
                    <a:close/>
                    <a:moveTo>
                      <a:pt x="380" y="686"/>
                    </a:moveTo>
                    <a:cubicBezTo>
                      <a:pt x="381" y="680"/>
                      <a:pt x="384" y="676"/>
                      <a:pt x="388" y="676"/>
                    </a:cubicBezTo>
                    <a:cubicBezTo>
                      <a:pt x="392" y="676"/>
                      <a:pt x="395" y="679"/>
                      <a:pt x="398" y="684"/>
                    </a:cubicBezTo>
                    <a:moveTo>
                      <a:pt x="378" y="686"/>
                    </a:moveTo>
                    <a:cubicBezTo>
                      <a:pt x="379" y="676"/>
                      <a:pt x="383" y="669"/>
                      <a:pt x="387" y="669"/>
                    </a:cubicBezTo>
                    <a:cubicBezTo>
                      <a:pt x="392" y="669"/>
                      <a:pt x="397" y="674"/>
                      <a:pt x="400" y="684"/>
                    </a:cubicBezTo>
                    <a:moveTo>
                      <a:pt x="373" y="687"/>
                    </a:moveTo>
                    <a:cubicBezTo>
                      <a:pt x="375" y="672"/>
                      <a:pt x="380" y="661"/>
                      <a:pt x="387" y="660"/>
                    </a:cubicBezTo>
                    <a:cubicBezTo>
                      <a:pt x="393" y="659"/>
                      <a:pt x="400" y="669"/>
                      <a:pt x="404" y="683"/>
                    </a:cubicBezTo>
                    <a:moveTo>
                      <a:pt x="400" y="667"/>
                    </a:moveTo>
                    <a:cubicBezTo>
                      <a:pt x="400" y="666"/>
                      <a:pt x="401" y="665"/>
                      <a:pt x="402" y="665"/>
                    </a:cubicBezTo>
                    <a:cubicBezTo>
                      <a:pt x="403" y="665"/>
                      <a:pt x="404" y="666"/>
                      <a:pt x="404" y="667"/>
                    </a:cubicBezTo>
                    <a:cubicBezTo>
                      <a:pt x="404" y="668"/>
                      <a:pt x="403" y="669"/>
                      <a:pt x="402" y="669"/>
                    </a:cubicBezTo>
                    <a:cubicBezTo>
                      <a:pt x="401" y="669"/>
                      <a:pt x="400" y="668"/>
                      <a:pt x="400" y="667"/>
                    </a:cubicBezTo>
                    <a:close/>
                    <a:moveTo>
                      <a:pt x="411" y="682"/>
                    </a:moveTo>
                    <a:cubicBezTo>
                      <a:pt x="412" y="676"/>
                      <a:pt x="414" y="671"/>
                      <a:pt x="418" y="671"/>
                    </a:cubicBezTo>
                    <a:cubicBezTo>
                      <a:pt x="422" y="670"/>
                      <a:pt x="425" y="673"/>
                      <a:pt x="428" y="677"/>
                    </a:cubicBezTo>
                    <a:moveTo>
                      <a:pt x="409" y="682"/>
                    </a:moveTo>
                    <a:cubicBezTo>
                      <a:pt x="409" y="672"/>
                      <a:pt x="412" y="665"/>
                      <a:pt x="417" y="664"/>
                    </a:cubicBezTo>
                    <a:cubicBezTo>
                      <a:pt x="421" y="663"/>
                      <a:pt x="426" y="668"/>
                      <a:pt x="430" y="677"/>
                    </a:cubicBezTo>
                    <a:moveTo>
                      <a:pt x="404" y="682"/>
                    </a:moveTo>
                    <a:cubicBezTo>
                      <a:pt x="404" y="667"/>
                      <a:pt x="408" y="656"/>
                      <a:pt x="415" y="655"/>
                    </a:cubicBezTo>
                    <a:cubicBezTo>
                      <a:pt x="422" y="654"/>
                      <a:pt x="429" y="662"/>
                      <a:pt x="435" y="676"/>
                    </a:cubicBezTo>
                    <a:moveTo>
                      <a:pt x="429" y="661"/>
                    </a:moveTo>
                    <a:cubicBezTo>
                      <a:pt x="429" y="660"/>
                      <a:pt x="429" y="659"/>
                      <a:pt x="430" y="658"/>
                    </a:cubicBezTo>
                    <a:cubicBezTo>
                      <a:pt x="432" y="658"/>
                      <a:pt x="433" y="659"/>
                      <a:pt x="433" y="660"/>
                    </a:cubicBezTo>
                    <a:cubicBezTo>
                      <a:pt x="433" y="661"/>
                      <a:pt x="432" y="662"/>
                      <a:pt x="431" y="662"/>
                    </a:cubicBezTo>
                    <a:cubicBezTo>
                      <a:pt x="430" y="662"/>
                      <a:pt x="429" y="662"/>
                      <a:pt x="429" y="661"/>
                    </a:cubicBezTo>
                    <a:close/>
                    <a:moveTo>
                      <a:pt x="441" y="674"/>
                    </a:moveTo>
                    <a:cubicBezTo>
                      <a:pt x="441" y="668"/>
                      <a:pt x="444" y="664"/>
                      <a:pt x="447" y="662"/>
                    </a:cubicBezTo>
                    <a:cubicBezTo>
                      <a:pt x="451" y="662"/>
                      <a:pt x="455" y="664"/>
                      <a:pt x="458" y="668"/>
                    </a:cubicBezTo>
                    <a:moveTo>
                      <a:pt x="439" y="674"/>
                    </a:moveTo>
                    <a:cubicBezTo>
                      <a:pt x="439" y="664"/>
                      <a:pt x="441" y="657"/>
                      <a:pt x="445" y="656"/>
                    </a:cubicBezTo>
                    <a:cubicBezTo>
                      <a:pt x="450" y="655"/>
                      <a:pt x="455" y="660"/>
                      <a:pt x="460" y="668"/>
                    </a:cubicBezTo>
                    <a:moveTo>
                      <a:pt x="435" y="676"/>
                    </a:moveTo>
                    <a:cubicBezTo>
                      <a:pt x="433" y="661"/>
                      <a:pt x="436" y="649"/>
                      <a:pt x="443" y="647"/>
                    </a:cubicBezTo>
                    <a:cubicBezTo>
                      <a:pt x="450" y="645"/>
                      <a:pt x="458" y="653"/>
                      <a:pt x="464" y="666"/>
                    </a:cubicBezTo>
                    <a:moveTo>
                      <a:pt x="457" y="652"/>
                    </a:moveTo>
                    <a:cubicBezTo>
                      <a:pt x="457" y="651"/>
                      <a:pt x="458" y="649"/>
                      <a:pt x="459" y="649"/>
                    </a:cubicBezTo>
                    <a:cubicBezTo>
                      <a:pt x="460" y="649"/>
                      <a:pt x="461" y="650"/>
                      <a:pt x="461" y="651"/>
                    </a:cubicBezTo>
                    <a:cubicBezTo>
                      <a:pt x="461" y="652"/>
                      <a:pt x="461" y="653"/>
                      <a:pt x="460" y="653"/>
                    </a:cubicBezTo>
                    <a:cubicBezTo>
                      <a:pt x="459" y="653"/>
                      <a:pt x="458" y="653"/>
                      <a:pt x="457" y="652"/>
                    </a:cubicBezTo>
                    <a:close/>
                    <a:moveTo>
                      <a:pt x="470" y="664"/>
                    </a:moveTo>
                    <a:cubicBezTo>
                      <a:pt x="470" y="658"/>
                      <a:pt x="472" y="653"/>
                      <a:pt x="476" y="652"/>
                    </a:cubicBezTo>
                    <a:cubicBezTo>
                      <a:pt x="479" y="651"/>
                      <a:pt x="483" y="653"/>
                      <a:pt x="487" y="657"/>
                    </a:cubicBezTo>
                    <a:moveTo>
                      <a:pt x="469" y="664"/>
                    </a:moveTo>
                    <a:cubicBezTo>
                      <a:pt x="467" y="655"/>
                      <a:pt x="469" y="647"/>
                      <a:pt x="473" y="645"/>
                    </a:cubicBezTo>
                    <a:cubicBezTo>
                      <a:pt x="478" y="644"/>
                      <a:pt x="483" y="648"/>
                      <a:pt x="489" y="656"/>
                    </a:cubicBezTo>
                    <a:moveTo>
                      <a:pt x="464" y="666"/>
                    </a:moveTo>
                    <a:cubicBezTo>
                      <a:pt x="462" y="651"/>
                      <a:pt x="464" y="639"/>
                      <a:pt x="470" y="637"/>
                    </a:cubicBezTo>
                    <a:cubicBezTo>
                      <a:pt x="476" y="634"/>
                      <a:pt x="485" y="642"/>
                      <a:pt x="493" y="654"/>
                    </a:cubicBezTo>
                    <a:moveTo>
                      <a:pt x="485" y="640"/>
                    </a:moveTo>
                    <a:cubicBezTo>
                      <a:pt x="484" y="639"/>
                      <a:pt x="485" y="638"/>
                      <a:pt x="486" y="638"/>
                    </a:cubicBezTo>
                    <a:cubicBezTo>
                      <a:pt x="487" y="637"/>
                      <a:pt x="488" y="638"/>
                      <a:pt x="488" y="639"/>
                    </a:cubicBezTo>
                    <a:cubicBezTo>
                      <a:pt x="489" y="640"/>
                      <a:pt x="488" y="641"/>
                      <a:pt x="487" y="641"/>
                    </a:cubicBezTo>
                    <a:cubicBezTo>
                      <a:pt x="486" y="641"/>
                      <a:pt x="485" y="641"/>
                      <a:pt x="485" y="640"/>
                    </a:cubicBezTo>
                    <a:close/>
                    <a:moveTo>
                      <a:pt x="499" y="651"/>
                    </a:moveTo>
                    <a:cubicBezTo>
                      <a:pt x="498" y="645"/>
                      <a:pt x="500" y="640"/>
                      <a:pt x="503" y="639"/>
                    </a:cubicBezTo>
                    <a:cubicBezTo>
                      <a:pt x="506" y="637"/>
                      <a:pt x="511" y="639"/>
                      <a:pt x="515" y="642"/>
                    </a:cubicBezTo>
                    <a:moveTo>
                      <a:pt x="497" y="652"/>
                    </a:moveTo>
                    <a:cubicBezTo>
                      <a:pt x="495" y="642"/>
                      <a:pt x="496" y="634"/>
                      <a:pt x="500" y="632"/>
                    </a:cubicBezTo>
                    <a:cubicBezTo>
                      <a:pt x="504" y="630"/>
                      <a:pt x="510" y="634"/>
                      <a:pt x="517" y="642"/>
                    </a:cubicBezTo>
                    <a:moveTo>
                      <a:pt x="493" y="654"/>
                    </a:moveTo>
                    <a:cubicBezTo>
                      <a:pt x="489" y="639"/>
                      <a:pt x="490" y="627"/>
                      <a:pt x="496" y="624"/>
                    </a:cubicBezTo>
                    <a:cubicBezTo>
                      <a:pt x="502" y="621"/>
                      <a:pt x="512" y="628"/>
                      <a:pt x="521" y="639"/>
                    </a:cubicBezTo>
                    <a:moveTo>
                      <a:pt x="511" y="626"/>
                    </a:moveTo>
                    <a:cubicBezTo>
                      <a:pt x="511" y="625"/>
                      <a:pt x="511" y="624"/>
                      <a:pt x="512" y="624"/>
                    </a:cubicBezTo>
                    <a:cubicBezTo>
                      <a:pt x="513" y="623"/>
                      <a:pt x="514" y="623"/>
                      <a:pt x="514" y="624"/>
                    </a:cubicBezTo>
                    <a:cubicBezTo>
                      <a:pt x="515" y="625"/>
                      <a:pt x="514" y="626"/>
                      <a:pt x="514" y="627"/>
                    </a:cubicBezTo>
                    <a:cubicBezTo>
                      <a:pt x="513" y="627"/>
                      <a:pt x="511" y="627"/>
                      <a:pt x="511" y="626"/>
                    </a:cubicBezTo>
                    <a:close/>
                    <a:moveTo>
                      <a:pt x="526" y="636"/>
                    </a:moveTo>
                    <a:cubicBezTo>
                      <a:pt x="525" y="630"/>
                      <a:pt x="526" y="625"/>
                      <a:pt x="529" y="623"/>
                    </a:cubicBezTo>
                    <a:cubicBezTo>
                      <a:pt x="532" y="621"/>
                      <a:pt x="537" y="622"/>
                      <a:pt x="541" y="626"/>
                    </a:cubicBezTo>
                    <a:moveTo>
                      <a:pt x="525" y="637"/>
                    </a:moveTo>
                    <a:cubicBezTo>
                      <a:pt x="521" y="627"/>
                      <a:pt x="522" y="619"/>
                      <a:pt x="526" y="617"/>
                    </a:cubicBezTo>
                    <a:cubicBezTo>
                      <a:pt x="529" y="615"/>
                      <a:pt x="536" y="618"/>
                      <a:pt x="543" y="625"/>
                    </a:cubicBezTo>
                    <a:moveTo>
                      <a:pt x="521" y="639"/>
                    </a:moveTo>
                    <a:cubicBezTo>
                      <a:pt x="515" y="625"/>
                      <a:pt x="515" y="613"/>
                      <a:pt x="521" y="609"/>
                    </a:cubicBezTo>
                    <a:cubicBezTo>
                      <a:pt x="527" y="606"/>
                      <a:pt x="537" y="611"/>
                      <a:pt x="547" y="622"/>
                    </a:cubicBezTo>
                    <a:moveTo>
                      <a:pt x="536" y="610"/>
                    </a:moveTo>
                    <a:cubicBezTo>
                      <a:pt x="535" y="609"/>
                      <a:pt x="536" y="608"/>
                      <a:pt x="536" y="607"/>
                    </a:cubicBezTo>
                    <a:cubicBezTo>
                      <a:pt x="537" y="607"/>
                      <a:pt x="539" y="607"/>
                      <a:pt x="539" y="608"/>
                    </a:cubicBezTo>
                    <a:cubicBezTo>
                      <a:pt x="540" y="609"/>
                      <a:pt x="539" y="610"/>
                      <a:pt x="538" y="610"/>
                    </a:cubicBezTo>
                    <a:cubicBezTo>
                      <a:pt x="538" y="611"/>
                      <a:pt x="536" y="611"/>
                      <a:pt x="536" y="610"/>
                    </a:cubicBezTo>
                    <a:close/>
                    <a:moveTo>
                      <a:pt x="552" y="618"/>
                    </a:moveTo>
                    <a:cubicBezTo>
                      <a:pt x="550" y="612"/>
                      <a:pt x="551" y="607"/>
                      <a:pt x="554" y="605"/>
                    </a:cubicBezTo>
                    <a:cubicBezTo>
                      <a:pt x="557" y="603"/>
                      <a:pt x="561" y="604"/>
                      <a:pt x="566" y="607"/>
                    </a:cubicBezTo>
                    <a:moveTo>
                      <a:pt x="550" y="619"/>
                    </a:moveTo>
                    <a:cubicBezTo>
                      <a:pt x="546" y="610"/>
                      <a:pt x="546" y="602"/>
                      <a:pt x="550" y="600"/>
                    </a:cubicBezTo>
                    <a:cubicBezTo>
                      <a:pt x="553" y="597"/>
                      <a:pt x="560" y="599"/>
                      <a:pt x="567" y="606"/>
                    </a:cubicBezTo>
                    <a:moveTo>
                      <a:pt x="547" y="622"/>
                    </a:moveTo>
                    <a:cubicBezTo>
                      <a:pt x="540" y="608"/>
                      <a:pt x="539" y="596"/>
                      <a:pt x="544" y="592"/>
                    </a:cubicBezTo>
                    <a:cubicBezTo>
                      <a:pt x="550" y="588"/>
                      <a:pt x="560" y="593"/>
                      <a:pt x="571" y="603"/>
                    </a:cubicBezTo>
                    <a:moveTo>
                      <a:pt x="559" y="591"/>
                    </a:moveTo>
                    <a:cubicBezTo>
                      <a:pt x="559" y="590"/>
                      <a:pt x="559" y="589"/>
                      <a:pt x="560" y="589"/>
                    </a:cubicBezTo>
                    <a:cubicBezTo>
                      <a:pt x="560" y="588"/>
                      <a:pt x="562" y="588"/>
                      <a:pt x="562" y="589"/>
                    </a:cubicBezTo>
                    <a:cubicBezTo>
                      <a:pt x="563" y="590"/>
                      <a:pt x="563" y="591"/>
                      <a:pt x="562" y="592"/>
                    </a:cubicBezTo>
                    <a:cubicBezTo>
                      <a:pt x="561" y="592"/>
                      <a:pt x="560" y="592"/>
                      <a:pt x="559" y="591"/>
                    </a:cubicBezTo>
                    <a:close/>
                    <a:moveTo>
                      <a:pt x="576" y="598"/>
                    </a:moveTo>
                    <a:cubicBezTo>
                      <a:pt x="574" y="593"/>
                      <a:pt x="574" y="588"/>
                      <a:pt x="576" y="585"/>
                    </a:cubicBezTo>
                    <a:cubicBezTo>
                      <a:pt x="579" y="583"/>
                      <a:pt x="584" y="583"/>
                      <a:pt x="589" y="586"/>
                    </a:cubicBezTo>
                    <a:moveTo>
                      <a:pt x="574" y="599"/>
                    </a:moveTo>
                    <a:cubicBezTo>
                      <a:pt x="570" y="591"/>
                      <a:pt x="568" y="583"/>
                      <a:pt x="572" y="580"/>
                    </a:cubicBezTo>
                    <a:cubicBezTo>
                      <a:pt x="575" y="577"/>
                      <a:pt x="582" y="579"/>
                      <a:pt x="590" y="584"/>
                    </a:cubicBezTo>
                    <a:moveTo>
                      <a:pt x="571" y="602"/>
                    </a:moveTo>
                    <a:cubicBezTo>
                      <a:pt x="563" y="589"/>
                      <a:pt x="561" y="578"/>
                      <a:pt x="566" y="573"/>
                    </a:cubicBezTo>
                    <a:cubicBezTo>
                      <a:pt x="571" y="569"/>
                      <a:pt x="582" y="572"/>
                      <a:pt x="593" y="581"/>
                    </a:cubicBezTo>
                    <a:moveTo>
                      <a:pt x="581" y="571"/>
                    </a:moveTo>
                    <a:cubicBezTo>
                      <a:pt x="580" y="570"/>
                      <a:pt x="580" y="569"/>
                      <a:pt x="581" y="568"/>
                    </a:cubicBezTo>
                    <a:cubicBezTo>
                      <a:pt x="582" y="567"/>
                      <a:pt x="583" y="567"/>
                      <a:pt x="583" y="568"/>
                    </a:cubicBezTo>
                    <a:cubicBezTo>
                      <a:pt x="584" y="569"/>
                      <a:pt x="584" y="570"/>
                      <a:pt x="583" y="571"/>
                    </a:cubicBezTo>
                    <a:cubicBezTo>
                      <a:pt x="583" y="572"/>
                      <a:pt x="581" y="572"/>
                      <a:pt x="581" y="571"/>
                    </a:cubicBezTo>
                    <a:close/>
                    <a:moveTo>
                      <a:pt x="598" y="576"/>
                    </a:moveTo>
                    <a:cubicBezTo>
                      <a:pt x="595" y="571"/>
                      <a:pt x="595" y="566"/>
                      <a:pt x="597" y="563"/>
                    </a:cubicBezTo>
                    <a:cubicBezTo>
                      <a:pt x="600" y="560"/>
                      <a:pt x="604" y="560"/>
                      <a:pt x="610" y="562"/>
                    </a:cubicBezTo>
                    <a:moveTo>
                      <a:pt x="597" y="577"/>
                    </a:moveTo>
                    <a:cubicBezTo>
                      <a:pt x="591" y="569"/>
                      <a:pt x="589" y="562"/>
                      <a:pt x="592" y="558"/>
                    </a:cubicBezTo>
                    <a:cubicBezTo>
                      <a:pt x="595" y="555"/>
                      <a:pt x="603" y="556"/>
                      <a:pt x="611" y="561"/>
                    </a:cubicBezTo>
                    <a:moveTo>
                      <a:pt x="593" y="581"/>
                    </a:moveTo>
                    <a:cubicBezTo>
                      <a:pt x="584" y="569"/>
                      <a:pt x="581" y="557"/>
                      <a:pt x="586" y="552"/>
                    </a:cubicBezTo>
                    <a:cubicBezTo>
                      <a:pt x="590" y="547"/>
                      <a:pt x="602" y="550"/>
                      <a:pt x="614" y="557"/>
                    </a:cubicBezTo>
                    <a:moveTo>
                      <a:pt x="600" y="548"/>
                    </a:moveTo>
                    <a:cubicBezTo>
                      <a:pt x="599" y="548"/>
                      <a:pt x="599" y="546"/>
                      <a:pt x="600" y="546"/>
                    </a:cubicBezTo>
                    <a:cubicBezTo>
                      <a:pt x="601" y="545"/>
                      <a:pt x="602" y="545"/>
                      <a:pt x="603" y="546"/>
                    </a:cubicBezTo>
                    <a:cubicBezTo>
                      <a:pt x="604" y="546"/>
                      <a:pt x="604" y="548"/>
                      <a:pt x="603" y="548"/>
                    </a:cubicBezTo>
                    <a:cubicBezTo>
                      <a:pt x="602" y="549"/>
                      <a:pt x="601" y="549"/>
                      <a:pt x="600" y="548"/>
                    </a:cubicBezTo>
                    <a:close/>
                    <a:moveTo>
                      <a:pt x="618" y="552"/>
                    </a:moveTo>
                    <a:cubicBezTo>
                      <a:pt x="615" y="547"/>
                      <a:pt x="614" y="542"/>
                      <a:pt x="616" y="539"/>
                    </a:cubicBezTo>
                    <a:cubicBezTo>
                      <a:pt x="618" y="536"/>
                      <a:pt x="623" y="536"/>
                      <a:pt x="628" y="537"/>
                    </a:cubicBezTo>
                    <a:moveTo>
                      <a:pt x="617" y="553"/>
                    </a:moveTo>
                    <a:cubicBezTo>
                      <a:pt x="610" y="546"/>
                      <a:pt x="608" y="539"/>
                      <a:pt x="611" y="535"/>
                    </a:cubicBezTo>
                    <a:cubicBezTo>
                      <a:pt x="613" y="531"/>
                      <a:pt x="621" y="532"/>
                      <a:pt x="630" y="536"/>
                    </a:cubicBezTo>
                    <a:moveTo>
                      <a:pt x="614" y="557"/>
                    </a:moveTo>
                    <a:cubicBezTo>
                      <a:pt x="604" y="546"/>
                      <a:pt x="599" y="535"/>
                      <a:pt x="604" y="529"/>
                    </a:cubicBezTo>
                    <a:cubicBezTo>
                      <a:pt x="608" y="524"/>
                      <a:pt x="619" y="525"/>
                      <a:pt x="632" y="532"/>
                    </a:cubicBezTo>
                    <a:moveTo>
                      <a:pt x="618" y="524"/>
                    </a:moveTo>
                    <a:cubicBezTo>
                      <a:pt x="617" y="524"/>
                      <a:pt x="617" y="522"/>
                      <a:pt x="617" y="522"/>
                    </a:cubicBezTo>
                    <a:cubicBezTo>
                      <a:pt x="618" y="521"/>
                      <a:pt x="619" y="521"/>
                      <a:pt x="620" y="521"/>
                    </a:cubicBezTo>
                    <a:cubicBezTo>
                      <a:pt x="621" y="522"/>
                      <a:pt x="621" y="523"/>
                      <a:pt x="620" y="524"/>
                    </a:cubicBezTo>
                    <a:cubicBezTo>
                      <a:pt x="620" y="525"/>
                      <a:pt x="619" y="525"/>
                      <a:pt x="618" y="524"/>
                    </a:cubicBezTo>
                    <a:close/>
                    <a:moveTo>
                      <a:pt x="636" y="527"/>
                    </a:moveTo>
                    <a:cubicBezTo>
                      <a:pt x="632" y="522"/>
                      <a:pt x="631" y="517"/>
                      <a:pt x="633" y="514"/>
                    </a:cubicBezTo>
                    <a:cubicBezTo>
                      <a:pt x="635" y="511"/>
                      <a:pt x="639" y="510"/>
                      <a:pt x="645" y="511"/>
                    </a:cubicBezTo>
                    <a:moveTo>
                      <a:pt x="635" y="528"/>
                    </a:moveTo>
                    <a:cubicBezTo>
                      <a:pt x="628" y="521"/>
                      <a:pt x="624" y="514"/>
                      <a:pt x="627" y="510"/>
                    </a:cubicBezTo>
                    <a:cubicBezTo>
                      <a:pt x="629" y="506"/>
                      <a:pt x="637" y="506"/>
                      <a:pt x="646" y="509"/>
                    </a:cubicBezTo>
                    <a:moveTo>
                      <a:pt x="632" y="532"/>
                    </a:moveTo>
                    <a:cubicBezTo>
                      <a:pt x="621" y="521"/>
                      <a:pt x="615" y="511"/>
                      <a:pt x="619" y="505"/>
                    </a:cubicBezTo>
                    <a:cubicBezTo>
                      <a:pt x="623" y="499"/>
                      <a:pt x="635" y="500"/>
                      <a:pt x="648" y="505"/>
                    </a:cubicBezTo>
                    <a:moveTo>
                      <a:pt x="633" y="499"/>
                    </a:moveTo>
                    <a:cubicBezTo>
                      <a:pt x="632" y="498"/>
                      <a:pt x="632" y="497"/>
                      <a:pt x="632" y="496"/>
                    </a:cubicBezTo>
                    <a:cubicBezTo>
                      <a:pt x="633" y="495"/>
                      <a:pt x="634" y="495"/>
                      <a:pt x="635" y="496"/>
                    </a:cubicBezTo>
                    <a:cubicBezTo>
                      <a:pt x="636" y="496"/>
                      <a:pt x="636" y="497"/>
                      <a:pt x="636" y="498"/>
                    </a:cubicBezTo>
                    <a:cubicBezTo>
                      <a:pt x="635" y="499"/>
                      <a:pt x="634" y="499"/>
                      <a:pt x="633" y="499"/>
                    </a:cubicBezTo>
                    <a:close/>
                    <a:moveTo>
                      <a:pt x="651" y="499"/>
                    </a:moveTo>
                    <a:cubicBezTo>
                      <a:pt x="647" y="495"/>
                      <a:pt x="645" y="490"/>
                      <a:pt x="647" y="487"/>
                    </a:cubicBezTo>
                    <a:cubicBezTo>
                      <a:pt x="649" y="484"/>
                      <a:pt x="653" y="482"/>
                      <a:pt x="659" y="483"/>
                    </a:cubicBezTo>
                    <a:moveTo>
                      <a:pt x="650" y="501"/>
                    </a:moveTo>
                    <a:cubicBezTo>
                      <a:pt x="642" y="494"/>
                      <a:pt x="639" y="488"/>
                      <a:pt x="641" y="484"/>
                    </a:cubicBezTo>
                    <a:cubicBezTo>
                      <a:pt x="643" y="480"/>
                      <a:pt x="650" y="479"/>
                      <a:pt x="659" y="481"/>
                    </a:cubicBezTo>
                    <a:moveTo>
                      <a:pt x="648" y="505"/>
                    </a:moveTo>
                    <a:cubicBezTo>
                      <a:pt x="636" y="496"/>
                      <a:pt x="629" y="486"/>
                      <a:pt x="633" y="479"/>
                    </a:cubicBezTo>
                    <a:cubicBezTo>
                      <a:pt x="636" y="473"/>
                      <a:pt x="647" y="473"/>
                      <a:pt x="661" y="477"/>
                    </a:cubicBezTo>
                    <a:moveTo>
                      <a:pt x="646" y="472"/>
                    </a:moveTo>
                    <a:cubicBezTo>
                      <a:pt x="645" y="471"/>
                      <a:pt x="644" y="470"/>
                      <a:pt x="645" y="469"/>
                    </a:cubicBezTo>
                    <a:cubicBezTo>
                      <a:pt x="645" y="468"/>
                      <a:pt x="647" y="468"/>
                      <a:pt x="648" y="469"/>
                    </a:cubicBezTo>
                    <a:cubicBezTo>
                      <a:pt x="648" y="469"/>
                      <a:pt x="649" y="470"/>
                      <a:pt x="648" y="471"/>
                    </a:cubicBezTo>
                    <a:cubicBezTo>
                      <a:pt x="648" y="472"/>
                      <a:pt x="647" y="472"/>
                      <a:pt x="646" y="472"/>
                    </a:cubicBezTo>
                    <a:close/>
                    <a:moveTo>
                      <a:pt x="664" y="471"/>
                    </a:moveTo>
                    <a:cubicBezTo>
                      <a:pt x="659" y="467"/>
                      <a:pt x="657" y="462"/>
                      <a:pt x="659" y="459"/>
                    </a:cubicBezTo>
                    <a:cubicBezTo>
                      <a:pt x="660" y="455"/>
                      <a:pt x="664" y="454"/>
                      <a:pt x="670" y="454"/>
                    </a:cubicBezTo>
                    <a:moveTo>
                      <a:pt x="663" y="472"/>
                    </a:moveTo>
                    <a:cubicBezTo>
                      <a:pt x="655" y="467"/>
                      <a:pt x="650" y="460"/>
                      <a:pt x="652" y="456"/>
                    </a:cubicBezTo>
                    <a:cubicBezTo>
                      <a:pt x="654" y="452"/>
                      <a:pt x="661" y="451"/>
                      <a:pt x="671" y="452"/>
                    </a:cubicBezTo>
                    <a:moveTo>
                      <a:pt x="661" y="477"/>
                    </a:moveTo>
                    <a:cubicBezTo>
                      <a:pt x="648" y="469"/>
                      <a:pt x="641" y="459"/>
                      <a:pt x="644" y="453"/>
                    </a:cubicBezTo>
                    <a:cubicBezTo>
                      <a:pt x="646" y="446"/>
                      <a:pt x="658" y="445"/>
                      <a:pt x="672" y="448"/>
                    </a:cubicBezTo>
                    <a:moveTo>
                      <a:pt x="656" y="444"/>
                    </a:moveTo>
                    <a:cubicBezTo>
                      <a:pt x="655" y="444"/>
                      <a:pt x="655" y="443"/>
                      <a:pt x="655" y="442"/>
                    </a:cubicBezTo>
                    <a:cubicBezTo>
                      <a:pt x="655" y="441"/>
                      <a:pt x="657" y="440"/>
                      <a:pt x="658" y="441"/>
                    </a:cubicBezTo>
                    <a:cubicBezTo>
                      <a:pt x="659" y="441"/>
                      <a:pt x="659" y="442"/>
                      <a:pt x="659" y="443"/>
                    </a:cubicBezTo>
                    <a:cubicBezTo>
                      <a:pt x="658" y="444"/>
                      <a:pt x="657" y="444"/>
                      <a:pt x="656" y="444"/>
                    </a:cubicBezTo>
                    <a:close/>
                    <a:moveTo>
                      <a:pt x="674" y="441"/>
                    </a:moveTo>
                    <a:cubicBezTo>
                      <a:pt x="669" y="438"/>
                      <a:pt x="667" y="433"/>
                      <a:pt x="668" y="430"/>
                    </a:cubicBezTo>
                    <a:cubicBezTo>
                      <a:pt x="669" y="426"/>
                      <a:pt x="673" y="424"/>
                      <a:pt x="679" y="424"/>
                    </a:cubicBezTo>
                    <a:moveTo>
                      <a:pt x="673" y="443"/>
                    </a:moveTo>
                    <a:cubicBezTo>
                      <a:pt x="665" y="438"/>
                      <a:pt x="660" y="432"/>
                      <a:pt x="661" y="428"/>
                    </a:cubicBezTo>
                    <a:cubicBezTo>
                      <a:pt x="662" y="423"/>
                      <a:pt x="670" y="421"/>
                      <a:pt x="679" y="422"/>
                    </a:cubicBezTo>
                    <a:moveTo>
                      <a:pt x="672" y="447"/>
                    </a:moveTo>
                    <a:cubicBezTo>
                      <a:pt x="659" y="440"/>
                      <a:pt x="650" y="432"/>
                      <a:pt x="652" y="425"/>
                    </a:cubicBezTo>
                    <a:cubicBezTo>
                      <a:pt x="654" y="419"/>
                      <a:pt x="666" y="416"/>
                      <a:pt x="680" y="418"/>
                    </a:cubicBezTo>
                    <a:moveTo>
                      <a:pt x="664" y="415"/>
                    </a:moveTo>
                    <a:cubicBezTo>
                      <a:pt x="663" y="415"/>
                      <a:pt x="662" y="414"/>
                      <a:pt x="663" y="413"/>
                    </a:cubicBezTo>
                    <a:cubicBezTo>
                      <a:pt x="663" y="412"/>
                      <a:pt x="664" y="411"/>
                      <a:pt x="665" y="412"/>
                    </a:cubicBezTo>
                    <a:cubicBezTo>
                      <a:pt x="666" y="412"/>
                      <a:pt x="667" y="413"/>
                      <a:pt x="666" y="414"/>
                    </a:cubicBezTo>
                    <a:cubicBezTo>
                      <a:pt x="666" y="415"/>
                      <a:pt x="665" y="416"/>
                      <a:pt x="664" y="415"/>
                    </a:cubicBezTo>
                    <a:close/>
                    <a:moveTo>
                      <a:pt x="682" y="411"/>
                    </a:moveTo>
                    <a:cubicBezTo>
                      <a:pt x="676" y="408"/>
                      <a:pt x="673" y="404"/>
                      <a:pt x="674" y="400"/>
                    </a:cubicBezTo>
                    <a:cubicBezTo>
                      <a:pt x="675" y="397"/>
                      <a:pt x="679" y="394"/>
                      <a:pt x="684" y="393"/>
                    </a:cubicBezTo>
                    <a:moveTo>
                      <a:pt x="681" y="413"/>
                    </a:moveTo>
                    <a:cubicBezTo>
                      <a:pt x="672" y="409"/>
                      <a:pt x="666" y="403"/>
                      <a:pt x="667" y="399"/>
                    </a:cubicBezTo>
                    <a:cubicBezTo>
                      <a:pt x="668" y="394"/>
                      <a:pt x="675" y="392"/>
                      <a:pt x="685" y="391"/>
                    </a:cubicBezTo>
                    <a:moveTo>
                      <a:pt x="680" y="417"/>
                    </a:moveTo>
                    <a:cubicBezTo>
                      <a:pt x="666" y="412"/>
                      <a:pt x="657" y="404"/>
                      <a:pt x="658" y="397"/>
                    </a:cubicBezTo>
                    <a:cubicBezTo>
                      <a:pt x="660" y="390"/>
                      <a:pt x="671" y="386"/>
                      <a:pt x="685" y="387"/>
                    </a:cubicBezTo>
                    <a:moveTo>
                      <a:pt x="669" y="386"/>
                    </a:moveTo>
                    <a:cubicBezTo>
                      <a:pt x="668" y="386"/>
                      <a:pt x="667" y="385"/>
                      <a:pt x="668" y="384"/>
                    </a:cubicBezTo>
                    <a:cubicBezTo>
                      <a:pt x="668" y="383"/>
                      <a:pt x="669" y="382"/>
                      <a:pt x="670" y="382"/>
                    </a:cubicBezTo>
                    <a:cubicBezTo>
                      <a:pt x="671" y="383"/>
                      <a:pt x="672" y="384"/>
                      <a:pt x="671" y="385"/>
                    </a:cubicBezTo>
                    <a:cubicBezTo>
                      <a:pt x="671" y="386"/>
                      <a:pt x="670" y="386"/>
                      <a:pt x="669" y="386"/>
                    </a:cubicBezTo>
                    <a:close/>
                    <a:moveTo>
                      <a:pt x="686" y="380"/>
                    </a:moveTo>
                    <a:cubicBezTo>
                      <a:pt x="681" y="377"/>
                      <a:pt x="677" y="374"/>
                      <a:pt x="678" y="370"/>
                    </a:cubicBezTo>
                    <a:cubicBezTo>
                      <a:pt x="678" y="366"/>
                      <a:pt x="682" y="364"/>
                      <a:pt x="687" y="362"/>
                    </a:cubicBezTo>
                    <a:moveTo>
                      <a:pt x="686" y="382"/>
                    </a:moveTo>
                    <a:cubicBezTo>
                      <a:pt x="676" y="379"/>
                      <a:pt x="670" y="374"/>
                      <a:pt x="671" y="369"/>
                    </a:cubicBezTo>
                    <a:cubicBezTo>
                      <a:pt x="671" y="365"/>
                      <a:pt x="678" y="361"/>
                      <a:pt x="688" y="360"/>
                    </a:cubicBezTo>
                    <a:moveTo>
                      <a:pt x="685" y="386"/>
                    </a:moveTo>
                    <a:cubicBezTo>
                      <a:pt x="671" y="382"/>
                      <a:pt x="661" y="375"/>
                      <a:pt x="662" y="368"/>
                    </a:cubicBezTo>
                    <a:cubicBezTo>
                      <a:pt x="663" y="361"/>
                      <a:pt x="673" y="357"/>
                      <a:pt x="688" y="356"/>
                    </a:cubicBezTo>
                    <a:moveTo>
                      <a:pt x="672" y="356"/>
                    </a:moveTo>
                    <a:cubicBezTo>
                      <a:pt x="670" y="356"/>
                      <a:pt x="670" y="355"/>
                      <a:pt x="670" y="354"/>
                    </a:cubicBezTo>
                    <a:cubicBezTo>
                      <a:pt x="670" y="353"/>
                      <a:pt x="671" y="353"/>
                      <a:pt x="672" y="353"/>
                    </a:cubicBezTo>
                    <a:cubicBezTo>
                      <a:pt x="673" y="353"/>
                      <a:pt x="674" y="354"/>
                      <a:pt x="674" y="355"/>
                    </a:cubicBezTo>
                    <a:cubicBezTo>
                      <a:pt x="674" y="356"/>
                      <a:pt x="673" y="357"/>
                      <a:pt x="672" y="356"/>
                    </a:cubicBezTo>
                    <a:close/>
                    <a:moveTo>
                      <a:pt x="688" y="349"/>
                    </a:moveTo>
                    <a:cubicBezTo>
                      <a:pt x="682" y="347"/>
                      <a:pt x="679" y="343"/>
                      <a:pt x="679" y="340"/>
                    </a:cubicBezTo>
                    <a:cubicBezTo>
                      <a:pt x="679" y="336"/>
                      <a:pt x="682" y="333"/>
                      <a:pt x="688" y="331"/>
                    </a:cubicBezTo>
                    <a:moveTo>
                      <a:pt x="688" y="351"/>
                    </a:moveTo>
                    <a:cubicBezTo>
                      <a:pt x="678" y="348"/>
                      <a:pt x="672" y="344"/>
                      <a:pt x="672" y="339"/>
                    </a:cubicBezTo>
                    <a:cubicBezTo>
                      <a:pt x="672" y="335"/>
                      <a:pt x="678" y="331"/>
                      <a:pt x="688" y="329"/>
                    </a:cubicBezTo>
                    <a:moveTo>
                      <a:pt x="688" y="355"/>
                    </a:moveTo>
                    <a:cubicBezTo>
                      <a:pt x="673" y="352"/>
                      <a:pt x="663" y="346"/>
                      <a:pt x="663" y="339"/>
                    </a:cubicBezTo>
                    <a:cubicBezTo>
                      <a:pt x="663" y="332"/>
                      <a:pt x="673" y="327"/>
                      <a:pt x="688" y="324"/>
                    </a:cubicBezTo>
                    <a:moveTo>
                      <a:pt x="671" y="327"/>
                    </a:moveTo>
                    <a:cubicBezTo>
                      <a:pt x="670" y="327"/>
                      <a:pt x="669" y="326"/>
                      <a:pt x="669" y="325"/>
                    </a:cubicBezTo>
                    <a:cubicBezTo>
                      <a:pt x="669" y="324"/>
                      <a:pt x="670" y="323"/>
                      <a:pt x="671" y="323"/>
                    </a:cubicBezTo>
                    <a:cubicBezTo>
                      <a:pt x="672" y="323"/>
                      <a:pt x="673" y="324"/>
                      <a:pt x="673" y="325"/>
                    </a:cubicBezTo>
                    <a:cubicBezTo>
                      <a:pt x="673" y="326"/>
                      <a:pt x="672" y="327"/>
                      <a:pt x="671" y="327"/>
                    </a:cubicBezTo>
                    <a:close/>
                    <a:moveTo>
                      <a:pt x="687" y="318"/>
                    </a:moveTo>
                    <a:cubicBezTo>
                      <a:pt x="681" y="316"/>
                      <a:pt x="677" y="313"/>
                      <a:pt x="677" y="309"/>
                    </a:cubicBezTo>
                    <a:cubicBezTo>
                      <a:pt x="677" y="306"/>
                      <a:pt x="680" y="302"/>
                      <a:pt x="685" y="300"/>
                    </a:cubicBezTo>
                    <a:moveTo>
                      <a:pt x="687" y="320"/>
                    </a:moveTo>
                    <a:cubicBezTo>
                      <a:pt x="677" y="318"/>
                      <a:pt x="670" y="314"/>
                      <a:pt x="670" y="310"/>
                    </a:cubicBezTo>
                    <a:cubicBezTo>
                      <a:pt x="670" y="305"/>
                      <a:pt x="676" y="301"/>
                      <a:pt x="685" y="298"/>
                    </a:cubicBezTo>
                    <a:moveTo>
                      <a:pt x="687" y="324"/>
                    </a:moveTo>
                    <a:cubicBezTo>
                      <a:pt x="672" y="322"/>
                      <a:pt x="662" y="317"/>
                      <a:pt x="661" y="310"/>
                    </a:cubicBezTo>
                    <a:cubicBezTo>
                      <a:pt x="661" y="303"/>
                      <a:pt x="670" y="297"/>
                      <a:pt x="684" y="293"/>
                    </a:cubicBezTo>
                    <a:moveTo>
                      <a:pt x="668" y="297"/>
                    </a:moveTo>
                    <a:cubicBezTo>
                      <a:pt x="667" y="297"/>
                      <a:pt x="666" y="296"/>
                      <a:pt x="666" y="295"/>
                    </a:cubicBezTo>
                    <a:cubicBezTo>
                      <a:pt x="666" y="294"/>
                      <a:pt x="667" y="293"/>
                      <a:pt x="668" y="293"/>
                    </a:cubicBezTo>
                    <a:cubicBezTo>
                      <a:pt x="669" y="293"/>
                      <a:pt x="670" y="294"/>
                      <a:pt x="670" y="295"/>
                    </a:cubicBezTo>
                    <a:cubicBezTo>
                      <a:pt x="670" y="296"/>
                      <a:pt x="669" y="297"/>
                      <a:pt x="668" y="297"/>
                    </a:cubicBezTo>
                    <a:close/>
                    <a:moveTo>
                      <a:pt x="683" y="287"/>
                    </a:moveTo>
                    <a:cubicBezTo>
                      <a:pt x="677" y="286"/>
                      <a:pt x="673" y="283"/>
                      <a:pt x="672" y="279"/>
                    </a:cubicBezTo>
                    <a:cubicBezTo>
                      <a:pt x="672" y="276"/>
                      <a:pt x="675" y="272"/>
                      <a:pt x="680" y="269"/>
                    </a:cubicBezTo>
                    <a:moveTo>
                      <a:pt x="683" y="289"/>
                    </a:moveTo>
                    <a:cubicBezTo>
                      <a:pt x="673" y="288"/>
                      <a:pt x="666" y="285"/>
                      <a:pt x="666" y="280"/>
                    </a:cubicBezTo>
                    <a:cubicBezTo>
                      <a:pt x="665" y="276"/>
                      <a:pt x="670" y="271"/>
                      <a:pt x="679" y="267"/>
                    </a:cubicBezTo>
                    <a:moveTo>
                      <a:pt x="684" y="293"/>
                    </a:moveTo>
                    <a:cubicBezTo>
                      <a:pt x="669" y="293"/>
                      <a:pt x="658" y="288"/>
                      <a:pt x="657" y="282"/>
                    </a:cubicBezTo>
                    <a:cubicBezTo>
                      <a:pt x="656" y="275"/>
                      <a:pt x="665" y="268"/>
                      <a:pt x="678" y="263"/>
                    </a:cubicBezTo>
                    <a:moveTo>
                      <a:pt x="663" y="268"/>
                    </a:moveTo>
                    <a:cubicBezTo>
                      <a:pt x="662" y="268"/>
                      <a:pt x="661" y="267"/>
                      <a:pt x="661" y="266"/>
                    </a:cubicBezTo>
                    <a:cubicBezTo>
                      <a:pt x="660" y="265"/>
                      <a:pt x="661" y="264"/>
                      <a:pt x="662" y="264"/>
                    </a:cubicBezTo>
                    <a:cubicBezTo>
                      <a:pt x="663" y="264"/>
                      <a:pt x="664" y="265"/>
                      <a:pt x="664" y="266"/>
                    </a:cubicBezTo>
                    <a:cubicBezTo>
                      <a:pt x="665" y="267"/>
                      <a:pt x="664" y="268"/>
                      <a:pt x="663" y="268"/>
                    </a:cubicBezTo>
                    <a:close/>
                    <a:moveTo>
                      <a:pt x="677" y="256"/>
                    </a:moveTo>
                    <a:cubicBezTo>
                      <a:pt x="671" y="256"/>
                      <a:pt x="666" y="253"/>
                      <a:pt x="665" y="250"/>
                    </a:cubicBezTo>
                    <a:cubicBezTo>
                      <a:pt x="664" y="246"/>
                      <a:pt x="667" y="242"/>
                      <a:pt x="671" y="239"/>
                    </a:cubicBezTo>
                    <a:moveTo>
                      <a:pt x="677" y="258"/>
                    </a:moveTo>
                    <a:cubicBezTo>
                      <a:pt x="667" y="258"/>
                      <a:pt x="660" y="256"/>
                      <a:pt x="659" y="251"/>
                    </a:cubicBezTo>
                    <a:cubicBezTo>
                      <a:pt x="657" y="247"/>
                      <a:pt x="663" y="242"/>
                      <a:pt x="671" y="237"/>
                    </a:cubicBezTo>
                    <a:moveTo>
                      <a:pt x="678" y="262"/>
                    </a:moveTo>
                    <a:cubicBezTo>
                      <a:pt x="663" y="264"/>
                      <a:pt x="651" y="260"/>
                      <a:pt x="650" y="254"/>
                    </a:cubicBezTo>
                    <a:cubicBezTo>
                      <a:pt x="648" y="247"/>
                      <a:pt x="656" y="239"/>
                      <a:pt x="670" y="233"/>
                    </a:cubicBezTo>
                    <a:moveTo>
                      <a:pt x="655" y="239"/>
                    </a:moveTo>
                    <a:cubicBezTo>
                      <a:pt x="654" y="240"/>
                      <a:pt x="653" y="239"/>
                      <a:pt x="652" y="238"/>
                    </a:cubicBezTo>
                    <a:cubicBezTo>
                      <a:pt x="652" y="237"/>
                      <a:pt x="653" y="236"/>
                      <a:pt x="654" y="236"/>
                    </a:cubicBezTo>
                    <a:cubicBezTo>
                      <a:pt x="655" y="235"/>
                      <a:pt x="656" y="236"/>
                      <a:pt x="656" y="237"/>
                    </a:cubicBezTo>
                    <a:cubicBezTo>
                      <a:pt x="656" y="238"/>
                      <a:pt x="656" y="239"/>
                      <a:pt x="655" y="239"/>
                    </a:cubicBezTo>
                    <a:close/>
                    <a:moveTo>
                      <a:pt x="667" y="227"/>
                    </a:moveTo>
                    <a:cubicBezTo>
                      <a:pt x="661" y="226"/>
                      <a:pt x="657" y="225"/>
                      <a:pt x="655" y="221"/>
                    </a:cubicBezTo>
                    <a:cubicBezTo>
                      <a:pt x="654" y="218"/>
                      <a:pt x="656" y="213"/>
                      <a:pt x="661" y="210"/>
                    </a:cubicBezTo>
                    <a:moveTo>
                      <a:pt x="668" y="228"/>
                    </a:moveTo>
                    <a:cubicBezTo>
                      <a:pt x="658" y="229"/>
                      <a:pt x="650" y="228"/>
                      <a:pt x="649" y="223"/>
                    </a:cubicBezTo>
                    <a:cubicBezTo>
                      <a:pt x="647" y="219"/>
                      <a:pt x="652" y="213"/>
                      <a:pt x="660" y="208"/>
                    </a:cubicBezTo>
                    <a:moveTo>
                      <a:pt x="669" y="233"/>
                    </a:moveTo>
                    <a:cubicBezTo>
                      <a:pt x="654" y="235"/>
                      <a:pt x="643" y="233"/>
                      <a:pt x="640" y="226"/>
                    </a:cubicBezTo>
                    <a:cubicBezTo>
                      <a:pt x="638" y="220"/>
                      <a:pt x="646" y="211"/>
                      <a:pt x="658" y="204"/>
                    </a:cubicBezTo>
                    <a:moveTo>
                      <a:pt x="644" y="212"/>
                    </a:moveTo>
                    <a:cubicBezTo>
                      <a:pt x="643" y="212"/>
                      <a:pt x="642" y="211"/>
                      <a:pt x="641" y="210"/>
                    </a:cubicBezTo>
                    <a:cubicBezTo>
                      <a:pt x="641" y="209"/>
                      <a:pt x="642" y="208"/>
                      <a:pt x="643" y="208"/>
                    </a:cubicBezTo>
                    <a:cubicBezTo>
                      <a:pt x="644" y="208"/>
                      <a:pt x="645" y="208"/>
                      <a:pt x="645" y="209"/>
                    </a:cubicBezTo>
                    <a:cubicBezTo>
                      <a:pt x="645" y="210"/>
                      <a:pt x="645" y="211"/>
                      <a:pt x="644" y="212"/>
                    </a:cubicBezTo>
                    <a:close/>
                    <a:moveTo>
                      <a:pt x="656" y="198"/>
                    </a:moveTo>
                    <a:cubicBezTo>
                      <a:pt x="649" y="198"/>
                      <a:pt x="645" y="197"/>
                      <a:pt x="643" y="193"/>
                    </a:cubicBezTo>
                    <a:cubicBezTo>
                      <a:pt x="641" y="190"/>
                      <a:pt x="643" y="186"/>
                      <a:pt x="647" y="181"/>
                    </a:cubicBezTo>
                    <a:moveTo>
                      <a:pt x="656" y="199"/>
                    </a:moveTo>
                    <a:cubicBezTo>
                      <a:pt x="646" y="201"/>
                      <a:pt x="639" y="200"/>
                      <a:pt x="637" y="196"/>
                    </a:cubicBezTo>
                    <a:cubicBezTo>
                      <a:pt x="635" y="192"/>
                      <a:pt x="639" y="186"/>
                      <a:pt x="646" y="180"/>
                    </a:cubicBezTo>
                    <a:moveTo>
                      <a:pt x="658" y="204"/>
                    </a:moveTo>
                    <a:cubicBezTo>
                      <a:pt x="643" y="207"/>
                      <a:pt x="631" y="206"/>
                      <a:pt x="628" y="200"/>
                    </a:cubicBezTo>
                    <a:cubicBezTo>
                      <a:pt x="626" y="194"/>
                      <a:pt x="632" y="184"/>
                      <a:pt x="644" y="176"/>
                    </a:cubicBezTo>
                    <a:moveTo>
                      <a:pt x="631" y="185"/>
                    </a:moveTo>
                    <a:cubicBezTo>
                      <a:pt x="630" y="185"/>
                      <a:pt x="629" y="185"/>
                      <a:pt x="628" y="184"/>
                    </a:cubicBezTo>
                    <a:cubicBezTo>
                      <a:pt x="628" y="183"/>
                      <a:pt x="628" y="182"/>
                      <a:pt x="629" y="182"/>
                    </a:cubicBezTo>
                    <a:cubicBezTo>
                      <a:pt x="630" y="181"/>
                      <a:pt x="631" y="182"/>
                      <a:pt x="632" y="182"/>
                    </a:cubicBezTo>
                    <a:cubicBezTo>
                      <a:pt x="632" y="183"/>
                      <a:pt x="632" y="185"/>
                      <a:pt x="631" y="185"/>
                    </a:cubicBezTo>
                    <a:close/>
                    <a:moveTo>
                      <a:pt x="641" y="170"/>
                    </a:moveTo>
                    <a:cubicBezTo>
                      <a:pt x="635" y="171"/>
                      <a:pt x="630" y="170"/>
                      <a:pt x="628" y="167"/>
                    </a:cubicBezTo>
                    <a:cubicBezTo>
                      <a:pt x="626" y="164"/>
                      <a:pt x="628" y="159"/>
                      <a:pt x="631" y="155"/>
                    </a:cubicBezTo>
                    <a:moveTo>
                      <a:pt x="642" y="172"/>
                    </a:moveTo>
                    <a:cubicBezTo>
                      <a:pt x="632" y="175"/>
                      <a:pt x="624" y="174"/>
                      <a:pt x="622" y="170"/>
                    </a:cubicBezTo>
                    <a:cubicBezTo>
                      <a:pt x="620" y="166"/>
                      <a:pt x="623" y="160"/>
                      <a:pt x="630" y="153"/>
                    </a:cubicBezTo>
                    <a:moveTo>
                      <a:pt x="644" y="176"/>
                    </a:moveTo>
                    <a:cubicBezTo>
                      <a:pt x="630" y="181"/>
                      <a:pt x="618" y="181"/>
                      <a:pt x="614" y="175"/>
                    </a:cubicBezTo>
                    <a:cubicBezTo>
                      <a:pt x="611" y="169"/>
                      <a:pt x="617" y="159"/>
                      <a:pt x="628" y="149"/>
                    </a:cubicBezTo>
                    <a:moveTo>
                      <a:pt x="615" y="160"/>
                    </a:moveTo>
                    <a:cubicBezTo>
                      <a:pt x="614" y="160"/>
                      <a:pt x="613" y="160"/>
                      <a:pt x="612" y="159"/>
                    </a:cubicBezTo>
                    <a:cubicBezTo>
                      <a:pt x="612" y="158"/>
                      <a:pt x="612" y="157"/>
                      <a:pt x="613" y="156"/>
                    </a:cubicBezTo>
                    <a:cubicBezTo>
                      <a:pt x="614" y="156"/>
                      <a:pt x="615" y="156"/>
                      <a:pt x="616" y="157"/>
                    </a:cubicBezTo>
                    <a:cubicBezTo>
                      <a:pt x="616" y="158"/>
                      <a:pt x="616" y="159"/>
                      <a:pt x="615" y="160"/>
                    </a:cubicBezTo>
                    <a:close/>
                    <a:moveTo>
                      <a:pt x="624" y="144"/>
                    </a:moveTo>
                    <a:cubicBezTo>
                      <a:pt x="618" y="145"/>
                      <a:pt x="613" y="145"/>
                      <a:pt x="611" y="142"/>
                    </a:cubicBezTo>
                    <a:cubicBezTo>
                      <a:pt x="609" y="139"/>
                      <a:pt x="610" y="134"/>
                      <a:pt x="613" y="129"/>
                    </a:cubicBezTo>
                    <a:moveTo>
                      <a:pt x="625" y="145"/>
                    </a:moveTo>
                    <a:cubicBezTo>
                      <a:pt x="616" y="149"/>
                      <a:pt x="608" y="150"/>
                      <a:pt x="605" y="146"/>
                    </a:cubicBezTo>
                    <a:cubicBezTo>
                      <a:pt x="603" y="142"/>
                      <a:pt x="605" y="135"/>
                      <a:pt x="612" y="128"/>
                    </a:cubicBezTo>
                    <a:moveTo>
                      <a:pt x="627" y="149"/>
                    </a:moveTo>
                    <a:cubicBezTo>
                      <a:pt x="614" y="156"/>
                      <a:pt x="602" y="157"/>
                      <a:pt x="598" y="151"/>
                    </a:cubicBezTo>
                    <a:cubicBezTo>
                      <a:pt x="594" y="145"/>
                      <a:pt x="599" y="135"/>
                      <a:pt x="609" y="124"/>
                    </a:cubicBezTo>
                    <a:moveTo>
                      <a:pt x="597" y="136"/>
                    </a:moveTo>
                    <a:cubicBezTo>
                      <a:pt x="596" y="136"/>
                      <a:pt x="595" y="136"/>
                      <a:pt x="595" y="135"/>
                    </a:cubicBezTo>
                    <a:cubicBezTo>
                      <a:pt x="594" y="135"/>
                      <a:pt x="594" y="133"/>
                      <a:pt x="595" y="133"/>
                    </a:cubicBezTo>
                    <a:cubicBezTo>
                      <a:pt x="596" y="132"/>
                      <a:pt x="597" y="132"/>
                      <a:pt x="598" y="133"/>
                    </a:cubicBezTo>
                    <a:cubicBezTo>
                      <a:pt x="598" y="134"/>
                      <a:pt x="598" y="135"/>
                      <a:pt x="597" y="136"/>
                    </a:cubicBezTo>
                    <a:close/>
                    <a:moveTo>
                      <a:pt x="605" y="119"/>
                    </a:moveTo>
                    <a:cubicBezTo>
                      <a:pt x="599" y="121"/>
                      <a:pt x="594" y="121"/>
                      <a:pt x="591" y="118"/>
                    </a:cubicBezTo>
                    <a:cubicBezTo>
                      <a:pt x="589" y="116"/>
                      <a:pt x="590" y="111"/>
                      <a:pt x="592" y="106"/>
                    </a:cubicBezTo>
                    <a:moveTo>
                      <a:pt x="606" y="121"/>
                    </a:moveTo>
                    <a:cubicBezTo>
                      <a:pt x="597" y="125"/>
                      <a:pt x="589" y="126"/>
                      <a:pt x="586" y="123"/>
                    </a:cubicBezTo>
                    <a:cubicBezTo>
                      <a:pt x="583" y="119"/>
                      <a:pt x="585" y="112"/>
                      <a:pt x="591" y="105"/>
                    </a:cubicBezTo>
                    <a:moveTo>
                      <a:pt x="608" y="124"/>
                    </a:moveTo>
                    <a:cubicBezTo>
                      <a:pt x="595" y="132"/>
                      <a:pt x="584" y="134"/>
                      <a:pt x="579" y="129"/>
                    </a:cubicBezTo>
                    <a:cubicBezTo>
                      <a:pt x="575" y="123"/>
                      <a:pt x="579" y="112"/>
                      <a:pt x="588" y="101"/>
                    </a:cubicBezTo>
                    <a:moveTo>
                      <a:pt x="577" y="114"/>
                    </a:moveTo>
                    <a:cubicBezTo>
                      <a:pt x="576" y="114"/>
                      <a:pt x="575" y="114"/>
                      <a:pt x="575" y="114"/>
                    </a:cubicBezTo>
                    <a:cubicBezTo>
                      <a:pt x="574" y="113"/>
                      <a:pt x="574" y="112"/>
                      <a:pt x="575" y="111"/>
                    </a:cubicBezTo>
                    <a:cubicBezTo>
                      <a:pt x="576" y="110"/>
                      <a:pt x="577" y="110"/>
                      <a:pt x="578" y="111"/>
                    </a:cubicBezTo>
                    <a:cubicBezTo>
                      <a:pt x="578" y="112"/>
                      <a:pt x="578" y="113"/>
                      <a:pt x="577" y="114"/>
                    </a:cubicBezTo>
                    <a:close/>
                    <a:moveTo>
                      <a:pt x="583" y="97"/>
                    </a:moveTo>
                    <a:cubicBezTo>
                      <a:pt x="578" y="99"/>
                      <a:pt x="573" y="100"/>
                      <a:pt x="570" y="97"/>
                    </a:cubicBezTo>
                    <a:cubicBezTo>
                      <a:pt x="567" y="94"/>
                      <a:pt x="567" y="90"/>
                      <a:pt x="570" y="84"/>
                    </a:cubicBezTo>
                    <a:moveTo>
                      <a:pt x="584" y="98"/>
                    </a:moveTo>
                    <a:cubicBezTo>
                      <a:pt x="576" y="103"/>
                      <a:pt x="568" y="105"/>
                      <a:pt x="565" y="102"/>
                    </a:cubicBezTo>
                    <a:cubicBezTo>
                      <a:pt x="562" y="99"/>
                      <a:pt x="563" y="91"/>
                      <a:pt x="568" y="83"/>
                    </a:cubicBezTo>
                    <a:moveTo>
                      <a:pt x="587" y="101"/>
                    </a:moveTo>
                    <a:cubicBezTo>
                      <a:pt x="575" y="110"/>
                      <a:pt x="564" y="113"/>
                      <a:pt x="559" y="108"/>
                    </a:cubicBezTo>
                    <a:cubicBezTo>
                      <a:pt x="554" y="103"/>
                      <a:pt x="557" y="92"/>
                      <a:pt x="565" y="80"/>
                    </a:cubicBezTo>
                    <a:moveTo>
                      <a:pt x="555" y="94"/>
                    </a:moveTo>
                    <a:cubicBezTo>
                      <a:pt x="555" y="94"/>
                      <a:pt x="554" y="94"/>
                      <a:pt x="553" y="94"/>
                    </a:cubicBezTo>
                    <a:cubicBezTo>
                      <a:pt x="552" y="93"/>
                      <a:pt x="552" y="92"/>
                      <a:pt x="553" y="91"/>
                    </a:cubicBezTo>
                    <a:cubicBezTo>
                      <a:pt x="553" y="90"/>
                      <a:pt x="555" y="90"/>
                      <a:pt x="555" y="91"/>
                    </a:cubicBezTo>
                    <a:cubicBezTo>
                      <a:pt x="556" y="92"/>
                      <a:pt x="556" y="93"/>
                      <a:pt x="555" y="94"/>
                    </a:cubicBezTo>
                    <a:close/>
                    <a:moveTo>
                      <a:pt x="560" y="76"/>
                    </a:moveTo>
                    <a:cubicBezTo>
                      <a:pt x="555" y="79"/>
                      <a:pt x="550" y="80"/>
                      <a:pt x="547" y="77"/>
                    </a:cubicBezTo>
                    <a:cubicBezTo>
                      <a:pt x="544" y="75"/>
                      <a:pt x="543" y="70"/>
                      <a:pt x="545" y="65"/>
                    </a:cubicBezTo>
                    <a:moveTo>
                      <a:pt x="561" y="77"/>
                    </a:moveTo>
                    <a:cubicBezTo>
                      <a:pt x="553" y="83"/>
                      <a:pt x="546" y="86"/>
                      <a:pt x="542" y="83"/>
                    </a:cubicBezTo>
                    <a:cubicBezTo>
                      <a:pt x="539" y="80"/>
                      <a:pt x="540" y="73"/>
                      <a:pt x="544" y="64"/>
                    </a:cubicBezTo>
                    <a:moveTo>
                      <a:pt x="564" y="80"/>
                    </a:moveTo>
                    <a:cubicBezTo>
                      <a:pt x="553" y="90"/>
                      <a:pt x="542" y="94"/>
                      <a:pt x="536" y="90"/>
                    </a:cubicBezTo>
                    <a:cubicBezTo>
                      <a:pt x="531" y="85"/>
                      <a:pt x="533" y="74"/>
                      <a:pt x="540" y="61"/>
                    </a:cubicBezTo>
                    <a:moveTo>
                      <a:pt x="532" y="75"/>
                    </a:moveTo>
                    <a:cubicBezTo>
                      <a:pt x="531" y="76"/>
                      <a:pt x="530" y="76"/>
                      <a:pt x="529" y="76"/>
                    </a:cubicBezTo>
                    <a:cubicBezTo>
                      <a:pt x="528" y="75"/>
                      <a:pt x="528" y="74"/>
                      <a:pt x="529" y="73"/>
                    </a:cubicBezTo>
                    <a:cubicBezTo>
                      <a:pt x="530" y="72"/>
                      <a:pt x="531" y="72"/>
                      <a:pt x="532" y="73"/>
                    </a:cubicBezTo>
                    <a:cubicBezTo>
                      <a:pt x="532" y="73"/>
                      <a:pt x="533" y="75"/>
                      <a:pt x="532" y="75"/>
                    </a:cubicBezTo>
                    <a:close/>
                    <a:moveTo>
                      <a:pt x="535" y="58"/>
                    </a:moveTo>
                    <a:cubicBezTo>
                      <a:pt x="530" y="61"/>
                      <a:pt x="525" y="62"/>
                      <a:pt x="522" y="60"/>
                    </a:cubicBezTo>
                    <a:cubicBezTo>
                      <a:pt x="519" y="58"/>
                      <a:pt x="518" y="54"/>
                      <a:pt x="519" y="48"/>
                    </a:cubicBezTo>
                    <a:moveTo>
                      <a:pt x="536" y="59"/>
                    </a:moveTo>
                    <a:cubicBezTo>
                      <a:pt x="529" y="65"/>
                      <a:pt x="522" y="69"/>
                      <a:pt x="518" y="66"/>
                    </a:cubicBezTo>
                    <a:cubicBezTo>
                      <a:pt x="514" y="63"/>
                      <a:pt x="514" y="56"/>
                      <a:pt x="518" y="47"/>
                    </a:cubicBezTo>
                    <a:moveTo>
                      <a:pt x="540" y="61"/>
                    </a:moveTo>
                    <a:cubicBezTo>
                      <a:pt x="529" y="72"/>
                      <a:pt x="518" y="77"/>
                      <a:pt x="513" y="73"/>
                    </a:cubicBezTo>
                    <a:cubicBezTo>
                      <a:pt x="507" y="69"/>
                      <a:pt x="508" y="58"/>
                      <a:pt x="514" y="45"/>
                    </a:cubicBezTo>
                    <a:moveTo>
                      <a:pt x="507" y="60"/>
                    </a:moveTo>
                    <a:cubicBezTo>
                      <a:pt x="506" y="60"/>
                      <a:pt x="505" y="61"/>
                      <a:pt x="504" y="60"/>
                    </a:cubicBezTo>
                    <a:cubicBezTo>
                      <a:pt x="503" y="59"/>
                      <a:pt x="503" y="58"/>
                      <a:pt x="504" y="57"/>
                    </a:cubicBezTo>
                    <a:cubicBezTo>
                      <a:pt x="504" y="57"/>
                      <a:pt x="505" y="56"/>
                      <a:pt x="506" y="57"/>
                    </a:cubicBezTo>
                    <a:cubicBezTo>
                      <a:pt x="507" y="57"/>
                      <a:pt x="507" y="59"/>
                      <a:pt x="507" y="60"/>
                    </a:cubicBezTo>
                    <a:close/>
                    <a:moveTo>
                      <a:pt x="508" y="41"/>
                    </a:moveTo>
                    <a:cubicBezTo>
                      <a:pt x="503" y="45"/>
                      <a:pt x="498" y="47"/>
                      <a:pt x="495" y="45"/>
                    </a:cubicBezTo>
                    <a:cubicBezTo>
                      <a:pt x="492" y="43"/>
                      <a:pt x="491" y="39"/>
                      <a:pt x="492" y="33"/>
                    </a:cubicBezTo>
                    <a:moveTo>
                      <a:pt x="509" y="42"/>
                    </a:moveTo>
                    <a:cubicBezTo>
                      <a:pt x="503" y="50"/>
                      <a:pt x="496" y="54"/>
                      <a:pt x="492" y="51"/>
                    </a:cubicBezTo>
                    <a:cubicBezTo>
                      <a:pt x="488" y="49"/>
                      <a:pt x="487" y="42"/>
                      <a:pt x="490" y="32"/>
                    </a:cubicBezTo>
                    <a:moveTo>
                      <a:pt x="513" y="45"/>
                    </a:moveTo>
                    <a:cubicBezTo>
                      <a:pt x="504" y="56"/>
                      <a:pt x="493" y="63"/>
                      <a:pt x="487" y="59"/>
                    </a:cubicBezTo>
                    <a:cubicBezTo>
                      <a:pt x="481" y="56"/>
                      <a:pt x="481" y="44"/>
                      <a:pt x="486" y="30"/>
                    </a:cubicBezTo>
                    <a:moveTo>
                      <a:pt x="480" y="46"/>
                    </a:moveTo>
                    <a:cubicBezTo>
                      <a:pt x="480" y="47"/>
                      <a:pt x="479" y="47"/>
                      <a:pt x="478" y="47"/>
                    </a:cubicBezTo>
                    <a:cubicBezTo>
                      <a:pt x="477" y="46"/>
                      <a:pt x="476" y="45"/>
                      <a:pt x="477" y="44"/>
                    </a:cubicBezTo>
                    <a:cubicBezTo>
                      <a:pt x="478" y="43"/>
                      <a:pt x="479" y="43"/>
                      <a:pt x="480" y="43"/>
                    </a:cubicBezTo>
                    <a:cubicBezTo>
                      <a:pt x="480" y="44"/>
                      <a:pt x="481" y="45"/>
                      <a:pt x="480" y="46"/>
                    </a:cubicBezTo>
                    <a:close/>
                    <a:moveTo>
                      <a:pt x="480" y="28"/>
                    </a:moveTo>
                    <a:cubicBezTo>
                      <a:pt x="476" y="32"/>
                      <a:pt x="471" y="34"/>
                      <a:pt x="467" y="33"/>
                    </a:cubicBezTo>
                    <a:cubicBezTo>
                      <a:pt x="464" y="31"/>
                      <a:pt x="463" y="27"/>
                      <a:pt x="463" y="21"/>
                    </a:cubicBezTo>
                    <a:moveTo>
                      <a:pt x="481" y="29"/>
                    </a:moveTo>
                    <a:cubicBezTo>
                      <a:pt x="475" y="37"/>
                      <a:pt x="469" y="41"/>
                      <a:pt x="465" y="39"/>
                    </a:cubicBezTo>
                    <a:cubicBezTo>
                      <a:pt x="460" y="37"/>
                      <a:pt x="459" y="30"/>
                      <a:pt x="461" y="21"/>
                    </a:cubicBezTo>
                    <a:moveTo>
                      <a:pt x="485" y="31"/>
                    </a:moveTo>
                    <a:cubicBezTo>
                      <a:pt x="477" y="43"/>
                      <a:pt x="467" y="50"/>
                      <a:pt x="461" y="47"/>
                    </a:cubicBezTo>
                    <a:cubicBezTo>
                      <a:pt x="455" y="45"/>
                      <a:pt x="453" y="33"/>
                      <a:pt x="457" y="19"/>
                    </a:cubicBezTo>
                    <a:moveTo>
                      <a:pt x="453" y="35"/>
                    </a:moveTo>
                    <a:cubicBezTo>
                      <a:pt x="452" y="36"/>
                      <a:pt x="451" y="36"/>
                      <a:pt x="450" y="36"/>
                    </a:cubicBezTo>
                    <a:cubicBezTo>
                      <a:pt x="449" y="35"/>
                      <a:pt x="449" y="34"/>
                      <a:pt x="449" y="33"/>
                    </a:cubicBezTo>
                    <a:cubicBezTo>
                      <a:pt x="450" y="32"/>
                      <a:pt x="451" y="32"/>
                      <a:pt x="452" y="32"/>
                    </a:cubicBezTo>
                    <a:cubicBezTo>
                      <a:pt x="453" y="33"/>
                      <a:pt x="453" y="34"/>
                      <a:pt x="453" y="35"/>
                    </a:cubicBezTo>
                    <a:close/>
                    <a:moveTo>
                      <a:pt x="451" y="17"/>
                    </a:moveTo>
                    <a:cubicBezTo>
                      <a:pt x="447" y="22"/>
                      <a:pt x="442" y="24"/>
                      <a:pt x="439" y="23"/>
                    </a:cubicBezTo>
                    <a:cubicBezTo>
                      <a:pt x="435" y="22"/>
                      <a:pt x="433" y="17"/>
                      <a:pt x="433" y="12"/>
                    </a:cubicBezTo>
                    <a:moveTo>
                      <a:pt x="452" y="18"/>
                    </a:moveTo>
                    <a:cubicBezTo>
                      <a:pt x="447" y="26"/>
                      <a:pt x="441" y="31"/>
                      <a:pt x="437" y="29"/>
                    </a:cubicBezTo>
                    <a:cubicBezTo>
                      <a:pt x="432" y="28"/>
                      <a:pt x="430" y="21"/>
                      <a:pt x="431" y="11"/>
                    </a:cubicBezTo>
                    <a:moveTo>
                      <a:pt x="456" y="19"/>
                    </a:moveTo>
                    <a:cubicBezTo>
                      <a:pt x="449" y="32"/>
                      <a:pt x="440" y="40"/>
                      <a:pt x="434" y="38"/>
                    </a:cubicBezTo>
                    <a:cubicBezTo>
                      <a:pt x="427" y="36"/>
                      <a:pt x="425" y="24"/>
                      <a:pt x="427" y="10"/>
                    </a:cubicBezTo>
                    <a:moveTo>
                      <a:pt x="424" y="26"/>
                    </a:moveTo>
                    <a:cubicBezTo>
                      <a:pt x="424" y="27"/>
                      <a:pt x="423" y="28"/>
                      <a:pt x="422" y="27"/>
                    </a:cubicBezTo>
                    <a:cubicBezTo>
                      <a:pt x="421" y="27"/>
                      <a:pt x="420" y="26"/>
                      <a:pt x="421" y="25"/>
                    </a:cubicBezTo>
                    <a:cubicBezTo>
                      <a:pt x="421" y="24"/>
                      <a:pt x="422" y="23"/>
                      <a:pt x="423" y="24"/>
                    </a:cubicBezTo>
                    <a:cubicBezTo>
                      <a:pt x="424" y="24"/>
                      <a:pt x="425" y="25"/>
                      <a:pt x="424" y="26"/>
                    </a:cubicBezTo>
                    <a:close/>
                    <a:moveTo>
                      <a:pt x="421" y="8"/>
                    </a:moveTo>
                    <a:cubicBezTo>
                      <a:pt x="417" y="14"/>
                      <a:pt x="413" y="16"/>
                      <a:pt x="409" y="16"/>
                    </a:cubicBezTo>
                    <a:cubicBezTo>
                      <a:pt x="406" y="15"/>
                      <a:pt x="403" y="11"/>
                      <a:pt x="403" y="5"/>
                    </a:cubicBezTo>
                    <a:moveTo>
                      <a:pt x="422" y="9"/>
                    </a:moveTo>
                    <a:cubicBezTo>
                      <a:pt x="418" y="18"/>
                      <a:pt x="412" y="23"/>
                      <a:pt x="408" y="22"/>
                    </a:cubicBezTo>
                    <a:cubicBezTo>
                      <a:pt x="403" y="21"/>
                      <a:pt x="401" y="14"/>
                      <a:pt x="401" y="5"/>
                    </a:cubicBezTo>
                    <a:moveTo>
                      <a:pt x="427" y="10"/>
                    </a:moveTo>
                    <a:cubicBezTo>
                      <a:pt x="421" y="24"/>
                      <a:pt x="412" y="33"/>
                      <a:pt x="405" y="31"/>
                    </a:cubicBezTo>
                    <a:cubicBezTo>
                      <a:pt x="399" y="30"/>
                      <a:pt x="395" y="18"/>
                      <a:pt x="396" y="4"/>
                    </a:cubicBezTo>
                    <a:moveTo>
                      <a:pt x="395" y="20"/>
                    </a:moveTo>
                    <a:cubicBezTo>
                      <a:pt x="395" y="21"/>
                      <a:pt x="394" y="22"/>
                      <a:pt x="393" y="22"/>
                    </a:cubicBezTo>
                    <a:cubicBezTo>
                      <a:pt x="392" y="21"/>
                      <a:pt x="391" y="20"/>
                      <a:pt x="391" y="19"/>
                    </a:cubicBezTo>
                    <a:cubicBezTo>
                      <a:pt x="392" y="18"/>
                      <a:pt x="393" y="18"/>
                      <a:pt x="394" y="18"/>
                    </a:cubicBezTo>
                    <a:cubicBezTo>
                      <a:pt x="395" y="18"/>
                      <a:pt x="395" y="19"/>
                      <a:pt x="395" y="20"/>
                    </a:cubicBezTo>
                    <a:close/>
                    <a:moveTo>
                      <a:pt x="390" y="3"/>
                    </a:moveTo>
                    <a:cubicBezTo>
                      <a:pt x="387" y="8"/>
                      <a:pt x="383" y="12"/>
                      <a:pt x="379" y="11"/>
                    </a:cubicBezTo>
                    <a:cubicBezTo>
                      <a:pt x="376" y="11"/>
                      <a:pt x="373" y="7"/>
                      <a:pt x="372" y="1"/>
                    </a:cubicBezTo>
                    <a:moveTo>
                      <a:pt x="391" y="3"/>
                    </a:moveTo>
                    <a:cubicBezTo>
                      <a:pt x="388" y="13"/>
                      <a:pt x="383" y="19"/>
                      <a:pt x="378" y="18"/>
                    </a:cubicBezTo>
                    <a:cubicBezTo>
                      <a:pt x="374" y="17"/>
                      <a:pt x="371" y="10"/>
                      <a:pt x="370" y="1"/>
                    </a:cubicBezTo>
                    <a:moveTo>
                      <a:pt x="396" y="4"/>
                    </a:moveTo>
                    <a:cubicBezTo>
                      <a:pt x="391" y="18"/>
                      <a:pt x="384" y="28"/>
                      <a:pt x="377" y="27"/>
                    </a:cubicBezTo>
                    <a:cubicBezTo>
                      <a:pt x="370" y="26"/>
                      <a:pt x="366" y="15"/>
                      <a:pt x="365" y="1"/>
                    </a:cubicBezTo>
                    <a:moveTo>
                      <a:pt x="366" y="17"/>
                    </a:moveTo>
                    <a:cubicBezTo>
                      <a:pt x="365" y="18"/>
                      <a:pt x="364" y="19"/>
                      <a:pt x="363" y="19"/>
                    </a:cubicBezTo>
                    <a:cubicBezTo>
                      <a:pt x="362" y="18"/>
                      <a:pt x="362" y="17"/>
                      <a:pt x="362" y="16"/>
                    </a:cubicBezTo>
                    <a:cubicBezTo>
                      <a:pt x="362" y="15"/>
                      <a:pt x="363" y="15"/>
                      <a:pt x="364" y="15"/>
                    </a:cubicBezTo>
                    <a:cubicBezTo>
                      <a:pt x="365" y="15"/>
                      <a:pt x="366" y="16"/>
                      <a:pt x="366" y="17"/>
                    </a:cubicBezTo>
                    <a:close/>
                    <a:moveTo>
                      <a:pt x="359" y="0"/>
                    </a:moveTo>
                    <a:cubicBezTo>
                      <a:pt x="356" y="6"/>
                      <a:pt x="353" y="9"/>
                      <a:pt x="349" y="9"/>
                    </a:cubicBezTo>
                    <a:cubicBezTo>
                      <a:pt x="345" y="9"/>
                      <a:pt x="342" y="5"/>
                      <a:pt x="340" y="0"/>
                    </a:cubicBezTo>
                    <a:moveTo>
                      <a:pt x="360" y="1"/>
                    </a:moveTo>
                    <a:cubicBezTo>
                      <a:pt x="358" y="10"/>
                      <a:pt x="353" y="16"/>
                      <a:pt x="349" y="16"/>
                    </a:cubicBezTo>
                    <a:cubicBezTo>
                      <a:pt x="344" y="16"/>
                      <a:pt x="340" y="9"/>
                      <a:pt x="339" y="0"/>
                    </a:cubicBezTo>
                    <a:moveTo>
                      <a:pt x="365" y="1"/>
                    </a:moveTo>
                    <a:cubicBezTo>
                      <a:pt x="362" y="15"/>
                      <a:pt x="355" y="26"/>
                      <a:pt x="348" y="25"/>
                    </a:cubicBezTo>
                    <a:cubicBezTo>
                      <a:pt x="341" y="25"/>
                      <a:pt x="336" y="14"/>
                      <a:pt x="334" y="0"/>
                    </a:cubicBezTo>
                    <a:moveTo>
                      <a:pt x="336" y="16"/>
                    </a:moveTo>
                    <a:cubicBezTo>
                      <a:pt x="336" y="17"/>
                      <a:pt x="335" y="18"/>
                      <a:pt x="334" y="18"/>
                    </a:cubicBezTo>
                    <a:cubicBezTo>
                      <a:pt x="333" y="18"/>
                      <a:pt x="332" y="17"/>
                      <a:pt x="332" y="16"/>
                    </a:cubicBezTo>
                    <a:cubicBezTo>
                      <a:pt x="332" y="15"/>
                      <a:pt x="333" y="14"/>
                      <a:pt x="334" y="14"/>
                    </a:cubicBezTo>
                    <a:cubicBezTo>
                      <a:pt x="335" y="14"/>
                      <a:pt x="336" y="15"/>
                      <a:pt x="336" y="16"/>
                    </a:cubicBezTo>
                    <a:close/>
                    <a:moveTo>
                      <a:pt x="327" y="0"/>
                    </a:moveTo>
                    <a:cubicBezTo>
                      <a:pt x="326" y="6"/>
                      <a:pt x="322" y="10"/>
                      <a:pt x="319" y="10"/>
                    </a:cubicBezTo>
                    <a:cubicBezTo>
                      <a:pt x="315" y="10"/>
                      <a:pt x="312" y="7"/>
                      <a:pt x="309" y="2"/>
                    </a:cubicBezTo>
                    <a:moveTo>
                      <a:pt x="329" y="0"/>
                    </a:moveTo>
                    <a:cubicBezTo>
                      <a:pt x="327" y="10"/>
                      <a:pt x="323" y="17"/>
                      <a:pt x="319" y="17"/>
                    </a:cubicBezTo>
                    <a:cubicBezTo>
                      <a:pt x="314" y="17"/>
                      <a:pt x="310" y="11"/>
                      <a:pt x="307" y="2"/>
                    </a:cubicBezTo>
                    <a:moveTo>
                      <a:pt x="334" y="0"/>
                    </a:moveTo>
                    <a:cubicBezTo>
                      <a:pt x="332" y="15"/>
                      <a:pt x="326" y="26"/>
                      <a:pt x="319" y="26"/>
                    </a:cubicBezTo>
                    <a:cubicBezTo>
                      <a:pt x="312" y="26"/>
                      <a:pt x="306" y="17"/>
                      <a:pt x="303" y="2"/>
                    </a:cubicBezTo>
                    <a:moveTo>
                      <a:pt x="306" y="18"/>
                    </a:moveTo>
                    <a:cubicBezTo>
                      <a:pt x="306" y="19"/>
                      <a:pt x="305" y="20"/>
                      <a:pt x="304" y="20"/>
                    </a:cubicBezTo>
                    <a:cubicBezTo>
                      <a:pt x="303" y="20"/>
                      <a:pt x="302" y="20"/>
                      <a:pt x="302" y="19"/>
                    </a:cubicBezTo>
                    <a:cubicBezTo>
                      <a:pt x="302" y="18"/>
                      <a:pt x="303" y="17"/>
                      <a:pt x="304" y="17"/>
                    </a:cubicBezTo>
                    <a:cubicBezTo>
                      <a:pt x="305" y="17"/>
                      <a:pt x="306" y="17"/>
                      <a:pt x="306" y="18"/>
                    </a:cubicBezTo>
                    <a:close/>
                    <a:moveTo>
                      <a:pt x="296" y="3"/>
                    </a:moveTo>
                    <a:cubicBezTo>
                      <a:pt x="295" y="9"/>
                      <a:pt x="292" y="13"/>
                      <a:pt x="288" y="14"/>
                    </a:cubicBezTo>
                    <a:cubicBezTo>
                      <a:pt x="285" y="14"/>
                      <a:pt x="281" y="11"/>
                      <a:pt x="278" y="6"/>
                    </a:cubicBezTo>
                    <a:moveTo>
                      <a:pt x="298" y="3"/>
                    </a:moveTo>
                    <a:cubicBezTo>
                      <a:pt x="297" y="13"/>
                      <a:pt x="294" y="20"/>
                      <a:pt x="289" y="21"/>
                    </a:cubicBezTo>
                    <a:cubicBezTo>
                      <a:pt x="285" y="21"/>
                      <a:pt x="280" y="16"/>
                      <a:pt x="277" y="7"/>
                    </a:cubicBezTo>
                    <a:moveTo>
                      <a:pt x="303" y="3"/>
                    </a:moveTo>
                    <a:cubicBezTo>
                      <a:pt x="302" y="18"/>
                      <a:pt x="297" y="29"/>
                      <a:pt x="290" y="30"/>
                    </a:cubicBezTo>
                    <a:cubicBezTo>
                      <a:pt x="284" y="31"/>
                      <a:pt x="277" y="21"/>
                      <a:pt x="272" y="7"/>
                    </a:cubicBezTo>
                    <a:moveTo>
                      <a:pt x="277" y="23"/>
                    </a:moveTo>
                    <a:cubicBezTo>
                      <a:pt x="277" y="24"/>
                      <a:pt x="276" y="25"/>
                      <a:pt x="275" y="25"/>
                    </a:cubicBezTo>
                    <a:cubicBezTo>
                      <a:pt x="274" y="25"/>
                      <a:pt x="273" y="25"/>
                      <a:pt x="273" y="24"/>
                    </a:cubicBezTo>
                    <a:cubicBezTo>
                      <a:pt x="273" y="23"/>
                      <a:pt x="274" y="22"/>
                      <a:pt x="275" y="22"/>
                    </a:cubicBezTo>
                    <a:cubicBezTo>
                      <a:pt x="276" y="21"/>
                      <a:pt x="277" y="22"/>
                      <a:pt x="277" y="23"/>
                    </a:cubicBezTo>
                    <a:close/>
                    <a:moveTo>
                      <a:pt x="266" y="9"/>
                    </a:moveTo>
                    <a:cubicBezTo>
                      <a:pt x="265" y="15"/>
                      <a:pt x="262" y="19"/>
                      <a:pt x="259" y="20"/>
                    </a:cubicBezTo>
                    <a:cubicBezTo>
                      <a:pt x="255" y="21"/>
                      <a:pt x="251" y="18"/>
                      <a:pt x="248" y="14"/>
                    </a:cubicBezTo>
                    <a:moveTo>
                      <a:pt x="267" y="9"/>
                    </a:moveTo>
                    <a:cubicBezTo>
                      <a:pt x="267" y="19"/>
                      <a:pt x="265" y="26"/>
                      <a:pt x="260" y="27"/>
                    </a:cubicBezTo>
                    <a:cubicBezTo>
                      <a:pt x="256" y="28"/>
                      <a:pt x="250" y="23"/>
                      <a:pt x="246" y="14"/>
                    </a:cubicBezTo>
                    <a:moveTo>
                      <a:pt x="272" y="8"/>
                    </a:moveTo>
                    <a:cubicBezTo>
                      <a:pt x="273" y="23"/>
                      <a:pt x="269" y="34"/>
                      <a:pt x="262" y="36"/>
                    </a:cubicBezTo>
                    <a:cubicBezTo>
                      <a:pt x="255" y="37"/>
                      <a:pt x="248" y="29"/>
                      <a:pt x="242" y="15"/>
                    </a:cubicBezTo>
                    <a:moveTo>
                      <a:pt x="248" y="31"/>
                    </a:moveTo>
                    <a:cubicBezTo>
                      <a:pt x="248" y="32"/>
                      <a:pt x="248" y="33"/>
                      <a:pt x="247" y="33"/>
                    </a:cubicBezTo>
                    <a:cubicBezTo>
                      <a:pt x="246" y="33"/>
                      <a:pt x="245" y="32"/>
                      <a:pt x="244" y="31"/>
                    </a:cubicBezTo>
                    <a:cubicBezTo>
                      <a:pt x="244" y="30"/>
                      <a:pt x="245" y="29"/>
                      <a:pt x="246" y="29"/>
                    </a:cubicBezTo>
                    <a:cubicBezTo>
                      <a:pt x="247" y="29"/>
                      <a:pt x="248" y="30"/>
                      <a:pt x="248" y="31"/>
                    </a:cubicBezTo>
                    <a:close/>
                    <a:moveTo>
                      <a:pt x="236" y="17"/>
                    </a:moveTo>
                    <a:cubicBezTo>
                      <a:pt x="235" y="24"/>
                      <a:pt x="233" y="28"/>
                      <a:pt x="230" y="29"/>
                    </a:cubicBezTo>
                    <a:cubicBezTo>
                      <a:pt x="226" y="30"/>
                      <a:pt x="222" y="28"/>
                      <a:pt x="219" y="24"/>
                    </a:cubicBezTo>
                    <a:moveTo>
                      <a:pt x="237" y="17"/>
                    </a:moveTo>
                    <a:cubicBezTo>
                      <a:pt x="238" y="27"/>
                      <a:pt x="236" y="34"/>
                      <a:pt x="232" y="36"/>
                    </a:cubicBezTo>
                    <a:cubicBezTo>
                      <a:pt x="227" y="37"/>
                      <a:pt x="222" y="33"/>
                      <a:pt x="217" y="24"/>
                    </a:cubicBezTo>
                    <a:moveTo>
                      <a:pt x="242" y="16"/>
                    </a:moveTo>
                    <a:cubicBezTo>
                      <a:pt x="244" y="31"/>
                      <a:pt x="241" y="42"/>
                      <a:pt x="235" y="45"/>
                    </a:cubicBezTo>
                    <a:cubicBezTo>
                      <a:pt x="228" y="47"/>
                      <a:pt x="219" y="39"/>
                      <a:pt x="213" y="26"/>
                    </a:cubicBezTo>
                    <a:moveTo>
                      <a:pt x="220" y="41"/>
                    </a:moveTo>
                    <a:cubicBezTo>
                      <a:pt x="220" y="42"/>
                      <a:pt x="220" y="43"/>
                      <a:pt x="219" y="43"/>
                    </a:cubicBezTo>
                    <a:cubicBezTo>
                      <a:pt x="218" y="43"/>
                      <a:pt x="217" y="43"/>
                      <a:pt x="216" y="42"/>
                    </a:cubicBezTo>
                    <a:cubicBezTo>
                      <a:pt x="216" y="41"/>
                      <a:pt x="217" y="40"/>
                      <a:pt x="218" y="39"/>
                    </a:cubicBezTo>
                    <a:cubicBezTo>
                      <a:pt x="219" y="39"/>
                      <a:pt x="220" y="40"/>
                      <a:pt x="220" y="41"/>
                    </a:cubicBezTo>
                    <a:close/>
                    <a:moveTo>
                      <a:pt x="207" y="29"/>
                    </a:moveTo>
                    <a:cubicBezTo>
                      <a:pt x="207" y="35"/>
                      <a:pt x="205" y="39"/>
                      <a:pt x="202" y="41"/>
                    </a:cubicBezTo>
                    <a:cubicBezTo>
                      <a:pt x="198" y="42"/>
                      <a:pt x="194" y="40"/>
                      <a:pt x="190" y="36"/>
                    </a:cubicBezTo>
                    <a:moveTo>
                      <a:pt x="208" y="28"/>
                    </a:moveTo>
                    <a:cubicBezTo>
                      <a:pt x="210" y="38"/>
                      <a:pt x="209" y="46"/>
                      <a:pt x="204" y="47"/>
                    </a:cubicBezTo>
                    <a:cubicBezTo>
                      <a:pt x="200" y="49"/>
                      <a:pt x="194" y="45"/>
                      <a:pt x="188" y="37"/>
                    </a:cubicBezTo>
                    <a:moveTo>
                      <a:pt x="212" y="26"/>
                    </a:moveTo>
                    <a:cubicBezTo>
                      <a:pt x="216" y="41"/>
                      <a:pt x="214" y="53"/>
                      <a:pt x="208" y="56"/>
                    </a:cubicBezTo>
                    <a:cubicBezTo>
                      <a:pt x="202" y="58"/>
                      <a:pt x="192" y="51"/>
                      <a:pt x="184" y="39"/>
                    </a:cubicBezTo>
                    <a:moveTo>
                      <a:pt x="193" y="53"/>
                    </a:moveTo>
                    <a:cubicBezTo>
                      <a:pt x="193" y="54"/>
                      <a:pt x="193" y="55"/>
                      <a:pt x="192" y="56"/>
                    </a:cubicBezTo>
                    <a:cubicBezTo>
                      <a:pt x="191" y="56"/>
                      <a:pt x="190" y="56"/>
                      <a:pt x="190" y="55"/>
                    </a:cubicBezTo>
                    <a:cubicBezTo>
                      <a:pt x="189" y="54"/>
                      <a:pt x="190" y="52"/>
                      <a:pt x="191" y="52"/>
                    </a:cubicBezTo>
                    <a:cubicBezTo>
                      <a:pt x="192" y="52"/>
                      <a:pt x="193" y="52"/>
                      <a:pt x="193" y="53"/>
                    </a:cubicBezTo>
                    <a:close/>
                    <a:moveTo>
                      <a:pt x="178" y="42"/>
                    </a:moveTo>
                    <a:cubicBezTo>
                      <a:pt x="179" y="48"/>
                      <a:pt x="178" y="53"/>
                      <a:pt x="175" y="55"/>
                    </a:cubicBezTo>
                    <a:cubicBezTo>
                      <a:pt x="172" y="57"/>
                      <a:pt x="167" y="55"/>
                      <a:pt x="163" y="52"/>
                    </a:cubicBezTo>
                    <a:moveTo>
                      <a:pt x="180" y="42"/>
                    </a:moveTo>
                    <a:cubicBezTo>
                      <a:pt x="183" y="51"/>
                      <a:pt x="182" y="59"/>
                      <a:pt x="178" y="61"/>
                    </a:cubicBezTo>
                    <a:cubicBezTo>
                      <a:pt x="174" y="63"/>
                      <a:pt x="168" y="60"/>
                      <a:pt x="161" y="53"/>
                    </a:cubicBezTo>
                    <a:moveTo>
                      <a:pt x="184" y="40"/>
                    </a:moveTo>
                    <a:cubicBezTo>
                      <a:pt x="189" y="54"/>
                      <a:pt x="188" y="66"/>
                      <a:pt x="182" y="69"/>
                    </a:cubicBezTo>
                    <a:cubicBezTo>
                      <a:pt x="176" y="72"/>
                      <a:pt x="166" y="66"/>
                      <a:pt x="157" y="55"/>
                    </a:cubicBezTo>
                    <a:moveTo>
                      <a:pt x="167" y="68"/>
                    </a:moveTo>
                    <a:cubicBezTo>
                      <a:pt x="168" y="69"/>
                      <a:pt x="167" y="70"/>
                      <a:pt x="167" y="71"/>
                    </a:cubicBezTo>
                    <a:cubicBezTo>
                      <a:pt x="166" y="71"/>
                      <a:pt x="164" y="71"/>
                      <a:pt x="164" y="70"/>
                    </a:cubicBezTo>
                    <a:cubicBezTo>
                      <a:pt x="163" y="69"/>
                      <a:pt x="164" y="68"/>
                      <a:pt x="165" y="67"/>
                    </a:cubicBezTo>
                    <a:cubicBezTo>
                      <a:pt x="166" y="67"/>
                      <a:pt x="167" y="67"/>
                      <a:pt x="167" y="68"/>
                    </a:cubicBezTo>
                    <a:close/>
                    <a:moveTo>
                      <a:pt x="152" y="59"/>
                    </a:moveTo>
                    <a:cubicBezTo>
                      <a:pt x="153" y="65"/>
                      <a:pt x="152" y="70"/>
                      <a:pt x="149" y="72"/>
                    </a:cubicBezTo>
                    <a:cubicBezTo>
                      <a:pt x="146" y="74"/>
                      <a:pt x="142" y="73"/>
                      <a:pt x="137" y="69"/>
                    </a:cubicBezTo>
                    <a:moveTo>
                      <a:pt x="153" y="58"/>
                    </a:moveTo>
                    <a:cubicBezTo>
                      <a:pt x="157" y="67"/>
                      <a:pt x="157" y="75"/>
                      <a:pt x="153" y="77"/>
                    </a:cubicBezTo>
                    <a:cubicBezTo>
                      <a:pt x="149" y="80"/>
                      <a:pt x="142" y="77"/>
                      <a:pt x="136" y="70"/>
                    </a:cubicBezTo>
                    <a:moveTo>
                      <a:pt x="157" y="55"/>
                    </a:moveTo>
                    <a:cubicBezTo>
                      <a:pt x="163" y="69"/>
                      <a:pt x="164" y="81"/>
                      <a:pt x="158" y="85"/>
                    </a:cubicBezTo>
                    <a:cubicBezTo>
                      <a:pt x="152" y="89"/>
                      <a:pt x="142" y="84"/>
                      <a:pt x="132" y="73"/>
                    </a:cubicBezTo>
                    <a:moveTo>
                      <a:pt x="143" y="85"/>
                    </a:moveTo>
                    <a:cubicBezTo>
                      <a:pt x="144" y="86"/>
                      <a:pt x="143" y="87"/>
                      <a:pt x="142" y="88"/>
                    </a:cubicBezTo>
                    <a:cubicBezTo>
                      <a:pt x="142" y="88"/>
                      <a:pt x="140" y="88"/>
                      <a:pt x="140" y="87"/>
                    </a:cubicBezTo>
                    <a:cubicBezTo>
                      <a:pt x="139" y="86"/>
                      <a:pt x="140" y="85"/>
                      <a:pt x="140" y="85"/>
                    </a:cubicBezTo>
                    <a:cubicBezTo>
                      <a:pt x="141" y="84"/>
                      <a:pt x="142" y="84"/>
                      <a:pt x="143" y="85"/>
                    </a:cubicBezTo>
                    <a:close/>
                    <a:moveTo>
                      <a:pt x="127" y="77"/>
                    </a:moveTo>
                    <a:cubicBezTo>
                      <a:pt x="129" y="83"/>
                      <a:pt x="128" y="88"/>
                      <a:pt x="125" y="90"/>
                    </a:cubicBezTo>
                    <a:cubicBezTo>
                      <a:pt x="123" y="93"/>
                      <a:pt x="118" y="92"/>
                      <a:pt x="113" y="89"/>
                    </a:cubicBezTo>
                    <a:moveTo>
                      <a:pt x="128" y="76"/>
                    </a:moveTo>
                    <a:cubicBezTo>
                      <a:pt x="132" y="85"/>
                      <a:pt x="133" y="93"/>
                      <a:pt x="130" y="96"/>
                    </a:cubicBezTo>
                    <a:cubicBezTo>
                      <a:pt x="126" y="99"/>
                      <a:pt x="119" y="96"/>
                      <a:pt x="112" y="90"/>
                    </a:cubicBezTo>
                    <a:moveTo>
                      <a:pt x="132" y="74"/>
                    </a:moveTo>
                    <a:cubicBezTo>
                      <a:pt x="139" y="87"/>
                      <a:pt x="141" y="99"/>
                      <a:pt x="135" y="103"/>
                    </a:cubicBezTo>
                    <a:cubicBezTo>
                      <a:pt x="130" y="107"/>
                      <a:pt x="119" y="103"/>
                      <a:pt x="108" y="93"/>
                    </a:cubicBezTo>
                    <a:moveTo>
                      <a:pt x="120" y="104"/>
                    </a:moveTo>
                    <a:cubicBezTo>
                      <a:pt x="121" y="105"/>
                      <a:pt x="121" y="106"/>
                      <a:pt x="120" y="107"/>
                    </a:cubicBezTo>
                    <a:cubicBezTo>
                      <a:pt x="119" y="108"/>
                      <a:pt x="118" y="108"/>
                      <a:pt x="117" y="107"/>
                    </a:cubicBezTo>
                    <a:cubicBezTo>
                      <a:pt x="117" y="106"/>
                      <a:pt x="117" y="105"/>
                      <a:pt x="118" y="104"/>
                    </a:cubicBezTo>
                    <a:cubicBezTo>
                      <a:pt x="119" y="103"/>
                      <a:pt x="120" y="104"/>
                      <a:pt x="120" y="104"/>
                    </a:cubicBezTo>
                    <a:close/>
                    <a:moveTo>
                      <a:pt x="103" y="98"/>
                    </a:moveTo>
                    <a:cubicBezTo>
                      <a:pt x="106" y="104"/>
                      <a:pt x="106" y="109"/>
                      <a:pt x="103" y="111"/>
                    </a:cubicBezTo>
                    <a:cubicBezTo>
                      <a:pt x="101" y="114"/>
                      <a:pt x="96" y="114"/>
                      <a:pt x="91" y="111"/>
                    </a:cubicBezTo>
                    <a:moveTo>
                      <a:pt x="105" y="97"/>
                    </a:moveTo>
                    <a:cubicBezTo>
                      <a:pt x="110" y="106"/>
                      <a:pt x="111" y="113"/>
                      <a:pt x="108" y="116"/>
                    </a:cubicBezTo>
                    <a:cubicBezTo>
                      <a:pt x="105" y="119"/>
                      <a:pt x="98" y="118"/>
                      <a:pt x="90" y="112"/>
                    </a:cubicBezTo>
                    <a:moveTo>
                      <a:pt x="108" y="94"/>
                    </a:moveTo>
                    <a:cubicBezTo>
                      <a:pt x="117" y="106"/>
                      <a:pt x="119" y="118"/>
                      <a:pt x="114" y="123"/>
                    </a:cubicBezTo>
                    <a:cubicBezTo>
                      <a:pt x="109" y="128"/>
                      <a:pt x="98" y="124"/>
                      <a:pt x="86" y="116"/>
                    </a:cubicBezTo>
                    <a:moveTo>
                      <a:pt x="100" y="126"/>
                    </a:moveTo>
                    <a:cubicBezTo>
                      <a:pt x="100" y="126"/>
                      <a:pt x="100" y="128"/>
                      <a:pt x="100" y="128"/>
                    </a:cubicBezTo>
                    <a:cubicBezTo>
                      <a:pt x="99" y="129"/>
                      <a:pt x="98" y="129"/>
                      <a:pt x="97" y="128"/>
                    </a:cubicBezTo>
                    <a:cubicBezTo>
                      <a:pt x="96" y="128"/>
                      <a:pt x="96" y="126"/>
                      <a:pt x="97" y="126"/>
                    </a:cubicBezTo>
                    <a:cubicBezTo>
                      <a:pt x="98" y="125"/>
                      <a:pt x="99" y="125"/>
                      <a:pt x="100" y="126"/>
                    </a:cubicBezTo>
                    <a:close/>
                    <a:moveTo>
                      <a:pt x="82" y="121"/>
                    </a:moveTo>
                    <a:cubicBezTo>
                      <a:pt x="85" y="126"/>
                      <a:pt x="86" y="131"/>
                      <a:pt x="83" y="134"/>
                    </a:cubicBezTo>
                    <a:cubicBezTo>
                      <a:pt x="81" y="137"/>
                      <a:pt x="76" y="137"/>
                      <a:pt x="71" y="135"/>
                    </a:cubicBezTo>
                    <a:moveTo>
                      <a:pt x="83" y="120"/>
                    </a:moveTo>
                    <a:cubicBezTo>
                      <a:pt x="89" y="128"/>
                      <a:pt x="91" y="135"/>
                      <a:pt x="88" y="139"/>
                    </a:cubicBezTo>
                    <a:cubicBezTo>
                      <a:pt x="85" y="142"/>
                      <a:pt x="78" y="141"/>
                      <a:pt x="70" y="136"/>
                    </a:cubicBezTo>
                    <a:moveTo>
                      <a:pt x="86" y="116"/>
                    </a:moveTo>
                    <a:cubicBezTo>
                      <a:pt x="96" y="128"/>
                      <a:pt x="100" y="139"/>
                      <a:pt x="95" y="145"/>
                    </a:cubicBezTo>
                    <a:cubicBezTo>
                      <a:pt x="91" y="150"/>
                      <a:pt x="79" y="148"/>
                      <a:pt x="67" y="140"/>
                    </a:cubicBezTo>
                    <a:moveTo>
                      <a:pt x="81" y="149"/>
                    </a:moveTo>
                    <a:cubicBezTo>
                      <a:pt x="82" y="149"/>
                      <a:pt x="82" y="151"/>
                      <a:pt x="81" y="151"/>
                    </a:cubicBezTo>
                    <a:cubicBezTo>
                      <a:pt x="80" y="152"/>
                      <a:pt x="79" y="152"/>
                      <a:pt x="78" y="152"/>
                    </a:cubicBezTo>
                    <a:cubicBezTo>
                      <a:pt x="77" y="151"/>
                      <a:pt x="77" y="150"/>
                      <a:pt x="78" y="149"/>
                    </a:cubicBezTo>
                    <a:cubicBezTo>
                      <a:pt x="79" y="148"/>
                      <a:pt x="80" y="148"/>
                      <a:pt x="81" y="149"/>
                    </a:cubicBezTo>
                    <a:close/>
                    <a:moveTo>
                      <a:pt x="63" y="145"/>
                    </a:moveTo>
                    <a:cubicBezTo>
                      <a:pt x="66" y="151"/>
                      <a:pt x="67" y="155"/>
                      <a:pt x="65" y="159"/>
                    </a:cubicBezTo>
                    <a:cubicBezTo>
                      <a:pt x="63" y="161"/>
                      <a:pt x="58" y="162"/>
                      <a:pt x="53" y="161"/>
                    </a:cubicBezTo>
                    <a:moveTo>
                      <a:pt x="64" y="144"/>
                    </a:moveTo>
                    <a:cubicBezTo>
                      <a:pt x="71" y="152"/>
                      <a:pt x="74" y="159"/>
                      <a:pt x="71" y="163"/>
                    </a:cubicBezTo>
                    <a:cubicBezTo>
                      <a:pt x="68" y="166"/>
                      <a:pt x="61" y="166"/>
                      <a:pt x="52" y="162"/>
                    </a:cubicBezTo>
                    <a:moveTo>
                      <a:pt x="67" y="141"/>
                    </a:moveTo>
                    <a:cubicBezTo>
                      <a:pt x="77" y="151"/>
                      <a:pt x="82" y="162"/>
                      <a:pt x="78" y="168"/>
                    </a:cubicBezTo>
                    <a:cubicBezTo>
                      <a:pt x="74" y="173"/>
                      <a:pt x="63" y="172"/>
                      <a:pt x="49" y="166"/>
                    </a:cubicBezTo>
                    <a:moveTo>
                      <a:pt x="64" y="173"/>
                    </a:moveTo>
                    <a:cubicBezTo>
                      <a:pt x="65" y="174"/>
                      <a:pt x="65" y="175"/>
                      <a:pt x="65" y="176"/>
                    </a:cubicBezTo>
                    <a:cubicBezTo>
                      <a:pt x="64" y="177"/>
                      <a:pt x="63" y="177"/>
                      <a:pt x="62" y="176"/>
                    </a:cubicBezTo>
                    <a:cubicBezTo>
                      <a:pt x="61" y="176"/>
                      <a:pt x="61" y="175"/>
                      <a:pt x="62" y="174"/>
                    </a:cubicBezTo>
                    <a:cubicBezTo>
                      <a:pt x="62" y="173"/>
                      <a:pt x="63" y="173"/>
                      <a:pt x="64" y="173"/>
                    </a:cubicBezTo>
                    <a:close/>
                    <a:moveTo>
                      <a:pt x="46" y="172"/>
                    </a:moveTo>
                    <a:cubicBezTo>
                      <a:pt x="50" y="176"/>
                      <a:pt x="52" y="181"/>
                      <a:pt x="50" y="185"/>
                    </a:cubicBezTo>
                    <a:cubicBezTo>
                      <a:pt x="48" y="188"/>
                      <a:pt x="43" y="189"/>
                      <a:pt x="38" y="188"/>
                    </a:cubicBezTo>
                    <a:moveTo>
                      <a:pt x="47" y="170"/>
                    </a:moveTo>
                    <a:cubicBezTo>
                      <a:pt x="54" y="177"/>
                      <a:pt x="58" y="184"/>
                      <a:pt x="56" y="188"/>
                    </a:cubicBezTo>
                    <a:cubicBezTo>
                      <a:pt x="53" y="192"/>
                      <a:pt x="46" y="192"/>
                      <a:pt x="37" y="189"/>
                    </a:cubicBezTo>
                    <a:moveTo>
                      <a:pt x="50" y="166"/>
                    </a:moveTo>
                    <a:cubicBezTo>
                      <a:pt x="61" y="176"/>
                      <a:pt x="67" y="187"/>
                      <a:pt x="63" y="193"/>
                    </a:cubicBezTo>
                    <a:cubicBezTo>
                      <a:pt x="60" y="199"/>
                      <a:pt x="48" y="199"/>
                      <a:pt x="35" y="193"/>
                    </a:cubicBezTo>
                    <a:moveTo>
                      <a:pt x="50" y="199"/>
                    </a:moveTo>
                    <a:cubicBezTo>
                      <a:pt x="51" y="200"/>
                      <a:pt x="51" y="201"/>
                      <a:pt x="51" y="202"/>
                    </a:cubicBezTo>
                    <a:cubicBezTo>
                      <a:pt x="50" y="203"/>
                      <a:pt x="49" y="203"/>
                      <a:pt x="48" y="203"/>
                    </a:cubicBezTo>
                    <a:cubicBezTo>
                      <a:pt x="47" y="202"/>
                      <a:pt x="47" y="201"/>
                      <a:pt x="47" y="200"/>
                    </a:cubicBezTo>
                    <a:cubicBezTo>
                      <a:pt x="48" y="199"/>
                      <a:pt x="49" y="199"/>
                      <a:pt x="50" y="199"/>
                    </a:cubicBezTo>
                    <a:close/>
                    <a:moveTo>
                      <a:pt x="32" y="199"/>
                    </a:moveTo>
                    <a:cubicBezTo>
                      <a:pt x="36" y="204"/>
                      <a:pt x="38" y="208"/>
                      <a:pt x="36" y="212"/>
                    </a:cubicBezTo>
                    <a:cubicBezTo>
                      <a:pt x="35" y="215"/>
                      <a:pt x="30" y="217"/>
                      <a:pt x="25" y="216"/>
                    </a:cubicBezTo>
                    <a:moveTo>
                      <a:pt x="33" y="198"/>
                    </a:moveTo>
                    <a:cubicBezTo>
                      <a:pt x="40" y="204"/>
                      <a:pt x="45" y="211"/>
                      <a:pt x="43" y="215"/>
                    </a:cubicBezTo>
                    <a:cubicBezTo>
                      <a:pt x="41" y="219"/>
                      <a:pt x="33" y="220"/>
                      <a:pt x="24" y="218"/>
                    </a:cubicBezTo>
                    <a:moveTo>
                      <a:pt x="35" y="194"/>
                    </a:moveTo>
                    <a:cubicBezTo>
                      <a:pt x="47" y="203"/>
                      <a:pt x="54" y="213"/>
                      <a:pt x="51" y="219"/>
                    </a:cubicBezTo>
                    <a:cubicBezTo>
                      <a:pt x="48" y="225"/>
                      <a:pt x="36" y="226"/>
                      <a:pt x="22" y="222"/>
                    </a:cubicBezTo>
                    <a:moveTo>
                      <a:pt x="38" y="227"/>
                    </a:moveTo>
                    <a:cubicBezTo>
                      <a:pt x="39" y="227"/>
                      <a:pt x="39" y="228"/>
                      <a:pt x="39" y="229"/>
                    </a:cubicBezTo>
                    <a:cubicBezTo>
                      <a:pt x="38" y="230"/>
                      <a:pt x="37" y="231"/>
                      <a:pt x="36" y="230"/>
                    </a:cubicBezTo>
                    <a:cubicBezTo>
                      <a:pt x="35" y="230"/>
                      <a:pt x="35" y="229"/>
                      <a:pt x="35" y="228"/>
                    </a:cubicBezTo>
                    <a:cubicBezTo>
                      <a:pt x="36" y="227"/>
                      <a:pt x="37" y="226"/>
                      <a:pt x="38" y="227"/>
                    </a:cubicBezTo>
                    <a:close/>
                    <a:moveTo>
                      <a:pt x="20" y="228"/>
                    </a:moveTo>
                    <a:cubicBezTo>
                      <a:pt x="25" y="232"/>
                      <a:pt x="27" y="237"/>
                      <a:pt x="26" y="240"/>
                    </a:cubicBezTo>
                    <a:cubicBezTo>
                      <a:pt x="24" y="244"/>
                      <a:pt x="20" y="246"/>
                      <a:pt x="14" y="246"/>
                    </a:cubicBezTo>
                    <a:moveTo>
                      <a:pt x="21" y="227"/>
                    </a:moveTo>
                    <a:cubicBezTo>
                      <a:pt x="29" y="232"/>
                      <a:pt x="34" y="238"/>
                      <a:pt x="32" y="243"/>
                    </a:cubicBezTo>
                    <a:cubicBezTo>
                      <a:pt x="31" y="247"/>
                      <a:pt x="23" y="249"/>
                      <a:pt x="14" y="247"/>
                    </a:cubicBezTo>
                    <a:moveTo>
                      <a:pt x="22" y="223"/>
                    </a:moveTo>
                    <a:cubicBezTo>
                      <a:pt x="35" y="230"/>
                      <a:pt x="43" y="239"/>
                      <a:pt x="41" y="246"/>
                    </a:cubicBezTo>
                    <a:cubicBezTo>
                      <a:pt x="38" y="252"/>
                      <a:pt x="27" y="254"/>
                      <a:pt x="12" y="252"/>
                    </a:cubicBezTo>
                    <a:moveTo>
                      <a:pt x="29" y="255"/>
                    </a:moveTo>
                    <a:cubicBezTo>
                      <a:pt x="30" y="255"/>
                      <a:pt x="30" y="256"/>
                      <a:pt x="30" y="257"/>
                    </a:cubicBezTo>
                    <a:cubicBezTo>
                      <a:pt x="29" y="258"/>
                      <a:pt x="28" y="259"/>
                      <a:pt x="27" y="258"/>
                    </a:cubicBezTo>
                    <a:cubicBezTo>
                      <a:pt x="26" y="258"/>
                      <a:pt x="26" y="257"/>
                      <a:pt x="26" y="256"/>
                    </a:cubicBezTo>
                    <a:cubicBezTo>
                      <a:pt x="27" y="255"/>
                      <a:pt x="28" y="255"/>
                      <a:pt x="29" y="255"/>
                    </a:cubicBezTo>
                    <a:close/>
                    <a:moveTo>
                      <a:pt x="11" y="258"/>
                    </a:moveTo>
                    <a:cubicBezTo>
                      <a:pt x="16" y="262"/>
                      <a:pt x="19" y="266"/>
                      <a:pt x="18" y="270"/>
                    </a:cubicBezTo>
                    <a:cubicBezTo>
                      <a:pt x="17" y="273"/>
                      <a:pt x="13" y="275"/>
                      <a:pt x="7" y="276"/>
                    </a:cubicBezTo>
                    <a:moveTo>
                      <a:pt x="11" y="257"/>
                    </a:moveTo>
                    <a:cubicBezTo>
                      <a:pt x="20" y="261"/>
                      <a:pt x="25" y="267"/>
                      <a:pt x="24" y="271"/>
                    </a:cubicBezTo>
                    <a:cubicBezTo>
                      <a:pt x="23" y="276"/>
                      <a:pt x="16" y="278"/>
                      <a:pt x="6" y="278"/>
                    </a:cubicBezTo>
                    <a:moveTo>
                      <a:pt x="13" y="252"/>
                    </a:moveTo>
                    <a:cubicBezTo>
                      <a:pt x="26" y="259"/>
                      <a:pt x="35" y="267"/>
                      <a:pt x="33" y="274"/>
                    </a:cubicBezTo>
                    <a:cubicBezTo>
                      <a:pt x="31" y="280"/>
                      <a:pt x="20" y="283"/>
                      <a:pt x="5" y="282"/>
                    </a:cubicBezTo>
                    <a:moveTo>
                      <a:pt x="22" y="284"/>
                    </a:moveTo>
                    <a:cubicBezTo>
                      <a:pt x="23" y="284"/>
                      <a:pt x="23" y="285"/>
                      <a:pt x="23" y="286"/>
                    </a:cubicBezTo>
                    <a:cubicBezTo>
                      <a:pt x="23" y="287"/>
                      <a:pt x="22" y="288"/>
                      <a:pt x="21" y="288"/>
                    </a:cubicBezTo>
                    <a:cubicBezTo>
                      <a:pt x="20" y="287"/>
                      <a:pt x="19" y="286"/>
                      <a:pt x="19" y="285"/>
                    </a:cubicBezTo>
                    <a:cubicBezTo>
                      <a:pt x="20" y="284"/>
                      <a:pt x="21" y="284"/>
                      <a:pt x="22" y="284"/>
                    </a:cubicBezTo>
                    <a:close/>
                    <a:moveTo>
                      <a:pt x="4" y="289"/>
                    </a:moveTo>
                    <a:cubicBezTo>
                      <a:pt x="10" y="292"/>
                      <a:pt x="13" y="296"/>
                      <a:pt x="12" y="300"/>
                    </a:cubicBezTo>
                    <a:cubicBezTo>
                      <a:pt x="12" y="303"/>
                      <a:pt x="8" y="306"/>
                      <a:pt x="2" y="307"/>
                    </a:cubicBezTo>
                    <a:moveTo>
                      <a:pt x="5" y="287"/>
                    </a:moveTo>
                    <a:cubicBezTo>
                      <a:pt x="14" y="291"/>
                      <a:pt x="20" y="296"/>
                      <a:pt x="19" y="301"/>
                    </a:cubicBezTo>
                    <a:cubicBezTo>
                      <a:pt x="18" y="305"/>
                      <a:pt x="11" y="308"/>
                      <a:pt x="2" y="309"/>
                    </a:cubicBezTo>
                    <a:moveTo>
                      <a:pt x="6" y="283"/>
                    </a:moveTo>
                    <a:cubicBezTo>
                      <a:pt x="20" y="288"/>
                      <a:pt x="29" y="295"/>
                      <a:pt x="28" y="302"/>
                    </a:cubicBezTo>
                    <a:cubicBezTo>
                      <a:pt x="27" y="309"/>
                      <a:pt x="16" y="313"/>
                      <a:pt x="1" y="313"/>
                    </a:cubicBezTo>
                    <a:moveTo>
                      <a:pt x="18" y="313"/>
                    </a:moveTo>
                    <a:cubicBezTo>
                      <a:pt x="19" y="313"/>
                      <a:pt x="19" y="314"/>
                      <a:pt x="19" y="315"/>
                    </a:cubicBezTo>
                    <a:cubicBezTo>
                      <a:pt x="19" y="317"/>
                      <a:pt x="18" y="317"/>
                      <a:pt x="17" y="317"/>
                    </a:cubicBezTo>
                    <a:cubicBezTo>
                      <a:pt x="16" y="317"/>
                      <a:pt x="15" y="316"/>
                      <a:pt x="15" y="315"/>
                    </a:cubicBezTo>
                    <a:cubicBezTo>
                      <a:pt x="16" y="314"/>
                      <a:pt x="17" y="313"/>
                      <a:pt x="18" y="313"/>
                    </a:cubicBezTo>
                    <a:close/>
                    <a:moveTo>
                      <a:pt x="1" y="320"/>
                    </a:moveTo>
                    <a:cubicBezTo>
                      <a:pt x="6" y="322"/>
                      <a:pt x="10" y="326"/>
                      <a:pt x="9" y="330"/>
                    </a:cubicBezTo>
                    <a:cubicBezTo>
                      <a:pt x="9" y="333"/>
                      <a:pt x="6" y="336"/>
                      <a:pt x="0" y="338"/>
                    </a:cubicBezTo>
                    <a:moveTo>
                      <a:pt x="1" y="318"/>
                    </a:moveTo>
                    <a:cubicBezTo>
                      <a:pt x="11" y="321"/>
                      <a:pt x="17" y="326"/>
                      <a:pt x="16" y="330"/>
                    </a:cubicBezTo>
                    <a:cubicBezTo>
                      <a:pt x="16" y="335"/>
                      <a:pt x="9" y="338"/>
                      <a:pt x="0" y="340"/>
                    </a:cubicBezTo>
                    <a:moveTo>
                      <a:pt x="2" y="314"/>
                    </a:moveTo>
                    <a:cubicBezTo>
                      <a:pt x="16" y="317"/>
                      <a:pt x="26" y="324"/>
                      <a:pt x="25" y="331"/>
                    </a:cubicBezTo>
                    <a:cubicBezTo>
                      <a:pt x="25" y="338"/>
                      <a:pt x="14" y="343"/>
                      <a:pt x="0" y="344"/>
                    </a:cubicBezTo>
                    <a:moveTo>
                      <a:pt x="16" y="343"/>
                    </a:moveTo>
                    <a:cubicBezTo>
                      <a:pt x="17" y="343"/>
                      <a:pt x="18" y="344"/>
                      <a:pt x="18" y="345"/>
                    </a:cubicBezTo>
                    <a:cubicBezTo>
                      <a:pt x="18" y="346"/>
                      <a:pt x="17" y="347"/>
                      <a:pt x="16" y="347"/>
                    </a:cubicBezTo>
                    <a:cubicBezTo>
                      <a:pt x="15" y="347"/>
                      <a:pt x="14" y="346"/>
                      <a:pt x="14" y="345"/>
                    </a:cubicBezTo>
                    <a:cubicBezTo>
                      <a:pt x="14" y="344"/>
                      <a:pt x="15" y="343"/>
                      <a:pt x="16" y="343"/>
                    </a:cubicBezTo>
                    <a:close/>
                    <a:moveTo>
                      <a:pt x="0" y="351"/>
                    </a:moveTo>
                    <a:cubicBezTo>
                      <a:pt x="6" y="353"/>
                      <a:pt x="10" y="356"/>
                      <a:pt x="10" y="360"/>
                    </a:cubicBezTo>
                    <a:cubicBezTo>
                      <a:pt x="10" y="364"/>
                      <a:pt x="6" y="367"/>
                      <a:pt x="1" y="369"/>
                    </a:cubicBezTo>
                    <a:moveTo>
                      <a:pt x="0" y="349"/>
                    </a:moveTo>
                    <a:cubicBezTo>
                      <a:pt x="10" y="351"/>
                      <a:pt x="16" y="355"/>
                      <a:pt x="16" y="360"/>
                    </a:cubicBezTo>
                    <a:cubicBezTo>
                      <a:pt x="17" y="365"/>
                      <a:pt x="10" y="369"/>
                      <a:pt x="1" y="371"/>
                    </a:cubicBezTo>
                    <a:moveTo>
                      <a:pt x="0" y="345"/>
                    </a:moveTo>
                    <a:cubicBezTo>
                      <a:pt x="15" y="347"/>
                      <a:pt x="25" y="353"/>
                      <a:pt x="26" y="360"/>
                    </a:cubicBezTo>
                    <a:cubicBezTo>
                      <a:pt x="26" y="367"/>
                      <a:pt x="16" y="373"/>
                      <a:pt x="1" y="376"/>
                    </a:cubicBezTo>
                    <a:moveTo>
                      <a:pt x="18" y="373"/>
                    </a:moveTo>
                    <a:cubicBezTo>
                      <a:pt x="19" y="373"/>
                      <a:pt x="19" y="374"/>
                      <a:pt x="19" y="375"/>
                    </a:cubicBezTo>
                    <a:cubicBezTo>
                      <a:pt x="19" y="376"/>
                      <a:pt x="19" y="376"/>
                      <a:pt x="18" y="377"/>
                    </a:cubicBezTo>
                    <a:cubicBezTo>
                      <a:pt x="16" y="377"/>
                      <a:pt x="16" y="376"/>
                      <a:pt x="16" y="375"/>
                    </a:cubicBezTo>
                    <a:cubicBezTo>
                      <a:pt x="16" y="374"/>
                      <a:pt x="16" y="373"/>
                      <a:pt x="18" y="373"/>
                    </a:cubicBezTo>
                    <a:close/>
                    <a:moveTo>
                      <a:pt x="2" y="382"/>
                    </a:moveTo>
                    <a:cubicBezTo>
                      <a:pt x="8" y="384"/>
                      <a:pt x="12" y="387"/>
                      <a:pt x="12" y="390"/>
                    </a:cubicBezTo>
                    <a:cubicBezTo>
                      <a:pt x="13" y="394"/>
                      <a:pt x="10" y="398"/>
                      <a:pt x="5" y="400"/>
                    </a:cubicBezTo>
                    <a:moveTo>
                      <a:pt x="2" y="380"/>
                    </a:moveTo>
                    <a:cubicBezTo>
                      <a:pt x="12" y="382"/>
                      <a:pt x="19" y="385"/>
                      <a:pt x="19" y="390"/>
                    </a:cubicBezTo>
                    <a:cubicBezTo>
                      <a:pt x="20" y="394"/>
                      <a:pt x="14" y="399"/>
                      <a:pt x="5" y="402"/>
                    </a:cubicBezTo>
                    <a:moveTo>
                      <a:pt x="2" y="376"/>
                    </a:moveTo>
                    <a:cubicBezTo>
                      <a:pt x="17" y="377"/>
                      <a:pt x="28" y="382"/>
                      <a:pt x="28" y="389"/>
                    </a:cubicBezTo>
                    <a:cubicBezTo>
                      <a:pt x="29" y="396"/>
                      <a:pt x="20" y="402"/>
                      <a:pt x="6" y="406"/>
                    </a:cubicBezTo>
                    <a:moveTo>
                      <a:pt x="21" y="402"/>
                    </a:moveTo>
                    <a:cubicBezTo>
                      <a:pt x="22" y="402"/>
                      <a:pt x="23" y="403"/>
                      <a:pt x="24" y="404"/>
                    </a:cubicBezTo>
                    <a:cubicBezTo>
                      <a:pt x="24" y="405"/>
                      <a:pt x="23" y="406"/>
                      <a:pt x="22" y="406"/>
                    </a:cubicBezTo>
                    <a:cubicBezTo>
                      <a:pt x="21" y="406"/>
                      <a:pt x="20" y="405"/>
                      <a:pt x="20" y="404"/>
                    </a:cubicBezTo>
                    <a:cubicBezTo>
                      <a:pt x="20" y="403"/>
                      <a:pt x="20" y="402"/>
                      <a:pt x="21" y="402"/>
                    </a:cubicBezTo>
                    <a:close/>
                    <a:moveTo>
                      <a:pt x="7" y="413"/>
                    </a:moveTo>
                    <a:cubicBezTo>
                      <a:pt x="13" y="414"/>
                      <a:pt x="17" y="417"/>
                      <a:pt x="18" y="420"/>
                    </a:cubicBezTo>
                    <a:cubicBezTo>
                      <a:pt x="19" y="424"/>
                      <a:pt x="16" y="428"/>
                      <a:pt x="11" y="431"/>
                    </a:cubicBezTo>
                    <a:moveTo>
                      <a:pt x="7" y="411"/>
                    </a:moveTo>
                    <a:cubicBezTo>
                      <a:pt x="17" y="412"/>
                      <a:pt x="24" y="414"/>
                      <a:pt x="25" y="419"/>
                    </a:cubicBezTo>
                    <a:cubicBezTo>
                      <a:pt x="26" y="423"/>
                      <a:pt x="20" y="429"/>
                      <a:pt x="12" y="432"/>
                    </a:cubicBezTo>
                    <a:moveTo>
                      <a:pt x="6" y="407"/>
                    </a:moveTo>
                    <a:cubicBezTo>
                      <a:pt x="21" y="406"/>
                      <a:pt x="32" y="410"/>
                      <a:pt x="34" y="417"/>
                    </a:cubicBezTo>
                    <a:cubicBezTo>
                      <a:pt x="35" y="424"/>
                      <a:pt x="26" y="432"/>
                      <a:pt x="13" y="437"/>
                    </a:cubicBezTo>
                    <a:moveTo>
                      <a:pt x="28" y="431"/>
                    </a:moveTo>
                    <a:cubicBezTo>
                      <a:pt x="29" y="431"/>
                      <a:pt x="30" y="432"/>
                      <a:pt x="30" y="433"/>
                    </a:cubicBezTo>
                    <a:cubicBezTo>
                      <a:pt x="30" y="434"/>
                      <a:pt x="30" y="435"/>
                      <a:pt x="29" y="435"/>
                    </a:cubicBezTo>
                    <a:cubicBezTo>
                      <a:pt x="28" y="435"/>
                      <a:pt x="27" y="434"/>
                      <a:pt x="27" y="433"/>
                    </a:cubicBezTo>
                    <a:cubicBezTo>
                      <a:pt x="26" y="432"/>
                      <a:pt x="27" y="431"/>
                      <a:pt x="28" y="431"/>
                    </a:cubicBezTo>
                    <a:close/>
                    <a:moveTo>
                      <a:pt x="14" y="443"/>
                    </a:moveTo>
                    <a:cubicBezTo>
                      <a:pt x="21" y="444"/>
                      <a:pt x="25" y="446"/>
                      <a:pt x="26" y="449"/>
                    </a:cubicBezTo>
                    <a:cubicBezTo>
                      <a:pt x="27" y="453"/>
                      <a:pt x="25" y="457"/>
                      <a:pt x="20" y="460"/>
                    </a:cubicBezTo>
                    <a:moveTo>
                      <a:pt x="14" y="442"/>
                    </a:moveTo>
                    <a:cubicBezTo>
                      <a:pt x="24" y="441"/>
                      <a:pt x="32" y="443"/>
                      <a:pt x="33" y="448"/>
                    </a:cubicBezTo>
                    <a:cubicBezTo>
                      <a:pt x="34" y="452"/>
                      <a:pt x="29" y="458"/>
                      <a:pt x="21" y="462"/>
                    </a:cubicBezTo>
                    <a:moveTo>
                      <a:pt x="13" y="437"/>
                    </a:moveTo>
                    <a:cubicBezTo>
                      <a:pt x="28" y="436"/>
                      <a:pt x="40" y="438"/>
                      <a:pt x="42" y="445"/>
                    </a:cubicBezTo>
                    <a:cubicBezTo>
                      <a:pt x="43" y="452"/>
                      <a:pt x="35" y="460"/>
                      <a:pt x="22" y="467"/>
                    </a:cubicBezTo>
                    <a:moveTo>
                      <a:pt x="37" y="459"/>
                    </a:moveTo>
                    <a:cubicBezTo>
                      <a:pt x="38" y="459"/>
                      <a:pt x="39" y="460"/>
                      <a:pt x="40" y="461"/>
                    </a:cubicBezTo>
                    <a:cubicBezTo>
                      <a:pt x="40" y="462"/>
                      <a:pt x="39" y="463"/>
                      <a:pt x="38" y="463"/>
                    </a:cubicBezTo>
                    <a:cubicBezTo>
                      <a:pt x="37" y="463"/>
                      <a:pt x="36" y="463"/>
                      <a:pt x="36" y="462"/>
                    </a:cubicBezTo>
                    <a:cubicBezTo>
                      <a:pt x="36" y="461"/>
                      <a:pt x="36" y="460"/>
                      <a:pt x="37" y="459"/>
                    </a:cubicBezTo>
                    <a:close/>
                    <a:moveTo>
                      <a:pt x="25" y="473"/>
                    </a:moveTo>
                    <a:cubicBezTo>
                      <a:pt x="31" y="473"/>
                      <a:pt x="36" y="475"/>
                      <a:pt x="37" y="478"/>
                    </a:cubicBezTo>
                    <a:cubicBezTo>
                      <a:pt x="39" y="482"/>
                      <a:pt x="37" y="486"/>
                      <a:pt x="33" y="490"/>
                    </a:cubicBezTo>
                    <a:moveTo>
                      <a:pt x="25" y="472"/>
                    </a:moveTo>
                    <a:cubicBezTo>
                      <a:pt x="35" y="470"/>
                      <a:pt x="42" y="472"/>
                      <a:pt x="44" y="476"/>
                    </a:cubicBezTo>
                    <a:cubicBezTo>
                      <a:pt x="45" y="480"/>
                      <a:pt x="41" y="486"/>
                      <a:pt x="33" y="492"/>
                    </a:cubicBezTo>
                    <a:moveTo>
                      <a:pt x="23" y="467"/>
                    </a:moveTo>
                    <a:cubicBezTo>
                      <a:pt x="38" y="464"/>
                      <a:pt x="50" y="466"/>
                      <a:pt x="52" y="473"/>
                    </a:cubicBezTo>
                    <a:cubicBezTo>
                      <a:pt x="55" y="479"/>
                      <a:pt x="48" y="488"/>
                      <a:pt x="35" y="496"/>
                    </a:cubicBezTo>
                    <a:moveTo>
                      <a:pt x="49" y="487"/>
                    </a:moveTo>
                    <a:cubicBezTo>
                      <a:pt x="50" y="487"/>
                      <a:pt x="51" y="487"/>
                      <a:pt x="52" y="488"/>
                    </a:cubicBezTo>
                    <a:cubicBezTo>
                      <a:pt x="52" y="489"/>
                      <a:pt x="52" y="490"/>
                      <a:pt x="51" y="491"/>
                    </a:cubicBezTo>
                    <a:cubicBezTo>
                      <a:pt x="50" y="491"/>
                      <a:pt x="49" y="491"/>
                      <a:pt x="48" y="490"/>
                    </a:cubicBezTo>
                    <a:cubicBezTo>
                      <a:pt x="48" y="489"/>
                      <a:pt x="48" y="488"/>
                      <a:pt x="49" y="487"/>
                    </a:cubicBezTo>
                    <a:close/>
                    <a:moveTo>
                      <a:pt x="38" y="502"/>
                    </a:moveTo>
                    <a:cubicBezTo>
                      <a:pt x="44" y="501"/>
                      <a:pt x="49" y="503"/>
                      <a:pt x="51" y="506"/>
                    </a:cubicBezTo>
                    <a:cubicBezTo>
                      <a:pt x="53" y="509"/>
                      <a:pt x="51" y="514"/>
                      <a:pt x="47" y="518"/>
                    </a:cubicBezTo>
                    <a:moveTo>
                      <a:pt x="38" y="501"/>
                    </a:moveTo>
                    <a:cubicBezTo>
                      <a:pt x="47" y="498"/>
                      <a:pt x="55" y="499"/>
                      <a:pt x="57" y="503"/>
                    </a:cubicBezTo>
                    <a:cubicBezTo>
                      <a:pt x="59" y="507"/>
                      <a:pt x="56" y="513"/>
                      <a:pt x="48" y="520"/>
                    </a:cubicBezTo>
                    <a:moveTo>
                      <a:pt x="36" y="496"/>
                    </a:moveTo>
                    <a:cubicBezTo>
                      <a:pt x="50" y="492"/>
                      <a:pt x="62" y="493"/>
                      <a:pt x="65" y="499"/>
                    </a:cubicBezTo>
                    <a:cubicBezTo>
                      <a:pt x="68" y="505"/>
                      <a:pt x="62" y="515"/>
                      <a:pt x="50" y="524"/>
                    </a:cubicBezTo>
                    <a:moveTo>
                      <a:pt x="64" y="514"/>
                    </a:moveTo>
                    <a:cubicBezTo>
                      <a:pt x="65" y="513"/>
                      <a:pt x="66" y="514"/>
                      <a:pt x="66" y="515"/>
                    </a:cubicBezTo>
                    <a:cubicBezTo>
                      <a:pt x="67" y="516"/>
                      <a:pt x="66" y="517"/>
                      <a:pt x="65" y="517"/>
                    </a:cubicBezTo>
                    <a:cubicBezTo>
                      <a:pt x="64" y="518"/>
                      <a:pt x="63" y="517"/>
                      <a:pt x="63" y="516"/>
                    </a:cubicBezTo>
                    <a:cubicBezTo>
                      <a:pt x="62" y="516"/>
                      <a:pt x="63" y="514"/>
                      <a:pt x="64" y="514"/>
                    </a:cubicBezTo>
                    <a:close/>
                    <a:moveTo>
                      <a:pt x="54" y="530"/>
                    </a:moveTo>
                    <a:cubicBezTo>
                      <a:pt x="60" y="528"/>
                      <a:pt x="65" y="529"/>
                      <a:pt x="67" y="533"/>
                    </a:cubicBezTo>
                    <a:cubicBezTo>
                      <a:pt x="69" y="536"/>
                      <a:pt x="68" y="540"/>
                      <a:pt x="65" y="545"/>
                    </a:cubicBezTo>
                    <a:moveTo>
                      <a:pt x="54" y="528"/>
                    </a:moveTo>
                    <a:cubicBezTo>
                      <a:pt x="63" y="525"/>
                      <a:pt x="71" y="525"/>
                      <a:pt x="73" y="529"/>
                    </a:cubicBezTo>
                    <a:cubicBezTo>
                      <a:pt x="76" y="533"/>
                      <a:pt x="72" y="539"/>
                      <a:pt x="66" y="546"/>
                    </a:cubicBezTo>
                    <a:moveTo>
                      <a:pt x="51" y="524"/>
                    </a:moveTo>
                    <a:cubicBezTo>
                      <a:pt x="65" y="519"/>
                      <a:pt x="77" y="518"/>
                      <a:pt x="81" y="524"/>
                    </a:cubicBezTo>
                    <a:cubicBezTo>
                      <a:pt x="84" y="530"/>
                      <a:pt x="79" y="540"/>
                      <a:pt x="68" y="550"/>
                    </a:cubicBezTo>
                    <a:moveTo>
                      <a:pt x="81" y="539"/>
                    </a:moveTo>
                    <a:cubicBezTo>
                      <a:pt x="82" y="539"/>
                      <a:pt x="83" y="539"/>
                      <a:pt x="83" y="540"/>
                    </a:cubicBezTo>
                    <a:cubicBezTo>
                      <a:pt x="84" y="541"/>
                      <a:pt x="84" y="542"/>
                      <a:pt x="83" y="542"/>
                    </a:cubicBezTo>
                    <a:cubicBezTo>
                      <a:pt x="82" y="543"/>
                      <a:pt x="81" y="543"/>
                      <a:pt x="80" y="542"/>
                    </a:cubicBezTo>
                    <a:cubicBezTo>
                      <a:pt x="79" y="541"/>
                      <a:pt x="80" y="540"/>
                      <a:pt x="81" y="539"/>
                    </a:cubicBezTo>
                    <a:close/>
                    <a:moveTo>
                      <a:pt x="73" y="556"/>
                    </a:moveTo>
                    <a:cubicBezTo>
                      <a:pt x="79" y="554"/>
                      <a:pt x="84" y="554"/>
                      <a:pt x="86" y="557"/>
                    </a:cubicBezTo>
                    <a:cubicBezTo>
                      <a:pt x="88" y="560"/>
                      <a:pt x="87" y="565"/>
                      <a:pt x="84" y="570"/>
                    </a:cubicBezTo>
                    <a:moveTo>
                      <a:pt x="72" y="554"/>
                    </a:moveTo>
                    <a:cubicBezTo>
                      <a:pt x="81" y="550"/>
                      <a:pt x="89" y="549"/>
                      <a:pt x="91" y="553"/>
                    </a:cubicBezTo>
                    <a:cubicBezTo>
                      <a:pt x="94" y="557"/>
                      <a:pt x="92" y="564"/>
                      <a:pt x="86" y="571"/>
                    </a:cubicBezTo>
                    <a:moveTo>
                      <a:pt x="69" y="550"/>
                    </a:moveTo>
                    <a:cubicBezTo>
                      <a:pt x="82" y="544"/>
                      <a:pt x="94" y="542"/>
                      <a:pt x="99" y="548"/>
                    </a:cubicBezTo>
                    <a:cubicBezTo>
                      <a:pt x="103" y="553"/>
                      <a:pt x="98" y="564"/>
                      <a:pt x="89" y="575"/>
                    </a:cubicBezTo>
                    <a:moveTo>
                      <a:pt x="100" y="563"/>
                    </a:moveTo>
                    <a:cubicBezTo>
                      <a:pt x="101" y="562"/>
                      <a:pt x="102" y="562"/>
                      <a:pt x="102" y="563"/>
                    </a:cubicBezTo>
                    <a:cubicBezTo>
                      <a:pt x="103" y="564"/>
                      <a:pt x="103" y="565"/>
                      <a:pt x="102" y="566"/>
                    </a:cubicBezTo>
                    <a:cubicBezTo>
                      <a:pt x="101" y="566"/>
                      <a:pt x="100" y="566"/>
                      <a:pt x="99" y="565"/>
                    </a:cubicBezTo>
                    <a:cubicBezTo>
                      <a:pt x="99" y="564"/>
                      <a:pt x="99" y="563"/>
                      <a:pt x="100" y="563"/>
                    </a:cubicBezTo>
                    <a:close/>
                    <a:moveTo>
                      <a:pt x="93" y="580"/>
                    </a:moveTo>
                    <a:cubicBezTo>
                      <a:pt x="99" y="577"/>
                      <a:pt x="104" y="577"/>
                      <a:pt x="107" y="580"/>
                    </a:cubicBezTo>
                    <a:cubicBezTo>
                      <a:pt x="109" y="583"/>
                      <a:pt x="109" y="588"/>
                      <a:pt x="106" y="593"/>
                    </a:cubicBezTo>
                    <a:moveTo>
                      <a:pt x="92" y="578"/>
                    </a:moveTo>
                    <a:cubicBezTo>
                      <a:pt x="101" y="573"/>
                      <a:pt x="109" y="572"/>
                      <a:pt x="112" y="576"/>
                    </a:cubicBezTo>
                    <a:cubicBezTo>
                      <a:pt x="115" y="579"/>
                      <a:pt x="113" y="586"/>
                      <a:pt x="108" y="594"/>
                    </a:cubicBezTo>
                    <a:moveTo>
                      <a:pt x="89" y="575"/>
                    </a:moveTo>
                    <a:cubicBezTo>
                      <a:pt x="102" y="567"/>
                      <a:pt x="114" y="564"/>
                      <a:pt x="118" y="569"/>
                    </a:cubicBezTo>
                    <a:cubicBezTo>
                      <a:pt x="123" y="574"/>
                      <a:pt x="120" y="586"/>
                      <a:pt x="111" y="597"/>
                    </a:cubicBezTo>
                    <a:moveTo>
                      <a:pt x="121" y="584"/>
                    </a:moveTo>
                    <a:cubicBezTo>
                      <a:pt x="122" y="583"/>
                      <a:pt x="123" y="584"/>
                      <a:pt x="124" y="584"/>
                    </a:cubicBezTo>
                    <a:cubicBezTo>
                      <a:pt x="124" y="585"/>
                      <a:pt x="124" y="586"/>
                      <a:pt x="124" y="587"/>
                    </a:cubicBezTo>
                    <a:cubicBezTo>
                      <a:pt x="123" y="588"/>
                      <a:pt x="122" y="588"/>
                      <a:pt x="121" y="587"/>
                    </a:cubicBezTo>
                    <a:cubicBezTo>
                      <a:pt x="120" y="586"/>
                      <a:pt x="120" y="585"/>
                      <a:pt x="121" y="584"/>
                    </a:cubicBezTo>
                    <a:close/>
                    <a:moveTo>
                      <a:pt x="116" y="602"/>
                    </a:moveTo>
                    <a:cubicBezTo>
                      <a:pt x="122" y="599"/>
                      <a:pt x="127" y="599"/>
                      <a:pt x="130" y="601"/>
                    </a:cubicBezTo>
                    <a:cubicBezTo>
                      <a:pt x="132" y="604"/>
                      <a:pt x="132" y="608"/>
                      <a:pt x="130" y="614"/>
                    </a:cubicBezTo>
                    <a:moveTo>
                      <a:pt x="115" y="601"/>
                    </a:moveTo>
                    <a:cubicBezTo>
                      <a:pt x="123" y="595"/>
                      <a:pt x="131" y="593"/>
                      <a:pt x="134" y="596"/>
                    </a:cubicBezTo>
                    <a:cubicBezTo>
                      <a:pt x="138" y="599"/>
                      <a:pt x="136" y="606"/>
                      <a:pt x="132" y="615"/>
                    </a:cubicBezTo>
                    <a:moveTo>
                      <a:pt x="112" y="598"/>
                    </a:moveTo>
                    <a:cubicBezTo>
                      <a:pt x="124" y="588"/>
                      <a:pt x="135" y="585"/>
                      <a:pt x="140" y="589"/>
                    </a:cubicBezTo>
                    <a:cubicBezTo>
                      <a:pt x="145" y="594"/>
                      <a:pt x="143" y="605"/>
                      <a:pt x="135" y="618"/>
                    </a:cubicBezTo>
                    <a:moveTo>
                      <a:pt x="144" y="604"/>
                    </a:moveTo>
                    <a:cubicBezTo>
                      <a:pt x="145" y="603"/>
                      <a:pt x="146" y="603"/>
                      <a:pt x="147" y="604"/>
                    </a:cubicBezTo>
                    <a:cubicBezTo>
                      <a:pt x="148" y="604"/>
                      <a:pt x="148" y="606"/>
                      <a:pt x="147" y="606"/>
                    </a:cubicBezTo>
                    <a:cubicBezTo>
                      <a:pt x="146" y="607"/>
                      <a:pt x="145" y="607"/>
                      <a:pt x="144" y="606"/>
                    </a:cubicBezTo>
                    <a:cubicBezTo>
                      <a:pt x="143" y="606"/>
                      <a:pt x="143" y="605"/>
                      <a:pt x="144" y="604"/>
                    </a:cubicBezTo>
                    <a:close/>
                    <a:moveTo>
                      <a:pt x="141" y="622"/>
                    </a:moveTo>
                    <a:cubicBezTo>
                      <a:pt x="146" y="619"/>
                      <a:pt x="151" y="618"/>
                      <a:pt x="154" y="620"/>
                    </a:cubicBezTo>
                    <a:cubicBezTo>
                      <a:pt x="157" y="622"/>
                      <a:pt x="158" y="627"/>
                      <a:pt x="156" y="632"/>
                    </a:cubicBezTo>
                    <a:moveTo>
                      <a:pt x="140" y="621"/>
                    </a:moveTo>
                    <a:cubicBezTo>
                      <a:pt x="147" y="614"/>
                      <a:pt x="155" y="611"/>
                      <a:pt x="158" y="614"/>
                    </a:cubicBezTo>
                    <a:cubicBezTo>
                      <a:pt x="162" y="617"/>
                      <a:pt x="161" y="624"/>
                      <a:pt x="158" y="633"/>
                    </a:cubicBezTo>
                    <a:moveTo>
                      <a:pt x="136" y="618"/>
                    </a:moveTo>
                    <a:cubicBezTo>
                      <a:pt x="147" y="608"/>
                      <a:pt x="158" y="603"/>
                      <a:pt x="164" y="607"/>
                    </a:cubicBezTo>
                    <a:cubicBezTo>
                      <a:pt x="169" y="611"/>
                      <a:pt x="168" y="623"/>
                      <a:pt x="161" y="636"/>
                    </a:cubicBezTo>
                    <a:moveTo>
                      <a:pt x="169" y="621"/>
                    </a:moveTo>
                    <a:cubicBezTo>
                      <a:pt x="170" y="620"/>
                      <a:pt x="171" y="620"/>
                      <a:pt x="172" y="621"/>
                    </a:cubicBezTo>
                    <a:cubicBezTo>
                      <a:pt x="172" y="621"/>
                      <a:pt x="173" y="623"/>
                      <a:pt x="172" y="623"/>
                    </a:cubicBezTo>
                    <a:cubicBezTo>
                      <a:pt x="171" y="624"/>
                      <a:pt x="170" y="624"/>
                      <a:pt x="169" y="624"/>
                    </a:cubicBezTo>
                    <a:cubicBezTo>
                      <a:pt x="169" y="623"/>
                      <a:pt x="168" y="622"/>
                      <a:pt x="169" y="621"/>
                    </a:cubicBezTo>
                    <a:close/>
                    <a:moveTo>
                      <a:pt x="168" y="639"/>
                    </a:moveTo>
                    <a:cubicBezTo>
                      <a:pt x="172" y="636"/>
                      <a:pt x="177" y="634"/>
                      <a:pt x="180" y="636"/>
                    </a:cubicBezTo>
                    <a:cubicBezTo>
                      <a:pt x="184" y="638"/>
                      <a:pt x="185" y="643"/>
                      <a:pt x="184" y="648"/>
                    </a:cubicBezTo>
                    <a:moveTo>
                      <a:pt x="166" y="638"/>
                    </a:moveTo>
                    <a:cubicBezTo>
                      <a:pt x="173" y="631"/>
                      <a:pt x="180" y="628"/>
                      <a:pt x="184" y="630"/>
                    </a:cubicBezTo>
                    <a:cubicBezTo>
                      <a:pt x="188" y="633"/>
                      <a:pt x="188" y="640"/>
                      <a:pt x="185" y="649"/>
                    </a:cubicBezTo>
                    <a:moveTo>
                      <a:pt x="162" y="636"/>
                    </a:moveTo>
                    <a:cubicBezTo>
                      <a:pt x="172" y="625"/>
                      <a:pt x="183" y="619"/>
                      <a:pt x="189" y="623"/>
                    </a:cubicBezTo>
                    <a:cubicBezTo>
                      <a:pt x="195" y="626"/>
                      <a:pt x="194" y="638"/>
                      <a:pt x="189" y="651"/>
                    </a:cubicBezTo>
                    <a:moveTo>
                      <a:pt x="195" y="636"/>
                    </a:moveTo>
                    <a:cubicBezTo>
                      <a:pt x="196" y="635"/>
                      <a:pt x="197" y="635"/>
                      <a:pt x="198" y="635"/>
                    </a:cubicBezTo>
                    <a:cubicBezTo>
                      <a:pt x="199" y="636"/>
                      <a:pt x="199" y="637"/>
                      <a:pt x="199" y="638"/>
                    </a:cubicBezTo>
                    <a:cubicBezTo>
                      <a:pt x="198" y="639"/>
                      <a:pt x="197" y="639"/>
                      <a:pt x="196" y="639"/>
                    </a:cubicBezTo>
                    <a:cubicBezTo>
                      <a:pt x="195" y="638"/>
                      <a:pt x="195" y="637"/>
                      <a:pt x="195" y="636"/>
                    </a:cubicBezTo>
                    <a:close/>
                    <a:moveTo>
                      <a:pt x="196" y="654"/>
                    </a:moveTo>
                    <a:cubicBezTo>
                      <a:pt x="200" y="650"/>
                      <a:pt x="205" y="648"/>
                      <a:pt x="208" y="650"/>
                    </a:cubicBezTo>
                    <a:cubicBezTo>
                      <a:pt x="211" y="652"/>
                      <a:pt x="213" y="656"/>
                      <a:pt x="212" y="662"/>
                    </a:cubicBezTo>
                    <a:moveTo>
                      <a:pt x="194" y="653"/>
                    </a:moveTo>
                    <a:cubicBezTo>
                      <a:pt x="200" y="646"/>
                      <a:pt x="207" y="642"/>
                      <a:pt x="211" y="644"/>
                    </a:cubicBezTo>
                    <a:cubicBezTo>
                      <a:pt x="215" y="646"/>
                      <a:pt x="216" y="653"/>
                      <a:pt x="214" y="663"/>
                    </a:cubicBezTo>
                    <a:moveTo>
                      <a:pt x="190" y="651"/>
                    </a:moveTo>
                    <a:cubicBezTo>
                      <a:pt x="199" y="639"/>
                      <a:pt x="209" y="633"/>
                      <a:pt x="215" y="636"/>
                    </a:cubicBezTo>
                    <a:cubicBezTo>
                      <a:pt x="221" y="639"/>
                      <a:pt x="222" y="650"/>
                      <a:pt x="218" y="664"/>
                    </a:cubicBezTo>
                    <a:moveTo>
                      <a:pt x="223" y="649"/>
                    </a:moveTo>
                    <a:cubicBezTo>
                      <a:pt x="223" y="648"/>
                      <a:pt x="225" y="647"/>
                      <a:pt x="225" y="648"/>
                    </a:cubicBezTo>
                    <a:cubicBezTo>
                      <a:pt x="226" y="648"/>
                      <a:pt x="227" y="649"/>
                      <a:pt x="226" y="650"/>
                    </a:cubicBezTo>
                    <a:cubicBezTo>
                      <a:pt x="226" y="651"/>
                      <a:pt x="225" y="652"/>
                      <a:pt x="224" y="651"/>
                    </a:cubicBezTo>
                    <a:cubicBezTo>
                      <a:pt x="223" y="651"/>
                      <a:pt x="222" y="650"/>
                      <a:pt x="223" y="649"/>
                    </a:cubicBezTo>
                    <a:close/>
                    <a:moveTo>
                      <a:pt x="225" y="667"/>
                    </a:moveTo>
                    <a:cubicBezTo>
                      <a:pt x="229" y="662"/>
                      <a:pt x="233" y="660"/>
                      <a:pt x="237" y="661"/>
                    </a:cubicBezTo>
                    <a:cubicBezTo>
                      <a:pt x="240" y="663"/>
                      <a:pt x="242" y="667"/>
                      <a:pt x="242" y="673"/>
                    </a:cubicBezTo>
                    <a:moveTo>
                      <a:pt x="223" y="666"/>
                    </a:moveTo>
                    <a:cubicBezTo>
                      <a:pt x="229" y="658"/>
                      <a:pt x="235" y="653"/>
                      <a:pt x="239" y="655"/>
                    </a:cubicBezTo>
                    <a:cubicBezTo>
                      <a:pt x="244" y="656"/>
                      <a:pt x="245" y="664"/>
                      <a:pt x="244" y="673"/>
                    </a:cubicBezTo>
                    <a:moveTo>
                      <a:pt x="219" y="664"/>
                    </a:moveTo>
                    <a:cubicBezTo>
                      <a:pt x="227" y="651"/>
                      <a:pt x="236" y="644"/>
                      <a:pt x="243" y="646"/>
                    </a:cubicBezTo>
                    <a:cubicBezTo>
                      <a:pt x="249" y="649"/>
                      <a:pt x="251" y="660"/>
                      <a:pt x="248" y="675"/>
                    </a:cubicBezTo>
                    <a:moveTo>
                      <a:pt x="252" y="658"/>
                    </a:moveTo>
                    <a:cubicBezTo>
                      <a:pt x="252" y="657"/>
                      <a:pt x="253" y="657"/>
                      <a:pt x="254" y="657"/>
                    </a:cubicBezTo>
                    <a:cubicBezTo>
                      <a:pt x="255" y="658"/>
                      <a:pt x="256" y="659"/>
                      <a:pt x="255" y="660"/>
                    </a:cubicBezTo>
                    <a:cubicBezTo>
                      <a:pt x="255" y="661"/>
                      <a:pt x="254" y="661"/>
                      <a:pt x="253" y="661"/>
                    </a:cubicBezTo>
                    <a:cubicBezTo>
                      <a:pt x="252" y="661"/>
                      <a:pt x="251" y="659"/>
                      <a:pt x="252" y="658"/>
                    </a:cubicBezTo>
                    <a:close/>
                    <a:moveTo>
                      <a:pt x="255" y="676"/>
                    </a:moveTo>
                    <a:cubicBezTo>
                      <a:pt x="259" y="671"/>
                      <a:pt x="263" y="669"/>
                      <a:pt x="267" y="670"/>
                    </a:cubicBezTo>
                    <a:cubicBezTo>
                      <a:pt x="270" y="671"/>
                      <a:pt x="272" y="675"/>
                      <a:pt x="273" y="681"/>
                    </a:cubicBezTo>
                    <a:moveTo>
                      <a:pt x="254" y="676"/>
                    </a:moveTo>
                    <a:cubicBezTo>
                      <a:pt x="258" y="667"/>
                      <a:pt x="264" y="662"/>
                      <a:pt x="269" y="663"/>
                    </a:cubicBezTo>
                    <a:cubicBezTo>
                      <a:pt x="273" y="664"/>
                      <a:pt x="275" y="671"/>
                      <a:pt x="275" y="681"/>
                    </a:cubicBezTo>
                    <a:moveTo>
                      <a:pt x="249" y="675"/>
                    </a:moveTo>
                    <a:cubicBezTo>
                      <a:pt x="256" y="661"/>
                      <a:pt x="264" y="653"/>
                      <a:pt x="271" y="654"/>
                    </a:cubicBezTo>
                    <a:cubicBezTo>
                      <a:pt x="278" y="656"/>
                      <a:pt x="281" y="667"/>
                      <a:pt x="279" y="682"/>
                    </a:cubicBezTo>
                    <a:moveTo>
                      <a:pt x="281" y="666"/>
                    </a:moveTo>
                    <a:cubicBezTo>
                      <a:pt x="281" y="665"/>
                      <a:pt x="282" y="664"/>
                      <a:pt x="283" y="664"/>
                    </a:cubicBezTo>
                    <a:cubicBezTo>
                      <a:pt x="284" y="665"/>
                      <a:pt x="285" y="666"/>
                      <a:pt x="285" y="667"/>
                    </a:cubicBezTo>
                    <a:cubicBezTo>
                      <a:pt x="284" y="668"/>
                      <a:pt x="283" y="668"/>
                      <a:pt x="282" y="668"/>
                    </a:cubicBezTo>
                    <a:cubicBezTo>
                      <a:pt x="281" y="668"/>
                      <a:pt x="281" y="667"/>
                      <a:pt x="281" y="666"/>
                    </a:cubicBezTo>
                    <a:close/>
                    <a:moveTo>
                      <a:pt x="286" y="683"/>
                    </a:moveTo>
                    <a:cubicBezTo>
                      <a:pt x="289" y="678"/>
                      <a:pt x="293" y="675"/>
                      <a:pt x="297" y="676"/>
                    </a:cubicBezTo>
                    <a:cubicBezTo>
                      <a:pt x="301" y="676"/>
                      <a:pt x="303" y="680"/>
                      <a:pt x="304" y="686"/>
                    </a:cubicBezTo>
                    <a:moveTo>
                      <a:pt x="285" y="683"/>
                    </a:moveTo>
                    <a:cubicBezTo>
                      <a:pt x="289" y="674"/>
                      <a:pt x="294" y="668"/>
                      <a:pt x="298" y="669"/>
                    </a:cubicBezTo>
                    <a:cubicBezTo>
                      <a:pt x="303" y="670"/>
                      <a:pt x="306" y="676"/>
                      <a:pt x="306" y="686"/>
                    </a:cubicBezTo>
                    <a:moveTo>
                      <a:pt x="280" y="682"/>
                    </a:moveTo>
                    <a:cubicBezTo>
                      <a:pt x="285" y="668"/>
                      <a:pt x="293" y="659"/>
                      <a:pt x="300" y="660"/>
                    </a:cubicBezTo>
                    <a:cubicBezTo>
                      <a:pt x="307" y="661"/>
                      <a:pt x="311" y="672"/>
                      <a:pt x="311" y="687"/>
                    </a:cubicBezTo>
                    <a:moveTo>
                      <a:pt x="311" y="670"/>
                    </a:moveTo>
                    <a:cubicBezTo>
                      <a:pt x="311" y="669"/>
                      <a:pt x="312" y="668"/>
                      <a:pt x="313" y="669"/>
                    </a:cubicBezTo>
                    <a:cubicBezTo>
                      <a:pt x="314" y="669"/>
                      <a:pt x="315" y="670"/>
                      <a:pt x="315" y="671"/>
                    </a:cubicBezTo>
                    <a:cubicBezTo>
                      <a:pt x="315" y="672"/>
                      <a:pt x="314" y="672"/>
                      <a:pt x="313" y="672"/>
                    </a:cubicBezTo>
                    <a:cubicBezTo>
                      <a:pt x="312" y="672"/>
                      <a:pt x="311" y="671"/>
                      <a:pt x="311" y="670"/>
                    </a:cubicBezTo>
                    <a:close/>
                    <a:moveTo>
                      <a:pt x="318" y="687"/>
                    </a:moveTo>
                    <a:cubicBezTo>
                      <a:pt x="321" y="682"/>
                      <a:pt x="324" y="678"/>
                      <a:pt x="328" y="678"/>
                    </a:cubicBezTo>
                    <a:cubicBezTo>
                      <a:pt x="332" y="679"/>
                      <a:pt x="335" y="682"/>
                      <a:pt x="336" y="688"/>
                    </a:cubicBezTo>
                    <a:moveTo>
                      <a:pt x="316" y="687"/>
                    </a:moveTo>
                    <a:cubicBezTo>
                      <a:pt x="319" y="677"/>
                      <a:pt x="324" y="671"/>
                      <a:pt x="329" y="672"/>
                    </a:cubicBezTo>
                    <a:cubicBezTo>
                      <a:pt x="333" y="672"/>
                      <a:pt x="337" y="679"/>
                      <a:pt x="338" y="688"/>
                    </a:cubicBezTo>
                    <a:moveTo>
                      <a:pt x="312" y="686"/>
                    </a:moveTo>
                    <a:cubicBezTo>
                      <a:pt x="316" y="672"/>
                      <a:pt x="323" y="662"/>
                      <a:pt x="329" y="663"/>
                    </a:cubicBezTo>
                    <a:cubicBezTo>
                      <a:pt x="336" y="663"/>
                      <a:pt x="341" y="674"/>
                      <a:pt x="343" y="688"/>
                    </a:cubicBezTo>
                    <a:moveTo>
                      <a:pt x="341" y="672"/>
                    </a:moveTo>
                    <a:cubicBezTo>
                      <a:pt x="341" y="671"/>
                      <a:pt x="342" y="670"/>
                      <a:pt x="343" y="670"/>
                    </a:cubicBezTo>
                    <a:cubicBezTo>
                      <a:pt x="344" y="670"/>
                      <a:pt x="345" y="671"/>
                      <a:pt x="345" y="672"/>
                    </a:cubicBezTo>
                    <a:cubicBezTo>
                      <a:pt x="345" y="673"/>
                      <a:pt x="344" y="674"/>
                      <a:pt x="343" y="674"/>
                    </a:cubicBezTo>
                    <a:cubicBezTo>
                      <a:pt x="342" y="674"/>
                      <a:pt x="341" y="673"/>
                      <a:pt x="341" y="672"/>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79" name="Freeform 42">
                <a:extLst>
                  <a:ext uri="{FF2B5EF4-FFF2-40B4-BE49-F238E27FC236}">
                    <a16:creationId xmlns:a16="http://schemas.microsoft.com/office/drawing/2014/main" xmlns="" id="{CFF3A854-298E-4D64-A901-C22135E109A6}"/>
                  </a:ext>
                </a:extLst>
              </p:cNvPr>
              <p:cNvSpPr>
                <a:spLocks noEditPoints="1"/>
              </p:cNvSpPr>
              <p:nvPr/>
            </p:nvSpPr>
            <p:spPr bwMode="auto">
              <a:xfrm>
                <a:off x="3189" y="1766"/>
                <a:ext cx="1123" cy="1110"/>
              </a:xfrm>
              <a:custGeom>
                <a:avLst/>
                <a:gdLst>
                  <a:gd name="T0" fmla="*/ 0 w 322"/>
                  <a:gd name="T1" fmla="*/ 3210299 h 322"/>
                  <a:gd name="T2" fmla="*/ 43351 w 322"/>
                  <a:gd name="T3" fmla="*/ 3210299 h 322"/>
                  <a:gd name="T4" fmla="*/ 0 w 322"/>
                  <a:gd name="T5" fmla="*/ 3210299 h 322"/>
                  <a:gd name="T6" fmla="*/ 1072720 w 322"/>
                  <a:gd name="T7" fmla="*/ 978465 h 322"/>
                  <a:gd name="T8" fmla="*/ 0 w 322"/>
                  <a:gd name="T9" fmla="*/ 3210299 h 322"/>
                  <a:gd name="T10" fmla="*/ 3527109 w 322"/>
                  <a:gd name="T11" fmla="*/ 0 h 322"/>
                  <a:gd name="T12" fmla="*/ 1072720 w 322"/>
                  <a:gd name="T13" fmla="*/ 978465 h 322"/>
                  <a:gd name="T14" fmla="*/ 3527109 w 322"/>
                  <a:gd name="T15" fmla="*/ 0 h 322"/>
                  <a:gd name="T16" fmla="*/ 3527109 w 322"/>
                  <a:gd name="T17" fmla="*/ 40391 h 322"/>
                  <a:gd name="T18" fmla="*/ 3527109 w 322"/>
                  <a:gd name="T19" fmla="*/ 0 h 322"/>
                  <a:gd name="T20" fmla="*/ 3527109 w 322"/>
                  <a:gd name="T21" fmla="*/ 0 h 322"/>
                  <a:gd name="T22" fmla="*/ 3527109 w 322"/>
                  <a:gd name="T23" fmla="*/ 40391 h 322"/>
                  <a:gd name="T24" fmla="*/ 3527109 w 322"/>
                  <a:gd name="T25" fmla="*/ 0 h 322"/>
                  <a:gd name="T26" fmla="*/ 5974405 w 322"/>
                  <a:gd name="T27" fmla="*/ 978465 h 322"/>
                  <a:gd name="T28" fmla="*/ 3527109 w 322"/>
                  <a:gd name="T29" fmla="*/ 0 h 322"/>
                  <a:gd name="T30" fmla="*/ 7048610 w 322"/>
                  <a:gd name="T31" fmla="*/ 3210299 h 322"/>
                  <a:gd name="T32" fmla="*/ 5974405 w 322"/>
                  <a:gd name="T33" fmla="*/ 978465 h 322"/>
                  <a:gd name="T34" fmla="*/ 7048610 w 322"/>
                  <a:gd name="T35" fmla="*/ 3210299 h 322"/>
                  <a:gd name="T36" fmla="*/ 7003641 w 322"/>
                  <a:gd name="T37" fmla="*/ 3210299 h 322"/>
                  <a:gd name="T38" fmla="*/ 7048610 w 322"/>
                  <a:gd name="T39" fmla="*/ 3210299 h 322"/>
                  <a:gd name="T40" fmla="*/ 7048610 w 322"/>
                  <a:gd name="T41" fmla="*/ 3210299 h 322"/>
                  <a:gd name="T42" fmla="*/ 7003641 w 322"/>
                  <a:gd name="T43" fmla="*/ 3210299 h 322"/>
                  <a:gd name="T44" fmla="*/ 7048610 w 322"/>
                  <a:gd name="T45" fmla="*/ 3210299 h 322"/>
                  <a:gd name="T46" fmla="*/ 5974405 w 322"/>
                  <a:gd name="T47" fmla="*/ 5443691 h 322"/>
                  <a:gd name="T48" fmla="*/ 7048610 w 322"/>
                  <a:gd name="T49" fmla="*/ 3210299 h 322"/>
                  <a:gd name="T50" fmla="*/ 3527109 w 322"/>
                  <a:gd name="T51" fmla="*/ 6420146 h 322"/>
                  <a:gd name="T52" fmla="*/ 5974405 w 322"/>
                  <a:gd name="T53" fmla="*/ 5443691 h 322"/>
                  <a:gd name="T54" fmla="*/ 3527109 w 322"/>
                  <a:gd name="T55" fmla="*/ 6420146 h 322"/>
                  <a:gd name="T56" fmla="*/ 3527109 w 322"/>
                  <a:gd name="T57" fmla="*/ 6379755 h 322"/>
                  <a:gd name="T58" fmla="*/ 3527109 w 322"/>
                  <a:gd name="T59" fmla="*/ 6420146 h 322"/>
                  <a:gd name="T60" fmla="*/ 3527109 w 322"/>
                  <a:gd name="T61" fmla="*/ 6420146 h 322"/>
                  <a:gd name="T62" fmla="*/ 3527109 w 322"/>
                  <a:gd name="T63" fmla="*/ 6379755 h 322"/>
                  <a:gd name="T64" fmla="*/ 3527109 w 322"/>
                  <a:gd name="T65" fmla="*/ 6420146 h 322"/>
                  <a:gd name="T66" fmla="*/ 1072720 w 322"/>
                  <a:gd name="T67" fmla="*/ 5443691 h 322"/>
                  <a:gd name="T68" fmla="*/ 3527109 w 322"/>
                  <a:gd name="T69" fmla="*/ 6420146 h 322"/>
                  <a:gd name="T70" fmla="*/ 0 w 322"/>
                  <a:gd name="T71" fmla="*/ 3210299 h 322"/>
                  <a:gd name="T72" fmla="*/ 1072720 w 322"/>
                  <a:gd name="T73" fmla="*/ 5443691 h 322"/>
                  <a:gd name="T74" fmla="*/ 0 w 322"/>
                  <a:gd name="T75" fmla="*/ 3210299 h 322"/>
                  <a:gd name="T76" fmla="*/ 43351 w 322"/>
                  <a:gd name="T77" fmla="*/ 3210299 h 322"/>
                  <a:gd name="T78" fmla="*/ 0 w 322"/>
                  <a:gd name="T79" fmla="*/ 3210299 h 3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22"/>
                  <a:gd name="T122" fmla="*/ 322 w 322"/>
                  <a:gd name="T123" fmla="*/ 322 h 32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22">
                    <a:moveTo>
                      <a:pt x="0" y="161"/>
                    </a:moveTo>
                    <a:lnTo>
                      <a:pt x="0" y="161"/>
                    </a:lnTo>
                    <a:lnTo>
                      <a:pt x="2" y="161"/>
                    </a:lnTo>
                    <a:lnTo>
                      <a:pt x="0" y="161"/>
                    </a:lnTo>
                    <a:close/>
                    <a:moveTo>
                      <a:pt x="0" y="161"/>
                    </a:moveTo>
                    <a:cubicBezTo>
                      <a:pt x="0" y="117"/>
                      <a:pt x="18" y="76"/>
                      <a:pt x="47" y="47"/>
                    </a:cubicBezTo>
                    <a:lnTo>
                      <a:pt x="49" y="49"/>
                    </a:lnTo>
                    <a:cubicBezTo>
                      <a:pt x="20" y="77"/>
                      <a:pt x="2" y="117"/>
                      <a:pt x="2" y="161"/>
                    </a:cubicBezTo>
                    <a:lnTo>
                      <a:pt x="0" y="161"/>
                    </a:lnTo>
                    <a:close/>
                    <a:moveTo>
                      <a:pt x="47" y="47"/>
                    </a:moveTo>
                    <a:cubicBezTo>
                      <a:pt x="76" y="18"/>
                      <a:pt x="117" y="0"/>
                      <a:pt x="161" y="0"/>
                    </a:cubicBezTo>
                    <a:lnTo>
                      <a:pt x="161" y="2"/>
                    </a:lnTo>
                    <a:cubicBezTo>
                      <a:pt x="117" y="2"/>
                      <a:pt x="77" y="20"/>
                      <a:pt x="49" y="49"/>
                    </a:cubicBezTo>
                    <a:lnTo>
                      <a:pt x="47" y="47"/>
                    </a:lnTo>
                    <a:close/>
                    <a:moveTo>
                      <a:pt x="161" y="0"/>
                    </a:moveTo>
                    <a:lnTo>
                      <a:pt x="161" y="0"/>
                    </a:lnTo>
                    <a:lnTo>
                      <a:pt x="161" y="2"/>
                    </a:lnTo>
                    <a:lnTo>
                      <a:pt x="161" y="0"/>
                    </a:lnTo>
                    <a:close/>
                    <a:moveTo>
                      <a:pt x="161" y="0"/>
                    </a:moveTo>
                    <a:lnTo>
                      <a:pt x="161" y="0"/>
                    </a:lnTo>
                    <a:lnTo>
                      <a:pt x="161" y="2"/>
                    </a:lnTo>
                    <a:lnTo>
                      <a:pt x="161" y="0"/>
                    </a:lnTo>
                    <a:close/>
                    <a:moveTo>
                      <a:pt x="161" y="0"/>
                    </a:moveTo>
                    <a:cubicBezTo>
                      <a:pt x="205" y="0"/>
                      <a:pt x="246" y="18"/>
                      <a:pt x="275" y="47"/>
                    </a:cubicBezTo>
                    <a:lnTo>
                      <a:pt x="273" y="49"/>
                    </a:lnTo>
                    <a:cubicBezTo>
                      <a:pt x="245" y="20"/>
                      <a:pt x="205" y="2"/>
                      <a:pt x="161" y="2"/>
                    </a:cubicBezTo>
                    <a:lnTo>
                      <a:pt x="161" y="0"/>
                    </a:lnTo>
                    <a:close/>
                    <a:moveTo>
                      <a:pt x="275" y="47"/>
                    </a:moveTo>
                    <a:cubicBezTo>
                      <a:pt x="304" y="76"/>
                      <a:pt x="322" y="117"/>
                      <a:pt x="322" y="161"/>
                    </a:cubicBezTo>
                    <a:lnTo>
                      <a:pt x="320" y="161"/>
                    </a:lnTo>
                    <a:cubicBezTo>
                      <a:pt x="320" y="117"/>
                      <a:pt x="302" y="77"/>
                      <a:pt x="273" y="49"/>
                    </a:cubicBezTo>
                    <a:lnTo>
                      <a:pt x="275" y="47"/>
                    </a:lnTo>
                    <a:close/>
                    <a:moveTo>
                      <a:pt x="322" y="161"/>
                    </a:moveTo>
                    <a:lnTo>
                      <a:pt x="322" y="161"/>
                    </a:lnTo>
                    <a:lnTo>
                      <a:pt x="320" y="161"/>
                    </a:lnTo>
                    <a:lnTo>
                      <a:pt x="322" y="161"/>
                    </a:lnTo>
                    <a:close/>
                    <a:moveTo>
                      <a:pt x="322" y="161"/>
                    </a:moveTo>
                    <a:lnTo>
                      <a:pt x="322" y="161"/>
                    </a:lnTo>
                    <a:lnTo>
                      <a:pt x="320" y="161"/>
                    </a:lnTo>
                    <a:lnTo>
                      <a:pt x="322" y="161"/>
                    </a:lnTo>
                    <a:close/>
                    <a:moveTo>
                      <a:pt x="322" y="161"/>
                    </a:moveTo>
                    <a:cubicBezTo>
                      <a:pt x="322" y="205"/>
                      <a:pt x="304" y="246"/>
                      <a:pt x="275" y="275"/>
                    </a:cubicBezTo>
                    <a:lnTo>
                      <a:pt x="273" y="273"/>
                    </a:lnTo>
                    <a:cubicBezTo>
                      <a:pt x="302" y="245"/>
                      <a:pt x="320" y="205"/>
                      <a:pt x="320" y="161"/>
                    </a:cubicBezTo>
                    <a:lnTo>
                      <a:pt x="322" y="161"/>
                    </a:lnTo>
                    <a:close/>
                    <a:moveTo>
                      <a:pt x="275" y="275"/>
                    </a:moveTo>
                    <a:cubicBezTo>
                      <a:pt x="246" y="304"/>
                      <a:pt x="205" y="322"/>
                      <a:pt x="161" y="322"/>
                    </a:cubicBezTo>
                    <a:lnTo>
                      <a:pt x="161" y="320"/>
                    </a:lnTo>
                    <a:cubicBezTo>
                      <a:pt x="205" y="320"/>
                      <a:pt x="245" y="302"/>
                      <a:pt x="273" y="273"/>
                    </a:cubicBezTo>
                    <a:lnTo>
                      <a:pt x="275" y="275"/>
                    </a:lnTo>
                    <a:close/>
                    <a:moveTo>
                      <a:pt x="161" y="322"/>
                    </a:moveTo>
                    <a:lnTo>
                      <a:pt x="161" y="322"/>
                    </a:lnTo>
                    <a:lnTo>
                      <a:pt x="161" y="320"/>
                    </a:lnTo>
                    <a:lnTo>
                      <a:pt x="161" y="322"/>
                    </a:lnTo>
                    <a:close/>
                    <a:moveTo>
                      <a:pt x="161" y="322"/>
                    </a:moveTo>
                    <a:lnTo>
                      <a:pt x="161" y="322"/>
                    </a:lnTo>
                    <a:lnTo>
                      <a:pt x="161" y="320"/>
                    </a:lnTo>
                    <a:lnTo>
                      <a:pt x="161" y="322"/>
                    </a:lnTo>
                    <a:close/>
                    <a:moveTo>
                      <a:pt x="161" y="322"/>
                    </a:moveTo>
                    <a:cubicBezTo>
                      <a:pt x="117" y="322"/>
                      <a:pt x="76" y="304"/>
                      <a:pt x="47" y="275"/>
                    </a:cubicBezTo>
                    <a:lnTo>
                      <a:pt x="49" y="273"/>
                    </a:lnTo>
                    <a:cubicBezTo>
                      <a:pt x="77" y="302"/>
                      <a:pt x="117" y="320"/>
                      <a:pt x="161" y="320"/>
                    </a:cubicBezTo>
                    <a:lnTo>
                      <a:pt x="161" y="322"/>
                    </a:lnTo>
                    <a:close/>
                    <a:moveTo>
                      <a:pt x="47" y="275"/>
                    </a:moveTo>
                    <a:cubicBezTo>
                      <a:pt x="18" y="246"/>
                      <a:pt x="0" y="205"/>
                      <a:pt x="0" y="161"/>
                    </a:cubicBezTo>
                    <a:lnTo>
                      <a:pt x="2" y="161"/>
                    </a:lnTo>
                    <a:cubicBezTo>
                      <a:pt x="2" y="205"/>
                      <a:pt x="20" y="245"/>
                      <a:pt x="49" y="273"/>
                    </a:cubicBezTo>
                    <a:lnTo>
                      <a:pt x="47" y="275"/>
                    </a:lnTo>
                    <a:close/>
                    <a:moveTo>
                      <a:pt x="0" y="161"/>
                    </a:moveTo>
                    <a:lnTo>
                      <a:pt x="0" y="161"/>
                    </a:lnTo>
                    <a:lnTo>
                      <a:pt x="2" y="161"/>
                    </a:lnTo>
                    <a:lnTo>
                      <a:pt x="0" y="161"/>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80" name="Oval 43">
                <a:extLst>
                  <a:ext uri="{FF2B5EF4-FFF2-40B4-BE49-F238E27FC236}">
                    <a16:creationId xmlns:a16="http://schemas.microsoft.com/office/drawing/2014/main" xmlns="" id="{FD03E3FA-0783-49FA-89B2-5AE6BD0D481A}"/>
                  </a:ext>
                </a:extLst>
              </p:cNvPr>
              <p:cNvSpPr>
                <a:spLocks noChangeArrowheads="1"/>
              </p:cNvSpPr>
              <p:nvPr/>
            </p:nvSpPr>
            <p:spPr bwMode="auto">
              <a:xfrm>
                <a:off x="3210" y="1786"/>
                <a:ext cx="1081" cy="1070"/>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10281" name="Freeform 44">
                <a:extLst>
                  <a:ext uri="{FF2B5EF4-FFF2-40B4-BE49-F238E27FC236}">
                    <a16:creationId xmlns:a16="http://schemas.microsoft.com/office/drawing/2014/main" xmlns="" id="{CACFD0A6-369C-45D6-A228-171F87024F8B}"/>
                  </a:ext>
                </a:extLst>
              </p:cNvPr>
              <p:cNvSpPr>
                <a:spLocks/>
              </p:cNvSpPr>
              <p:nvPr/>
            </p:nvSpPr>
            <p:spPr bwMode="auto">
              <a:xfrm>
                <a:off x="3224" y="1800"/>
                <a:ext cx="1053" cy="1042"/>
              </a:xfrm>
              <a:custGeom>
                <a:avLst/>
                <a:gdLst>
                  <a:gd name="T0" fmla="*/ 6578439 w 302"/>
                  <a:gd name="T1" fmla="*/ 3033755 h 302"/>
                  <a:gd name="T2" fmla="*/ 3302989 w 302"/>
                  <a:gd name="T3" fmla="*/ 6048357 h 302"/>
                  <a:gd name="T4" fmla="*/ 18016 w 302"/>
                  <a:gd name="T5" fmla="*/ 3033755 h 302"/>
                  <a:gd name="T6" fmla="*/ 3302989 w 302"/>
                  <a:gd name="T7" fmla="*/ 17131 h 302"/>
                  <a:gd name="T8" fmla="*/ 6578439 w 302"/>
                  <a:gd name="T9" fmla="*/ 3033755 h 302"/>
                  <a:gd name="T10" fmla="*/ 0 60000 65536"/>
                  <a:gd name="T11" fmla="*/ 0 60000 65536"/>
                  <a:gd name="T12" fmla="*/ 0 60000 65536"/>
                  <a:gd name="T13" fmla="*/ 0 60000 65536"/>
                  <a:gd name="T14" fmla="*/ 0 60000 65536"/>
                  <a:gd name="T15" fmla="*/ 0 w 302"/>
                  <a:gd name="T16" fmla="*/ 0 h 302"/>
                  <a:gd name="T17" fmla="*/ 302 w 302"/>
                  <a:gd name="T18" fmla="*/ 302 h 302"/>
                </a:gdLst>
                <a:ahLst/>
                <a:cxnLst>
                  <a:cxn ang="T10">
                    <a:pos x="T0" y="T1"/>
                  </a:cxn>
                  <a:cxn ang="T11">
                    <a:pos x="T2" y="T3"/>
                  </a:cxn>
                  <a:cxn ang="T12">
                    <a:pos x="T4" y="T5"/>
                  </a:cxn>
                  <a:cxn ang="T13">
                    <a:pos x="T6" y="T7"/>
                  </a:cxn>
                  <a:cxn ang="T14">
                    <a:pos x="T8" y="T9"/>
                  </a:cxn>
                </a:cxnLst>
                <a:rect l="T15" t="T16" r="T17" b="T18"/>
                <a:pathLst>
                  <a:path w="302" h="302">
                    <a:moveTo>
                      <a:pt x="301" y="151"/>
                    </a:moveTo>
                    <a:cubicBezTo>
                      <a:pt x="301" y="234"/>
                      <a:pt x="234" y="302"/>
                      <a:pt x="151" y="301"/>
                    </a:cubicBezTo>
                    <a:cubicBezTo>
                      <a:pt x="68" y="301"/>
                      <a:pt x="0" y="234"/>
                      <a:pt x="1" y="151"/>
                    </a:cubicBezTo>
                    <a:cubicBezTo>
                      <a:pt x="1" y="68"/>
                      <a:pt x="68" y="0"/>
                      <a:pt x="151" y="1"/>
                    </a:cubicBezTo>
                    <a:cubicBezTo>
                      <a:pt x="234" y="1"/>
                      <a:pt x="302" y="68"/>
                      <a:pt x="301" y="1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82" name="Freeform 45">
                <a:extLst>
                  <a:ext uri="{FF2B5EF4-FFF2-40B4-BE49-F238E27FC236}">
                    <a16:creationId xmlns:a16="http://schemas.microsoft.com/office/drawing/2014/main" xmlns="" id="{8F60E2A3-741B-47E9-BC40-ED0F0F742431}"/>
                  </a:ext>
                </a:extLst>
              </p:cNvPr>
              <p:cNvSpPr>
                <a:spLocks noEditPoints="1"/>
              </p:cNvSpPr>
              <p:nvPr/>
            </p:nvSpPr>
            <p:spPr bwMode="auto">
              <a:xfrm>
                <a:off x="3339" y="1914"/>
                <a:ext cx="823" cy="814"/>
              </a:xfrm>
              <a:custGeom>
                <a:avLst/>
                <a:gdLst>
                  <a:gd name="T0" fmla="*/ 0 w 236"/>
                  <a:gd name="T1" fmla="*/ 2364139 h 236"/>
                  <a:gd name="T2" fmla="*/ 43344 w 236"/>
                  <a:gd name="T3" fmla="*/ 2364139 h 236"/>
                  <a:gd name="T4" fmla="*/ 0 w 236"/>
                  <a:gd name="T5" fmla="*/ 2364139 h 236"/>
                  <a:gd name="T6" fmla="*/ 789627 w 236"/>
                  <a:gd name="T7" fmla="*/ 720545 h 236"/>
                  <a:gd name="T8" fmla="*/ 0 w 236"/>
                  <a:gd name="T9" fmla="*/ 2364139 h 236"/>
                  <a:gd name="T10" fmla="*/ 2584433 w 236"/>
                  <a:gd name="T11" fmla="*/ 0 h 236"/>
                  <a:gd name="T12" fmla="*/ 789627 w 236"/>
                  <a:gd name="T13" fmla="*/ 720545 h 236"/>
                  <a:gd name="T14" fmla="*/ 2584433 w 236"/>
                  <a:gd name="T15" fmla="*/ 0 h 236"/>
                  <a:gd name="T16" fmla="*/ 2584433 w 236"/>
                  <a:gd name="T17" fmla="*/ 40462 h 236"/>
                  <a:gd name="T18" fmla="*/ 2584433 w 236"/>
                  <a:gd name="T19" fmla="*/ 0 h 236"/>
                  <a:gd name="T20" fmla="*/ 2584433 w 236"/>
                  <a:gd name="T21" fmla="*/ 0 h 236"/>
                  <a:gd name="T22" fmla="*/ 2584433 w 236"/>
                  <a:gd name="T23" fmla="*/ 40462 h 236"/>
                  <a:gd name="T24" fmla="*/ 2584433 w 236"/>
                  <a:gd name="T25" fmla="*/ 0 h 236"/>
                  <a:gd name="T26" fmla="*/ 4372505 w 236"/>
                  <a:gd name="T27" fmla="*/ 720545 h 236"/>
                  <a:gd name="T28" fmla="*/ 2584433 w 236"/>
                  <a:gd name="T29" fmla="*/ 0 h 236"/>
                  <a:gd name="T30" fmla="*/ 5162094 w 236"/>
                  <a:gd name="T31" fmla="*/ 2364139 h 236"/>
                  <a:gd name="T32" fmla="*/ 4372505 w 236"/>
                  <a:gd name="T33" fmla="*/ 720545 h 236"/>
                  <a:gd name="T34" fmla="*/ 5162094 w 236"/>
                  <a:gd name="T35" fmla="*/ 2364139 h 236"/>
                  <a:gd name="T36" fmla="*/ 5118785 w 236"/>
                  <a:gd name="T37" fmla="*/ 2364139 h 236"/>
                  <a:gd name="T38" fmla="*/ 5162094 w 236"/>
                  <a:gd name="T39" fmla="*/ 2364139 h 236"/>
                  <a:gd name="T40" fmla="*/ 5162094 w 236"/>
                  <a:gd name="T41" fmla="*/ 2364139 h 236"/>
                  <a:gd name="T42" fmla="*/ 5118785 w 236"/>
                  <a:gd name="T43" fmla="*/ 2364139 h 236"/>
                  <a:gd name="T44" fmla="*/ 5162094 w 236"/>
                  <a:gd name="T45" fmla="*/ 2364139 h 236"/>
                  <a:gd name="T46" fmla="*/ 4372505 w 236"/>
                  <a:gd name="T47" fmla="*/ 4007281 h 236"/>
                  <a:gd name="T48" fmla="*/ 5162094 w 236"/>
                  <a:gd name="T49" fmla="*/ 2364139 h 236"/>
                  <a:gd name="T50" fmla="*/ 2584433 w 236"/>
                  <a:gd name="T51" fmla="*/ 4727826 h 236"/>
                  <a:gd name="T52" fmla="*/ 4372505 w 236"/>
                  <a:gd name="T53" fmla="*/ 4007281 h 236"/>
                  <a:gd name="T54" fmla="*/ 2584433 w 236"/>
                  <a:gd name="T55" fmla="*/ 4727826 h 236"/>
                  <a:gd name="T56" fmla="*/ 2584433 w 236"/>
                  <a:gd name="T57" fmla="*/ 4685805 h 236"/>
                  <a:gd name="T58" fmla="*/ 2584433 w 236"/>
                  <a:gd name="T59" fmla="*/ 4727826 h 236"/>
                  <a:gd name="T60" fmla="*/ 2584433 w 236"/>
                  <a:gd name="T61" fmla="*/ 4727826 h 236"/>
                  <a:gd name="T62" fmla="*/ 2584433 w 236"/>
                  <a:gd name="T63" fmla="*/ 4685805 h 236"/>
                  <a:gd name="T64" fmla="*/ 2584433 w 236"/>
                  <a:gd name="T65" fmla="*/ 4727826 h 236"/>
                  <a:gd name="T66" fmla="*/ 789627 w 236"/>
                  <a:gd name="T67" fmla="*/ 4007281 h 236"/>
                  <a:gd name="T68" fmla="*/ 2584433 w 236"/>
                  <a:gd name="T69" fmla="*/ 4727826 h 236"/>
                  <a:gd name="T70" fmla="*/ 0 w 236"/>
                  <a:gd name="T71" fmla="*/ 2364139 h 236"/>
                  <a:gd name="T72" fmla="*/ 789627 w 236"/>
                  <a:gd name="T73" fmla="*/ 4007281 h 236"/>
                  <a:gd name="T74" fmla="*/ 0 w 236"/>
                  <a:gd name="T75" fmla="*/ 2364139 h 236"/>
                  <a:gd name="T76" fmla="*/ 43344 w 236"/>
                  <a:gd name="T77" fmla="*/ 2364139 h 236"/>
                  <a:gd name="T78" fmla="*/ 0 w 236"/>
                  <a:gd name="T79" fmla="*/ 2364139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6"/>
                  <a:gd name="T121" fmla="*/ 0 h 236"/>
                  <a:gd name="T122" fmla="*/ 236 w 236"/>
                  <a:gd name="T123" fmla="*/ 236 h 2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6" h="236">
                    <a:moveTo>
                      <a:pt x="0" y="118"/>
                    </a:moveTo>
                    <a:lnTo>
                      <a:pt x="0" y="118"/>
                    </a:lnTo>
                    <a:lnTo>
                      <a:pt x="2" y="118"/>
                    </a:lnTo>
                    <a:lnTo>
                      <a:pt x="0" y="118"/>
                    </a:lnTo>
                    <a:close/>
                    <a:moveTo>
                      <a:pt x="0" y="118"/>
                    </a:moveTo>
                    <a:cubicBezTo>
                      <a:pt x="0" y="86"/>
                      <a:pt x="13" y="56"/>
                      <a:pt x="35" y="35"/>
                    </a:cubicBezTo>
                    <a:lnTo>
                      <a:pt x="36" y="36"/>
                    </a:lnTo>
                    <a:cubicBezTo>
                      <a:pt x="15" y="57"/>
                      <a:pt x="2" y="86"/>
                      <a:pt x="2" y="118"/>
                    </a:cubicBezTo>
                    <a:lnTo>
                      <a:pt x="0" y="118"/>
                    </a:lnTo>
                    <a:close/>
                    <a:moveTo>
                      <a:pt x="35" y="35"/>
                    </a:moveTo>
                    <a:cubicBezTo>
                      <a:pt x="56" y="13"/>
                      <a:pt x="86" y="0"/>
                      <a:pt x="118" y="0"/>
                    </a:cubicBezTo>
                    <a:lnTo>
                      <a:pt x="118" y="2"/>
                    </a:lnTo>
                    <a:cubicBezTo>
                      <a:pt x="86" y="2"/>
                      <a:pt x="57" y="15"/>
                      <a:pt x="36" y="36"/>
                    </a:cubicBezTo>
                    <a:lnTo>
                      <a:pt x="35" y="35"/>
                    </a:lnTo>
                    <a:close/>
                    <a:moveTo>
                      <a:pt x="118" y="0"/>
                    </a:moveTo>
                    <a:lnTo>
                      <a:pt x="118" y="0"/>
                    </a:lnTo>
                    <a:lnTo>
                      <a:pt x="118" y="2"/>
                    </a:lnTo>
                    <a:lnTo>
                      <a:pt x="118" y="0"/>
                    </a:lnTo>
                    <a:close/>
                    <a:moveTo>
                      <a:pt x="118" y="0"/>
                    </a:moveTo>
                    <a:lnTo>
                      <a:pt x="118" y="0"/>
                    </a:lnTo>
                    <a:lnTo>
                      <a:pt x="118" y="2"/>
                    </a:lnTo>
                    <a:lnTo>
                      <a:pt x="118" y="0"/>
                    </a:lnTo>
                    <a:close/>
                    <a:moveTo>
                      <a:pt x="118" y="0"/>
                    </a:moveTo>
                    <a:cubicBezTo>
                      <a:pt x="150" y="0"/>
                      <a:pt x="180" y="13"/>
                      <a:pt x="201" y="35"/>
                    </a:cubicBezTo>
                    <a:lnTo>
                      <a:pt x="200" y="36"/>
                    </a:lnTo>
                    <a:cubicBezTo>
                      <a:pt x="179" y="15"/>
                      <a:pt x="150" y="2"/>
                      <a:pt x="118" y="2"/>
                    </a:cubicBezTo>
                    <a:lnTo>
                      <a:pt x="118" y="0"/>
                    </a:lnTo>
                    <a:close/>
                    <a:moveTo>
                      <a:pt x="201" y="35"/>
                    </a:moveTo>
                    <a:cubicBezTo>
                      <a:pt x="223" y="56"/>
                      <a:pt x="236" y="86"/>
                      <a:pt x="236" y="118"/>
                    </a:cubicBezTo>
                    <a:lnTo>
                      <a:pt x="234" y="118"/>
                    </a:lnTo>
                    <a:cubicBezTo>
                      <a:pt x="234" y="86"/>
                      <a:pt x="221" y="57"/>
                      <a:pt x="200" y="36"/>
                    </a:cubicBezTo>
                    <a:lnTo>
                      <a:pt x="201" y="35"/>
                    </a:lnTo>
                    <a:close/>
                    <a:moveTo>
                      <a:pt x="236" y="118"/>
                    </a:moveTo>
                    <a:lnTo>
                      <a:pt x="236" y="118"/>
                    </a:lnTo>
                    <a:lnTo>
                      <a:pt x="234" y="118"/>
                    </a:lnTo>
                    <a:lnTo>
                      <a:pt x="236" y="118"/>
                    </a:lnTo>
                    <a:close/>
                    <a:moveTo>
                      <a:pt x="236" y="118"/>
                    </a:moveTo>
                    <a:lnTo>
                      <a:pt x="236" y="118"/>
                    </a:lnTo>
                    <a:lnTo>
                      <a:pt x="234" y="118"/>
                    </a:lnTo>
                    <a:lnTo>
                      <a:pt x="236" y="118"/>
                    </a:lnTo>
                    <a:close/>
                    <a:moveTo>
                      <a:pt x="236" y="118"/>
                    </a:moveTo>
                    <a:cubicBezTo>
                      <a:pt x="236" y="150"/>
                      <a:pt x="223" y="180"/>
                      <a:pt x="201" y="201"/>
                    </a:cubicBezTo>
                    <a:lnTo>
                      <a:pt x="200" y="200"/>
                    </a:lnTo>
                    <a:cubicBezTo>
                      <a:pt x="221" y="179"/>
                      <a:pt x="234" y="150"/>
                      <a:pt x="234" y="118"/>
                    </a:cubicBezTo>
                    <a:lnTo>
                      <a:pt x="236" y="118"/>
                    </a:lnTo>
                    <a:close/>
                    <a:moveTo>
                      <a:pt x="201" y="201"/>
                    </a:moveTo>
                    <a:cubicBezTo>
                      <a:pt x="180" y="223"/>
                      <a:pt x="150" y="236"/>
                      <a:pt x="118" y="236"/>
                    </a:cubicBezTo>
                    <a:lnTo>
                      <a:pt x="118" y="234"/>
                    </a:lnTo>
                    <a:cubicBezTo>
                      <a:pt x="150" y="234"/>
                      <a:pt x="179" y="221"/>
                      <a:pt x="200" y="200"/>
                    </a:cubicBezTo>
                    <a:lnTo>
                      <a:pt x="201" y="201"/>
                    </a:lnTo>
                    <a:close/>
                    <a:moveTo>
                      <a:pt x="118" y="236"/>
                    </a:moveTo>
                    <a:lnTo>
                      <a:pt x="118" y="236"/>
                    </a:lnTo>
                    <a:lnTo>
                      <a:pt x="118" y="234"/>
                    </a:lnTo>
                    <a:lnTo>
                      <a:pt x="118" y="236"/>
                    </a:lnTo>
                    <a:close/>
                    <a:moveTo>
                      <a:pt x="118" y="236"/>
                    </a:moveTo>
                    <a:lnTo>
                      <a:pt x="118" y="236"/>
                    </a:lnTo>
                    <a:lnTo>
                      <a:pt x="118" y="234"/>
                    </a:lnTo>
                    <a:lnTo>
                      <a:pt x="118" y="236"/>
                    </a:lnTo>
                    <a:close/>
                    <a:moveTo>
                      <a:pt x="118" y="236"/>
                    </a:moveTo>
                    <a:cubicBezTo>
                      <a:pt x="86" y="236"/>
                      <a:pt x="56" y="223"/>
                      <a:pt x="35" y="201"/>
                    </a:cubicBezTo>
                    <a:lnTo>
                      <a:pt x="36" y="200"/>
                    </a:lnTo>
                    <a:cubicBezTo>
                      <a:pt x="57" y="221"/>
                      <a:pt x="86" y="234"/>
                      <a:pt x="118" y="234"/>
                    </a:cubicBezTo>
                    <a:lnTo>
                      <a:pt x="118" y="236"/>
                    </a:lnTo>
                    <a:close/>
                    <a:moveTo>
                      <a:pt x="35" y="201"/>
                    </a:moveTo>
                    <a:cubicBezTo>
                      <a:pt x="13" y="180"/>
                      <a:pt x="0" y="150"/>
                      <a:pt x="0" y="118"/>
                    </a:cubicBezTo>
                    <a:lnTo>
                      <a:pt x="2" y="118"/>
                    </a:lnTo>
                    <a:cubicBezTo>
                      <a:pt x="2" y="150"/>
                      <a:pt x="15" y="179"/>
                      <a:pt x="36" y="200"/>
                    </a:cubicBezTo>
                    <a:lnTo>
                      <a:pt x="35" y="201"/>
                    </a:lnTo>
                    <a:close/>
                    <a:moveTo>
                      <a:pt x="0" y="118"/>
                    </a:moveTo>
                    <a:lnTo>
                      <a:pt x="0" y="118"/>
                    </a:lnTo>
                    <a:lnTo>
                      <a:pt x="2" y="118"/>
                    </a:lnTo>
                    <a:lnTo>
                      <a:pt x="0" y="118"/>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83" name="Freeform 46">
                <a:extLst>
                  <a:ext uri="{FF2B5EF4-FFF2-40B4-BE49-F238E27FC236}">
                    <a16:creationId xmlns:a16="http://schemas.microsoft.com/office/drawing/2014/main" xmlns="" id="{A7C2B8E0-AD91-4C76-9CA6-8D482BD37BAB}"/>
                  </a:ext>
                </a:extLst>
              </p:cNvPr>
              <p:cNvSpPr>
                <a:spLocks noEditPoints="1"/>
              </p:cNvSpPr>
              <p:nvPr/>
            </p:nvSpPr>
            <p:spPr bwMode="auto">
              <a:xfrm>
                <a:off x="3353" y="1928"/>
                <a:ext cx="795" cy="786"/>
              </a:xfrm>
              <a:custGeom>
                <a:avLst/>
                <a:gdLst>
                  <a:gd name="T0" fmla="*/ 0 w 228"/>
                  <a:gd name="T1" fmla="*/ 2274357 h 228"/>
                  <a:gd name="T2" fmla="*/ 43331 w 228"/>
                  <a:gd name="T3" fmla="*/ 2274357 h 228"/>
                  <a:gd name="T4" fmla="*/ 0 w 228"/>
                  <a:gd name="T5" fmla="*/ 2274357 h 228"/>
                  <a:gd name="T6" fmla="*/ 763929 w 228"/>
                  <a:gd name="T7" fmla="*/ 700130 h 228"/>
                  <a:gd name="T8" fmla="*/ 0 w 228"/>
                  <a:gd name="T9" fmla="*/ 2274357 h 228"/>
                  <a:gd name="T10" fmla="*/ 2494592 w 228"/>
                  <a:gd name="T11" fmla="*/ 0 h 228"/>
                  <a:gd name="T12" fmla="*/ 763929 w 228"/>
                  <a:gd name="T13" fmla="*/ 700130 h 228"/>
                  <a:gd name="T14" fmla="*/ 2494592 w 228"/>
                  <a:gd name="T15" fmla="*/ 0 h 228"/>
                  <a:gd name="T16" fmla="*/ 2494592 w 228"/>
                  <a:gd name="T17" fmla="*/ 40396 h 228"/>
                  <a:gd name="T18" fmla="*/ 2494592 w 228"/>
                  <a:gd name="T19" fmla="*/ 0 h 228"/>
                  <a:gd name="T20" fmla="*/ 2494592 w 228"/>
                  <a:gd name="T21" fmla="*/ 0 h 228"/>
                  <a:gd name="T22" fmla="*/ 2494592 w 228"/>
                  <a:gd name="T23" fmla="*/ 40396 h 228"/>
                  <a:gd name="T24" fmla="*/ 2494592 w 228"/>
                  <a:gd name="T25" fmla="*/ 0 h 228"/>
                  <a:gd name="T26" fmla="*/ 4218169 w 228"/>
                  <a:gd name="T27" fmla="*/ 700130 h 228"/>
                  <a:gd name="T28" fmla="*/ 2494592 w 228"/>
                  <a:gd name="T29" fmla="*/ 0 h 228"/>
                  <a:gd name="T30" fmla="*/ 4982098 w 228"/>
                  <a:gd name="T31" fmla="*/ 2274357 h 228"/>
                  <a:gd name="T32" fmla="*/ 4218169 w 228"/>
                  <a:gd name="T33" fmla="*/ 700130 h 228"/>
                  <a:gd name="T34" fmla="*/ 4982098 w 228"/>
                  <a:gd name="T35" fmla="*/ 2274357 h 228"/>
                  <a:gd name="T36" fmla="*/ 4938778 w 228"/>
                  <a:gd name="T37" fmla="*/ 2274357 h 228"/>
                  <a:gd name="T38" fmla="*/ 4982098 w 228"/>
                  <a:gd name="T39" fmla="*/ 2274357 h 228"/>
                  <a:gd name="T40" fmla="*/ 4982098 w 228"/>
                  <a:gd name="T41" fmla="*/ 2274357 h 228"/>
                  <a:gd name="T42" fmla="*/ 4938778 w 228"/>
                  <a:gd name="T43" fmla="*/ 2274357 h 228"/>
                  <a:gd name="T44" fmla="*/ 4982098 w 228"/>
                  <a:gd name="T45" fmla="*/ 2274357 h 228"/>
                  <a:gd name="T46" fmla="*/ 4218169 w 228"/>
                  <a:gd name="T47" fmla="*/ 3848867 h 228"/>
                  <a:gd name="T48" fmla="*/ 4982098 w 228"/>
                  <a:gd name="T49" fmla="*/ 2274357 h 228"/>
                  <a:gd name="T50" fmla="*/ 2494592 w 228"/>
                  <a:gd name="T51" fmla="*/ 4548579 h 228"/>
                  <a:gd name="T52" fmla="*/ 4218169 w 228"/>
                  <a:gd name="T53" fmla="*/ 3848867 h 228"/>
                  <a:gd name="T54" fmla="*/ 2494592 w 228"/>
                  <a:gd name="T55" fmla="*/ 4548579 h 228"/>
                  <a:gd name="T56" fmla="*/ 2494592 w 228"/>
                  <a:gd name="T57" fmla="*/ 4508721 h 228"/>
                  <a:gd name="T58" fmla="*/ 2494592 w 228"/>
                  <a:gd name="T59" fmla="*/ 4548579 h 228"/>
                  <a:gd name="T60" fmla="*/ 2494592 w 228"/>
                  <a:gd name="T61" fmla="*/ 4548579 h 228"/>
                  <a:gd name="T62" fmla="*/ 2494592 w 228"/>
                  <a:gd name="T63" fmla="*/ 4508721 h 228"/>
                  <a:gd name="T64" fmla="*/ 2494592 w 228"/>
                  <a:gd name="T65" fmla="*/ 4548579 h 228"/>
                  <a:gd name="T66" fmla="*/ 763929 w 228"/>
                  <a:gd name="T67" fmla="*/ 3848867 h 228"/>
                  <a:gd name="T68" fmla="*/ 2494592 w 228"/>
                  <a:gd name="T69" fmla="*/ 4548579 h 228"/>
                  <a:gd name="T70" fmla="*/ 0 w 228"/>
                  <a:gd name="T71" fmla="*/ 2274357 h 228"/>
                  <a:gd name="T72" fmla="*/ 763929 w 228"/>
                  <a:gd name="T73" fmla="*/ 3848867 h 228"/>
                  <a:gd name="T74" fmla="*/ 0 w 228"/>
                  <a:gd name="T75" fmla="*/ 2274357 h 228"/>
                  <a:gd name="T76" fmla="*/ 43331 w 228"/>
                  <a:gd name="T77" fmla="*/ 2274357 h 228"/>
                  <a:gd name="T78" fmla="*/ 0 w 228"/>
                  <a:gd name="T79" fmla="*/ 2274357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228"/>
                  <a:gd name="T122" fmla="*/ 228 w 228"/>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228">
                    <a:moveTo>
                      <a:pt x="0" y="114"/>
                    </a:moveTo>
                    <a:lnTo>
                      <a:pt x="0" y="114"/>
                    </a:lnTo>
                    <a:lnTo>
                      <a:pt x="2" y="114"/>
                    </a:lnTo>
                    <a:lnTo>
                      <a:pt x="0" y="114"/>
                    </a:lnTo>
                    <a:close/>
                    <a:moveTo>
                      <a:pt x="0" y="114"/>
                    </a:moveTo>
                    <a:cubicBezTo>
                      <a:pt x="0" y="83"/>
                      <a:pt x="13" y="54"/>
                      <a:pt x="34" y="34"/>
                    </a:cubicBezTo>
                    <a:lnTo>
                      <a:pt x="35" y="35"/>
                    </a:lnTo>
                    <a:cubicBezTo>
                      <a:pt x="15" y="55"/>
                      <a:pt x="2" y="83"/>
                      <a:pt x="2" y="114"/>
                    </a:cubicBezTo>
                    <a:lnTo>
                      <a:pt x="0" y="114"/>
                    </a:lnTo>
                    <a:close/>
                    <a:moveTo>
                      <a:pt x="34" y="34"/>
                    </a:moveTo>
                    <a:cubicBezTo>
                      <a:pt x="54" y="13"/>
                      <a:pt x="83" y="0"/>
                      <a:pt x="114" y="0"/>
                    </a:cubicBezTo>
                    <a:lnTo>
                      <a:pt x="114" y="2"/>
                    </a:lnTo>
                    <a:cubicBezTo>
                      <a:pt x="83" y="2"/>
                      <a:pt x="55" y="15"/>
                      <a:pt x="35" y="35"/>
                    </a:cubicBezTo>
                    <a:lnTo>
                      <a:pt x="34" y="34"/>
                    </a:lnTo>
                    <a:close/>
                    <a:moveTo>
                      <a:pt x="114" y="0"/>
                    </a:moveTo>
                    <a:lnTo>
                      <a:pt x="114" y="0"/>
                    </a:lnTo>
                    <a:lnTo>
                      <a:pt x="114" y="2"/>
                    </a:lnTo>
                    <a:lnTo>
                      <a:pt x="114" y="0"/>
                    </a:lnTo>
                    <a:close/>
                    <a:moveTo>
                      <a:pt x="114" y="0"/>
                    </a:moveTo>
                    <a:lnTo>
                      <a:pt x="114" y="0"/>
                    </a:lnTo>
                    <a:lnTo>
                      <a:pt x="114" y="2"/>
                    </a:lnTo>
                    <a:lnTo>
                      <a:pt x="114" y="0"/>
                    </a:lnTo>
                    <a:close/>
                    <a:moveTo>
                      <a:pt x="114" y="0"/>
                    </a:moveTo>
                    <a:cubicBezTo>
                      <a:pt x="145" y="0"/>
                      <a:pt x="174" y="13"/>
                      <a:pt x="194" y="34"/>
                    </a:cubicBezTo>
                    <a:lnTo>
                      <a:pt x="193" y="35"/>
                    </a:lnTo>
                    <a:cubicBezTo>
                      <a:pt x="173" y="15"/>
                      <a:pt x="145" y="2"/>
                      <a:pt x="114" y="2"/>
                    </a:cubicBezTo>
                    <a:lnTo>
                      <a:pt x="114" y="0"/>
                    </a:lnTo>
                    <a:close/>
                    <a:moveTo>
                      <a:pt x="194" y="34"/>
                    </a:moveTo>
                    <a:cubicBezTo>
                      <a:pt x="215" y="54"/>
                      <a:pt x="228" y="83"/>
                      <a:pt x="228" y="114"/>
                    </a:cubicBezTo>
                    <a:lnTo>
                      <a:pt x="226" y="114"/>
                    </a:lnTo>
                    <a:cubicBezTo>
                      <a:pt x="226" y="83"/>
                      <a:pt x="213" y="55"/>
                      <a:pt x="193" y="35"/>
                    </a:cubicBezTo>
                    <a:lnTo>
                      <a:pt x="194" y="34"/>
                    </a:lnTo>
                    <a:close/>
                    <a:moveTo>
                      <a:pt x="228" y="114"/>
                    </a:moveTo>
                    <a:lnTo>
                      <a:pt x="228" y="114"/>
                    </a:lnTo>
                    <a:lnTo>
                      <a:pt x="226" y="114"/>
                    </a:lnTo>
                    <a:lnTo>
                      <a:pt x="228" y="114"/>
                    </a:lnTo>
                    <a:close/>
                    <a:moveTo>
                      <a:pt x="228" y="114"/>
                    </a:moveTo>
                    <a:lnTo>
                      <a:pt x="228" y="114"/>
                    </a:lnTo>
                    <a:lnTo>
                      <a:pt x="226" y="114"/>
                    </a:lnTo>
                    <a:lnTo>
                      <a:pt x="228" y="114"/>
                    </a:lnTo>
                    <a:close/>
                    <a:moveTo>
                      <a:pt x="228" y="114"/>
                    </a:moveTo>
                    <a:cubicBezTo>
                      <a:pt x="228" y="145"/>
                      <a:pt x="215" y="174"/>
                      <a:pt x="194" y="194"/>
                    </a:cubicBezTo>
                    <a:lnTo>
                      <a:pt x="193" y="193"/>
                    </a:lnTo>
                    <a:cubicBezTo>
                      <a:pt x="213" y="173"/>
                      <a:pt x="226" y="145"/>
                      <a:pt x="226" y="114"/>
                    </a:cubicBezTo>
                    <a:lnTo>
                      <a:pt x="228" y="114"/>
                    </a:lnTo>
                    <a:close/>
                    <a:moveTo>
                      <a:pt x="194" y="194"/>
                    </a:moveTo>
                    <a:cubicBezTo>
                      <a:pt x="174" y="215"/>
                      <a:pt x="145" y="228"/>
                      <a:pt x="114" y="228"/>
                    </a:cubicBezTo>
                    <a:lnTo>
                      <a:pt x="114" y="226"/>
                    </a:lnTo>
                    <a:cubicBezTo>
                      <a:pt x="145" y="226"/>
                      <a:pt x="173" y="213"/>
                      <a:pt x="193" y="193"/>
                    </a:cubicBezTo>
                    <a:lnTo>
                      <a:pt x="194" y="194"/>
                    </a:lnTo>
                    <a:close/>
                    <a:moveTo>
                      <a:pt x="114" y="228"/>
                    </a:moveTo>
                    <a:lnTo>
                      <a:pt x="114" y="228"/>
                    </a:lnTo>
                    <a:lnTo>
                      <a:pt x="114" y="226"/>
                    </a:lnTo>
                    <a:lnTo>
                      <a:pt x="114" y="228"/>
                    </a:lnTo>
                    <a:close/>
                    <a:moveTo>
                      <a:pt x="114" y="228"/>
                    </a:moveTo>
                    <a:lnTo>
                      <a:pt x="114" y="228"/>
                    </a:lnTo>
                    <a:lnTo>
                      <a:pt x="114" y="226"/>
                    </a:lnTo>
                    <a:lnTo>
                      <a:pt x="114" y="228"/>
                    </a:lnTo>
                    <a:close/>
                    <a:moveTo>
                      <a:pt x="114" y="228"/>
                    </a:moveTo>
                    <a:cubicBezTo>
                      <a:pt x="83" y="228"/>
                      <a:pt x="54" y="215"/>
                      <a:pt x="34" y="194"/>
                    </a:cubicBezTo>
                    <a:lnTo>
                      <a:pt x="35" y="193"/>
                    </a:lnTo>
                    <a:cubicBezTo>
                      <a:pt x="55" y="213"/>
                      <a:pt x="83" y="226"/>
                      <a:pt x="114" y="226"/>
                    </a:cubicBezTo>
                    <a:lnTo>
                      <a:pt x="114" y="228"/>
                    </a:lnTo>
                    <a:close/>
                    <a:moveTo>
                      <a:pt x="34" y="194"/>
                    </a:moveTo>
                    <a:cubicBezTo>
                      <a:pt x="13" y="174"/>
                      <a:pt x="0" y="145"/>
                      <a:pt x="0" y="114"/>
                    </a:cubicBezTo>
                    <a:lnTo>
                      <a:pt x="2" y="114"/>
                    </a:lnTo>
                    <a:cubicBezTo>
                      <a:pt x="2" y="145"/>
                      <a:pt x="15" y="173"/>
                      <a:pt x="35" y="193"/>
                    </a:cubicBezTo>
                    <a:lnTo>
                      <a:pt x="34" y="194"/>
                    </a:lnTo>
                    <a:close/>
                    <a:moveTo>
                      <a:pt x="0" y="114"/>
                    </a:moveTo>
                    <a:lnTo>
                      <a:pt x="0" y="114"/>
                    </a:lnTo>
                    <a:lnTo>
                      <a:pt x="2" y="114"/>
                    </a:lnTo>
                    <a:lnTo>
                      <a:pt x="0" y="114"/>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84" name="Freeform 47">
                <a:extLst>
                  <a:ext uri="{FF2B5EF4-FFF2-40B4-BE49-F238E27FC236}">
                    <a16:creationId xmlns:a16="http://schemas.microsoft.com/office/drawing/2014/main" xmlns="" id="{AEF965F8-EDB5-4D07-91D2-ABD30E21292F}"/>
                  </a:ext>
                </a:extLst>
              </p:cNvPr>
              <p:cNvSpPr>
                <a:spLocks noEditPoints="1"/>
              </p:cNvSpPr>
              <p:nvPr/>
            </p:nvSpPr>
            <p:spPr bwMode="auto">
              <a:xfrm>
                <a:off x="3628" y="1811"/>
                <a:ext cx="245" cy="100"/>
              </a:xfrm>
              <a:custGeom>
                <a:avLst/>
                <a:gdLst>
                  <a:gd name="T0" fmla="*/ 0 w 70"/>
                  <a:gd name="T1" fmla="*/ 260286 h 29"/>
                  <a:gd name="T2" fmla="*/ 612426 w 70"/>
                  <a:gd name="T3" fmla="*/ 179834 h 29"/>
                  <a:gd name="T4" fmla="*/ 586750 w 70"/>
                  <a:gd name="T5" fmla="*/ 98976 h 29"/>
                  <a:gd name="T6" fmla="*/ 522095 w 70"/>
                  <a:gd name="T7" fmla="*/ 40428 h 29"/>
                  <a:gd name="T8" fmla="*/ 720608 w 70"/>
                  <a:gd name="T9" fmla="*/ 0 h 29"/>
                  <a:gd name="T10" fmla="*/ 810939 w 70"/>
                  <a:gd name="T11" fmla="*/ 56993 h 29"/>
                  <a:gd name="T12" fmla="*/ 836748 w 70"/>
                  <a:gd name="T13" fmla="*/ 179834 h 29"/>
                  <a:gd name="T14" fmla="*/ 1016823 w 70"/>
                  <a:gd name="T15" fmla="*/ 220428 h 29"/>
                  <a:gd name="T16" fmla="*/ 1171261 w 70"/>
                  <a:gd name="T17" fmla="*/ 400262 h 29"/>
                  <a:gd name="T18" fmla="*/ 1577334 w 70"/>
                  <a:gd name="T19" fmla="*/ 499238 h 29"/>
                  <a:gd name="T20" fmla="*/ 1127147 w 70"/>
                  <a:gd name="T21" fmla="*/ 521141 h 29"/>
                  <a:gd name="T22" fmla="*/ 947072 w 70"/>
                  <a:gd name="T23" fmla="*/ 359834 h 29"/>
                  <a:gd name="T24" fmla="*/ 836748 w 70"/>
                  <a:gd name="T25" fmla="*/ 359834 h 29"/>
                  <a:gd name="T26" fmla="*/ 836748 w 70"/>
                  <a:gd name="T27" fmla="*/ 480714 h 29"/>
                  <a:gd name="T28" fmla="*/ 766825 w 70"/>
                  <a:gd name="T29" fmla="*/ 561607 h 29"/>
                  <a:gd name="T30" fmla="*/ 566209 w 70"/>
                  <a:gd name="T31" fmla="*/ 580097 h 29"/>
                  <a:gd name="T32" fmla="*/ 630864 w 70"/>
                  <a:gd name="T33" fmla="*/ 480714 h 29"/>
                  <a:gd name="T34" fmla="*/ 630864 w 70"/>
                  <a:gd name="T35" fmla="*/ 359834 h 29"/>
                  <a:gd name="T36" fmla="*/ 116155 w 70"/>
                  <a:gd name="T37" fmla="*/ 480714 h 29"/>
                  <a:gd name="T38" fmla="*/ 0 w 70"/>
                  <a:gd name="T39" fmla="*/ 260286 h 29"/>
                  <a:gd name="T40" fmla="*/ 90345 w 70"/>
                  <a:gd name="T41" fmla="*/ 278810 h 29"/>
                  <a:gd name="T42" fmla="*/ 161773 w 70"/>
                  <a:gd name="T43" fmla="*/ 416824 h 29"/>
                  <a:gd name="T44" fmla="*/ 161773 w 70"/>
                  <a:gd name="T45" fmla="*/ 278810 h 29"/>
                  <a:gd name="T46" fmla="*/ 450667 w 70"/>
                  <a:gd name="T47" fmla="*/ 278810 h 29"/>
                  <a:gd name="T48" fmla="*/ 180246 w 70"/>
                  <a:gd name="T49" fmla="*/ 341297 h 29"/>
                  <a:gd name="T50" fmla="*/ 450667 w 70"/>
                  <a:gd name="T51" fmla="*/ 300869 h 29"/>
                  <a:gd name="T52" fmla="*/ 205887 w 70"/>
                  <a:gd name="T53" fmla="*/ 416824 h 29"/>
                  <a:gd name="T54" fmla="*/ 476476 w 70"/>
                  <a:gd name="T55" fmla="*/ 319407 h 29"/>
                  <a:gd name="T56" fmla="*/ 630864 w 70"/>
                  <a:gd name="T57" fmla="*/ 220428 h 29"/>
                  <a:gd name="T58" fmla="*/ 836748 w 70"/>
                  <a:gd name="T59" fmla="*/ 220428 h 29"/>
                  <a:gd name="T60" fmla="*/ 630864 w 70"/>
                  <a:gd name="T61" fmla="*/ 278810 h 29"/>
                  <a:gd name="T62" fmla="*/ 836748 w 70"/>
                  <a:gd name="T63" fmla="*/ 278810 h 29"/>
                  <a:gd name="T64" fmla="*/ 630864 w 70"/>
                  <a:gd name="T65" fmla="*/ 300869 h 29"/>
                  <a:gd name="T66" fmla="*/ 836748 w 70"/>
                  <a:gd name="T67" fmla="*/ 300869 h 29"/>
                  <a:gd name="T68" fmla="*/ 926492 w 70"/>
                  <a:gd name="T69" fmla="*/ 278810 h 29"/>
                  <a:gd name="T70" fmla="*/ 1080929 w 70"/>
                  <a:gd name="T71" fmla="*/ 416824 h 29"/>
                  <a:gd name="T72" fmla="*/ 1286813 w 70"/>
                  <a:gd name="T73" fmla="*/ 457252 h 29"/>
                  <a:gd name="T74" fmla="*/ 1557356 w 70"/>
                  <a:gd name="T75" fmla="*/ 499238 h 29"/>
                  <a:gd name="T76" fmla="*/ 630864 w 70"/>
                  <a:gd name="T77" fmla="*/ 56993 h 29"/>
                  <a:gd name="T78" fmla="*/ 720608 w 70"/>
                  <a:gd name="T79" fmla="*/ 56993 h 29"/>
                  <a:gd name="T80" fmla="*/ 676483 w 70"/>
                  <a:gd name="T81" fmla="*/ 162866 h 29"/>
                  <a:gd name="T82" fmla="*/ 676483 w 70"/>
                  <a:gd name="T83" fmla="*/ 98976 h 29"/>
                  <a:gd name="T84" fmla="*/ 766825 w 70"/>
                  <a:gd name="T85" fmla="*/ 139407 h 29"/>
                  <a:gd name="T86" fmla="*/ 766825 w 70"/>
                  <a:gd name="T87" fmla="*/ 80855 h 29"/>
                  <a:gd name="T88" fmla="*/ 676483 w 70"/>
                  <a:gd name="T89" fmla="*/ 539666 h 29"/>
                  <a:gd name="T90" fmla="*/ 702292 w 70"/>
                  <a:gd name="T91" fmla="*/ 480714 h 29"/>
                  <a:gd name="T92" fmla="*/ 746417 w 70"/>
                  <a:gd name="T93" fmla="*/ 539666 h 29"/>
                  <a:gd name="T94" fmla="*/ 766825 w 70"/>
                  <a:gd name="T95" fmla="*/ 499238 h 29"/>
                  <a:gd name="T96" fmla="*/ 702292 w 70"/>
                  <a:gd name="T97" fmla="*/ 440286 h 29"/>
                  <a:gd name="T98" fmla="*/ 702292 w 70"/>
                  <a:gd name="T99" fmla="*/ 359834 h 29"/>
                  <a:gd name="T100" fmla="*/ 766825 w 70"/>
                  <a:gd name="T101" fmla="*/ 440286 h 29"/>
                  <a:gd name="T102" fmla="*/ 766825 w 70"/>
                  <a:gd name="T103" fmla="*/ 359834 h 29"/>
                  <a:gd name="T104" fmla="*/ 1152959 w 70"/>
                  <a:gd name="T105" fmla="*/ 457252 h 29"/>
                  <a:gd name="T106" fmla="*/ 1171261 w 70"/>
                  <a:gd name="T107" fmla="*/ 440286 h 29"/>
                  <a:gd name="T108" fmla="*/ 1197070 w 70"/>
                  <a:gd name="T109" fmla="*/ 457252 h 29"/>
                  <a:gd name="T110" fmla="*/ 1171261 w 70"/>
                  <a:gd name="T111" fmla="*/ 480714 h 29"/>
                  <a:gd name="T112" fmla="*/ 1152959 w 70"/>
                  <a:gd name="T113" fmla="*/ 457252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0" y="13"/>
                    </a:moveTo>
                    <a:lnTo>
                      <a:pt x="27" y="9"/>
                    </a:lnTo>
                    <a:lnTo>
                      <a:pt x="26" y="5"/>
                    </a:lnTo>
                    <a:lnTo>
                      <a:pt x="23" y="2"/>
                    </a:lnTo>
                    <a:lnTo>
                      <a:pt x="32" y="0"/>
                    </a:lnTo>
                    <a:lnTo>
                      <a:pt x="36" y="3"/>
                    </a:lnTo>
                    <a:lnTo>
                      <a:pt x="37" y="9"/>
                    </a:lnTo>
                    <a:cubicBezTo>
                      <a:pt x="37" y="9"/>
                      <a:pt x="42" y="9"/>
                      <a:pt x="45" y="11"/>
                    </a:cubicBezTo>
                    <a:cubicBezTo>
                      <a:pt x="48" y="14"/>
                      <a:pt x="51" y="20"/>
                      <a:pt x="52" y="20"/>
                    </a:cubicBezTo>
                    <a:cubicBezTo>
                      <a:pt x="53" y="20"/>
                      <a:pt x="70" y="25"/>
                      <a:pt x="70" y="25"/>
                    </a:cubicBezTo>
                    <a:lnTo>
                      <a:pt x="50" y="26"/>
                    </a:lnTo>
                    <a:cubicBezTo>
                      <a:pt x="50" y="26"/>
                      <a:pt x="44" y="19"/>
                      <a:pt x="42" y="18"/>
                    </a:cubicBezTo>
                    <a:cubicBezTo>
                      <a:pt x="41" y="18"/>
                      <a:pt x="37" y="18"/>
                      <a:pt x="37" y="18"/>
                    </a:cubicBezTo>
                    <a:lnTo>
                      <a:pt x="37" y="24"/>
                    </a:lnTo>
                    <a:lnTo>
                      <a:pt x="34" y="28"/>
                    </a:lnTo>
                    <a:lnTo>
                      <a:pt x="25" y="29"/>
                    </a:lnTo>
                    <a:lnTo>
                      <a:pt x="28" y="24"/>
                    </a:lnTo>
                    <a:lnTo>
                      <a:pt x="28" y="18"/>
                    </a:lnTo>
                    <a:lnTo>
                      <a:pt x="5" y="24"/>
                    </a:lnTo>
                    <a:lnTo>
                      <a:pt x="0" y="13"/>
                    </a:lnTo>
                    <a:close/>
                    <a:moveTo>
                      <a:pt x="4" y="14"/>
                    </a:moveTo>
                    <a:lnTo>
                      <a:pt x="7" y="21"/>
                    </a:lnTo>
                    <a:moveTo>
                      <a:pt x="7" y="14"/>
                    </a:moveTo>
                    <a:lnTo>
                      <a:pt x="20" y="14"/>
                    </a:lnTo>
                    <a:moveTo>
                      <a:pt x="8" y="17"/>
                    </a:moveTo>
                    <a:lnTo>
                      <a:pt x="20" y="15"/>
                    </a:lnTo>
                    <a:moveTo>
                      <a:pt x="9" y="21"/>
                    </a:moveTo>
                    <a:lnTo>
                      <a:pt x="21" y="16"/>
                    </a:lnTo>
                    <a:moveTo>
                      <a:pt x="28" y="11"/>
                    </a:moveTo>
                    <a:lnTo>
                      <a:pt x="37" y="11"/>
                    </a:lnTo>
                    <a:moveTo>
                      <a:pt x="28" y="14"/>
                    </a:moveTo>
                    <a:lnTo>
                      <a:pt x="37" y="14"/>
                    </a:lnTo>
                    <a:moveTo>
                      <a:pt x="28" y="15"/>
                    </a:moveTo>
                    <a:lnTo>
                      <a:pt x="37" y="15"/>
                    </a:lnTo>
                    <a:moveTo>
                      <a:pt x="41" y="14"/>
                    </a:moveTo>
                    <a:lnTo>
                      <a:pt x="48" y="21"/>
                    </a:lnTo>
                    <a:moveTo>
                      <a:pt x="57" y="23"/>
                    </a:moveTo>
                    <a:lnTo>
                      <a:pt x="69" y="25"/>
                    </a:lnTo>
                    <a:moveTo>
                      <a:pt x="28" y="3"/>
                    </a:moveTo>
                    <a:lnTo>
                      <a:pt x="32" y="3"/>
                    </a:lnTo>
                    <a:moveTo>
                      <a:pt x="30" y="8"/>
                    </a:moveTo>
                    <a:lnTo>
                      <a:pt x="30" y="5"/>
                    </a:lnTo>
                    <a:moveTo>
                      <a:pt x="34" y="7"/>
                    </a:moveTo>
                    <a:lnTo>
                      <a:pt x="34" y="4"/>
                    </a:lnTo>
                    <a:moveTo>
                      <a:pt x="30" y="27"/>
                    </a:moveTo>
                    <a:lnTo>
                      <a:pt x="31" y="24"/>
                    </a:lnTo>
                    <a:moveTo>
                      <a:pt x="33" y="27"/>
                    </a:moveTo>
                    <a:lnTo>
                      <a:pt x="34" y="25"/>
                    </a:lnTo>
                    <a:moveTo>
                      <a:pt x="31" y="22"/>
                    </a:moveTo>
                    <a:lnTo>
                      <a:pt x="31" y="18"/>
                    </a:lnTo>
                    <a:moveTo>
                      <a:pt x="34" y="22"/>
                    </a:moveTo>
                    <a:lnTo>
                      <a:pt x="34" y="18"/>
                    </a:lnTo>
                    <a:moveTo>
                      <a:pt x="51" y="23"/>
                    </a:moveTo>
                    <a:cubicBezTo>
                      <a:pt x="51" y="22"/>
                      <a:pt x="51" y="22"/>
                      <a:pt x="52" y="22"/>
                    </a:cubicBezTo>
                    <a:cubicBezTo>
                      <a:pt x="53" y="22"/>
                      <a:pt x="53" y="22"/>
                      <a:pt x="53" y="23"/>
                    </a:cubicBezTo>
                    <a:cubicBezTo>
                      <a:pt x="53" y="24"/>
                      <a:pt x="53" y="24"/>
                      <a:pt x="52" y="24"/>
                    </a:cubicBezTo>
                    <a:cubicBezTo>
                      <a:pt x="51" y="24"/>
                      <a:pt x="51" y="24"/>
                      <a:pt x="51" y="23"/>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85" name="Freeform 48">
                <a:extLst>
                  <a:ext uri="{FF2B5EF4-FFF2-40B4-BE49-F238E27FC236}">
                    <a16:creationId xmlns:a16="http://schemas.microsoft.com/office/drawing/2014/main" xmlns="" id="{60126216-3153-4544-AE3D-989F5A3C21CF}"/>
                  </a:ext>
                </a:extLst>
              </p:cNvPr>
              <p:cNvSpPr>
                <a:spLocks noEditPoints="1"/>
              </p:cNvSpPr>
              <p:nvPr/>
            </p:nvSpPr>
            <p:spPr bwMode="auto">
              <a:xfrm>
                <a:off x="3876" y="1855"/>
                <a:ext cx="196" cy="159"/>
              </a:xfrm>
              <a:custGeom>
                <a:avLst/>
                <a:gdLst>
                  <a:gd name="T0" fmla="*/ 46221 w 56"/>
                  <a:gd name="T1" fmla="*/ 0 h 46"/>
                  <a:gd name="T2" fmla="*/ 586751 w 56"/>
                  <a:gd name="T3" fmla="*/ 206275 h 46"/>
                  <a:gd name="T4" fmla="*/ 630865 w 56"/>
                  <a:gd name="T5" fmla="*/ 141603 h 46"/>
                  <a:gd name="T6" fmla="*/ 612427 w 56"/>
                  <a:gd name="T7" fmla="*/ 40967 h 46"/>
                  <a:gd name="T8" fmla="*/ 792638 w 56"/>
                  <a:gd name="T9" fmla="*/ 124348 h 46"/>
                  <a:gd name="T10" fmla="*/ 856730 w 56"/>
                  <a:gd name="T11" fmla="*/ 206275 h 46"/>
                  <a:gd name="T12" fmla="*/ 810939 w 56"/>
                  <a:gd name="T13" fmla="*/ 306922 h 46"/>
                  <a:gd name="T14" fmla="*/ 926492 w 56"/>
                  <a:gd name="T15" fmla="*/ 448487 h 46"/>
                  <a:gd name="T16" fmla="*/ 972713 w 56"/>
                  <a:gd name="T17" fmla="*/ 654762 h 46"/>
                  <a:gd name="T18" fmla="*/ 1261127 w 56"/>
                  <a:gd name="T19" fmla="*/ 937979 h 46"/>
                  <a:gd name="T20" fmla="*/ 856730 w 56"/>
                  <a:gd name="T21" fmla="*/ 731704 h 46"/>
                  <a:gd name="T22" fmla="*/ 792638 w 56"/>
                  <a:gd name="T23" fmla="*/ 547724 h 46"/>
                  <a:gd name="T24" fmla="*/ 676484 w 56"/>
                  <a:gd name="T25" fmla="*/ 472192 h 46"/>
                  <a:gd name="T26" fmla="*/ 630865 w 56"/>
                  <a:gd name="T27" fmla="*/ 571380 h 46"/>
                  <a:gd name="T28" fmla="*/ 522095 w 56"/>
                  <a:gd name="T29" fmla="*/ 631057 h 46"/>
                  <a:gd name="T30" fmla="*/ 342020 w 56"/>
                  <a:gd name="T31" fmla="*/ 547724 h 46"/>
                  <a:gd name="T32" fmla="*/ 450667 w 56"/>
                  <a:gd name="T33" fmla="*/ 489454 h 46"/>
                  <a:gd name="T34" fmla="*/ 522095 w 56"/>
                  <a:gd name="T35" fmla="*/ 388855 h 46"/>
                  <a:gd name="T36" fmla="*/ 0 w 56"/>
                  <a:gd name="T37" fmla="*/ 265952 h 46"/>
                  <a:gd name="T38" fmla="*/ 46221 w 56"/>
                  <a:gd name="T39" fmla="*/ 0 h 46"/>
                  <a:gd name="T40" fmla="*/ 90346 w 56"/>
                  <a:gd name="T41" fmla="*/ 59677 h 46"/>
                  <a:gd name="T42" fmla="*/ 72030 w 56"/>
                  <a:gd name="T43" fmla="*/ 223540 h 46"/>
                  <a:gd name="T44" fmla="*/ 161774 w 56"/>
                  <a:gd name="T45" fmla="*/ 100647 h 46"/>
                  <a:gd name="T46" fmla="*/ 432351 w 56"/>
                  <a:gd name="T47" fmla="*/ 223540 h 46"/>
                  <a:gd name="T48" fmla="*/ 136136 w 56"/>
                  <a:gd name="T49" fmla="*/ 165305 h 46"/>
                  <a:gd name="T50" fmla="*/ 406542 w 56"/>
                  <a:gd name="T51" fmla="*/ 265952 h 46"/>
                  <a:gd name="T52" fmla="*/ 136136 w 56"/>
                  <a:gd name="T53" fmla="*/ 242247 h 46"/>
                  <a:gd name="T54" fmla="*/ 406542 w 56"/>
                  <a:gd name="T55" fmla="*/ 283217 h 46"/>
                  <a:gd name="T56" fmla="*/ 586751 w 56"/>
                  <a:gd name="T57" fmla="*/ 265952 h 46"/>
                  <a:gd name="T58" fmla="*/ 766826 w 56"/>
                  <a:gd name="T59" fmla="*/ 365154 h 46"/>
                  <a:gd name="T60" fmla="*/ 566209 w 56"/>
                  <a:gd name="T61" fmla="*/ 306922 h 46"/>
                  <a:gd name="T62" fmla="*/ 746417 w 56"/>
                  <a:gd name="T63" fmla="*/ 388855 h 46"/>
                  <a:gd name="T64" fmla="*/ 540533 w 56"/>
                  <a:gd name="T65" fmla="*/ 347889 h 46"/>
                  <a:gd name="T66" fmla="*/ 720608 w 56"/>
                  <a:gd name="T67" fmla="*/ 429812 h 46"/>
                  <a:gd name="T68" fmla="*/ 836748 w 56"/>
                  <a:gd name="T69" fmla="*/ 448487 h 46"/>
                  <a:gd name="T70" fmla="*/ 882367 w 56"/>
                  <a:gd name="T71" fmla="*/ 654762 h 46"/>
                  <a:gd name="T72" fmla="*/ 1016824 w 56"/>
                  <a:gd name="T73" fmla="*/ 772671 h 46"/>
                  <a:gd name="T74" fmla="*/ 1242689 w 56"/>
                  <a:gd name="T75" fmla="*/ 919269 h 46"/>
                  <a:gd name="T76" fmla="*/ 702293 w 56"/>
                  <a:gd name="T77" fmla="*/ 124348 h 46"/>
                  <a:gd name="T78" fmla="*/ 766826 w 56"/>
                  <a:gd name="T79" fmla="*/ 165305 h 46"/>
                  <a:gd name="T80" fmla="*/ 656551 w 56"/>
                  <a:gd name="T81" fmla="*/ 223540 h 46"/>
                  <a:gd name="T82" fmla="*/ 702293 w 56"/>
                  <a:gd name="T83" fmla="*/ 165305 h 46"/>
                  <a:gd name="T84" fmla="*/ 766826 w 56"/>
                  <a:gd name="T85" fmla="*/ 265952 h 46"/>
                  <a:gd name="T86" fmla="*/ 792638 w 56"/>
                  <a:gd name="T87" fmla="*/ 206275 h 46"/>
                  <a:gd name="T88" fmla="*/ 450667 w 56"/>
                  <a:gd name="T89" fmla="*/ 547724 h 46"/>
                  <a:gd name="T90" fmla="*/ 496409 w 56"/>
                  <a:gd name="T91" fmla="*/ 530424 h 46"/>
                  <a:gd name="T92" fmla="*/ 522095 w 56"/>
                  <a:gd name="T93" fmla="*/ 590090 h 46"/>
                  <a:gd name="T94" fmla="*/ 566209 w 56"/>
                  <a:gd name="T95" fmla="*/ 571380 h 46"/>
                  <a:gd name="T96" fmla="*/ 522095 w 56"/>
                  <a:gd name="T97" fmla="*/ 489454 h 46"/>
                  <a:gd name="T98" fmla="*/ 566209 w 56"/>
                  <a:gd name="T99" fmla="*/ 429812 h 46"/>
                  <a:gd name="T100" fmla="*/ 586751 w 56"/>
                  <a:gd name="T101" fmla="*/ 506754 h 46"/>
                  <a:gd name="T102" fmla="*/ 630865 w 56"/>
                  <a:gd name="T103" fmla="*/ 448487 h 46"/>
                  <a:gd name="T104" fmla="*/ 900854 w 56"/>
                  <a:gd name="T105" fmla="*/ 712994 h 46"/>
                  <a:gd name="T106" fmla="*/ 947072 w 56"/>
                  <a:gd name="T107" fmla="*/ 695729 h 46"/>
                  <a:gd name="T108" fmla="*/ 947072 w 56"/>
                  <a:gd name="T109" fmla="*/ 731704 h 46"/>
                  <a:gd name="T110" fmla="*/ 926492 w 56"/>
                  <a:gd name="T111" fmla="*/ 731704 h 46"/>
                  <a:gd name="T112" fmla="*/ 900854 w 56"/>
                  <a:gd name="T113" fmla="*/ 712994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2" y="0"/>
                    </a:moveTo>
                    <a:lnTo>
                      <a:pt x="26" y="10"/>
                    </a:lnTo>
                    <a:lnTo>
                      <a:pt x="28" y="7"/>
                    </a:lnTo>
                    <a:lnTo>
                      <a:pt x="27" y="2"/>
                    </a:lnTo>
                    <a:lnTo>
                      <a:pt x="35" y="6"/>
                    </a:lnTo>
                    <a:lnTo>
                      <a:pt x="38" y="10"/>
                    </a:lnTo>
                    <a:lnTo>
                      <a:pt x="36" y="15"/>
                    </a:lnTo>
                    <a:cubicBezTo>
                      <a:pt x="36" y="15"/>
                      <a:pt x="40" y="18"/>
                      <a:pt x="41" y="22"/>
                    </a:cubicBezTo>
                    <a:cubicBezTo>
                      <a:pt x="42" y="25"/>
                      <a:pt x="42" y="32"/>
                      <a:pt x="43" y="32"/>
                    </a:cubicBezTo>
                    <a:cubicBezTo>
                      <a:pt x="44" y="33"/>
                      <a:pt x="56" y="46"/>
                      <a:pt x="56" y="46"/>
                    </a:cubicBezTo>
                    <a:lnTo>
                      <a:pt x="38" y="36"/>
                    </a:lnTo>
                    <a:cubicBezTo>
                      <a:pt x="38" y="36"/>
                      <a:pt x="36" y="28"/>
                      <a:pt x="35" y="27"/>
                    </a:cubicBezTo>
                    <a:cubicBezTo>
                      <a:pt x="34" y="25"/>
                      <a:pt x="30" y="23"/>
                      <a:pt x="30" y="23"/>
                    </a:cubicBezTo>
                    <a:lnTo>
                      <a:pt x="28" y="28"/>
                    </a:lnTo>
                    <a:lnTo>
                      <a:pt x="23" y="31"/>
                    </a:lnTo>
                    <a:lnTo>
                      <a:pt x="15" y="27"/>
                    </a:lnTo>
                    <a:lnTo>
                      <a:pt x="20" y="24"/>
                    </a:lnTo>
                    <a:lnTo>
                      <a:pt x="23" y="19"/>
                    </a:lnTo>
                    <a:lnTo>
                      <a:pt x="0" y="13"/>
                    </a:lnTo>
                    <a:lnTo>
                      <a:pt x="2" y="0"/>
                    </a:lnTo>
                    <a:close/>
                    <a:moveTo>
                      <a:pt x="4" y="3"/>
                    </a:moveTo>
                    <a:lnTo>
                      <a:pt x="3" y="11"/>
                    </a:lnTo>
                    <a:moveTo>
                      <a:pt x="7" y="5"/>
                    </a:moveTo>
                    <a:lnTo>
                      <a:pt x="19" y="11"/>
                    </a:lnTo>
                    <a:moveTo>
                      <a:pt x="6" y="8"/>
                    </a:moveTo>
                    <a:lnTo>
                      <a:pt x="18" y="13"/>
                    </a:lnTo>
                    <a:moveTo>
                      <a:pt x="6" y="12"/>
                    </a:moveTo>
                    <a:lnTo>
                      <a:pt x="18" y="14"/>
                    </a:lnTo>
                    <a:moveTo>
                      <a:pt x="26" y="13"/>
                    </a:moveTo>
                    <a:lnTo>
                      <a:pt x="34" y="18"/>
                    </a:lnTo>
                    <a:moveTo>
                      <a:pt x="25" y="15"/>
                    </a:moveTo>
                    <a:lnTo>
                      <a:pt x="33" y="19"/>
                    </a:lnTo>
                    <a:moveTo>
                      <a:pt x="24" y="17"/>
                    </a:moveTo>
                    <a:lnTo>
                      <a:pt x="32" y="21"/>
                    </a:lnTo>
                    <a:moveTo>
                      <a:pt x="37" y="22"/>
                    </a:moveTo>
                    <a:lnTo>
                      <a:pt x="39" y="32"/>
                    </a:lnTo>
                    <a:moveTo>
                      <a:pt x="45" y="38"/>
                    </a:moveTo>
                    <a:lnTo>
                      <a:pt x="55" y="45"/>
                    </a:lnTo>
                    <a:moveTo>
                      <a:pt x="31" y="6"/>
                    </a:moveTo>
                    <a:lnTo>
                      <a:pt x="34" y="8"/>
                    </a:lnTo>
                    <a:moveTo>
                      <a:pt x="29" y="11"/>
                    </a:moveTo>
                    <a:lnTo>
                      <a:pt x="31" y="8"/>
                    </a:lnTo>
                    <a:moveTo>
                      <a:pt x="34" y="13"/>
                    </a:moveTo>
                    <a:lnTo>
                      <a:pt x="35" y="10"/>
                    </a:lnTo>
                    <a:moveTo>
                      <a:pt x="20" y="27"/>
                    </a:moveTo>
                    <a:lnTo>
                      <a:pt x="22" y="26"/>
                    </a:lnTo>
                    <a:moveTo>
                      <a:pt x="23" y="29"/>
                    </a:moveTo>
                    <a:lnTo>
                      <a:pt x="25" y="28"/>
                    </a:lnTo>
                    <a:moveTo>
                      <a:pt x="23" y="24"/>
                    </a:moveTo>
                    <a:lnTo>
                      <a:pt x="25" y="21"/>
                    </a:lnTo>
                    <a:moveTo>
                      <a:pt x="26" y="25"/>
                    </a:moveTo>
                    <a:lnTo>
                      <a:pt x="28" y="22"/>
                    </a:lnTo>
                    <a:moveTo>
                      <a:pt x="40" y="35"/>
                    </a:moveTo>
                    <a:cubicBezTo>
                      <a:pt x="41" y="34"/>
                      <a:pt x="41" y="34"/>
                      <a:pt x="42" y="34"/>
                    </a:cubicBezTo>
                    <a:cubicBezTo>
                      <a:pt x="42" y="35"/>
                      <a:pt x="43" y="35"/>
                      <a:pt x="42" y="36"/>
                    </a:cubicBezTo>
                    <a:cubicBezTo>
                      <a:pt x="42" y="36"/>
                      <a:pt x="41" y="37"/>
                      <a:pt x="41" y="36"/>
                    </a:cubicBezTo>
                    <a:cubicBezTo>
                      <a:pt x="40" y="36"/>
                      <a:pt x="40" y="35"/>
                      <a:pt x="40" y="35"/>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86" name="Freeform 49">
                <a:extLst>
                  <a:ext uri="{FF2B5EF4-FFF2-40B4-BE49-F238E27FC236}">
                    <a16:creationId xmlns:a16="http://schemas.microsoft.com/office/drawing/2014/main" xmlns="" id="{3F20757E-FCBB-4272-A3DC-1087A60D12A2}"/>
                  </a:ext>
                </a:extLst>
              </p:cNvPr>
              <p:cNvSpPr>
                <a:spLocks noEditPoints="1"/>
              </p:cNvSpPr>
              <p:nvPr/>
            </p:nvSpPr>
            <p:spPr bwMode="auto">
              <a:xfrm>
                <a:off x="4072" y="1983"/>
                <a:ext cx="118" cy="232"/>
              </a:xfrm>
              <a:custGeom>
                <a:avLst/>
                <a:gdLst>
                  <a:gd name="T0" fmla="*/ 169760 w 34"/>
                  <a:gd name="T1" fmla="*/ 0 h 67"/>
                  <a:gd name="T2" fmla="*/ 503565 w 34"/>
                  <a:gd name="T3" fmla="*/ 436025 h 67"/>
                  <a:gd name="T4" fmla="*/ 589167 w 34"/>
                  <a:gd name="T5" fmla="*/ 394802 h 67"/>
                  <a:gd name="T6" fmla="*/ 589167 w 34"/>
                  <a:gd name="T7" fmla="*/ 310101 h 67"/>
                  <a:gd name="T8" fmla="*/ 716544 w 34"/>
                  <a:gd name="T9" fmla="*/ 453588 h 67"/>
                  <a:gd name="T10" fmla="*/ 716544 w 34"/>
                  <a:gd name="T11" fmla="*/ 537665 h 67"/>
                  <a:gd name="T12" fmla="*/ 630977 w 34"/>
                  <a:gd name="T13" fmla="*/ 620780 h 67"/>
                  <a:gd name="T14" fmla="*/ 655053 w 34"/>
                  <a:gd name="T15" fmla="*/ 787564 h 67"/>
                  <a:gd name="T16" fmla="*/ 589167 w 34"/>
                  <a:gd name="T17" fmla="*/ 1015533 h 67"/>
                  <a:gd name="T18" fmla="*/ 672735 w 34"/>
                  <a:gd name="T19" fmla="*/ 1384472 h 67"/>
                  <a:gd name="T20" fmla="*/ 442063 w 34"/>
                  <a:gd name="T21" fmla="*/ 1015533 h 67"/>
                  <a:gd name="T22" fmla="*/ 503565 w 34"/>
                  <a:gd name="T23" fmla="*/ 829372 h 67"/>
                  <a:gd name="T24" fmla="*/ 442063 w 34"/>
                  <a:gd name="T25" fmla="*/ 722289 h 67"/>
                  <a:gd name="T26" fmla="*/ 358050 w 34"/>
                  <a:gd name="T27" fmla="*/ 763692 h 67"/>
                  <a:gd name="T28" fmla="*/ 230673 w 34"/>
                  <a:gd name="T29" fmla="*/ 763692 h 67"/>
                  <a:gd name="T30" fmla="*/ 127374 w 34"/>
                  <a:gd name="T31" fmla="*/ 620780 h 67"/>
                  <a:gd name="T32" fmla="*/ 255331 w 34"/>
                  <a:gd name="T33" fmla="*/ 620780 h 67"/>
                  <a:gd name="T34" fmla="*/ 358050 w 34"/>
                  <a:gd name="T35" fmla="*/ 555062 h 67"/>
                  <a:gd name="T36" fmla="*/ 0 w 34"/>
                  <a:gd name="T37" fmla="*/ 208592 h 67"/>
                  <a:gd name="T38" fmla="*/ 169760 w 34"/>
                  <a:gd name="T39" fmla="*/ 0 h 67"/>
                  <a:gd name="T40" fmla="*/ 188744 w 34"/>
                  <a:gd name="T41" fmla="*/ 82661 h 67"/>
                  <a:gd name="T42" fmla="*/ 85616 w 34"/>
                  <a:gd name="T43" fmla="*/ 208592 h 67"/>
                  <a:gd name="T44" fmla="*/ 211522 w 34"/>
                  <a:gd name="T45" fmla="*/ 142912 h 67"/>
                  <a:gd name="T46" fmla="*/ 358050 w 34"/>
                  <a:gd name="T47" fmla="*/ 370341 h 67"/>
                  <a:gd name="T48" fmla="*/ 169760 w 34"/>
                  <a:gd name="T49" fmla="*/ 184759 h 67"/>
                  <a:gd name="T50" fmla="*/ 338896 w 34"/>
                  <a:gd name="T51" fmla="*/ 394802 h 67"/>
                  <a:gd name="T52" fmla="*/ 127374 w 34"/>
                  <a:gd name="T53" fmla="*/ 249850 h 67"/>
                  <a:gd name="T54" fmla="*/ 314699 w 34"/>
                  <a:gd name="T55" fmla="*/ 412198 h 67"/>
                  <a:gd name="T56" fmla="*/ 485882 w 34"/>
                  <a:gd name="T57" fmla="*/ 494859 h 67"/>
                  <a:gd name="T58" fmla="*/ 569440 w 34"/>
                  <a:gd name="T59" fmla="*/ 639762 h 67"/>
                  <a:gd name="T60" fmla="*/ 442063 w 34"/>
                  <a:gd name="T61" fmla="*/ 518683 h 67"/>
                  <a:gd name="T62" fmla="*/ 527679 w 34"/>
                  <a:gd name="T63" fmla="*/ 662052 h 67"/>
                  <a:gd name="T64" fmla="*/ 400266 w 34"/>
                  <a:gd name="T65" fmla="*/ 537665 h 67"/>
                  <a:gd name="T66" fmla="*/ 503565 w 34"/>
                  <a:gd name="T67" fmla="*/ 681020 h 67"/>
                  <a:gd name="T68" fmla="*/ 569440 w 34"/>
                  <a:gd name="T69" fmla="*/ 746295 h 67"/>
                  <a:gd name="T70" fmla="*/ 527679 w 34"/>
                  <a:gd name="T71" fmla="*/ 949853 h 67"/>
                  <a:gd name="T72" fmla="*/ 569440 w 34"/>
                  <a:gd name="T73" fmla="*/ 1117056 h 67"/>
                  <a:gd name="T74" fmla="*/ 655053 w 34"/>
                  <a:gd name="T75" fmla="*/ 1367075 h 67"/>
                  <a:gd name="T76" fmla="*/ 630977 w 34"/>
                  <a:gd name="T77" fmla="*/ 412198 h 67"/>
                  <a:gd name="T78" fmla="*/ 697404 w 34"/>
                  <a:gd name="T79" fmla="*/ 477463 h 67"/>
                  <a:gd name="T80" fmla="*/ 545361 w 34"/>
                  <a:gd name="T81" fmla="*/ 494859 h 67"/>
                  <a:gd name="T82" fmla="*/ 613260 w 34"/>
                  <a:gd name="T83" fmla="*/ 453588 h 67"/>
                  <a:gd name="T84" fmla="*/ 613260 w 34"/>
                  <a:gd name="T85" fmla="*/ 555062 h 67"/>
                  <a:gd name="T86" fmla="*/ 672735 w 34"/>
                  <a:gd name="T87" fmla="*/ 518683 h 67"/>
                  <a:gd name="T88" fmla="*/ 211522 w 34"/>
                  <a:gd name="T89" fmla="*/ 681020 h 67"/>
                  <a:gd name="T90" fmla="*/ 272469 w 34"/>
                  <a:gd name="T91" fmla="*/ 681020 h 67"/>
                  <a:gd name="T92" fmla="*/ 255331 w 34"/>
                  <a:gd name="T93" fmla="*/ 722289 h 67"/>
                  <a:gd name="T94" fmla="*/ 297138 w 34"/>
                  <a:gd name="T95" fmla="*/ 722289 h 67"/>
                  <a:gd name="T96" fmla="*/ 314699 w 34"/>
                  <a:gd name="T97" fmla="*/ 639762 h 67"/>
                  <a:gd name="T98" fmla="*/ 375597 w 34"/>
                  <a:gd name="T99" fmla="*/ 596333 h 67"/>
                  <a:gd name="T100" fmla="*/ 338896 w 34"/>
                  <a:gd name="T101" fmla="*/ 704892 h 67"/>
                  <a:gd name="T102" fmla="*/ 417408 w 34"/>
                  <a:gd name="T103" fmla="*/ 662052 h 67"/>
                  <a:gd name="T104" fmla="*/ 503565 w 34"/>
                  <a:gd name="T105" fmla="*/ 1015533 h 67"/>
                  <a:gd name="T106" fmla="*/ 545361 w 34"/>
                  <a:gd name="T107" fmla="*/ 1032525 h 67"/>
                  <a:gd name="T108" fmla="*/ 527679 w 34"/>
                  <a:gd name="T109" fmla="*/ 1056805 h 67"/>
                  <a:gd name="T110" fmla="*/ 503565 w 34"/>
                  <a:gd name="T111" fmla="*/ 1056805 h 67"/>
                  <a:gd name="T112" fmla="*/ 503565 w 34"/>
                  <a:gd name="T113" fmla="*/ 1015533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8" y="0"/>
                    </a:moveTo>
                    <a:lnTo>
                      <a:pt x="24" y="21"/>
                    </a:lnTo>
                    <a:lnTo>
                      <a:pt x="28" y="19"/>
                    </a:lnTo>
                    <a:lnTo>
                      <a:pt x="28" y="15"/>
                    </a:lnTo>
                    <a:lnTo>
                      <a:pt x="34" y="22"/>
                    </a:lnTo>
                    <a:lnTo>
                      <a:pt x="34" y="26"/>
                    </a:lnTo>
                    <a:lnTo>
                      <a:pt x="30" y="30"/>
                    </a:lnTo>
                    <a:cubicBezTo>
                      <a:pt x="30" y="30"/>
                      <a:pt x="32" y="35"/>
                      <a:pt x="31" y="38"/>
                    </a:cubicBezTo>
                    <a:cubicBezTo>
                      <a:pt x="31" y="42"/>
                      <a:pt x="27" y="47"/>
                      <a:pt x="28" y="49"/>
                    </a:cubicBezTo>
                    <a:cubicBezTo>
                      <a:pt x="28" y="50"/>
                      <a:pt x="32" y="67"/>
                      <a:pt x="32" y="67"/>
                    </a:cubicBezTo>
                    <a:lnTo>
                      <a:pt x="21" y="49"/>
                    </a:lnTo>
                    <a:cubicBezTo>
                      <a:pt x="21" y="49"/>
                      <a:pt x="24" y="41"/>
                      <a:pt x="24" y="40"/>
                    </a:cubicBezTo>
                    <a:cubicBezTo>
                      <a:pt x="23" y="38"/>
                      <a:pt x="21" y="35"/>
                      <a:pt x="21" y="35"/>
                    </a:cubicBezTo>
                    <a:lnTo>
                      <a:pt x="17" y="37"/>
                    </a:lnTo>
                    <a:lnTo>
                      <a:pt x="11" y="37"/>
                    </a:lnTo>
                    <a:lnTo>
                      <a:pt x="6" y="30"/>
                    </a:lnTo>
                    <a:lnTo>
                      <a:pt x="12" y="30"/>
                    </a:lnTo>
                    <a:lnTo>
                      <a:pt x="17" y="27"/>
                    </a:lnTo>
                    <a:lnTo>
                      <a:pt x="0" y="10"/>
                    </a:lnTo>
                    <a:lnTo>
                      <a:pt x="8" y="0"/>
                    </a:lnTo>
                    <a:close/>
                    <a:moveTo>
                      <a:pt x="9" y="4"/>
                    </a:moveTo>
                    <a:lnTo>
                      <a:pt x="4" y="10"/>
                    </a:lnTo>
                    <a:moveTo>
                      <a:pt x="10" y="7"/>
                    </a:moveTo>
                    <a:lnTo>
                      <a:pt x="17" y="18"/>
                    </a:lnTo>
                    <a:moveTo>
                      <a:pt x="8" y="9"/>
                    </a:moveTo>
                    <a:lnTo>
                      <a:pt x="16" y="19"/>
                    </a:lnTo>
                    <a:moveTo>
                      <a:pt x="6" y="12"/>
                    </a:moveTo>
                    <a:lnTo>
                      <a:pt x="15" y="20"/>
                    </a:lnTo>
                    <a:moveTo>
                      <a:pt x="23" y="24"/>
                    </a:moveTo>
                    <a:lnTo>
                      <a:pt x="27" y="31"/>
                    </a:lnTo>
                    <a:moveTo>
                      <a:pt x="21" y="25"/>
                    </a:moveTo>
                    <a:lnTo>
                      <a:pt x="25" y="32"/>
                    </a:lnTo>
                    <a:moveTo>
                      <a:pt x="19" y="26"/>
                    </a:moveTo>
                    <a:lnTo>
                      <a:pt x="24" y="33"/>
                    </a:lnTo>
                    <a:moveTo>
                      <a:pt x="27" y="36"/>
                    </a:moveTo>
                    <a:lnTo>
                      <a:pt x="25" y="46"/>
                    </a:lnTo>
                    <a:moveTo>
                      <a:pt x="27" y="54"/>
                    </a:moveTo>
                    <a:lnTo>
                      <a:pt x="31" y="66"/>
                    </a:lnTo>
                    <a:moveTo>
                      <a:pt x="30" y="20"/>
                    </a:moveTo>
                    <a:lnTo>
                      <a:pt x="33" y="23"/>
                    </a:lnTo>
                    <a:moveTo>
                      <a:pt x="26" y="24"/>
                    </a:moveTo>
                    <a:lnTo>
                      <a:pt x="29" y="22"/>
                    </a:lnTo>
                    <a:moveTo>
                      <a:pt x="29" y="27"/>
                    </a:moveTo>
                    <a:lnTo>
                      <a:pt x="32" y="25"/>
                    </a:lnTo>
                    <a:moveTo>
                      <a:pt x="10" y="33"/>
                    </a:moveTo>
                    <a:lnTo>
                      <a:pt x="13" y="33"/>
                    </a:lnTo>
                    <a:moveTo>
                      <a:pt x="12" y="35"/>
                    </a:moveTo>
                    <a:lnTo>
                      <a:pt x="14" y="35"/>
                    </a:lnTo>
                    <a:moveTo>
                      <a:pt x="15" y="31"/>
                    </a:moveTo>
                    <a:lnTo>
                      <a:pt x="18" y="29"/>
                    </a:lnTo>
                    <a:moveTo>
                      <a:pt x="16" y="34"/>
                    </a:moveTo>
                    <a:lnTo>
                      <a:pt x="20" y="32"/>
                    </a:lnTo>
                    <a:moveTo>
                      <a:pt x="24" y="49"/>
                    </a:moveTo>
                    <a:cubicBezTo>
                      <a:pt x="25" y="49"/>
                      <a:pt x="25" y="49"/>
                      <a:pt x="26" y="50"/>
                    </a:cubicBezTo>
                    <a:cubicBezTo>
                      <a:pt x="26" y="50"/>
                      <a:pt x="26" y="51"/>
                      <a:pt x="25" y="51"/>
                    </a:cubicBezTo>
                    <a:cubicBezTo>
                      <a:pt x="25" y="52"/>
                      <a:pt x="24" y="51"/>
                      <a:pt x="24" y="51"/>
                    </a:cubicBezTo>
                    <a:cubicBezTo>
                      <a:pt x="23" y="50"/>
                      <a:pt x="24" y="50"/>
                      <a:pt x="24" y="4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87" name="Freeform 50">
                <a:extLst>
                  <a:ext uri="{FF2B5EF4-FFF2-40B4-BE49-F238E27FC236}">
                    <a16:creationId xmlns:a16="http://schemas.microsoft.com/office/drawing/2014/main" xmlns="" id="{DE5E7C83-2D81-41C5-ADF7-3A3CFC57BFC2}"/>
                  </a:ext>
                </a:extLst>
              </p:cNvPr>
              <p:cNvSpPr>
                <a:spLocks noEditPoints="1"/>
              </p:cNvSpPr>
              <p:nvPr/>
            </p:nvSpPr>
            <p:spPr bwMode="auto">
              <a:xfrm>
                <a:off x="4165" y="2200"/>
                <a:ext cx="102" cy="242"/>
              </a:xfrm>
              <a:custGeom>
                <a:avLst/>
                <a:gdLst>
                  <a:gd name="T0" fmla="*/ 372986 w 29"/>
                  <a:gd name="T1" fmla="*/ 0 h 70"/>
                  <a:gd name="T2" fmla="*/ 465532 w 29"/>
                  <a:gd name="T3" fmla="*/ 549665 h 70"/>
                  <a:gd name="T4" fmla="*/ 558735 w 29"/>
                  <a:gd name="T5" fmla="*/ 530830 h 70"/>
                  <a:gd name="T6" fmla="*/ 632530 w 29"/>
                  <a:gd name="T7" fmla="*/ 473103 h 70"/>
                  <a:gd name="T8" fmla="*/ 679823 w 29"/>
                  <a:gd name="T9" fmla="*/ 655820 h 70"/>
                  <a:gd name="T10" fmla="*/ 606031 w 29"/>
                  <a:gd name="T11" fmla="*/ 732385 h 70"/>
                  <a:gd name="T12" fmla="*/ 465532 w 29"/>
                  <a:gd name="T13" fmla="*/ 756516 h 70"/>
                  <a:gd name="T14" fmla="*/ 420416 w 29"/>
                  <a:gd name="T15" fmla="*/ 920053 h 70"/>
                  <a:gd name="T16" fmla="*/ 213648 w 29"/>
                  <a:gd name="T17" fmla="*/ 1061778 h 70"/>
                  <a:gd name="T18" fmla="*/ 92598 w 29"/>
                  <a:gd name="T19" fmla="*/ 1429190 h 70"/>
                  <a:gd name="T20" fmla="*/ 73757 w 29"/>
                  <a:gd name="T21" fmla="*/ 1020794 h 70"/>
                  <a:gd name="T22" fmla="*/ 259421 w 29"/>
                  <a:gd name="T23" fmla="*/ 855345 h 70"/>
                  <a:gd name="T24" fmla="*/ 259421 w 29"/>
                  <a:gd name="T25" fmla="*/ 756516 h 70"/>
                  <a:gd name="T26" fmla="*/ 119530 w 29"/>
                  <a:gd name="T27" fmla="*/ 756516 h 70"/>
                  <a:gd name="T28" fmla="*/ 26327 w 29"/>
                  <a:gd name="T29" fmla="*/ 696804 h 70"/>
                  <a:gd name="T30" fmla="*/ 0 w 29"/>
                  <a:gd name="T31" fmla="*/ 507118 h 70"/>
                  <a:gd name="T32" fmla="*/ 119530 w 29"/>
                  <a:gd name="T33" fmla="*/ 571811 h 70"/>
                  <a:gd name="T34" fmla="*/ 259421 w 29"/>
                  <a:gd name="T35" fmla="*/ 571811 h 70"/>
                  <a:gd name="T36" fmla="*/ 119530 w 29"/>
                  <a:gd name="T37" fmla="*/ 100693 h 70"/>
                  <a:gd name="T38" fmla="*/ 372986 w 29"/>
                  <a:gd name="T39" fmla="*/ 0 h 70"/>
                  <a:gd name="T40" fmla="*/ 352006 w 29"/>
                  <a:gd name="T41" fmla="*/ 81979 h 70"/>
                  <a:gd name="T42" fmla="*/ 185626 w 29"/>
                  <a:gd name="T43" fmla="*/ 141688 h 70"/>
                  <a:gd name="T44" fmla="*/ 352006 w 29"/>
                  <a:gd name="T45" fmla="*/ 141688 h 70"/>
                  <a:gd name="T46" fmla="*/ 352006 w 29"/>
                  <a:gd name="T47" fmla="*/ 407988 h 70"/>
                  <a:gd name="T48" fmla="*/ 280387 w 29"/>
                  <a:gd name="T49" fmla="*/ 165400 h 70"/>
                  <a:gd name="T50" fmla="*/ 325690 w 29"/>
                  <a:gd name="T51" fmla="*/ 407988 h 70"/>
                  <a:gd name="T52" fmla="*/ 185626 w 29"/>
                  <a:gd name="T53" fmla="*/ 182707 h 70"/>
                  <a:gd name="T54" fmla="*/ 306851 w 29"/>
                  <a:gd name="T55" fmla="*/ 430086 h 70"/>
                  <a:gd name="T56" fmla="*/ 420416 w 29"/>
                  <a:gd name="T57" fmla="*/ 571811 h 70"/>
                  <a:gd name="T58" fmla="*/ 420416 w 29"/>
                  <a:gd name="T59" fmla="*/ 756516 h 70"/>
                  <a:gd name="T60" fmla="*/ 352006 w 29"/>
                  <a:gd name="T61" fmla="*/ 571811 h 70"/>
                  <a:gd name="T62" fmla="*/ 352006 w 29"/>
                  <a:gd name="T63" fmla="*/ 756516 h 70"/>
                  <a:gd name="T64" fmla="*/ 325690 w 29"/>
                  <a:gd name="T65" fmla="*/ 571811 h 70"/>
                  <a:gd name="T66" fmla="*/ 325690 w 29"/>
                  <a:gd name="T67" fmla="*/ 756516 h 70"/>
                  <a:gd name="T68" fmla="*/ 352006 w 29"/>
                  <a:gd name="T69" fmla="*/ 838074 h 70"/>
                  <a:gd name="T70" fmla="*/ 185626 w 29"/>
                  <a:gd name="T71" fmla="*/ 979799 h 70"/>
                  <a:gd name="T72" fmla="*/ 139891 w 29"/>
                  <a:gd name="T73" fmla="*/ 1162471 h 70"/>
                  <a:gd name="T74" fmla="*/ 92598 w 29"/>
                  <a:gd name="T75" fmla="*/ 1410473 h 70"/>
                  <a:gd name="T76" fmla="*/ 606031 w 29"/>
                  <a:gd name="T77" fmla="*/ 571811 h 70"/>
                  <a:gd name="T78" fmla="*/ 606031 w 29"/>
                  <a:gd name="T79" fmla="*/ 655820 h 70"/>
                  <a:gd name="T80" fmla="*/ 492031 w 29"/>
                  <a:gd name="T81" fmla="*/ 614825 h 70"/>
                  <a:gd name="T82" fmla="*/ 558735 w 29"/>
                  <a:gd name="T83" fmla="*/ 614825 h 70"/>
                  <a:gd name="T84" fmla="*/ 513000 w 29"/>
                  <a:gd name="T85" fmla="*/ 696804 h 70"/>
                  <a:gd name="T86" fmla="*/ 586757 w 29"/>
                  <a:gd name="T87" fmla="*/ 696804 h 70"/>
                  <a:gd name="T88" fmla="*/ 47430 w 29"/>
                  <a:gd name="T89" fmla="*/ 614825 h 70"/>
                  <a:gd name="T90" fmla="*/ 119530 w 29"/>
                  <a:gd name="T91" fmla="*/ 631644 h 70"/>
                  <a:gd name="T92" fmla="*/ 47430 w 29"/>
                  <a:gd name="T93" fmla="*/ 672673 h 70"/>
                  <a:gd name="T94" fmla="*/ 92598 w 29"/>
                  <a:gd name="T95" fmla="*/ 696804 h 70"/>
                  <a:gd name="T96" fmla="*/ 166823 w 29"/>
                  <a:gd name="T97" fmla="*/ 631644 h 70"/>
                  <a:gd name="T98" fmla="*/ 259421 w 29"/>
                  <a:gd name="T99" fmla="*/ 631644 h 70"/>
                  <a:gd name="T100" fmla="*/ 166823 w 29"/>
                  <a:gd name="T101" fmla="*/ 696804 h 70"/>
                  <a:gd name="T102" fmla="*/ 259421 w 29"/>
                  <a:gd name="T103" fmla="*/ 696804 h 70"/>
                  <a:gd name="T104" fmla="*/ 139891 w 29"/>
                  <a:gd name="T105" fmla="*/ 1038066 h 70"/>
                  <a:gd name="T106" fmla="*/ 166823 w 29"/>
                  <a:gd name="T107" fmla="*/ 1061778 h 70"/>
                  <a:gd name="T108" fmla="*/ 139891 w 29"/>
                  <a:gd name="T109" fmla="*/ 1080495 h 70"/>
                  <a:gd name="T110" fmla="*/ 119530 w 29"/>
                  <a:gd name="T111" fmla="*/ 1061778 h 70"/>
                  <a:gd name="T112" fmla="*/ 139891 w 29"/>
                  <a:gd name="T113" fmla="*/ 1038066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6" y="0"/>
                    </a:moveTo>
                    <a:lnTo>
                      <a:pt x="20" y="27"/>
                    </a:lnTo>
                    <a:lnTo>
                      <a:pt x="24" y="26"/>
                    </a:lnTo>
                    <a:lnTo>
                      <a:pt x="27" y="23"/>
                    </a:lnTo>
                    <a:lnTo>
                      <a:pt x="29" y="32"/>
                    </a:lnTo>
                    <a:lnTo>
                      <a:pt x="26" y="36"/>
                    </a:lnTo>
                    <a:lnTo>
                      <a:pt x="20" y="37"/>
                    </a:lnTo>
                    <a:cubicBezTo>
                      <a:pt x="20" y="37"/>
                      <a:pt x="20" y="42"/>
                      <a:pt x="18" y="45"/>
                    </a:cubicBezTo>
                    <a:cubicBezTo>
                      <a:pt x="15" y="48"/>
                      <a:pt x="9" y="51"/>
                      <a:pt x="9" y="52"/>
                    </a:cubicBezTo>
                    <a:cubicBezTo>
                      <a:pt x="9" y="53"/>
                      <a:pt x="4" y="70"/>
                      <a:pt x="4" y="70"/>
                    </a:cubicBezTo>
                    <a:lnTo>
                      <a:pt x="3" y="50"/>
                    </a:lnTo>
                    <a:cubicBezTo>
                      <a:pt x="3" y="50"/>
                      <a:pt x="10" y="44"/>
                      <a:pt x="11" y="42"/>
                    </a:cubicBezTo>
                    <a:cubicBezTo>
                      <a:pt x="11" y="41"/>
                      <a:pt x="11" y="37"/>
                      <a:pt x="11" y="37"/>
                    </a:cubicBezTo>
                    <a:lnTo>
                      <a:pt x="5" y="37"/>
                    </a:lnTo>
                    <a:lnTo>
                      <a:pt x="1" y="34"/>
                    </a:lnTo>
                    <a:lnTo>
                      <a:pt x="0" y="25"/>
                    </a:lnTo>
                    <a:lnTo>
                      <a:pt x="5" y="28"/>
                    </a:lnTo>
                    <a:lnTo>
                      <a:pt x="11" y="28"/>
                    </a:lnTo>
                    <a:lnTo>
                      <a:pt x="5" y="5"/>
                    </a:lnTo>
                    <a:lnTo>
                      <a:pt x="16" y="0"/>
                    </a:lnTo>
                    <a:close/>
                    <a:moveTo>
                      <a:pt x="15" y="4"/>
                    </a:moveTo>
                    <a:lnTo>
                      <a:pt x="8" y="7"/>
                    </a:lnTo>
                    <a:moveTo>
                      <a:pt x="15" y="7"/>
                    </a:moveTo>
                    <a:lnTo>
                      <a:pt x="15" y="20"/>
                    </a:lnTo>
                    <a:moveTo>
                      <a:pt x="12" y="8"/>
                    </a:moveTo>
                    <a:lnTo>
                      <a:pt x="14" y="20"/>
                    </a:lnTo>
                    <a:moveTo>
                      <a:pt x="8" y="9"/>
                    </a:moveTo>
                    <a:lnTo>
                      <a:pt x="13" y="21"/>
                    </a:lnTo>
                    <a:moveTo>
                      <a:pt x="18" y="28"/>
                    </a:moveTo>
                    <a:lnTo>
                      <a:pt x="18" y="37"/>
                    </a:lnTo>
                    <a:moveTo>
                      <a:pt x="15" y="28"/>
                    </a:moveTo>
                    <a:lnTo>
                      <a:pt x="15" y="37"/>
                    </a:lnTo>
                    <a:moveTo>
                      <a:pt x="14" y="28"/>
                    </a:moveTo>
                    <a:lnTo>
                      <a:pt x="14" y="37"/>
                    </a:lnTo>
                    <a:moveTo>
                      <a:pt x="15" y="41"/>
                    </a:moveTo>
                    <a:lnTo>
                      <a:pt x="8" y="48"/>
                    </a:lnTo>
                    <a:moveTo>
                      <a:pt x="6" y="57"/>
                    </a:moveTo>
                    <a:lnTo>
                      <a:pt x="4" y="69"/>
                    </a:lnTo>
                    <a:moveTo>
                      <a:pt x="26" y="28"/>
                    </a:moveTo>
                    <a:lnTo>
                      <a:pt x="26" y="32"/>
                    </a:lnTo>
                    <a:moveTo>
                      <a:pt x="21" y="30"/>
                    </a:moveTo>
                    <a:lnTo>
                      <a:pt x="24" y="30"/>
                    </a:lnTo>
                    <a:moveTo>
                      <a:pt x="22" y="34"/>
                    </a:moveTo>
                    <a:lnTo>
                      <a:pt x="25" y="34"/>
                    </a:lnTo>
                    <a:moveTo>
                      <a:pt x="2" y="30"/>
                    </a:moveTo>
                    <a:lnTo>
                      <a:pt x="5" y="31"/>
                    </a:lnTo>
                    <a:moveTo>
                      <a:pt x="2" y="33"/>
                    </a:moveTo>
                    <a:lnTo>
                      <a:pt x="4" y="34"/>
                    </a:lnTo>
                    <a:moveTo>
                      <a:pt x="7" y="31"/>
                    </a:moveTo>
                    <a:lnTo>
                      <a:pt x="11" y="31"/>
                    </a:lnTo>
                    <a:moveTo>
                      <a:pt x="7" y="34"/>
                    </a:moveTo>
                    <a:lnTo>
                      <a:pt x="11" y="34"/>
                    </a:lnTo>
                    <a:moveTo>
                      <a:pt x="6" y="51"/>
                    </a:moveTo>
                    <a:cubicBezTo>
                      <a:pt x="7" y="51"/>
                      <a:pt x="7" y="51"/>
                      <a:pt x="7" y="52"/>
                    </a:cubicBezTo>
                    <a:cubicBezTo>
                      <a:pt x="7" y="53"/>
                      <a:pt x="7" y="53"/>
                      <a:pt x="6" y="53"/>
                    </a:cubicBezTo>
                    <a:cubicBezTo>
                      <a:pt x="5" y="53"/>
                      <a:pt x="5" y="53"/>
                      <a:pt x="5" y="52"/>
                    </a:cubicBezTo>
                    <a:cubicBezTo>
                      <a:pt x="5" y="51"/>
                      <a:pt x="5" y="51"/>
                      <a:pt x="6" y="5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88" name="Freeform 51">
                <a:extLst>
                  <a:ext uri="{FF2B5EF4-FFF2-40B4-BE49-F238E27FC236}">
                    <a16:creationId xmlns:a16="http://schemas.microsoft.com/office/drawing/2014/main" xmlns="" id="{EDCABB72-42BA-4320-AC59-772B9D00B17A}"/>
                  </a:ext>
                </a:extLst>
              </p:cNvPr>
              <p:cNvSpPr>
                <a:spLocks noEditPoints="1"/>
              </p:cNvSpPr>
              <p:nvPr/>
            </p:nvSpPr>
            <p:spPr bwMode="auto">
              <a:xfrm>
                <a:off x="4061" y="2445"/>
                <a:ext cx="160" cy="193"/>
              </a:xfrm>
              <a:custGeom>
                <a:avLst/>
                <a:gdLst>
                  <a:gd name="T0" fmla="*/ 986084 w 46"/>
                  <a:gd name="T1" fmla="*/ 40361 h 56"/>
                  <a:gd name="T2" fmla="*/ 770334 w 46"/>
                  <a:gd name="T3" fmla="*/ 519311 h 56"/>
                  <a:gd name="T4" fmla="*/ 837541 w 46"/>
                  <a:gd name="T5" fmla="*/ 559686 h 56"/>
                  <a:gd name="T6" fmla="*/ 941903 w 46"/>
                  <a:gd name="T7" fmla="*/ 537819 h 56"/>
                  <a:gd name="T8" fmla="*/ 855217 w 46"/>
                  <a:gd name="T9" fmla="*/ 698788 h 56"/>
                  <a:gd name="T10" fmla="*/ 770334 w 46"/>
                  <a:gd name="T11" fmla="*/ 755647 h 56"/>
                  <a:gd name="T12" fmla="*/ 665976 w 46"/>
                  <a:gd name="T13" fmla="*/ 715723 h 56"/>
                  <a:gd name="T14" fmla="*/ 511711 w 46"/>
                  <a:gd name="T15" fmla="*/ 814467 h 56"/>
                  <a:gd name="T16" fmla="*/ 300922 w 46"/>
                  <a:gd name="T17" fmla="*/ 854828 h 56"/>
                  <a:gd name="T18" fmla="*/ 0 w 46"/>
                  <a:gd name="T19" fmla="*/ 1114406 h 56"/>
                  <a:gd name="T20" fmla="*/ 215871 w 46"/>
                  <a:gd name="T21" fmla="*/ 755647 h 56"/>
                  <a:gd name="T22" fmla="*/ 407350 w 46"/>
                  <a:gd name="T23" fmla="*/ 698788 h 56"/>
                  <a:gd name="T24" fmla="*/ 492219 w 46"/>
                  <a:gd name="T25" fmla="*/ 594678 h 56"/>
                  <a:gd name="T26" fmla="*/ 387861 w 46"/>
                  <a:gd name="T27" fmla="*/ 559686 h 56"/>
                  <a:gd name="T28" fmla="*/ 320703 w 46"/>
                  <a:gd name="T29" fmla="*/ 455577 h 56"/>
                  <a:gd name="T30" fmla="*/ 407350 w 46"/>
                  <a:gd name="T31" fmla="*/ 299939 h 56"/>
                  <a:gd name="T32" fmla="*/ 474543 w 46"/>
                  <a:gd name="T33" fmla="*/ 398717 h 56"/>
                  <a:gd name="T34" fmla="*/ 578904 w 46"/>
                  <a:gd name="T35" fmla="*/ 455577 h 56"/>
                  <a:gd name="T36" fmla="*/ 708139 w 46"/>
                  <a:gd name="T37" fmla="*/ 0 h 56"/>
                  <a:gd name="T38" fmla="*/ 986084 w 46"/>
                  <a:gd name="T39" fmla="*/ 40361 h 56"/>
                  <a:gd name="T40" fmla="*/ 924602 w 46"/>
                  <a:gd name="T41" fmla="*/ 80271 h 56"/>
                  <a:gd name="T42" fmla="*/ 750856 w 46"/>
                  <a:gd name="T43" fmla="*/ 56859 h 56"/>
                  <a:gd name="T44" fmla="*/ 880247 w 46"/>
                  <a:gd name="T45" fmla="*/ 139101 h 56"/>
                  <a:gd name="T46" fmla="*/ 750856 w 46"/>
                  <a:gd name="T47" fmla="*/ 375423 h 56"/>
                  <a:gd name="T48" fmla="*/ 813089 w 46"/>
                  <a:gd name="T49" fmla="*/ 120642 h 56"/>
                  <a:gd name="T50" fmla="*/ 708139 w 46"/>
                  <a:gd name="T51" fmla="*/ 358770 h 56"/>
                  <a:gd name="T52" fmla="*/ 725983 w 46"/>
                  <a:gd name="T53" fmla="*/ 120642 h 56"/>
                  <a:gd name="T54" fmla="*/ 683687 w 46"/>
                  <a:gd name="T55" fmla="*/ 358770 h 56"/>
                  <a:gd name="T56" fmla="*/ 708139 w 46"/>
                  <a:gd name="T57" fmla="*/ 519311 h 56"/>
                  <a:gd name="T58" fmla="*/ 596748 w 46"/>
                  <a:gd name="T59" fmla="*/ 675362 h 56"/>
                  <a:gd name="T60" fmla="*/ 665976 w 46"/>
                  <a:gd name="T61" fmla="*/ 495900 h 56"/>
                  <a:gd name="T62" fmla="*/ 578904 w 46"/>
                  <a:gd name="T63" fmla="*/ 658295 h 56"/>
                  <a:gd name="T64" fmla="*/ 621624 w 46"/>
                  <a:gd name="T65" fmla="*/ 479402 h 56"/>
                  <a:gd name="T66" fmla="*/ 536570 w 46"/>
                  <a:gd name="T67" fmla="*/ 635005 h 56"/>
                  <a:gd name="T68" fmla="*/ 511711 w 46"/>
                  <a:gd name="T69" fmla="*/ 739149 h 56"/>
                  <a:gd name="T70" fmla="*/ 300922 w 46"/>
                  <a:gd name="T71" fmla="*/ 774140 h 56"/>
                  <a:gd name="T72" fmla="*/ 171565 w 46"/>
                  <a:gd name="T73" fmla="*/ 894617 h 56"/>
                  <a:gd name="T74" fmla="*/ 17843 w 46"/>
                  <a:gd name="T75" fmla="*/ 1097505 h 56"/>
                  <a:gd name="T76" fmla="*/ 855217 w 46"/>
                  <a:gd name="T77" fmla="*/ 618503 h 56"/>
                  <a:gd name="T78" fmla="*/ 813089 w 46"/>
                  <a:gd name="T79" fmla="*/ 675362 h 56"/>
                  <a:gd name="T80" fmla="*/ 750856 w 46"/>
                  <a:gd name="T81" fmla="*/ 578142 h 56"/>
                  <a:gd name="T82" fmla="*/ 813089 w 46"/>
                  <a:gd name="T83" fmla="*/ 618503 h 56"/>
                  <a:gd name="T84" fmla="*/ 708139 w 46"/>
                  <a:gd name="T85" fmla="*/ 675362 h 56"/>
                  <a:gd name="T86" fmla="*/ 770334 w 46"/>
                  <a:gd name="T87" fmla="*/ 698788 h 56"/>
                  <a:gd name="T88" fmla="*/ 407350 w 46"/>
                  <a:gd name="T89" fmla="*/ 398717 h 56"/>
                  <a:gd name="T90" fmla="*/ 430191 w 46"/>
                  <a:gd name="T91" fmla="*/ 439041 h 56"/>
                  <a:gd name="T92" fmla="*/ 362984 w 46"/>
                  <a:gd name="T93" fmla="*/ 455577 h 56"/>
                  <a:gd name="T94" fmla="*/ 387861 w 46"/>
                  <a:gd name="T95" fmla="*/ 495900 h 56"/>
                  <a:gd name="T96" fmla="*/ 474543 w 46"/>
                  <a:gd name="T97" fmla="*/ 455577 h 56"/>
                  <a:gd name="T98" fmla="*/ 536570 w 46"/>
                  <a:gd name="T99" fmla="*/ 495900 h 56"/>
                  <a:gd name="T100" fmla="*/ 449513 w 46"/>
                  <a:gd name="T101" fmla="*/ 519311 h 56"/>
                  <a:gd name="T102" fmla="*/ 511711 w 46"/>
                  <a:gd name="T103" fmla="*/ 559686 h 56"/>
                  <a:gd name="T104" fmla="*/ 233764 w 46"/>
                  <a:gd name="T105" fmla="*/ 797969 h 56"/>
                  <a:gd name="T106" fmla="*/ 258626 w 46"/>
                  <a:gd name="T107" fmla="*/ 837758 h 56"/>
                  <a:gd name="T108" fmla="*/ 215871 w 46"/>
                  <a:gd name="T109" fmla="*/ 837758 h 56"/>
                  <a:gd name="T110" fmla="*/ 215871 w 46"/>
                  <a:gd name="T111" fmla="*/ 814467 h 56"/>
                  <a:gd name="T112" fmla="*/ 233764 w 46"/>
                  <a:gd name="T113" fmla="*/ 797969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46" y="2"/>
                    </a:moveTo>
                    <a:lnTo>
                      <a:pt x="36" y="26"/>
                    </a:lnTo>
                    <a:lnTo>
                      <a:pt x="39" y="28"/>
                    </a:lnTo>
                    <a:lnTo>
                      <a:pt x="44" y="27"/>
                    </a:lnTo>
                    <a:lnTo>
                      <a:pt x="40" y="35"/>
                    </a:lnTo>
                    <a:lnTo>
                      <a:pt x="36" y="38"/>
                    </a:lnTo>
                    <a:lnTo>
                      <a:pt x="31" y="36"/>
                    </a:lnTo>
                    <a:cubicBezTo>
                      <a:pt x="31" y="36"/>
                      <a:pt x="28" y="40"/>
                      <a:pt x="24" y="41"/>
                    </a:cubicBezTo>
                    <a:cubicBezTo>
                      <a:pt x="21" y="42"/>
                      <a:pt x="14" y="42"/>
                      <a:pt x="14" y="43"/>
                    </a:cubicBezTo>
                    <a:cubicBezTo>
                      <a:pt x="13" y="44"/>
                      <a:pt x="0" y="56"/>
                      <a:pt x="0" y="56"/>
                    </a:cubicBezTo>
                    <a:lnTo>
                      <a:pt x="10" y="38"/>
                    </a:lnTo>
                    <a:cubicBezTo>
                      <a:pt x="10" y="38"/>
                      <a:pt x="18" y="36"/>
                      <a:pt x="19" y="35"/>
                    </a:cubicBezTo>
                    <a:cubicBezTo>
                      <a:pt x="21" y="34"/>
                      <a:pt x="23" y="30"/>
                      <a:pt x="23" y="30"/>
                    </a:cubicBezTo>
                    <a:lnTo>
                      <a:pt x="18" y="28"/>
                    </a:lnTo>
                    <a:lnTo>
                      <a:pt x="15" y="23"/>
                    </a:lnTo>
                    <a:lnTo>
                      <a:pt x="19" y="15"/>
                    </a:lnTo>
                    <a:lnTo>
                      <a:pt x="22" y="20"/>
                    </a:lnTo>
                    <a:lnTo>
                      <a:pt x="27" y="23"/>
                    </a:lnTo>
                    <a:lnTo>
                      <a:pt x="33" y="0"/>
                    </a:lnTo>
                    <a:lnTo>
                      <a:pt x="46" y="2"/>
                    </a:lnTo>
                    <a:close/>
                    <a:moveTo>
                      <a:pt x="43" y="4"/>
                    </a:moveTo>
                    <a:lnTo>
                      <a:pt x="35" y="3"/>
                    </a:lnTo>
                    <a:moveTo>
                      <a:pt x="41" y="7"/>
                    </a:moveTo>
                    <a:lnTo>
                      <a:pt x="35" y="19"/>
                    </a:lnTo>
                    <a:moveTo>
                      <a:pt x="38" y="6"/>
                    </a:moveTo>
                    <a:lnTo>
                      <a:pt x="33" y="18"/>
                    </a:lnTo>
                    <a:moveTo>
                      <a:pt x="34" y="6"/>
                    </a:moveTo>
                    <a:lnTo>
                      <a:pt x="32" y="18"/>
                    </a:lnTo>
                    <a:moveTo>
                      <a:pt x="33" y="26"/>
                    </a:moveTo>
                    <a:lnTo>
                      <a:pt x="28" y="34"/>
                    </a:lnTo>
                    <a:moveTo>
                      <a:pt x="31" y="25"/>
                    </a:moveTo>
                    <a:lnTo>
                      <a:pt x="27" y="33"/>
                    </a:lnTo>
                    <a:moveTo>
                      <a:pt x="29" y="24"/>
                    </a:moveTo>
                    <a:lnTo>
                      <a:pt x="25" y="32"/>
                    </a:lnTo>
                    <a:moveTo>
                      <a:pt x="24" y="37"/>
                    </a:moveTo>
                    <a:lnTo>
                      <a:pt x="14" y="39"/>
                    </a:lnTo>
                    <a:moveTo>
                      <a:pt x="8" y="45"/>
                    </a:moveTo>
                    <a:lnTo>
                      <a:pt x="1" y="55"/>
                    </a:lnTo>
                    <a:moveTo>
                      <a:pt x="40" y="31"/>
                    </a:moveTo>
                    <a:lnTo>
                      <a:pt x="38" y="34"/>
                    </a:lnTo>
                    <a:moveTo>
                      <a:pt x="35" y="29"/>
                    </a:moveTo>
                    <a:lnTo>
                      <a:pt x="38" y="31"/>
                    </a:lnTo>
                    <a:moveTo>
                      <a:pt x="33" y="34"/>
                    </a:moveTo>
                    <a:lnTo>
                      <a:pt x="36" y="35"/>
                    </a:lnTo>
                    <a:moveTo>
                      <a:pt x="19" y="20"/>
                    </a:moveTo>
                    <a:lnTo>
                      <a:pt x="20" y="22"/>
                    </a:lnTo>
                    <a:moveTo>
                      <a:pt x="17" y="23"/>
                    </a:moveTo>
                    <a:lnTo>
                      <a:pt x="18" y="25"/>
                    </a:lnTo>
                    <a:moveTo>
                      <a:pt x="22" y="23"/>
                    </a:moveTo>
                    <a:lnTo>
                      <a:pt x="25" y="25"/>
                    </a:lnTo>
                    <a:moveTo>
                      <a:pt x="21" y="26"/>
                    </a:moveTo>
                    <a:lnTo>
                      <a:pt x="24" y="28"/>
                    </a:lnTo>
                    <a:moveTo>
                      <a:pt x="11" y="40"/>
                    </a:moveTo>
                    <a:cubicBezTo>
                      <a:pt x="12" y="41"/>
                      <a:pt x="12" y="41"/>
                      <a:pt x="12" y="42"/>
                    </a:cubicBezTo>
                    <a:cubicBezTo>
                      <a:pt x="11" y="42"/>
                      <a:pt x="11" y="43"/>
                      <a:pt x="10" y="42"/>
                    </a:cubicBezTo>
                    <a:cubicBezTo>
                      <a:pt x="10" y="42"/>
                      <a:pt x="9" y="41"/>
                      <a:pt x="10" y="41"/>
                    </a:cubicBezTo>
                    <a:cubicBezTo>
                      <a:pt x="10" y="40"/>
                      <a:pt x="11" y="40"/>
                      <a:pt x="11" y="4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89" name="Freeform 52">
                <a:extLst>
                  <a:ext uri="{FF2B5EF4-FFF2-40B4-BE49-F238E27FC236}">
                    <a16:creationId xmlns:a16="http://schemas.microsoft.com/office/drawing/2014/main" xmlns="" id="{54ED518B-C1FA-4AA9-912D-A116363E4483}"/>
                  </a:ext>
                </a:extLst>
              </p:cNvPr>
              <p:cNvSpPr>
                <a:spLocks noEditPoints="1"/>
              </p:cNvSpPr>
              <p:nvPr/>
            </p:nvSpPr>
            <p:spPr bwMode="auto">
              <a:xfrm>
                <a:off x="3858" y="2638"/>
                <a:ext cx="234" cy="118"/>
              </a:xfrm>
              <a:custGeom>
                <a:avLst/>
                <a:gdLst>
                  <a:gd name="T0" fmla="*/ 1482522 w 67"/>
                  <a:gd name="T1" fmla="*/ 169760 h 34"/>
                  <a:gd name="T2" fmla="*/ 1020090 w 67"/>
                  <a:gd name="T3" fmla="*/ 503565 h 34"/>
                  <a:gd name="T4" fmla="*/ 1065332 w 67"/>
                  <a:gd name="T5" fmla="*/ 589167 h 34"/>
                  <a:gd name="T6" fmla="*/ 1154158 w 67"/>
                  <a:gd name="T7" fmla="*/ 589167 h 34"/>
                  <a:gd name="T8" fmla="*/ 994657 w 67"/>
                  <a:gd name="T9" fmla="*/ 716544 h 34"/>
                  <a:gd name="T10" fmla="*/ 905664 w 67"/>
                  <a:gd name="T11" fmla="*/ 716544 h 34"/>
                  <a:gd name="T12" fmla="*/ 818462 w 67"/>
                  <a:gd name="T13" fmla="*/ 630977 h 34"/>
                  <a:gd name="T14" fmla="*/ 640678 w 67"/>
                  <a:gd name="T15" fmla="*/ 655053 h 34"/>
                  <a:gd name="T16" fmla="*/ 399050 w 67"/>
                  <a:gd name="T17" fmla="*/ 589167 h 34"/>
                  <a:gd name="T18" fmla="*/ 0 w 67"/>
                  <a:gd name="T19" fmla="*/ 672735 h 34"/>
                  <a:gd name="T20" fmla="*/ 399050 w 67"/>
                  <a:gd name="T21" fmla="*/ 442063 h 34"/>
                  <a:gd name="T22" fmla="*/ 595436 w 67"/>
                  <a:gd name="T23" fmla="*/ 503565 h 34"/>
                  <a:gd name="T24" fmla="*/ 709865 w 67"/>
                  <a:gd name="T25" fmla="*/ 442063 h 34"/>
                  <a:gd name="T26" fmla="*/ 666111 w 67"/>
                  <a:gd name="T27" fmla="*/ 358050 h 34"/>
                  <a:gd name="T28" fmla="*/ 666111 w 67"/>
                  <a:gd name="T29" fmla="*/ 230673 h 34"/>
                  <a:gd name="T30" fmla="*/ 818462 w 67"/>
                  <a:gd name="T31" fmla="*/ 127374 h 34"/>
                  <a:gd name="T32" fmla="*/ 818462 w 67"/>
                  <a:gd name="T33" fmla="*/ 255331 h 34"/>
                  <a:gd name="T34" fmla="*/ 887513 w 67"/>
                  <a:gd name="T35" fmla="*/ 358050 h 34"/>
                  <a:gd name="T36" fmla="*/ 1261131 w 67"/>
                  <a:gd name="T37" fmla="*/ 0 h 34"/>
                  <a:gd name="T38" fmla="*/ 1482522 w 67"/>
                  <a:gd name="T39" fmla="*/ 169760 h 34"/>
                  <a:gd name="T40" fmla="*/ 1393697 w 67"/>
                  <a:gd name="T41" fmla="*/ 188744 h 34"/>
                  <a:gd name="T42" fmla="*/ 1261131 w 67"/>
                  <a:gd name="T43" fmla="*/ 85616 h 34"/>
                  <a:gd name="T44" fmla="*/ 1330307 w 67"/>
                  <a:gd name="T45" fmla="*/ 211522 h 34"/>
                  <a:gd name="T46" fmla="*/ 1083483 w 67"/>
                  <a:gd name="T47" fmla="*/ 358050 h 34"/>
                  <a:gd name="T48" fmla="*/ 1286686 w 67"/>
                  <a:gd name="T49" fmla="*/ 169760 h 34"/>
                  <a:gd name="T50" fmla="*/ 1065332 w 67"/>
                  <a:gd name="T51" fmla="*/ 338896 h 34"/>
                  <a:gd name="T52" fmla="*/ 1217502 w 67"/>
                  <a:gd name="T53" fmla="*/ 127374 h 34"/>
                  <a:gd name="T54" fmla="*/ 1039851 w 67"/>
                  <a:gd name="T55" fmla="*/ 314699 h 34"/>
                  <a:gd name="T56" fmla="*/ 950906 w 67"/>
                  <a:gd name="T57" fmla="*/ 485882 h 34"/>
                  <a:gd name="T58" fmla="*/ 798687 w 67"/>
                  <a:gd name="T59" fmla="*/ 569440 h 34"/>
                  <a:gd name="T60" fmla="*/ 931268 w 67"/>
                  <a:gd name="T61" fmla="*/ 442063 h 34"/>
                  <a:gd name="T62" fmla="*/ 773255 w 67"/>
                  <a:gd name="T63" fmla="*/ 527679 h 34"/>
                  <a:gd name="T64" fmla="*/ 905664 w 67"/>
                  <a:gd name="T65" fmla="*/ 400266 h 34"/>
                  <a:gd name="T66" fmla="*/ 755107 w 67"/>
                  <a:gd name="T67" fmla="*/ 503565 h 34"/>
                  <a:gd name="T68" fmla="*/ 684432 w 67"/>
                  <a:gd name="T69" fmla="*/ 569440 h 34"/>
                  <a:gd name="T70" fmla="*/ 463030 w 67"/>
                  <a:gd name="T71" fmla="*/ 527679 h 34"/>
                  <a:gd name="T72" fmla="*/ 284795 w 67"/>
                  <a:gd name="T73" fmla="*/ 569440 h 34"/>
                  <a:gd name="T74" fmla="*/ 18151 w 67"/>
                  <a:gd name="T75" fmla="*/ 655053 h 34"/>
                  <a:gd name="T76" fmla="*/ 1039851 w 67"/>
                  <a:gd name="T77" fmla="*/ 630977 h 34"/>
                  <a:gd name="T78" fmla="*/ 976339 w 67"/>
                  <a:gd name="T79" fmla="*/ 697404 h 34"/>
                  <a:gd name="T80" fmla="*/ 950906 w 67"/>
                  <a:gd name="T81" fmla="*/ 545361 h 34"/>
                  <a:gd name="T82" fmla="*/ 994657 w 67"/>
                  <a:gd name="T83" fmla="*/ 613260 h 34"/>
                  <a:gd name="T84" fmla="*/ 887513 w 67"/>
                  <a:gd name="T85" fmla="*/ 613260 h 34"/>
                  <a:gd name="T86" fmla="*/ 931268 w 67"/>
                  <a:gd name="T87" fmla="*/ 672735 h 34"/>
                  <a:gd name="T88" fmla="*/ 755107 w 67"/>
                  <a:gd name="T89" fmla="*/ 211522 h 34"/>
                  <a:gd name="T90" fmla="*/ 755107 w 67"/>
                  <a:gd name="T91" fmla="*/ 272469 h 34"/>
                  <a:gd name="T92" fmla="*/ 709865 w 67"/>
                  <a:gd name="T93" fmla="*/ 255331 h 34"/>
                  <a:gd name="T94" fmla="*/ 709865 w 67"/>
                  <a:gd name="T95" fmla="*/ 297138 h 34"/>
                  <a:gd name="T96" fmla="*/ 798687 w 67"/>
                  <a:gd name="T97" fmla="*/ 314699 h 34"/>
                  <a:gd name="T98" fmla="*/ 843930 w 67"/>
                  <a:gd name="T99" fmla="*/ 375597 h 34"/>
                  <a:gd name="T100" fmla="*/ 729636 w 67"/>
                  <a:gd name="T101" fmla="*/ 338896 h 34"/>
                  <a:gd name="T102" fmla="*/ 773255 w 67"/>
                  <a:gd name="T103" fmla="*/ 417408 h 34"/>
                  <a:gd name="T104" fmla="*/ 399050 w 67"/>
                  <a:gd name="T105" fmla="*/ 503565 h 34"/>
                  <a:gd name="T106" fmla="*/ 373618 w 67"/>
                  <a:gd name="T107" fmla="*/ 545361 h 34"/>
                  <a:gd name="T108" fmla="*/ 355896 w 67"/>
                  <a:gd name="T109" fmla="*/ 527679 h 34"/>
                  <a:gd name="T110" fmla="*/ 355896 w 67"/>
                  <a:gd name="T111" fmla="*/ 503565 h 34"/>
                  <a:gd name="T112" fmla="*/ 399050 w 67"/>
                  <a:gd name="T113" fmla="*/ 503565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67" y="8"/>
                    </a:moveTo>
                    <a:lnTo>
                      <a:pt x="46" y="24"/>
                    </a:lnTo>
                    <a:lnTo>
                      <a:pt x="48" y="28"/>
                    </a:lnTo>
                    <a:lnTo>
                      <a:pt x="52" y="28"/>
                    </a:lnTo>
                    <a:lnTo>
                      <a:pt x="45" y="34"/>
                    </a:lnTo>
                    <a:lnTo>
                      <a:pt x="41" y="34"/>
                    </a:lnTo>
                    <a:lnTo>
                      <a:pt x="37" y="30"/>
                    </a:lnTo>
                    <a:cubicBezTo>
                      <a:pt x="37" y="30"/>
                      <a:pt x="32" y="32"/>
                      <a:pt x="29" y="31"/>
                    </a:cubicBezTo>
                    <a:cubicBezTo>
                      <a:pt x="25" y="31"/>
                      <a:pt x="20" y="27"/>
                      <a:pt x="18" y="28"/>
                    </a:cubicBezTo>
                    <a:cubicBezTo>
                      <a:pt x="17" y="28"/>
                      <a:pt x="0" y="32"/>
                      <a:pt x="0" y="32"/>
                    </a:cubicBezTo>
                    <a:lnTo>
                      <a:pt x="18" y="21"/>
                    </a:lnTo>
                    <a:cubicBezTo>
                      <a:pt x="18" y="21"/>
                      <a:pt x="26" y="24"/>
                      <a:pt x="27" y="24"/>
                    </a:cubicBezTo>
                    <a:cubicBezTo>
                      <a:pt x="29" y="23"/>
                      <a:pt x="32" y="21"/>
                      <a:pt x="32" y="21"/>
                    </a:cubicBezTo>
                    <a:lnTo>
                      <a:pt x="30" y="17"/>
                    </a:lnTo>
                    <a:lnTo>
                      <a:pt x="30" y="11"/>
                    </a:lnTo>
                    <a:lnTo>
                      <a:pt x="37" y="6"/>
                    </a:lnTo>
                    <a:lnTo>
                      <a:pt x="37" y="12"/>
                    </a:lnTo>
                    <a:lnTo>
                      <a:pt x="40" y="17"/>
                    </a:lnTo>
                    <a:lnTo>
                      <a:pt x="57" y="0"/>
                    </a:lnTo>
                    <a:lnTo>
                      <a:pt x="67" y="8"/>
                    </a:lnTo>
                    <a:close/>
                    <a:moveTo>
                      <a:pt x="63" y="9"/>
                    </a:moveTo>
                    <a:lnTo>
                      <a:pt x="57" y="4"/>
                    </a:lnTo>
                    <a:moveTo>
                      <a:pt x="60" y="10"/>
                    </a:moveTo>
                    <a:lnTo>
                      <a:pt x="49" y="17"/>
                    </a:lnTo>
                    <a:moveTo>
                      <a:pt x="58" y="8"/>
                    </a:moveTo>
                    <a:lnTo>
                      <a:pt x="48" y="16"/>
                    </a:lnTo>
                    <a:moveTo>
                      <a:pt x="55" y="6"/>
                    </a:moveTo>
                    <a:lnTo>
                      <a:pt x="47" y="15"/>
                    </a:lnTo>
                    <a:moveTo>
                      <a:pt x="43" y="23"/>
                    </a:moveTo>
                    <a:lnTo>
                      <a:pt x="36" y="27"/>
                    </a:lnTo>
                    <a:moveTo>
                      <a:pt x="42" y="21"/>
                    </a:moveTo>
                    <a:lnTo>
                      <a:pt x="35" y="25"/>
                    </a:lnTo>
                    <a:moveTo>
                      <a:pt x="41" y="19"/>
                    </a:moveTo>
                    <a:lnTo>
                      <a:pt x="34" y="24"/>
                    </a:lnTo>
                    <a:moveTo>
                      <a:pt x="31" y="27"/>
                    </a:moveTo>
                    <a:lnTo>
                      <a:pt x="21" y="25"/>
                    </a:lnTo>
                    <a:moveTo>
                      <a:pt x="13" y="27"/>
                    </a:moveTo>
                    <a:lnTo>
                      <a:pt x="1" y="31"/>
                    </a:lnTo>
                    <a:moveTo>
                      <a:pt x="47" y="30"/>
                    </a:moveTo>
                    <a:lnTo>
                      <a:pt x="44" y="33"/>
                    </a:lnTo>
                    <a:moveTo>
                      <a:pt x="43" y="26"/>
                    </a:moveTo>
                    <a:lnTo>
                      <a:pt x="45" y="29"/>
                    </a:lnTo>
                    <a:moveTo>
                      <a:pt x="40" y="29"/>
                    </a:moveTo>
                    <a:lnTo>
                      <a:pt x="42" y="32"/>
                    </a:lnTo>
                    <a:moveTo>
                      <a:pt x="34" y="10"/>
                    </a:moveTo>
                    <a:lnTo>
                      <a:pt x="34" y="13"/>
                    </a:lnTo>
                    <a:moveTo>
                      <a:pt x="32" y="12"/>
                    </a:moveTo>
                    <a:lnTo>
                      <a:pt x="32" y="14"/>
                    </a:lnTo>
                    <a:moveTo>
                      <a:pt x="36" y="15"/>
                    </a:moveTo>
                    <a:lnTo>
                      <a:pt x="38" y="18"/>
                    </a:lnTo>
                    <a:moveTo>
                      <a:pt x="33" y="16"/>
                    </a:moveTo>
                    <a:lnTo>
                      <a:pt x="35" y="20"/>
                    </a:lnTo>
                    <a:moveTo>
                      <a:pt x="18" y="24"/>
                    </a:moveTo>
                    <a:cubicBezTo>
                      <a:pt x="18" y="25"/>
                      <a:pt x="18" y="25"/>
                      <a:pt x="17" y="26"/>
                    </a:cubicBezTo>
                    <a:cubicBezTo>
                      <a:pt x="17" y="26"/>
                      <a:pt x="16" y="26"/>
                      <a:pt x="16" y="25"/>
                    </a:cubicBezTo>
                    <a:cubicBezTo>
                      <a:pt x="15" y="25"/>
                      <a:pt x="16" y="24"/>
                      <a:pt x="16" y="24"/>
                    </a:cubicBezTo>
                    <a:cubicBezTo>
                      <a:pt x="17" y="23"/>
                      <a:pt x="17" y="24"/>
                      <a:pt x="18" y="24"/>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90" name="Freeform 53">
                <a:extLst>
                  <a:ext uri="{FF2B5EF4-FFF2-40B4-BE49-F238E27FC236}">
                    <a16:creationId xmlns:a16="http://schemas.microsoft.com/office/drawing/2014/main" xmlns="" id="{EBD8249E-E7C6-457F-9FEF-ADE17545B7BF}"/>
                  </a:ext>
                </a:extLst>
              </p:cNvPr>
              <p:cNvSpPr>
                <a:spLocks noEditPoints="1"/>
              </p:cNvSpPr>
              <p:nvPr/>
            </p:nvSpPr>
            <p:spPr bwMode="auto">
              <a:xfrm>
                <a:off x="3628" y="2731"/>
                <a:ext cx="245" cy="100"/>
              </a:xfrm>
              <a:custGeom>
                <a:avLst/>
                <a:gdLst>
                  <a:gd name="T0" fmla="*/ 1577334 w 70"/>
                  <a:gd name="T1" fmla="*/ 319407 h 29"/>
                  <a:gd name="T2" fmla="*/ 972713 w 70"/>
                  <a:gd name="T3" fmla="*/ 400262 h 29"/>
                  <a:gd name="T4" fmla="*/ 991186 w 70"/>
                  <a:gd name="T5" fmla="*/ 480714 h 29"/>
                  <a:gd name="T6" fmla="*/ 1062614 w 70"/>
                  <a:gd name="T7" fmla="*/ 539666 h 29"/>
                  <a:gd name="T8" fmla="*/ 856730 w 70"/>
                  <a:gd name="T9" fmla="*/ 580097 h 29"/>
                  <a:gd name="T10" fmla="*/ 766825 w 70"/>
                  <a:gd name="T11" fmla="*/ 521141 h 29"/>
                  <a:gd name="T12" fmla="*/ 746417 w 70"/>
                  <a:gd name="T13" fmla="*/ 400262 h 29"/>
                  <a:gd name="T14" fmla="*/ 566209 w 70"/>
                  <a:gd name="T15" fmla="*/ 359834 h 29"/>
                  <a:gd name="T16" fmla="*/ 406542 w 70"/>
                  <a:gd name="T17" fmla="*/ 179834 h 29"/>
                  <a:gd name="T18" fmla="*/ 0 w 70"/>
                  <a:gd name="T19" fmla="*/ 80855 h 29"/>
                  <a:gd name="T20" fmla="*/ 450667 w 70"/>
                  <a:gd name="T21" fmla="*/ 56993 h 29"/>
                  <a:gd name="T22" fmla="*/ 630864 w 70"/>
                  <a:gd name="T23" fmla="*/ 220428 h 29"/>
                  <a:gd name="T24" fmla="*/ 746417 w 70"/>
                  <a:gd name="T25" fmla="*/ 220428 h 29"/>
                  <a:gd name="T26" fmla="*/ 746417 w 70"/>
                  <a:gd name="T27" fmla="*/ 98976 h 29"/>
                  <a:gd name="T28" fmla="*/ 810939 w 70"/>
                  <a:gd name="T29" fmla="*/ 16528 h 29"/>
                  <a:gd name="T30" fmla="*/ 1016823 w 70"/>
                  <a:gd name="T31" fmla="*/ 0 h 29"/>
                  <a:gd name="T32" fmla="*/ 947072 w 70"/>
                  <a:gd name="T33" fmla="*/ 98976 h 29"/>
                  <a:gd name="T34" fmla="*/ 947072 w 70"/>
                  <a:gd name="T35" fmla="*/ 220428 h 29"/>
                  <a:gd name="T36" fmla="*/ 1467011 w 70"/>
                  <a:gd name="T37" fmla="*/ 98976 h 29"/>
                  <a:gd name="T38" fmla="*/ 1577334 w 70"/>
                  <a:gd name="T39" fmla="*/ 319407 h 29"/>
                  <a:gd name="T40" fmla="*/ 1487419 w 70"/>
                  <a:gd name="T41" fmla="*/ 300869 h 29"/>
                  <a:gd name="T42" fmla="*/ 1422900 w 70"/>
                  <a:gd name="T43" fmla="*/ 162866 h 29"/>
                  <a:gd name="T44" fmla="*/ 1422900 w 70"/>
                  <a:gd name="T45" fmla="*/ 300869 h 29"/>
                  <a:gd name="T46" fmla="*/ 1127147 w 70"/>
                  <a:gd name="T47" fmla="*/ 300869 h 29"/>
                  <a:gd name="T48" fmla="*/ 1397088 w 70"/>
                  <a:gd name="T49" fmla="*/ 236955 h 29"/>
                  <a:gd name="T50" fmla="*/ 1127147 w 70"/>
                  <a:gd name="T51" fmla="*/ 278810 h 29"/>
                  <a:gd name="T52" fmla="*/ 1377145 w 70"/>
                  <a:gd name="T53" fmla="*/ 162866 h 29"/>
                  <a:gd name="T54" fmla="*/ 1106738 w 70"/>
                  <a:gd name="T55" fmla="*/ 260286 h 29"/>
                  <a:gd name="T56" fmla="*/ 947072 w 70"/>
                  <a:gd name="T57" fmla="*/ 359834 h 29"/>
                  <a:gd name="T58" fmla="*/ 746417 w 70"/>
                  <a:gd name="T59" fmla="*/ 359834 h 29"/>
                  <a:gd name="T60" fmla="*/ 947072 w 70"/>
                  <a:gd name="T61" fmla="*/ 300869 h 29"/>
                  <a:gd name="T62" fmla="*/ 746417 w 70"/>
                  <a:gd name="T63" fmla="*/ 300869 h 29"/>
                  <a:gd name="T64" fmla="*/ 947072 w 70"/>
                  <a:gd name="T65" fmla="*/ 278810 h 29"/>
                  <a:gd name="T66" fmla="*/ 746417 w 70"/>
                  <a:gd name="T67" fmla="*/ 278810 h 29"/>
                  <a:gd name="T68" fmla="*/ 656551 w 70"/>
                  <a:gd name="T69" fmla="*/ 300869 h 29"/>
                  <a:gd name="T70" fmla="*/ 496409 w 70"/>
                  <a:gd name="T71" fmla="*/ 162866 h 29"/>
                  <a:gd name="T72" fmla="*/ 296229 w 70"/>
                  <a:gd name="T73" fmla="*/ 120879 h 29"/>
                  <a:gd name="T74" fmla="*/ 25812 w 70"/>
                  <a:gd name="T75" fmla="*/ 80855 h 29"/>
                  <a:gd name="T76" fmla="*/ 947072 w 70"/>
                  <a:gd name="T77" fmla="*/ 521141 h 29"/>
                  <a:gd name="T78" fmla="*/ 856730 w 70"/>
                  <a:gd name="T79" fmla="*/ 521141 h 29"/>
                  <a:gd name="T80" fmla="*/ 900854 w 70"/>
                  <a:gd name="T81" fmla="*/ 416824 h 29"/>
                  <a:gd name="T82" fmla="*/ 900854 w 70"/>
                  <a:gd name="T83" fmla="*/ 480714 h 29"/>
                  <a:gd name="T84" fmla="*/ 810939 w 70"/>
                  <a:gd name="T85" fmla="*/ 440286 h 29"/>
                  <a:gd name="T86" fmla="*/ 810939 w 70"/>
                  <a:gd name="T87" fmla="*/ 499238 h 29"/>
                  <a:gd name="T88" fmla="*/ 900854 w 70"/>
                  <a:gd name="T89" fmla="*/ 40428 h 29"/>
                  <a:gd name="T90" fmla="*/ 882367 w 70"/>
                  <a:gd name="T91" fmla="*/ 98976 h 29"/>
                  <a:gd name="T92" fmla="*/ 836748 w 70"/>
                  <a:gd name="T93" fmla="*/ 40428 h 29"/>
                  <a:gd name="T94" fmla="*/ 810939 w 70"/>
                  <a:gd name="T95" fmla="*/ 80855 h 29"/>
                  <a:gd name="T96" fmla="*/ 882367 w 70"/>
                  <a:gd name="T97" fmla="*/ 139407 h 29"/>
                  <a:gd name="T98" fmla="*/ 882367 w 70"/>
                  <a:gd name="T99" fmla="*/ 220428 h 29"/>
                  <a:gd name="T100" fmla="*/ 810939 w 70"/>
                  <a:gd name="T101" fmla="*/ 139407 h 29"/>
                  <a:gd name="T102" fmla="*/ 810939 w 70"/>
                  <a:gd name="T103" fmla="*/ 220428 h 29"/>
                  <a:gd name="T104" fmla="*/ 432351 w 70"/>
                  <a:gd name="T105" fmla="*/ 120879 h 29"/>
                  <a:gd name="T106" fmla="*/ 406542 w 70"/>
                  <a:gd name="T107" fmla="*/ 139407 h 29"/>
                  <a:gd name="T108" fmla="*/ 386134 w 70"/>
                  <a:gd name="T109" fmla="*/ 120879 h 29"/>
                  <a:gd name="T110" fmla="*/ 406542 w 70"/>
                  <a:gd name="T111" fmla="*/ 98976 h 29"/>
                  <a:gd name="T112" fmla="*/ 432351 w 70"/>
                  <a:gd name="T113" fmla="*/ 120879 h 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
                  <a:gd name="T172" fmla="*/ 0 h 29"/>
                  <a:gd name="T173" fmla="*/ 70 w 70"/>
                  <a:gd name="T174" fmla="*/ 29 h 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 h="29">
                    <a:moveTo>
                      <a:pt x="70" y="16"/>
                    </a:moveTo>
                    <a:lnTo>
                      <a:pt x="43" y="20"/>
                    </a:lnTo>
                    <a:lnTo>
                      <a:pt x="44" y="24"/>
                    </a:lnTo>
                    <a:lnTo>
                      <a:pt x="47" y="27"/>
                    </a:lnTo>
                    <a:lnTo>
                      <a:pt x="38" y="29"/>
                    </a:lnTo>
                    <a:lnTo>
                      <a:pt x="34" y="26"/>
                    </a:lnTo>
                    <a:lnTo>
                      <a:pt x="33" y="20"/>
                    </a:lnTo>
                    <a:cubicBezTo>
                      <a:pt x="33" y="20"/>
                      <a:pt x="28" y="20"/>
                      <a:pt x="25" y="18"/>
                    </a:cubicBezTo>
                    <a:cubicBezTo>
                      <a:pt x="22" y="15"/>
                      <a:pt x="19" y="9"/>
                      <a:pt x="18" y="9"/>
                    </a:cubicBezTo>
                    <a:cubicBezTo>
                      <a:pt x="17" y="9"/>
                      <a:pt x="0" y="4"/>
                      <a:pt x="0" y="4"/>
                    </a:cubicBezTo>
                    <a:lnTo>
                      <a:pt x="20" y="3"/>
                    </a:lnTo>
                    <a:cubicBezTo>
                      <a:pt x="20" y="3"/>
                      <a:pt x="26" y="10"/>
                      <a:pt x="28" y="11"/>
                    </a:cubicBezTo>
                    <a:cubicBezTo>
                      <a:pt x="29" y="11"/>
                      <a:pt x="33" y="11"/>
                      <a:pt x="33" y="11"/>
                    </a:cubicBezTo>
                    <a:lnTo>
                      <a:pt x="33" y="5"/>
                    </a:lnTo>
                    <a:lnTo>
                      <a:pt x="36" y="1"/>
                    </a:lnTo>
                    <a:lnTo>
                      <a:pt x="45" y="0"/>
                    </a:lnTo>
                    <a:lnTo>
                      <a:pt x="42" y="5"/>
                    </a:lnTo>
                    <a:lnTo>
                      <a:pt x="42" y="11"/>
                    </a:lnTo>
                    <a:lnTo>
                      <a:pt x="65" y="5"/>
                    </a:lnTo>
                    <a:lnTo>
                      <a:pt x="70" y="16"/>
                    </a:lnTo>
                    <a:close/>
                    <a:moveTo>
                      <a:pt x="66" y="15"/>
                    </a:moveTo>
                    <a:lnTo>
                      <a:pt x="63" y="8"/>
                    </a:lnTo>
                    <a:moveTo>
                      <a:pt x="63" y="15"/>
                    </a:moveTo>
                    <a:lnTo>
                      <a:pt x="50" y="15"/>
                    </a:lnTo>
                    <a:moveTo>
                      <a:pt x="62" y="12"/>
                    </a:moveTo>
                    <a:lnTo>
                      <a:pt x="50" y="14"/>
                    </a:lnTo>
                    <a:moveTo>
                      <a:pt x="61" y="8"/>
                    </a:moveTo>
                    <a:lnTo>
                      <a:pt x="49" y="13"/>
                    </a:lnTo>
                    <a:moveTo>
                      <a:pt x="42" y="18"/>
                    </a:moveTo>
                    <a:lnTo>
                      <a:pt x="33" y="18"/>
                    </a:lnTo>
                    <a:moveTo>
                      <a:pt x="42" y="15"/>
                    </a:moveTo>
                    <a:lnTo>
                      <a:pt x="33" y="15"/>
                    </a:lnTo>
                    <a:moveTo>
                      <a:pt x="42" y="14"/>
                    </a:moveTo>
                    <a:lnTo>
                      <a:pt x="33" y="14"/>
                    </a:lnTo>
                    <a:moveTo>
                      <a:pt x="29" y="15"/>
                    </a:moveTo>
                    <a:lnTo>
                      <a:pt x="22" y="8"/>
                    </a:lnTo>
                    <a:moveTo>
                      <a:pt x="13" y="6"/>
                    </a:moveTo>
                    <a:lnTo>
                      <a:pt x="1" y="4"/>
                    </a:lnTo>
                    <a:moveTo>
                      <a:pt x="42" y="26"/>
                    </a:moveTo>
                    <a:lnTo>
                      <a:pt x="38" y="26"/>
                    </a:lnTo>
                    <a:moveTo>
                      <a:pt x="40" y="21"/>
                    </a:moveTo>
                    <a:lnTo>
                      <a:pt x="40" y="24"/>
                    </a:lnTo>
                    <a:moveTo>
                      <a:pt x="36" y="22"/>
                    </a:moveTo>
                    <a:lnTo>
                      <a:pt x="36" y="25"/>
                    </a:lnTo>
                    <a:moveTo>
                      <a:pt x="40" y="2"/>
                    </a:moveTo>
                    <a:lnTo>
                      <a:pt x="39" y="5"/>
                    </a:lnTo>
                    <a:moveTo>
                      <a:pt x="37" y="2"/>
                    </a:moveTo>
                    <a:lnTo>
                      <a:pt x="36" y="4"/>
                    </a:lnTo>
                    <a:moveTo>
                      <a:pt x="39" y="7"/>
                    </a:moveTo>
                    <a:lnTo>
                      <a:pt x="39" y="11"/>
                    </a:lnTo>
                    <a:moveTo>
                      <a:pt x="36" y="7"/>
                    </a:moveTo>
                    <a:lnTo>
                      <a:pt x="36" y="11"/>
                    </a:lnTo>
                    <a:moveTo>
                      <a:pt x="19" y="6"/>
                    </a:moveTo>
                    <a:cubicBezTo>
                      <a:pt x="19" y="7"/>
                      <a:pt x="19" y="7"/>
                      <a:pt x="18" y="7"/>
                    </a:cubicBezTo>
                    <a:cubicBezTo>
                      <a:pt x="17" y="7"/>
                      <a:pt x="17" y="7"/>
                      <a:pt x="17" y="6"/>
                    </a:cubicBezTo>
                    <a:cubicBezTo>
                      <a:pt x="17" y="5"/>
                      <a:pt x="17" y="5"/>
                      <a:pt x="18" y="5"/>
                    </a:cubicBezTo>
                    <a:cubicBezTo>
                      <a:pt x="19" y="5"/>
                      <a:pt x="19" y="5"/>
                      <a:pt x="19" y="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91" name="Freeform 54">
                <a:extLst>
                  <a:ext uri="{FF2B5EF4-FFF2-40B4-BE49-F238E27FC236}">
                    <a16:creationId xmlns:a16="http://schemas.microsoft.com/office/drawing/2014/main" xmlns="" id="{F343C270-011A-42BB-BCB0-9545B956BF54}"/>
                  </a:ext>
                </a:extLst>
              </p:cNvPr>
              <p:cNvSpPr>
                <a:spLocks noEditPoints="1"/>
              </p:cNvSpPr>
              <p:nvPr/>
            </p:nvSpPr>
            <p:spPr bwMode="auto">
              <a:xfrm>
                <a:off x="3429" y="2628"/>
                <a:ext cx="196" cy="159"/>
              </a:xfrm>
              <a:custGeom>
                <a:avLst/>
                <a:gdLst>
                  <a:gd name="T0" fmla="*/ 1217013 w 56"/>
                  <a:gd name="T1" fmla="*/ 937979 h 46"/>
                  <a:gd name="T2" fmla="*/ 676484 w 56"/>
                  <a:gd name="T3" fmla="*/ 731704 h 46"/>
                  <a:gd name="T4" fmla="*/ 630865 w 56"/>
                  <a:gd name="T5" fmla="*/ 796376 h 46"/>
                  <a:gd name="T6" fmla="*/ 656551 w 56"/>
                  <a:gd name="T7" fmla="*/ 895564 h 46"/>
                  <a:gd name="T8" fmla="*/ 476476 w 56"/>
                  <a:gd name="T9" fmla="*/ 813627 h 46"/>
                  <a:gd name="T10" fmla="*/ 406542 w 56"/>
                  <a:gd name="T11" fmla="*/ 731704 h 46"/>
                  <a:gd name="T12" fmla="*/ 450667 w 56"/>
                  <a:gd name="T13" fmla="*/ 631057 h 46"/>
                  <a:gd name="T14" fmla="*/ 342020 w 56"/>
                  <a:gd name="T15" fmla="*/ 489454 h 46"/>
                  <a:gd name="T16" fmla="*/ 296230 w 56"/>
                  <a:gd name="T17" fmla="*/ 283217 h 46"/>
                  <a:gd name="T18" fmla="*/ 0 w 56"/>
                  <a:gd name="T19" fmla="*/ 0 h 46"/>
                  <a:gd name="T20" fmla="*/ 406542 w 56"/>
                  <a:gd name="T21" fmla="*/ 206275 h 46"/>
                  <a:gd name="T22" fmla="*/ 476476 w 56"/>
                  <a:gd name="T23" fmla="*/ 388855 h 46"/>
                  <a:gd name="T24" fmla="*/ 586751 w 56"/>
                  <a:gd name="T25" fmla="*/ 472192 h 46"/>
                  <a:gd name="T26" fmla="*/ 630865 w 56"/>
                  <a:gd name="T27" fmla="*/ 365154 h 46"/>
                  <a:gd name="T28" fmla="*/ 746417 w 56"/>
                  <a:gd name="T29" fmla="*/ 306922 h 46"/>
                  <a:gd name="T30" fmla="*/ 926492 w 56"/>
                  <a:gd name="T31" fmla="*/ 388855 h 46"/>
                  <a:gd name="T32" fmla="*/ 810939 w 56"/>
                  <a:gd name="T33" fmla="*/ 448487 h 46"/>
                  <a:gd name="T34" fmla="*/ 746417 w 56"/>
                  <a:gd name="T35" fmla="*/ 547724 h 46"/>
                  <a:gd name="T36" fmla="*/ 1261127 w 56"/>
                  <a:gd name="T37" fmla="*/ 672024 h 46"/>
                  <a:gd name="T38" fmla="*/ 1217013 w 56"/>
                  <a:gd name="T39" fmla="*/ 937979 h 46"/>
                  <a:gd name="T40" fmla="*/ 1171261 w 56"/>
                  <a:gd name="T41" fmla="*/ 878299 h 46"/>
                  <a:gd name="T42" fmla="*/ 1197070 w 56"/>
                  <a:gd name="T43" fmla="*/ 712994 h 46"/>
                  <a:gd name="T44" fmla="*/ 1106739 w 56"/>
                  <a:gd name="T45" fmla="*/ 837332 h 46"/>
                  <a:gd name="T46" fmla="*/ 836748 w 56"/>
                  <a:gd name="T47" fmla="*/ 712994 h 46"/>
                  <a:gd name="T48" fmla="*/ 1127147 w 56"/>
                  <a:gd name="T49" fmla="*/ 772671 h 46"/>
                  <a:gd name="T50" fmla="*/ 856730 w 56"/>
                  <a:gd name="T51" fmla="*/ 672024 h 46"/>
                  <a:gd name="T52" fmla="*/ 1127147 w 56"/>
                  <a:gd name="T53" fmla="*/ 695729 h 46"/>
                  <a:gd name="T54" fmla="*/ 856730 w 56"/>
                  <a:gd name="T55" fmla="*/ 654762 h 46"/>
                  <a:gd name="T56" fmla="*/ 676484 w 56"/>
                  <a:gd name="T57" fmla="*/ 672024 h 46"/>
                  <a:gd name="T58" fmla="*/ 496409 w 56"/>
                  <a:gd name="T59" fmla="*/ 571380 h 46"/>
                  <a:gd name="T60" fmla="*/ 702293 w 56"/>
                  <a:gd name="T61" fmla="*/ 631057 h 46"/>
                  <a:gd name="T62" fmla="*/ 522095 w 56"/>
                  <a:gd name="T63" fmla="*/ 547724 h 46"/>
                  <a:gd name="T64" fmla="*/ 720608 w 56"/>
                  <a:gd name="T65" fmla="*/ 590090 h 46"/>
                  <a:gd name="T66" fmla="*/ 540533 w 56"/>
                  <a:gd name="T67" fmla="*/ 506754 h 46"/>
                  <a:gd name="T68" fmla="*/ 432351 w 56"/>
                  <a:gd name="T69" fmla="*/ 489454 h 46"/>
                  <a:gd name="T70" fmla="*/ 386134 w 56"/>
                  <a:gd name="T71" fmla="*/ 283217 h 46"/>
                  <a:gd name="T72" fmla="*/ 252105 w 56"/>
                  <a:gd name="T73" fmla="*/ 165305 h 46"/>
                  <a:gd name="T74" fmla="*/ 25812 w 56"/>
                  <a:gd name="T75" fmla="*/ 17265 h 46"/>
                  <a:gd name="T76" fmla="*/ 566209 w 56"/>
                  <a:gd name="T77" fmla="*/ 813627 h 46"/>
                  <a:gd name="T78" fmla="*/ 496409 w 56"/>
                  <a:gd name="T79" fmla="*/ 772671 h 46"/>
                  <a:gd name="T80" fmla="*/ 612427 w 56"/>
                  <a:gd name="T81" fmla="*/ 712994 h 46"/>
                  <a:gd name="T82" fmla="*/ 566209 w 56"/>
                  <a:gd name="T83" fmla="*/ 772671 h 46"/>
                  <a:gd name="T84" fmla="*/ 496409 w 56"/>
                  <a:gd name="T85" fmla="*/ 672024 h 46"/>
                  <a:gd name="T86" fmla="*/ 476476 w 56"/>
                  <a:gd name="T87" fmla="*/ 731704 h 46"/>
                  <a:gd name="T88" fmla="*/ 810939 w 56"/>
                  <a:gd name="T89" fmla="*/ 388855 h 46"/>
                  <a:gd name="T90" fmla="*/ 766826 w 56"/>
                  <a:gd name="T91" fmla="*/ 407520 h 46"/>
                  <a:gd name="T92" fmla="*/ 746417 w 56"/>
                  <a:gd name="T93" fmla="*/ 347889 h 46"/>
                  <a:gd name="T94" fmla="*/ 702293 w 56"/>
                  <a:gd name="T95" fmla="*/ 365154 h 46"/>
                  <a:gd name="T96" fmla="*/ 746417 w 56"/>
                  <a:gd name="T97" fmla="*/ 448487 h 46"/>
                  <a:gd name="T98" fmla="*/ 702293 w 56"/>
                  <a:gd name="T99" fmla="*/ 506754 h 46"/>
                  <a:gd name="T100" fmla="*/ 676484 w 56"/>
                  <a:gd name="T101" fmla="*/ 429812 h 46"/>
                  <a:gd name="T102" fmla="*/ 630865 w 56"/>
                  <a:gd name="T103" fmla="*/ 489454 h 46"/>
                  <a:gd name="T104" fmla="*/ 360322 w 56"/>
                  <a:gd name="T105" fmla="*/ 223540 h 46"/>
                  <a:gd name="T106" fmla="*/ 316211 w 56"/>
                  <a:gd name="T107" fmla="*/ 242247 h 46"/>
                  <a:gd name="T108" fmla="*/ 316211 w 56"/>
                  <a:gd name="T109" fmla="*/ 206275 h 46"/>
                  <a:gd name="T110" fmla="*/ 342020 w 56"/>
                  <a:gd name="T111" fmla="*/ 206275 h 46"/>
                  <a:gd name="T112" fmla="*/ 360322 w 56"/>
                  <a:gd name="T113" fmla="*/ 223540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
                  <a:gd name="T172" fmla="*/ 0 h 46"/>
                  <a:gd name="T173" fmla="*/ 56 w 56"/>
                  <a:gd name="T174" fmla="*/ 46 h 4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 h="46">
                    <a:moveTo>
                      <a:pt x="54" y="46"/>
                    </a:moveTo>
                    <a:lnTo>
                      <a:pt x="30" y="36"/>
                    </a:lnTo>
                    <a:lnTo>
                      <a:pt x="28" y="39"/>
                    </a:lnTo>
                    <a:lnTo>
                      <a:pt x="29" y="44"/>
                    </a:lnTo>
                    <a:lnTo>
                      <a:pt x="21" y="40"/>
                    </a:lnTo>
                    <a:lnTo>
                      <a:pt x="18" y="36"/>
                    </a:lnTo>
                    <a:lnTo>
                      <a:pt x="20" y="31"/>
                    </a:lnTo>
                    <a:cubicBezTo>
                      <a:pt x="20" y="31"/>
                      <a:pt x="16" y="28"/>
                      <a:pt x="15" y="24"/>
                    </a:cubicBezTo>
                    <a:cubicBezTo>
                      <a:pt x="14" y="21"/>
                      <a:pt x="14" y="14"/>
                      <a:pt x="13" y="14"/>
                    </a:cubicBezTo>
                    <a:cubicBezTo>
                      <a:pt x="12" y="13"/>
                      <a:pt x="0" y="0"/>
                      <a:pt x="0" y="0"/>
                    </a:cubicBezTo>
                    <a:lnTo>
                      <a:pt x="18" y="10"/>
                    </a:lnTo>
                    <a:cubicBezTo>
                      <a:pt x="18" y="10"/>
                      <a:pt x="20" y="18"/>
                      <a:pt x="21" y="19"/>
                    </a:cubicBezTo>
                    <a:cubicBezTo>
                      <a:pt x="22" y="21"/>
                      <a:pt x="26" y="23"/>
                      <a:pt x="26" y="23"/>
                    </a:cubicBezTo>
                    <a:lnTo>
                      <a:pt x="28" y="18"/>
                    </a:lnTo>
                    <a:lnTo>
                      <a:pt x="33" y="15"/>
                    </a:lnTo>
                    <a:lnTo>
                      <a:pt x="41" y="19"/>
                    </a:lnTo>
                    <a:lnTo>
                      <a:pt x="36" y="22"/>
                    </a:lnTo>
                    <a:lnTo>
                      <a:pt x="33" y="27"/>
                    </a:lnTo>
                    <a:lnTo>
                      <a:pt x="56" y="33"/>
                    </a:lnTo>
                    <a:lnTo>
                      <a:pt x="54" y="46"/>
                    </a:lnTo>
                    <a:close/>
                    <a:moveTo>
                      <a:pt x="52" y="43"/>
                    </a:moveTo>
                    <a:lnTo>
                      <a:pt x="53" y="35"/>
                    </a:lnTo>
                    <a:moveTo>
                      <a:pt x="49" y="41"/>
                    </a:moveTo>
                    <a:lnTo>
                      <a:pt x="37" y="35"/>
                    </a:lnTo>
                    <a:moveTo>
                      <a:pt x="50" y="38"/>
                    </a:moveTo>
                    <a:lnTo>
                      <a:pt x="38" y="33"/>
                    </a:lnTo>
                    <a:moveTo>
                      <a:pt x="50" y="34"/>
                    </a:moveTo>
                    <a:lnTo>
                      <a:pt x="38" y="32"/>
                    </a:lnTo>
                    <a:moveTo>
                      <a:pt x="30" y="33"/>
                    </a:moveTo>
                    <a:lnTo>
                      <a:pt x="22" y="28"/>
                    </a:lnTo>
                    <a:moveTo>
                      <a:pt x="31" y="31"/>
                    </a:moveTo>
                    <a:lnTo>
                      <a:pt x="23" y="27"/>
                    </a:lnTo>
                    <a:moveTo>
                      <a:pt x="32" y="29"/>
                    </a:moveTo>
                    <a:lnTo>
                      <a:pt x="24" y="25"/>
                    </a:lnTo>
                    <a:moveTo>
                      <a:pt x="19" y="24"/>
                    </a:moveTo>
                    <a:lnTo>
                      <a:pt x="17" y="14"/>
                    </a:lnTo>
                    <a:moveTo>
                      <a:pt x="11" y="8"/>
                    </a:moveTo>
                    <a:lnTo>
                      <a:pt x="1" y="1"/>
                    </a:lnTo>
                    <a:moveTo>
                      <a:pt x="25" y="40"/>
                    </a:moveTo>
                    <a:lnTo>
                      <a:pt x="22" y="38"/>
                    </a:lnTo>
                    <a:moveTo>
                      <a:pt x="27" y="35"/>
                    </a:moveTo>
                    <a:lnTo>
                      <a:pt x="25" y="38"/>
                    </a:lnTo>
                    <a:moveTo>
                      <a:pt x="22" y="33"/>
                    </a:moveTo>
                    <a:lnTo>
                      <a:pt x="21" y="36"/>
                    </a:lnTo>
                    <a:moveTo>
                      <a:pt x="36" y="19"/>
                    </a:moveTo>
                    <a:lnTo>
                      <a:pt x="34" y="20"/>
                    </a:lnTo>
                    <a:moveTo>
                      <a:pt x="33" y="17"/>
                    </a:moveTo>
                    <a:lnTo>
                      <a:pt x="31" y="18"/>
                    </a:lnTo>
                    <a:moveTo>
                      <a:pt x="33" y="22"/>
                    </a:moveTo>
                    <a:lnTo>
                      <a:pt x="31" y="25"/>
                    </a:lnTo>
                    <a:moveTo>
                      <a:pt x="30" y="21"/>
                    </a:moveTo>
                    <a:lnTo>
                      <a:pt x="28" y="24"/>
                    </a:lnTo>
                    <a:moveTo>
                      <a:pt x="16" y="11"/>
                    </a:moveTo>
                    <a:cubicBezTo>
                      <a:pt x="15" y="12"/>
                      <a:pt x="15" y="12"/>
                      <a:pt x="14" y="12"/>
                    </a:cubicBezTo>
                    <a:cubicBezTo>
                      <a:pt x="14" y="11"/>
                      <a:pt x="13" y="11"/>
                      <a:pt x="14" y="10"/>
                    </a:cubicBezTo>
                    <a:cubicBezTo>
                      <a:pt x="14" y="10"/>
                      <a:pt x="15" y="9"/>
                      <a:pt x="15" y="10"/>
                    </a:cubicBezTo>
                    <a:cubicBezTo>
                      <a:pt x="16" y="10"/>
                      <a:pt x="16" y="11"/>
                      <a:pt x="16" y="11"/>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92" name="Freeform 55">
                <a:extLst>
                  <a:ext uri="{FF2B5EF4-FFF2-40B4-BE49-F238E27FC236}">
                    <a16:creationId xmlns:a16="http://schemas.microsoft.com/office/drawing/2014/main" xmlns="" id="{325B3901-8342-42D3-8FBD-609A2C3C6266}"/>
                  </a:ext>
                </a:extLst>
              </p:cNvPr>
              <p:cNvSpPr>
                <a:spLocks noEditPoints="1"/>
              </p:cNvSpPr>
              <p:nvPr/>
            </p:nvSpPr>
            <p:spPr bwMode="auto">
              <a:xfrm>
                <a:off x="3311" y="2427"/>
                <a:ext cx="118" cy="232"/>
              </a:xfrm>
              <a:custGeom>
                <a:avLst/>
                <a:gdLst>
                  <a:gd name="T0" fmla="*/ 545361 w 34"/>
                  <a:gd name="T1" fmla="*/ 1384472 h 67"/>
                  <a:gd name="T2" fmla="*/ 211522 w 34"/>
                  <a:gd name="T3" fmla="*/ 949853 h 67"/>
                  <a:gd name="T4" fmla="*/ 127374 w 34"/>
                  <a:gd name="T5" fmla="*/ 991121 h 67"/>
                  <a:gd name="T6" fmla="*/ 127374 w 34"/>
                  <a:gd name="T7" fmla="*/ 1073783 h 67"/>
                  <a:gd name="T8" fmla="*/ 0 w 34"/>
                  <a:gd name="T9" fmla="*/ 930884 h 67"/>
                  <a:gd name="T10" fmla="*/ 0 w 34"/>
                  <a:gd name="T11" fmla="*/ 848223 h 67"/>
                  <a:gd name="T12" fmla="*/ 85616 w 34"/>
                  <a:gd name="T13" fmla="*/ 763692 h 67"/>
                  <a:gd name="T14" fmla="*/ 60947 w 34"/>
                  <a:gd name="T15" fmla="*/ 596333 h 67"/>
                  <a:gd name="T16" fmla="*/ 127374 w 34"/>
                  <a:gd name="T17" fmla="*/ 370341 h 67"/>
                  <a:gd name="T18" fmla="*/ 41807 w 34"/>
                  <a:gd name="T19" fmla="*/ 0 h 67"/>
                  <a:gd name="T20" fmla="*/ 272469 w 34"/>
                  <a:gd name="T21" fmla="*/ 370341 h 67"/>
                  <a:gd name="T22" fmla="*/ 211522 w 34"/>
                  <a:gd name="T23" fmla="*/ 555062 h 67"/>
                  <a:gd name="T24" fmla="*/ 272469 w 34"/>
                  <a:gd name="T25" fmla="*/ 662052 h 67"/>
                  <a:gd name="T26" fmla="*/ 358050 w 34"/>
                  <a:gd name="T27" fmla="*/ 620780 h 67"/>
                  <a:gd name="T28" fmla="*/ 485882 w 34"/>
                  <a:gd name="T29" fmla="*/ 620780 h 67"/>
                  <a:gd name="T30" fmla="*/ 589167 w 34"/>
                  <a:gd name="T31" fmla="*/ 763692 h 67"/>
                  <a:gd name="T32" fmla="*/ 461213 w 34"/>
                  <a:gd name="T33" fmla="*/ 763692 h 67"/>
                  <a:gd name="T34" fmla="*/ 358050 w 34"/>
                  <a:gd name="T35" fmla="*/ 829372 h 67"/>
                  <a:gd name="T36" fmla="*/ 716544 w 34"/>
                  <a:gd name="T37" fmla="*/ 1175842 h 67"/>
                  <a:gd name="T38" fmla="*/ 545361 w 34"/>
                  <a:gd name="T39" fmla="*/ 1384472 h 67"/>
                  <a:gd name="T40" fmla="*/ 527679 w 34"/>
                  <a:gd name="T41" fmla="*/ 1301226 h 67"/>
                  <a:gd name="T42" fmla="*/ 630977 w 34"/>
                  <a:gd name="T43" fmla="*/ 1175842 h 67"/>
                  <a:gd name="T44" fmla="*/ 503565 w 34"/>
                  <a:gd name="T45" fmla="*/ 1240985 h 67"/>
                  <a:gd name="T46" fmla="*/ 358050 w 34"/>
                  <a:gd name="T47" fmla="*/ 1015533 h 67"/>
                  <a:gd name="T48" fmla="*/ 545361 w 34"/>
                  <a:gd name="T49" fmla="*/ 1199713 h 67"/>
                  <a:gd name="T50" fmla="*/ 375597 w 34"/>
                  <a:gd name="T51" fmla="*/ 991121 h 67"/>
                  <a:gd name="T52" fmla="*/ 589167 w 34"/>
                  <a:gd name="T53" fmla="*/ 1134033 h 67"/>
                  <a:gd name="T54" fmla="*/ 400266 w 34"/>
                  <a:gd name="T55" fmla="*/ 972274 h 67"/>
                  <a:gd name="T56" fmla="*/ 230673 w 34"/>
                  <a:gd name="T57" fmla="*/ 889612 h 67"/>
                  <a:gd name="T58" fmla="*/ 145095 w 34"/>
                  <a:gd name="T59" fmla="*/ 746295 h 67"/>
                  <a:gd name="T60" fmla="*/ 272469 w 34"/>
                  <a:gd name="T61" fmla="*/ 865152 h 67"/>
                  <a:gd name="T62" fmla="*/ 188744 w 34"/>
                  <a:gd name="T63" fmla="*/ 722289 h 67"/>
                  <a:gd name="T64" fmla="*/ 314699 w 34"/>
                  <a:gd name="T65" fmla="*/ 848223 h 67"/>
                  <a:gd name="T66" fmla="*/ 211522 w 34"/>
                  <a:gd name="T67" fmla="*/ 704892 h 67"/>
                  <a:gd name="T68" fmla="*/ 145095 w 34"/>
                  <a:gd name="T69" fmla="*/ 639762 h 67"/>
                  <a:gd name="T70" fmla="*/ 188744 w 34"/>
                  <a:gd name="T71" fmla="*/ 436025 h 67"/>
                  <a:gd name="T72" fmla="*/ 145095 w 34"/>
                  <a:gd name="T73" fmla="*/ 268833 h 67"/>
                  <a:gd name="T74" fmla="*/ 60947 w 34"/>
                  <a:gd name="T75" fmla="*/ 17397 h 67"/>
                  <a:gd name="T76" fmla="*/ 85616 w 34"/>
                  <a:gd name="T77" fmla="*/ 972274 h 67"/>
                  <a:gd name="T78" fmla="*/ 17561 w 34"/>
                  <a:gd name="T79" fmla="*/ 906590 h 67"/>
                  <a:gd name="T80" fmla="*/ 169760 w 34"/>
                  <a:gd name="T81" fmla="*/ 889612 h 67"/>
                  <a:gd name="T82" fmla="*/ 103167 w 34"/>
                  <a:gd name="T83" fmla="*/ 930884 h 67"/>
                  <a:gd name="T84" fmla="*/ 103167 w 34"/>
                  <a:gd name="T85" fmla="*/ 829372 h 67"/>
                  <a:gd name="T86" fmla="*/ 41807 w 34"/>
                  <a:gd name="T87" fmla="*/ 865152 h 67"/>
                  <a:gd name="T88" fmla="*/ 503565 w 34"/>
                  <a:gd name="T89" fmla="*/ 704892 h 67"/>
                  <a:gd name="T90" fmla="*/ 442063 w 34"/>
                  <a:gd name="T91" fmla="*/ 704892 h 67"/>
                  <a:gd name="T92" fmla="*/ 461213 w 34"/>
                  <a:gd name="T93" fmla="*/ 662052 h 67"/>
                  <a:gd name="T94" fmla="*/ 417408 w 34"/>
                  <a:gd name="T95" fmla="*/ 662052 h 67"/>
                  <a:gd name="T96" fmla="*/ 400266 w 34"/>
                  <a:gd name="T97" fmla="*/ 746295 h 67"/>
                  <a:gd name="T98" fmla="*/ 338896 w 34"/>
                  <a:gd name="T99" fmla="*/ 787564 h 67"/>
                  <a:gd name="T100" fmla="*/ 375597 w 34"/>
                  <a:gd name="T101" fmla="*/ 681020 h 67"/>
                  <a:gd name="T102" fmla="*/ 297138 w 34"/>
                  <a:gd name="T103" fmla="*/ 722289 h 67"/>
                  <a:gd name="T104" fmla="*/ 211522 w 34"/>
                  <a:gd name="T105" fmla="*/ 370341 h 67"/>
                  <a:gd name="T106" fmla="*/ 169760 w 34"/>
                  <a:gd name="T107" fmla="*/ 351494 h 67"/>
                  <a:gd name="T108" fmla="*/ 188744 w 34"/>
                  <a:gd name="T109" fmla="*/ 327501 h 67"/>
                  <a:gd name="T110" fmla="*/ 211522 w 34"/>
                  <a:gd name="T111" fmla="*/ 327501 h 67"/>
                  <a:gd name="T112" fmla="*/ 211522 w 34"/>
                  <a:gd name="T113" fmla="*/ 370341 h 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67"/>
                  <a:gd name="T173" fmla="*/ 34 w 34"/>
                  <a:gd name="T174" fmla="*/ 67 h 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67">
                    <a:moveTo>
                      <a:pt x="26" y="67"/>
                    </a:moveTo>
                    <a:lnTo>
                      <a:pt x="10" y="46"/>
                    </a:lnTo>
                    <a:lnTo>
                      <a:pt x="6" y="48"/>
                    </a:lnTo>
                    <a:lnTo>
                      <a:pt x="6" y="52"/>
                    </a:lnTo>
                    <a:lnTo>
                      <a:pt x="0" y="45"/>
                    </a:lnTo>
                    <a:lnTo>
                      <a:pt x="0" y="41"/>
                    </a:lnTo>
                    <a:lnTo>
                      <a:pt x="4" y="37"/>
                    </a:lnTo>
                    <a:cubicBezTo>
                      <a:pt x="4" y="37"/>
                      <a:pt x="2" y="32"/>
                      <a:pt x="3" y="29"/>
                    </a:cubicBezTo>
                    <a:cubicBezTo>
                      <a:pt x="3" y="25"/>
                      <a:pt x="7" y="20"/>
                      <a:pt x="6" y="18"/>
                    </a:cubicBezTo>
                    <a:cubicBezTo>
                      <a:pt x="6" y="17"/>
                      <a:pt x="2" y="0"/>
                      <a:pt x="2" y="0"/>
                    </a:cubicBezTo>
                    <a:lnTo>
                      <a:pt x="13" y="18"/>
                    </a:lnTo>
                    <a:cubicBezTo>
                      <a:pt x="13" y="18"/>
                      <a:pt x="10" y="26"/>
                      <a:pt x="10" y="27"/>
                    </a:cubicBezTo>
                    <a:cubicBezTo>
                      <a:pt x="11" y="29"/>
                      <a:pt x="13" y="32"/>
                      <a:pt x="13" y="32"/>
                    </a:cubicBezTo>
                    <a:lnTo>
                      <a:pt x="17" y="30"/>
                    </a:lnTo>
                    <a:lnTo>
                      <a:pt x="23" y="30"/>
                    </a:lnTo>
                    <a:lnTo>
                      <a:pt x="28" y="37"/>
                    </a:lnTo>
                    <a:lnTo>
                      <a:pt x="22" y="37"/>
                    </a:lnTo>
                    <a:lnTo>
                      <a:pt x="17" y="40"/>
                    </a:lnTo>
                    <a:lnTo>
                      <a:pt x="34" y="57"/>
                    </a:lnTo>
                    <a:lnTo>
                      <a:pt x="26" y="67"/>
                    </a:lnTo>
                    <a:close/>
                    <a:moveTo>
                      <a:pt x="25" y="63"/>
                    </a:moveTo>
                    <a:lnTo>
                      <a:pt x="30" y="57"/>
                    </a:lnTo>
                    <a:moveTo>
                      <a:pt x="24" y="60"/>
                    </a:moveTo>
                    <a:lnTo>
                      <a:pt x="17" y="49"/>
                    </a:lnTo>
                    <a:moveTo>
                      <a:pt x="26" y="58"/>
                    </a:moveTo>
                    <a:lnTo>
                      <a:pt x="18" y="48"/>
                    </a:lnTo>
                    <a:moveTo>
                      <a:pt x="28" y="55"/>
                    </a:moveTo>
                    <a:lnTo>
                      <a:pt x="19" y="47"/>
                    </a:lnTo>
                    <a:moveTo>
                      <a:pt x="11" y="43"/>
                    </a:moveTo>
                    <a:lnTo>
                      <a:pt x="7" y="36"/>
                    </a:lnTo>
                    <a:moveTo>
                      <a:pt x="13" y="42"/>
                    </a:moveTo>
                    <a:lnTo>
                      <a:pt x="9" y="35"/>
                    </a:lnTo>
                    <a:moveTo>
                      <a:pt x="15" y="41"/>
                    </a:moveTo>
                    <a:lnTo>
                      <a:pt x="10" y="34"/>
                    </a:lnTo>
                    <a:moveTo>
                      <a:pt x="7" y="31"/>
                    </a:moveTo>
                    <a:lnTo>
                      <a:pt x="9" y="21"/>
                    </a:lnTo>
                    <a:moveTo>
                      <a:pt x="7" y="13"/>
                    </a:moveTo>
                    <a:lnTo>
                      <a:pt x="3" y="1"/>
                    </a:lnTo>
                    <a:moveTo>
                      <a:pt x="4" y="47"/>
                    </a:moveTo>
                    <a:lnTo>
                      <a:pt x="1" y="44"/>
                    </a:lnTo>
                    <a:moveTo>
                      <a:pt x="8" y="43"/>
                    </a:moveTo>
                    <a:lnTo>
                      <a:pt x="5" y="45"/>
                    </a:lnTo>
                    <a:moveTo>
                      <a:pt x="5" y="40"/>
                    </a:moveTo>
                    <a:lnTo>
                      <a:pt x="2" y="42"/>
                    </a:lnTo>
                    <a:moveTo>
                      <a:pt x="24" y="34"/>
                    </a:moveTo>
                    <a:lnTo>
                      <a:pt x="21" y="34"/>
                    </a:lnTo>
                    <a:moveTo>
                      <a:pt x="22" y="32"/>
                    </a:moveTo>
                    <a:lnTo>
                      <a:pt x="20" y="32"/>
                    </a:lnTo>
                    <a:moveTo>
                      <a:pt x="19" y="36"/>
                    </a:moveTo>
                    <a:lnTo>
                      <a:pt x="16" y="38"/>
                    </a:lnTo>
                    <a:moveTo>
                      <a:pt x="18" y="33"/>
                    </a:moveTo>
                    <a:lnTo>
                      <a:pt x="14" y="35"/>
                    </a:lnTo>
                    <a:moveTo>
                      <a:pt x="10" y="18"/>
                    </a:moveTo>
                    <a:cubicBezTo>
                      <a:pt x="9" y="18"/>
                      <a:pt x="9" y="18"/>
                      <a:pt x="8" y="17"/>
                    </a:cubicBezTo>
                    <a:cubicBezTo>
                      <a:pt x="8" y="17"/>
                      <a:pt x="8" y="16"/>
                      <a:pt x="9" y="16"/>
                    </a:cubicBezTo>
                    <a:cubicBezTo>
                      <a:pt x="9" y="15"/>
                      <a:pt x="10" y="16"/>
                      <a:pt x="10" y="16"/>
                    </a:cubicBezTo>
                    <a:cubicBezTo>
                      <a:pt x="11" y="17"/>
                      <a:pt x="10" y="17"/>
                      <a:pt x="10" y="18"/>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93" name="Freeform 56">
                <a:extLst>
                  <a:ext uri="{FF2B5EF4-FFF2-40B4-BE49-F238E27FC236}">
                    <a16:creationId xmlns:a16="http://schemas.microsoft.com/office/drawing/2014/main" xmlns="" id="{FEC26243-25BA-4563-B1F5-C8838945490A}"/>
                  </a:ext>
                </a:extLst>
              </p:cNvPr>
              <p:cNvSpPr>
                <a:spLocks noEditPoints="1"/>
              </p:cNvSpPr>
              <p:nvPr/>
            </p:nvSpPr>
            <p:spPr bwMode="auto">
              <a:xfrm>
                <a:off x="3234" y="2200"/>
                <a:ext cx="102" cy="242"/>
              </a:xfrm>
              <a:custGeom>
                <a:avLst/>
                <a:gdLst>
                  <a:gd name="T0" fmla="*/ 306851 w 29"/>
                  <a:gd name="T1" fmla="*/ 1429190 h 70"/>
                  <a:gd name="T2" fmla="*/ 213648 w 29"/>
                  <a:gd name="T3" fmla="*/ 879068 h 70"/>
                  <a:gd name="T4" fmla="*/ 119530 w 29"/>
                  <a:gd name="T5" fmla="*/ 896375 h 70"/>
                  <a:gd name="T6" fmla="*/ 47430 w 29"/>
                  <a:gd name="T7" fmla="*/ 956087 h 70"/>
                  <a:gd name="T8" fmla="*/ 0 w 29"/>
                  <a:gd name="T9" fmla="*/ 773366 h 70"/>
                  <a:gd name="T10" fmla="*/ 73757 w 29"/>
                  <a:gd name="T11" fmla="*/ 696804 h 70"/>
                  <a:gd name="T12" fmla="*/ 213648 w 29"/>
                  <a:gd name="T13" fmla="*/ 672673 h 70"/>
                  <a:gd name="T14" fmla="*/ 259421 w 29"/>
                  <a:gd name="T15" fmla="*/ 507118 h 70"/>
                  <a:gd name="T16" fmla="*/ 465532 w 29"/>
                  <a:gd name="T17" fmla="*/ 365392 h 70"/>
                  <a:gd name="T18" fmla="*/ 586757 w 29"/>
                  <a:gd name="T19" fmla="*/ 0 h 70"/>
                  <a:gd name="T20" fmla="*/ 606031 w 29"/>
                  <a:gd name="T21" fmla="*/ 407988 h 70"/>
                  <a:gd name="T22" fmla="*/ 420416 w 29"/>
                  <a:gd name="T23" fmla="*/ 571811 h 70"/>
                  <a:gd name="T24" fmla="*/ 420416 w 29"/>
                  <a:gd name="T25" fmla="*/ 672673 h 70"/>
                  <a:gd name="T26" fmla="*/ 558735 w 29"/>
                  <a:gd name="T27" fmla="*/ 672673 h 70"/>
                  <a:gd name="T28" fmla="*/ 652891 w 29"/>
                  <a:gd name="T29" fmla="*/ 732385 h 70"/>
                  <a:gd name="T30" fmla="*/ 679823 w 29"/>
                  <a:gd name="T31" fmla="*/ 920053 h 70"/>
                  <a:gd name="T32" fmla="*/ 558735 w 29"/>
                  <a:gd name="T33" fmla="*/ 855345 h 70"/>
                  <a:gd name="T34" fmla="*/ 420416 w 29"/>
                  <a:gd name="T35" fmla="*/ 855345 h 70"/>
                  <a:gd name="T36" fmla="*/ 558735 w 29"/>
                  <a:gd name="T37" fmla="*/ 1328459 h 70"/>
                  <a:gd name="T38" fmla="*/ 306851 w 29"/>
                  <a:gd name="T39" fmla="*/ 1429190 h 70"/>
                  <a:gd name="T40" fmla="*/ 325690 w 29"/>
                  <a:gd name="T41" fmla="*/ 1345191 h 70"/>
                  <a:gd name="T42" fmla="*/ 492031 w 29"/>
                  <a:gd name="T43" fmla="*/ 1287464 h 70"/>
                  <a:gd name="T44" fmla="*/ 325690 w 29"/>
                  <a:gd name="T45" fmla="*/ 1287464 h 70"/>
                  <a:gd name="T46" fmla="*/ 325690 w 29"/>
                  <a:gd name="T47" fmla="*/ 1020794 h 70"/>
                  <a:gd name="T48" fmla="*/ 399436 w 29"/>
                  <a:gd name="T49" fmla="*/ 1263212 h 70"/>
                  <a:gd name="T50" fmla="*/ 352006 w 29"/>
                  <a:gd name="T51" fmla="*/ 1020794 h 70"/>
                  <a:gd name="T52" fmla="*/ 492031 w 29"/>
                  <a:gd name="T53" fmla="*/ 1244495 h 70"/>
                  <a:gd name="T54" fmla="*/ 372986 w 29"/>
                  <a:gd name="T55" fmla="*/ 997071 h 70"/>
                  <a:gd name="T56" fmla="*/ 259421 w 29"/>
                  <a:gd name="T57" fmla="*/ 855345 h 70"/>
                  <a:gd name="T58" fmla="*/ 259421 w 29"/>
                  <a:gd name="T59" fmla="*/ 672673 h 70"/>
                  <a:gd name="T60" fmla="*/ 325690 w 29"/>
                  <a:gd name="T61" fmla="*/ 855345 h 70"/>
                  <a:gd name="T62" fmla="*/ 325690 w 29"/>
                  <a:gd name="T63" fmla="*/ 672673 h 70"/>
                  <a:gd name="T64" fmla="*/ 352006 w 29"/>
                  <a:gd name="T65" fmla="*/ 855345 h 70"/>
                  <a:gd name="T66" fmla="*/ 352006 w 29"/>
                  <a:gd name="T67" fmla="*/ 672673 h 70"/>
                  <a:gd name="T68" fmla="*/ 325690 w 29"/>
                  <a:gd name="T69" fmla="*/ 590660 h 70"/>
                  <a:gd name="T70" fmla="*/ 492031 w 29"/>
                  <a:gd name="T71" fmla="*/ 448972 h 70"/>
                  <a:gd name="T72" fmla="*/ 539327 w 29"/>
                  <a:gd name="T73" fmla="*/ 266131 h 70"/>
                  <a:gd name="T74" fmla="*/ 586757 w 29"/>
                  <a:gd name="T75" fmla="*/ 17272 h 70"/>
                  <a:gd name="T76" fmla="*/ 73757 w 29"/>
                  <a:gd name="T77" fmla="*/ 855345 h 70"/>
                  <a:gd name="T78" fmla="*/ 73757 w 29"/>
                  <a:gd name="T79" fmla="*/ 773366 h 70"/>
                  <a:gd name="T80" fmla="*/ 185626 w 29"/>
                  <a:gd name="T81" fmla="*/ 814361 h 70"/>
                  <a:gd name="T82" fmla="*/ 119530 w 29"/>
                  <a:gd name="T83" fmla="*/ 814361 h 70"/>
                  <a:gd name="T84" fmla="*/ 166823 w 29"/>
                  <a:gd name="T85" fmla="*/ 732385 h 70"/>
                  <a:gd name="T86" fmla="*/ 92598 w 29"/>
                  <a:gd name="T87" fmla="*/ 732385 h 70"/>
                  <a:gd name="T88" fmla="*/ 632530 w 29"/>
                  <a:gd name="T89" fmla="*/ 814361 h 70"/>
                  <a:gd name="T90" fmla="*/ 558735 w 29"/>
                  <a:gd name="T91" fmla="*/ 797093 h 70"/>
                  <a:gd name="T92" fmla="*/ 632530 w 29"/>
                  <a:gd name="T93" fmla="*/ 756516 h 70"/>
                  <a:gd name="T94" fmla="*/ 586757 w 29"/>
                  <a:gd name="T95" fmla="*/ 732385 h 70"/>
                  <a:gd name="T96" fmla="*/ 513000 w 29"/>
                  <a:gd name="T97" fmla="*/ 797093 h 70"/>
                  <a:gd name="T98" fmla="*/ 420416 w 29"/>
                  <a:gd name="T99" fmla="*/ 797093 h 70"/>
                  <a:gd name="T100" fmla="*/ 513000 w 29"/>
                  <a:gd name="T101" fmla="*/ 732385 h 70"/>
                  <a:gd name="T102" fmla="*/ 420416 w 29"/>
                  <a:gd name="T103" fmla="*/ 732385 h 70"/>
                  <a:gd name="T104" fmla="*/ 539327 w 29"/>
                  <a:gd name="T105" fmla="*/ 389105 h 70"/>
                  <a:gd name="T106" fmla="*/ 513000 w 29"/>
                  <a:gd name="T107" fmla="*/ 365392 h 70"/>
                  <a:gd name="T108" fmla="*/ 539327 w 29"/>
                  <a:gd name="T109" fmla="*/ 348110 h 70"/>
                  <a:gd name="T110" fmla="*/ 558735 w 29"/>
                  <a:gd name="T111" fmla="*/ 365392 h 70"/>
                  <a:gd name="T112" fmla="*/ 539327 w 29"/>
                  <a:gd name="T113" fmla="*/ 389105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
                  <a:gd name="T172" fmla="*/ 0 h 70"/>
                  <a:gd name="T173" fmla="*/ 29 w 29"/>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 h="70">
                    <a:moveTo>
                      <a:pt x="13" y="70"/>
                    </a:moveTo>
                    <a:lnTo>
                      <a:pt x="9" y="43"/>
                    </a:lnTo>
                    <a:lnTo>
                      <a:pt x="5" y="44"/>
                    </a:lnTo>
                    <a:lnTo>
                      <a:pt x="2" y="47"/>
                    </a:lnTo>
                    <a:lnTo>
                      <a:pt x="0" y="38"/>
                    </a:lnTo>
                    <a:lnTo>
                      <a:pt x="3" y="34"/>
                    </a:lnTo>
                    <a:lnTo>
                      <a:pt x="9" y="33"/>
                    </a:lnTo>
                    <a:cubicBezTo>
                      <a:pt x="9" y="33"/>
                      <a:pt x="9" y="28"/>
                      <a:pt x="11" y="25"/>
                    </a:cubicBezTo>
                    <a:cubicBezTo>
                      <a:pt x="14" y="22"/>
                      <a:pt x="20" y="19"/>
                      <a:pt x="20" y="18"/>
                    </a:cubicBezTo>
                    <a:cubicBezTo>
                      <a:pt x="20" y="17"/>
                      <a:pt x="25" y="0"/>
                      <a:pt x="25" y="0"/>
                    </a:cubicBezTo>
                    <a:lnTo>
                      <a:pt x="26" y="20"/>
                    </a:lnTo>
                    <a:cubicBezTo>
                      <a:pt x="26" y="20"/>
                      <a:pt x="19" y="26"/>
                      <a:pt x="18" y="28"/>
                    </a:cubicBezTo>
                    <a:cubicBezTo>
                      <a:pt x="18" y="29"/>
                      <a:pt x="18" y="33"/>
                      <a:pt x="18" y="33"/>
                    </a:cubicBezTo>
                    <a:lnTo>
                      <a:pt x="24" y="33"/>
                    </a:lnTo>
                    <a:lnTo>
                      <a:pt x="28" y="36"/>
                    </a:lnTo>
                    <a:lnTo>
                      <a:pt x="29" y="45"/>
                    </a:lnTo>
                    <a:lnTo>
                      <a:pt x="24" y="42"/>
                    </a:lnTo>
                    <a:lnTo>
                      <a:pt x="18" y="42"/>
                    </a:lnTo>
                    <a:lnTo>
                      <a:pt x="24" y="65"/>
                    </a:lnTo>
                    <a:lnTo>
                      <a:pt x="13" y="70"/>
                    </a:lnTo>
                    <a:close/>
                    <a:moveTo>
                      <a:pt x="14" y="66"/>
                    </a:moveTo>
                    <a:lnTo>
                      <a:pt x="21" y="63"/>
                    </a:lnTo>
                    <a:moveTo>
                      <a:pt x="14" y="63"/>
                    </a:moveTo>
                    <a:lnTo>
                      <a:pt x="14" y="50"/>
                    </a:lnTo>
                    <a:moveTo>
                      <a:pt x="17" y="62"/>
                    </a:moveTo>
                    <a:lnTo>
                      <a:pt x="15" y="50"/>
                    </a:lnTo>
                    <a:moveTo>
                      <a:pt x="21" y="61"/>
                    </a:moveTo>
                    <a:lnTo>
                      <a:pt x="16" y="49"/>
                    </a:lnTo>
                    <a:moveTo>
                      <a:pt x="11" y="42"/>
                    </a:moveTo>
                    <a:lnTo>
                      <a:pt x="11" y="33"/>
                    </a:lnTo>
                    <a:moveTo>
                      <a:pt x="14" y="42"/>
                    </a:moveTo>
                    <a:lnTo>
                      <a:pt x="14" y="33"/>
                    </a:lnTo>
                    <a:moveTo>
                      <a:pt x="15" y="42"/>
                    </a:moveTo>
                    <a:lnTo>
                      <a:pt x="15" y="33"/>
                    </a:lnTo>
                    <a:moveTo>
                      <a:pt x="14" y="29"/>
                    </a:moveTo>
                    <a:lnTo>
                      <a:pt x="21" y="22"/>
                    </a:lnTo>
                    <a:moveTo>
                      <a:pt x="23" y="13"/>
                    </a:moveTo>
                    <a:lnTo>
                      <a:pt x="25" y="1"/>
                    </a:lnTo>
                    <a:moveTo>
                      <a:pt x="3" y="42"/>
                    </a:moveTo>
                    <a:lnTo>
                      <a:pt x="3" y="38"/>
                    </a:lnTo>
                    <a:moveTo>
                      <a:pt x="8" y="40"/>
                    </a:moveTo>
                    <a:lnTo>
                      <a:pt x="5" y="40"/>
                    </a:lnTo>
                    <a:moveTo>
                      <a:pt x="7" y="36"/>
                    </a:moveTo>
                    <a:lnTo>
                      <a:pt x="4" y="36"/>
                    </a:lnTo>
                    <a:moveTo>
                      <a:pt x="27" y="40"/>
                    </a:moveTo>
                    <a:lnTo>
                      <a:pt x="24" y="39"/>
                    </a:lnTo>
                    <a:moveTo>
                      <a:pt x="27" y="37"/>
                    </a:moveTo>
                    <a:lnTo>
                      <a:pt x="25" y="36"/>
                    </a:lnTo>
                    <a:moveTo>
                      <a:pt x="22" y="39"/>
                    </a:moveTo>
                    <a:lnTo>
                      <a:pt x="18" y="39"/>
                    </a:lnTo>
                    <a:moveTo>
                      <a:pt x="22" y="36"/>
                    </a:moveTo>
                    <a:lnTo>
                      <a:pt x="18" y="36"/>
                    </a:lnTo>
                    <a:moveTo>
                      <a:pt x="23" y="19"/>
                    </a:moveTo>
                    <a:cubicBezTo>
                      <a:pt x="22" y="19"/>
                      <a:pt x="22" y="19"/>
                      <a:pt x="22" y="18"/>
                    </a:cubicBezTo>
                    <a:cubicBezTo>
                      <a:pt x="22" y="17"/>
                      <a:pt x="22" y="17"/>
                      <a:pt x="23" y="17"/>
                    </a:cubicBezTo>
                    <a:cubicBezTo>
                      <a:pt x="24" y="17"/>
                      <a:pt x="24" y="17"/>
                      <a:pt x="24" y="18"/>
                    </a:cubicBezTo>
                    <a:cubicBezTo>
                      <a:pt x="24" y="19"/>
                      <a:pt x="24" y="19"/>
                      <a:pt x="23" y="19"/>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94" name="Freeform 57">
                <a:extLst>
                  <a:ext uri="{FF2B5EF4-FFF2-40B4-BE49-F238E27FC236}">
                    <a16:creationId xmlns:a16="http://schemas.microsoft.com/office/drawing/2014/main" xmlns="" id="{C140071C-E2D9-4200-B387-6940A87FDBAE}"/>
                  </a:ext>
                </a:extLst>
              </p:cNvPr>
              <p:cNvSpPr>
                <a:spLocks noEditPoints="1"/>
              </p:cNvSpPr>
              <p:nvPr/>
            </p:nvSpPr>
            <p:spPr bwMode="auto">
              <a:xfrm>
                <a:off x="3280" y="2004"/>
                <a:ext cx="160" cy="193"/>
              </a:xfrm>
              <a:custGeom>
                <a:avLst/>
                <a:gdLst>
                  <a:gd name="T0" fmla="*/ 0 w 46"/>
                  <a:gd name="T1" fmla="*/ 1074080 h 56"/>
                  <a:gd name="T2" fmla="*/ 215871 w 46"/>
                  <a:gd name="T3" fmla="*/ 594678 h 56"/>
                  <a:gd name="T4" fmla="*/ 147117 w 46"/>
                  <a:gd name="T5" fmla="*/ 559686 h 56"/>
                  <a:gd name="T6" fmla="*/ 42296 w 46"/>
                  <a:gd name="T7" fmla="*/ 578142 h 56"/>
                  <a:gd name="T8" fmla="*/ 129235 w 46"/>
                  <a:gd name="T9" fmla="*/ 415784 h 56"/>
                  <a:gd name="T10" fmla="*/ 215871 w 46"/>
                  <a:gd name="T11" fmla="*/ 358770 h 56"/>
                  <a:gd name="T12" fmla="*/ 320703 w 46"/>
                  <a:gd name="T13" fmla="*/ 398717 h 56"/>
                  <a:gd name="T14" fmla="*/ 474543 w 46"/>
                  <a:gd name="T15" fmla="*/ 299939 h 56"/>
                  <a:gd name="T16" fmla="*/ 683687 w 46"/>
                  <a:gd name="T17" fmla="*/ 259578 h 56"/>
                  <a:gd name="T18" fmla="*/ 986084 w 46"/>
                  <a:gd name="T19" fmla="*/ 0 h 56"/>
                  <a:gd name="T20" fmla="*/ 770334 w 46"/>
                  <a:gd name="T21" fmla="*/ 358770 h 56"/>
                  <a:gd name="T22" fmla="*/ 578904 w 46"/>
                  <a:gd name="T23" fmla="*/ 415784 h 56"/>
                  <a:gd name="T24" fmla="*/ 492219 w 46"/>
                  <a:gd name="T25" fmla="*/ 519311 h 56"/>
                  <a:gd name="T26" fmla="*/ 596748 w 46"/>
                  <a:gd name="T27" fmla="*/ 559686 h 56"/>
                  <a:gd name="T28" fmla="*/ 665976 w 46"/>
                  <a:gd name="T29" fmla="*/ 658295 h 56"/>
                  <a:gd name="T30" fmla="*/ 578904 w 46"/>
                  <a:gd name="T31" fmla="*/ 814467 h 56"/>
                  <a:gd name="T32" fmla="*/ 511711 w 46"/>
                  <a:gd name="T33" fmla="*/ 715723 h 56"/>
                  <a:gd name="T34" fmla="*/ 407350 w 46"/>
                  <a:gd name="T35" fmla="*/ 658295 h 56"/>
                  <a:gd name="T36" fmla="*/ 277948 w 46"/>
                  <a:gd name="T37" fmla="*/ 1114406 h 56"/>
                  <a:gd name="T38" fmla="*/ 0 w 46"/>
                  <a:gd name="T39" fmla="*/ 1074080 h 56"/>
                  <a:gd name="T40" fmla="*/ 62063 w 46"/>
                  <a:gd name="T41" fmla="*/ 1033718 h 56"/>
                  <a:gd name="T42" fmla="*/ 233764 w 46"/>
                  <a:gd name="T43" fmla="*/ 1057547 h 56"/>
                  <a:gd name="T44" fmla="*/ 104358 w 46"/>
                  <a:gd name="T45" fmla="*/ 975470 h 56"/>
                  <a:gd name="T46" fmla="*/ 233764 w 46"/>
                  <a:gd name="T47" fmla="*/ 739149 h 56"/>
                  <a:gd name="T48" fmla="*/ 171565 w 46"/>
                  <a:gd name="T49" fmla="*/ 993929 h 56"/>
                  <a:gd name="T50" fmla="*/ 277948 w 46"/>
                  <a:gd name="T51" fmla="*/ 755647 h 56"/>
                  <a:gd name="T52" fmla="*/ 258626 w 46"/>
                  <a:gd name="T53" fmla="*/ 993929 h 56"/>
                  <a:gd name="T54" fmla="*/ 300922 w 46"/>
                  <a:gd name="T55" fmla="*/ 755647 h 56"/>
                  <a:gd name="T56" fmla="*/ 277948 w 46"/>
                  <a:gd name="T57" fmla="*/ 594678 h 56"/>
                  <a:gd name="T58" fmla="*/ 387861 w 46"/>
                  <a:gd name="T59" fmla="*/ 439041 h 56"/>
                  <a:gd name="T60" fmla="*/ 320703 w 46"/>
                  <a:gd name="T61" fmla="*/ 618503 h 56"/>
                  <a:gd name="T62" fmla="*/ 407350 w 46"/>
                  <a:gd name="T63" fmla="*/ 455577 h 56"/>
                  <a:gd name="T64" fmla="*/ 362984 w 46"/>
                  <a:gd name="T65" fmla="*/ 635005 h 56"/>
                  <a:gd name="T66" fmla="*/ 449513 w 46"/>
                  <a:gd name="T67" fmla="*/ 479402 h 56"/>
                  <a:gd name="T68" fmla="*/ 474543 w 46"/>
                  <a:gd name="T69" fmla="*/ 375423 h 56"/>
                  <a:gd name="T70" fmla="*/ 683687 w 46"/>
                  <a:gd name="T71" fmla="*/ 340431 h 56"/>
                  <a:gd name="T72" fmla="*/ 813089 w 46"/>
                  <a:gd name="T73" fmla="*/ 219255 h 56"/>
                  <a:gd name="T74" fmla="*/ 966776 w 46"/>
                  <a:gd name="T75" fmla="*/ 16498 h 56"/>
                  <a:gd name="T76" fmla="*/ 129235 w 46"/>
                  <a:gd name="T77" fmla="*/ 495900 h 56"/>
                  <a:gd name="T78" fmla="*/ 171565 w 46"/>
                  <a:gd name="T79" fmla="*/ 439041 h 56"/>
                  <a:gd name="T80" fmla="*/ 233764 w 46"/>
                  <a:gd name="T81" fmla="*/ 537819 h 56"/>
                  <a:gd name="T82" fmla="*/ 171565 w 46"/>
                  <a:gd name="T83" fmla="*/ 495900 h 56"/>
                  <a:gd name="T84" fmla="*/ 277948 w 46"/>
                  <a:gd name="T85" fmla="*/ 439041 h 56"/>
                  <a:gd name="T86" fmla="*/ 215871 w 46"/>
                  <a:gd name="T87" fmla="*/ 415784 h 56"/>
                  <a:gd name="T88" fmla="*/ 578904 w 46"/>
                  <a:gd name="T89" fmla="*/ 715723 h 56"/>
                  <a:gd name="T90" fmla="*/ 554466 w 46"/>
                  <a:gd name="T91" fmla="*/ 675362 h 56"/>
                  <a:gd name="T92" fmla="*/ 621624 w 46"/>
                  <a:gd name="T93" fmla="*/ 658295 h 56"/>
                  <a:gd name="T94" fmla="*/ 596748 w 46"/>
                  <a:gd name="T95" fmla="*/ 618503 h 56"/>
                  <a:gd name="T96" fmla="*/ 511711 w 46"/>
                  <a:gd name="T97" fmla="*/ 658295 h 56"/>
                  <a:gd name="T98" fmla="*/ 449513 w 46"/>
                  <a:gd name="T99" fmla="*/ 618503 h 56"/>
                  <a:gd name="T100" fmla="*/ 536570 w 46"/>
                  <a:gd name="T101" fmla="*/ 594678 h 56"/>
                  <a:gd name="T102" fmla="*/ 474543 w 46"/>
                  <a:gd name="T103" fmla="*/ 559686 h 56"/>
                  <a:gd name="T104" fmla="*/ 750856 w 46"/>
                  <a:gd name="T105" fmla="*/ 318447 h 56"/>
                  <a:gd name="T106" fmla="*/ 725983 w 46"/>
                  <a:gd name="T107" fmla="*/ 276648 h 56"/>
                  <a:gd name="T108" fmla="*/ 770334 w 46"/>
                  <a:gd name="T109" fmla="*/ 276648 h 56"/>
                  <a:gd name="T110" fmla="*/ 770334 w 46"/>
                  <a:gd name="T111" fmla="*/ 299939 h 56"/>
                  <a:gd name="T112" fmla="*/ 750856 w 46"/>
                  <a:gd name="T113" fmla="*/ 318447 h 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
                  <a:gd name="T172" fmla="*/ 0 h 56"/>
                  <a:gd name="T173" fmla="*/ 46 w 46"/>
                  <a:gd name="T174" fmla="*/ 56 h 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 h="56">
                    <a:moveTo>
                      <a:pt x="0" y="54"/>
                    </a:moveTo>
                    <a:lnTo>
                      <a:pt x="10" y="30"/>
                    </a:lnTo>
                    <a:lnTo>
                      <a:pt x="7" y="28"/>
                    </a:lnTo>
                    <a:lnTo>
                      <a:pt x="2" y="29"/>
                    </a:lnTo>
                    <a:lnTo>
                      <a:pt x="6" y="21"/>
                    </a:lnTo>
                    <a:lnTo>
                      <a:pt x="10" y="18"/>
                    </a:lnTo>
                    <a:lnTo>
                      <a:pt x="15" y="20"/>
                    </a:lnTo>
                    <a:cubicBezTo>
                      <a:pt x="15" y="20"/>
                      <a:pt x="18" y="16"/>
                      <a:pt x="22" y="15"/>
                    </a:cubicBezTo>
                    <a:cubicBezTo>
                      <a:pt x="25" y="14"/>
                      <a:pt x="32" y="14"/>
                      <a:pt x="32" y="13"/>
                    </a:cubicBezTo>
                    <a:cubicBezTo>
                      <a:pt x="33" y="12"/>
                      <a:pt x="46" y="0"/>
                      <a:pt x="46" y="0"/>
                    </a:cubicBezTo>
                    <a:lnTo>
                      <a:pt x="36" y="18"/>
                    </a:lnTo>
                    <a:cubicBezTo>
                      <a:pt x="36" y="18"/>
                      <a:pt x="28" y="20"/>
                      <a:pt x="27" y="21"/>
                    </a:cubicBezTo>
                    <a:cubicBezTo>
                      <a:pt x="25" y="22"/>
                      <a:pt x="23" y="26"/>
                      <a:pt x="23" y="26"/>
                    </a:cubicBezTo>
                    <a:lnTo>
                      <a:pt x="28" y="28"/>
                    </a:lnTo>
                    <a:lnTo>
                      <a:pt x="31" y="33"/>
                    </a:lnTo>
                    <a:lnTo>
                      <a:pt x="27" y="41"/>
                    </a:lnTo>
                    <a:lnTo>
                      <a:pt x="24" y="36"/>
                    </a:lnTo>
                    <a:lnTo>
                      <a:pt x="19" y="33"/>
                    </a:lnTo>
                    <a:lnTo>
                      <a:pt x="13" y="56"/>
                    </a:lnTo>
                    <a:lnTo>
                      <a:pt x="0" y="54"/>
                    </a:lnTo>
                    <a:close/>
                    <a:moveTo>
                      <a:pt x="3" y="52"/>
                    </a:moveTo>
                    <a:lnTo>
                      <a:pt x="11" y="53"/>
                    </a:lnTo>
                    <a:moveTo>
                      <a:pt x="5" y="49"/>
                    </a:moveTo>
                    <a:lnTo>
                      <a:pt x="11" y="37"/>
                    </a:lnTo>
                    <a:moveTo>
                      <a:pt x="8" y="50"/>
                    </a:moveTo>
                    <a:lnTo>
                      <a:pt x="13" y="38"/>
                    </a:lnTo>
                    <a:moveTo>
                      <a:pt x="12" y="50"/>
                    </a:moveTo>
                    <a:lnTo>
                      <a:pt x="14" y="38"/>
                    </a:lnTo>
                    <a:moveTo>
                      <a:pt x="13" y="30"/>
                    </a:moveTo>
                    <a:lnTo>
                      <a:pt x="18" y="22"/>
                    </a:lnTo>
                    <a:moveTo>
                      <a:pt x="15" y="31"/>
                    </a:moveTo>
                    <a:lnTo>
                      <a:pt x="19" y="23"/>
                    </a:lnTo>
                    <a:moveTo>
                      <a:pt x="17" y="32"/>
                    </a:moveTo>
                    <a:lnTo>
                      <a:pt x="21" y="24"/>
                    </a:lnTo>
                    <a:moveTo>
                      <a:pt x="22" y="19"/>
                    </a:moveTo>
                    <a:lnTo>
                      <a:pt x="32" y="17"/>
                    </a:lnTo>
                    <a:moveTo>
                      <a:pt x="38" y="11"/>
                    </a:moveTo>
                    <a:lnTo>
                      <a:pt x="45" y="1"/>
                    </a:lnTo>
                    <a:moveTo>
                      <a:pt x="6" y="25"/>
                    </a:moveTo>
                    <a:lnTo>
                      <a:pt x="8" y="22"/>
                    </a:lnTo>
                    <a:moveTo>
                      <a:pt x="11" y="27"/>
                    </a:moveTo>
                    <a:lnTo>
                      <a:pt x="8" y="25"/>
                    </a:lnTo>
                    <a:moveTo>
                      <a:pt x="13" y="22"/>
                    </a:moveTo>
                    <a:lnTo>
                      <a:pt x="10" y="21"/>
                    </a:lnTo>
                    <a:moveTo>
                      <a:pt x="27" y="36"/>
                    </a:moveTo>
                    <a:lnTo>
                      <a:pt x="26" y="34"/>
                    </a:lnTo>
                    <a:moveTo>
                      <a:pt x="29" y="33"/>
                    </a:moveTo>
                    <a:lnTo>
                      <a:pt x="28" y="31"/>
                    </a:lnTo>
                    <a:moveTo>
                      <a:pt x="24" y="33"/>
                    </a:moveTo>
                    <a:lnTo>
                      <a:pt x="21" y="31"/>
                    </a:lnTo>
                    <a:moveTo>
                      <a:pt x="25" y="30"/>
                    </a:moveTo>
                    <a:lnTo>
                      <a:pt x="22" y="28"/>
                    </a:lnTo>
                    <a:moveTo>
                      <a:pt x="35" y="16"/>
                    </a:moveTo>
                    <a:cubicBezTo>
                      <a:pt x="34" y="15"/>
                      <a:pt x="34" y="15"/>
                      <a:pt x="34" y="14"/>
                    </a:cubicBezTo>
                    <a:cubicBezTo>
                      <a:pt x="35" y="14"/>
                      <a:pt x="35" y="13"/>
                      <a:pt x="36" y="14"/>
                    </a:cubicBezTo>
                    <a:cubicBezTo>
                      <a:pt x="36" y="14"/>
                      <a:pt x="37" y="15"/>
                      <a:pt x="36" y="15"/>
                    </a:cubicBezTo>
                    <a:cubicBezTo>
                      <a:pt x="36" y="16"/>
                      <a:pt x="35" y="16"/>
                      <a:pt x="35" y="16"/>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95" name="Freeform 58">
                <a:extLst>
                  <a:ext uri="{FF2B5EF4-FFF2-40B4-BE49-F238E27FC236}">
                    <a16:creationId xmlns:a16="http://schemas.microsoft.com/office/drawing/2014/main" xmlns="" id="{2CA7A130-8CDD-430C-AC68-D822E77F48F1}"/>
                  </a:ext>
                </a:extLst>
              </p:cNvPr>
              <p:cNvSpPr>
                <a:spLocks noEditPoints="1"/>
              </p:cNvSpPr>
              <p:nvPr/>
            </p:nvSpPr>
            <p:spPr bwMode="auto">
              <a:xfrm>
                <a:off x="3409" y="1886"/>
                <a:ext cx="234" cy="118"/>
              </a:xfrm>
              <a:custGeom>
                <a:avLst/>
                <a:gdLst>
                  <a:gd name="T0" fmla="*/ 0 w 67"/>
                  <a:gd name="T1" fmla="*/ 545361 h 34"/>
                  <a:gd name="T2" fmla="*/ 463030 w 67"/>
                  <a:gd name="T3" fmla="*/ 211522 h 34"/>
                  <a:gd name="T4" fmla="*/ 419286 w 67"/>
                  <a:gd name="T5" fmla="*/ 127374 h 34"/>
                  <a:gd name="T6" fmla="*/ 330464 w 67"/>
                  <a:gd name="T7" fmla="*/ 127374 h 34"/>
                  <a:gd name="T8" fmla="*/ 487876 w 67"/>
                  <a:gd name="T9" fmla="*/ 0 h 34"/>
                  <a:gd name="T10" fmla="*/ 577285 w 67"/>
                  <a:gd name="T11" fmla="*/ 0 h 34"/>
                  <a:gd name="T12" fmla="*/ 666111 w 67"/>
                  <a:gd name="T13" fmla="*/ 85616 h 34"/>
                  <a:gd name="T14" fmla="*/ 843930 w 67"/>
                  <a:gd name="T15" fmla="*/ 60947 h 34"/>
                  <a:gd name="T16" fmla="*/ 1083483 w 67"/>
                  <a:gd name="T17" fmla="*/ 127374 h 34"/>
                  <a:gd name="T18" fmla="*/ 1482522 w 67"/>
                  <a:gd name="T19" fmla="*/ 41807 h 34"/>
                  <a:gd name="T20" fmla="*/ 1083483 w 67"/>
                  <a:gd name="T21" fmla="*/ 272469 h 34"/>
                  <a:gd name="T22" fmla="*/ 887513 w 67"/>
                  <a:gd name="T23" fmla="*/ 211522 h 34"/>
                  <a:gd name="T24" fmla="*/ 773255 w 67"/>
                  <a:gd name="T25" fmla="*/ 272469 h 34"/>
                  <a:gd name="T26" fmla="*/ 818462 w 67"/>
                  <a:gd name="T27" fmla="*/ 358050 h 34"/>
                  <a:gd name="T28" fmla="*/ 818462 w 67"/>
                  <a:gd name="T29" fmla="*/ 485882 h 34"/>
                  <a:gd name="T30" fmla="*/ 666111 w 67"/>
                  <a:gd name="T31" fmla="*/ 589167 h 34"/>
                  <a:gd name="T32" fmla="*/ 666111 w 67"/>
                  <a:gd name="T33" fmla="*/ 461213 h 34"/>
                  <a:gd name="T34" fmla="*/ 595436 w 67"/>
                  <a:gd name="T35" fmla="*/ 358050 h 34"/>
                  <a:gd name="T36" fmla="*/ 221402 w 67"/>
                  <a:gd name="T37" fmla="*/ 716544 h 34"/>
                  <a:gd name="T38" fmla="*/ 0 w 67"/>
                  <a:gd name="T39" fmla="*/ 545361 h 34"/>
                  <a:gd name="T40" fmla="*/ 88826 w 67"/>
                  <a:gd name="T41" fmla="*/ 527679 h 34"/>
                  <a:gd name="T42" fmla="*/ 221402 w 67"/>
                  <a:gd name="T43" fmla="*/ 630977 h 34"/>
                  <a:gd name="T44" fmla="*/ 152215 w 67"/>
                  <a:gd name="T45" fmla="*/ 503565 h 34"/>
                  <a:gd name="T46" fmla="*/ 399050 w 67"/>
                  <a:gd name="T47" fmla="*/ 358050 h 34"/>
                  <a:gd name="T48" fmla="*/ 195970 w 67"/>
                  <a:gd name="T49" fmla="*/ 545361 h 34"/>
                  <a:gd name="T50" fmla="*/ 419286 w 67"/>
                  <a:gd name="T51" fmla="*/ 375597 h 34"/>
                  <a:gd name="T52" fmla="*/ 266645 w 67"/>
                  <a:gd name="T53" fmla="*/ 589167 h 34"/>
                  <a:gd name="T54" fmla="*/ 442794 w 67"/>
                  <a:gd name="T55" fmla="*/ 400266 h 34"/>
                  <a:gd name="T56" fmla="*/ 531617 w 67"/>
                  <a:gd name="T57" fmla="*/ 230673 h 34"/>
                  <a:gd name="T58" fmla="*/ 684432 w 67"/>
                  <a:gd name="T59" fmla="*/ 145095 h 34"/>
                  <a:gd name="T60" fmla="*/ 551852 w 67"/>
                  <a:gd name="T61" fmla="*/ 272469 h 34"/>
                  <a:gd name="T62" fmla="*/ 709865 w 67"/>
                  <a:gd name="T63" fmla="*/ 188744 h 34"/>
                  <a:gd name="T64" fmla="*/ 577285 w 67"/>
                  <a:gd name="T65" fmla="*/ 314699 h 34"/>
                  <a:gd name="T66" fmla="*/ 729636 w 67"/>
                  <a:gd name="T67" fmla="*/ 211522 h 34"/>
                  <a:gd name="T68" fmla="*/ 798687 w 67"/>
                  <a:gd name="T69" fmla="*/ 145095 h 34"/>
                  <a:gd name="T70" fmla="*/ 1020090 w 67"/>
                  <a:gd name="T71" fmla="*/ 188744 h 34"/>
                  <a:gd name="T72" fmla="*/ 1197741 w 67"/>
                  <a:gd name="T73" fmla="*/ 145095 h 34"/>
                  <a:gd name="T74" fmla="*/ 1464372 w 67"/>
                  <a:gd name="T75" fmla="*/ 60947 h 34"/>
                  <a:gd name="T76" fmla="*/ 442794 w 67"/>
                  <a:gd name="T77" fmla="*/ 85616 h 34"/>
                  <a:gd name="T78" fmla="*/ 506184 w 67"/>
                  <a:gd name="T79" fmla="*/ 17561 h 34"/>
                  <a:gd name="T80" fmla="*/ 531617 w 67"/>
                  <a:gd name="T81" fmla="*/ 169760 h 34"/>
                  <a:gd name="T82" fmla="*/ 487876 w 67"/>
                  <a:gd name="T83" fmla="*/ 103167 h 34"/>
                  <a:gd name="T84" fmla="*/ 595436 w 67"/>
                  <a:gd name="T85" fmla="*/ 103167 h 34"/>
                  <a:gd name="T86" fmla="*/ 551852 w 67"/>
                  <a:gd name="T87" fmla="*/ 41807 h 34"/>
                  <a:gd name="T88" fmla="*/ 729636 w 67"/>
                  <a:gd name="T89" fmla="*/ 503565 h 34"/>
                  <a:gd name="T90" fmla="*/ 729636 w 67"/>
                  <a:gd name="T91" fmla="*/ 442063 h 34"/>
                  <a:gd name="T92" fmla="*/ 773255 w 67"/>
                  <a:gd name="T93" fmla="*/ 461213 h 34"/>
                  <a:gd name="T94" fmla="*/ 773255 w 67"/>
                  <a:gd name="T95" fmla="*/ 417408 h 34"/>
                  <a:gd name="T96" fmla="*/ 684432 w 67"/>
                  <a:gd name="T97" fmla="*/ 400266 h 34"/>
                  <a:gd name="T98" fmla="*/ 640678 w 67"/>
                  <a:gd name="T99" fmla="*/ 338896 h 34"/>
                  <a:gd name="T100" fmla="*/ 755107 w 67"/>
                  <a:gd name="T101" fmla="*/ 375597 h 34"/>
                  <a:gd name="T102" fmla="*/ 709865 w 67"/>
                  <a:gd name="T103" fmla="*/ 297138 h 34"/>
                  <a:gd name="T104" fmla="*/ 1083483 w 67"/>
                  <a:gd name="T105" fmla="*/ 211522 h 34"/>
                  <a:gd name="T106" fmla="*/ 1108915 w 67"/>
                  <a:gd name="T107" fmla="*/ 169760 h 34"/>
                  <a:gd name="T108" fmla="*/ 1128676 w 67"/>
                  <a:gd name="T109" fmla="*/ 188744 h 34"/>
                  <a:gd name="T110" fmla="*/ 1128676 w 67"/>
                  <a:gd name="T111" fmla="*/ 211522 h 34"/>
                  <a:gd name="T112" fmla="*/ 1083483 w 67"/>
                  <a:gd name="T113" fmla="*/ 211522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34"/>
                  <a:gd name="T173" fmla="*/ 67 w 67"/>
                  <a:gd name="T174" fmla="*/ 34 h 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34">
                    <a:moveTo>
                      <a:pt x="0" y="26"/>
                    </a:moveTo>
                    <a:lnTo>
                      <a:pt x="21" y="10"/>
                    </a:lnTo>
                    <a:lnTo>
                      <a:pt x="19" y="6"/>
                    </a:lnTo>
                    <a:lnTo>
                      <a:pt x="15" y="6"/>
                    </a:lnTo>
                    <a:lnTo>
                      <a:pt x="22" y="0"/>
                    </a:lnTo>
                    <a:lnTo>
                      <a:pt x="26" y="0"/>
                    </a:lnTo>
                    <a:lnTo>
                      <a:pt x="30" y="4"/>
                    </a:lnTo>
                    <a:cubicBezTo>
                      <a:pt x="30" y="4"/>
                      <a:pt x="35" y="2"/>
                      <a:pt x="38" y="3"/>
                    </a:cubicBezTo>
                    <a:cubicBezTo>
                      <a:pt x="42" y="3"/>
                      <a:pt x="47" y="7"/>
                      <a:pt x="49" y="6"/>
                    </a:cubicBezTo>
                    <a:cubicBezTo>
                      <a:pt x="50" y="6"/>
                      <a:pt x="67" y="2"/>
                      <a:pt x="67" y="2"/>
                    </a:cubicBezTo>
                    <a:lnTo>
                      <a:pt x="49" y="13"/>
                    </a:lnTo>
                    <a:cubicBezTo>
                      <a:pt x="49" y="13"/>
                      <a:pt x="41" y="10"/>
                      <a:pt x="40" y="10"/>
                    </a:cubicBezTo>
                    <a:cubicBezTo>
                      <a:pt x="38" y="11"/>
                      <a:pt x="35" y="13"/>
                      <a:pt x="35" y="13"/>
                    </a:cubicBezTo>
                    <a:lnTo>
                      <a:pt x="37" y="17"/>
                    </a:lnTo>
                    <a:lnTo>
                      <a:pt x="37" y="23"/>
                    </a:lnTo>
                    <a:lnTo>
                      <a:pt x="30" y="28"/>
                    </a:lnTo>
                    <a:lnTo>
                      <a:pt x="30" y="22"/>
                    </a:lnTo>
                    <a:lnTo>
                      <a:pt x="27" y="17"/>
                    </a:lnTo>
                    <a:lnTo>
                      <a:pt x="10" y="34"/>
                    </a:lnTo>
                    <a:lnTo>
                      <a:pt x="0" y="26"/>
                    </a:lnTo>
                    <a:close/>
                    <a:moveTo>
                      <a:pt x="4" y="25"/>
                    </a:moveTo>
                    <a:lnTo>
                      <a:pt x="10" y="30"/>
                    </a:lnTo>
                    <a:moveTo>
                      <a:pt x="7" y="24"/>
                    </a:moveTo>
                    <a:lnTo>
                      <a:pt x="18" y="17"/>
                    </a:lnTo>
                    <a:moveTo>
                      <a:pt x="9" y="26"/>
                    </a:moveTo>
                    <a:lnTo>
                      <a:pt x="19" y="18"/>
                    </a:lnTo>
                    <a:moveTo>
                      <a:pt x="12" y="28"/>
                    </a:moveTo>
                    <a:lnTo>
                      <a:pt x="20" y="19"/>
                    </a:lnTo>
                    <a:moveTo>
                      <a:pt x="24" y="11"/>
                    </a:moveTo>
                    <a:lnTo>
                      <a:pt x="31" y="7"/>
                    </a:lnTo>
                    <a:moveTo>
                      <a:pt x="25" y="13"/>
                    </a:moveTo>
                    <a:lnTo>
                      <a:pt x="32" y="9"/>
                    </a:lnTo>
                    <a:moveTo>
                      <a:pt x="26" y="15"/>
                    </a:moveTo>
                    <a:lnTo>
                      <a:pt x="33" y="10"/>
                    </a:lnTo>
                    <a:moveTo>
                      <a:pt x="36" y="7"/>
                    </a:moveTo>
                    <a:lnTo>
                      <a:pt x="46" y="9"/>
                    </a:lnTo>
                    <a:moveTo>
                      <a:pt x="54" y="7"/>
                    </a:moveTo>
                    <a:lnTo>
                      <a:pt x="66" y="3"/>
                    </a:lnTo>
                    <a:moveTo>
                      <a:pt x="20" y="4"/>
                    </a:moveTo>
                    <a:lnTo>
                      <a:pt x="23" y="1"/>
                    </a:lnTo>
                    <a:moveTo>
                      <a:pt x="24" y="8"/>
                    </a:moveTo>
                    <a:lnTo>
                      <a:pt x="22" y="5"/>
                    </a:lnTo>
                    <a:moveTo>
                      <a:pt x="27" y="5"/>
                    </a:moveTo>
                    <a:lnTo>
                      <a:pt x="25" y="2"/>
                    </a:lnTo>
                    <a:moveTo>
                      <a:pt x="33" y="24"/>
                    </a:moveTo>
                    <a:lnTo>
                      <a:pt x="33" y="21"/>
                    </a:lnTo>
                    <a:moveTo>
                      <a:pt x="35" y="22"/>
                    </a:moveTo>
                    <a:lnTo>
                      <a:pt x="35" y="20"/>
                    </a:lnTo>
                    <a:moveTo>
                      <a:pt x="31" y="19"/>
                    </a:moveTo>
                    <a:lnTo>
                      <a:pt x="29" y="16"/>
                    </a:lnTo>
                    <a:moveTo>
                      <a:pt x="34" y="18"/>
                    </a:moveTo>
                    <a:lnTo>
                      <a:pt x="32" y="14"/>
                    </a:lnTo>
                    <a:moveTo>
                      <a:pt x="49" y="10"/>
                    </a:moveTo>
                    <a:cubicBezTo>
                      <a:pt x="49" y="9"/>
                      <a:pt x="49" y="9"/>
                      <a:pt x="50" y="8"/>
                    </a:cubicBezTo>
                    <a:cubicBezTo>
                      <a:pt x="50" y="8"/>
                      <a:pt x="51" y="8"/>
                      <a:pt x="51" y="9"/>
                    </a:cubicBezTo>
                    <a:cubicBezTo>
                      <a:pt x="52" y="9"/>
                      <a:pt x="51" y="10"/>
                      <a:pt x="51" y="10"/>
                    </a:cubicBezTo>
                    <a:cubicBezTo>
                      <a:pt x="50" y="11"/>
                      <a:pt x="50" y="10"/>
                      <a:pt x="49" y="10"/>
                    </a:cubicBezTo>
                    <a:close/>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96" name="Freeform 59">
                <a:extLst>
                  <a:ext uri="{FF2B5EF4-FFF2-40B4-BE49-F238E27FC236}">
                    <a16:creationId xmlns:a16="http://schemas.microsoft.com/office/drawing/2014/main" xmlns="" id="{D0720EDB-C147-4B72-8D98-7F8A8C07667F}"/>
                  </a:ext>
                </a:extLst>
              </p:cNvPr>
              <p:cNvSpPr>
                <a:spLocks noEditPoints="1"/>
              </p:cNvSpPr>
              <p:nvPr/>
            </p:nvSpPr>
            <p:spPr bwMode="auto">
              <a:xfrm>
                <a:off x="3102" y="1679"/>
                <a:ext cx="1297" cy="1284"/>
              </a:xfrm>
              <a:custGeom>
                <a:avLst/>
                <a:gdLst>
                  <a:gd name="T0" fmla="*/ 0 w 372"/>
                  <a:gd name="T1" fmla="*/ 3747220 h 372"/>
                  <a:gd name="T2" fmla="*/ 43314 w 372"/>
                  <a:gd name="T3" fmla="*/ 3747220 h 372"/>
                  <a:gd name="T4" fmla="*/ 0 w 372"/>
                  <a:gd name="T5" fmla="*/ 3747220 h 372"/>
                  <a:gd name="T6" fmla="*/ 1221603 w 372"/>
                  <a:gd name="T7" fmla="*/ 1126268 h 372"/>
                  <a:gd name="T8" fmla="*/ 0 w 372"/>
                  <a:gd name="T9" fmla="*/ 3747220 h 372"/>
                  <a:gd name="T10" fmla="*/ 4065035 w 372"/>
                  <a:gd name="T11" fmla="*/ 0 h 372"/>
                  <a:gd name="T12" fmla="*/ 1221603 w 372"/>
                  <a:gd name="T13" fmla="*/ 1126268 h 372"/>
                  <a:gd name="T14" fmla="*/ 4065035 w 372"/>
                  <a:gd name="T15" fmla="*/ 0 h 372"/>
                  <a:gd name="T16" fmla="*/ 4065035 w 372"/>
                  <a:gd name="T17" fmla="*/ 40591 h 372"/>
                  <a:gd name="T18" fmla="*/ 4065035 w 372"/>
                  <a:gd name="T19" fmla="*/ 0 h 372"/>
                  <a:gd name="T20" fmla="*/ 4065035 w 372"/>
                  <a:gd name="T21" fmla="*/ 0 h 372"/>
                  <a:gd name="T22" fmla="*/ 4065035 w 372"/>
                  <a:gd name="T23" fmla="*/ 40591 h 372"/>
                  <a:gd name="T24" fmla="*/ 4065035 w 372"/>
                  <a:gd name="T25" fmla="*/ 0 h 372"/>
                  <a:gd name="T26" fmla="*/ 6901173 w 372"/>
                  <a:gd name="T27" fmla="*/ 1126268 h 372"/>
                  <a:gd name="T28" fmla="*/ 4065035 w 372"/>
                  <a:gd name="T29" fmla="*/ 0 h 372"/>
                  <a:gd name="T30" fmla="*/ 8122826 w 372"/>
                  <a:gd name="T31" fmla="*/ 3747220 h 372"/>
                  <a:gd name="T32" fmla="*/ 6901173 w 372"/>
                  <a:gd name="T33" fmla="*/ 1126268 h 372"/>
                  <a:gd name="T34" fmla="*/ 8122826 w 372"/>
                  <a:gd name="T35" fmla="*/ 3747220 h 372"/>
                  <a:gd name="T36" fmla="*/ 8080095 w 372"/>
                  <a:gd name="T37" fmla="*/ 3747220 h 372"/>
                  <a:gd name="T38" fmla="*/ 8122826 w 372"/>
                  <a:gd name="T39" fmla="*/ 3747220 h 372"/>
                  <a:gd name="T40" fmla="*/ 8122826 w 372"/>
                  <a:gd name="T41" fmla="*/ 3747220 h 372"/>
                  <a:gd name="T42" fmla="*/ 8080095 w 372"/>
                  <a:gd name="T43" fmla="*/ 3747220 h 372"/>
                  <a:gd name="T44" fmla="*/ 8122826 w 372"/>
                  <a:gd name="T45" fmla="*/ 3747220 h 372"/>
                  <a:gd name="T46" fmla="*/ 6901173 w 372"/>
                  <a:gd name="T47" fmla="*/ 6368326 h 372"/>
                  <a:gd name="T48" fmla="*/ 8122826 w 372"/>
                  <a:gd name="T49" fmla="*/ 3747220 h 372"/>
                  <a:gd name="T50" fmla="*/ 4065035 w 372"/>
                  <a:gd name="T51" fmla="*/ 7494592 h 372"/>
                  <a:gd name="T52" fmla="*/ 6901173 w 372"/>
                  <a:gd name="T53" fmla="*/ 6368326 h 372"/>
                  <a:gd name="T54" fmla="*/ 4065035 w 372"/>
                  <a:gd name="T55" fmla="*/ 7494592 h 372"/>
                  <a:gd name="T56" fmla="*/ 4065035 w 372"/>
                  <a:gd name="T57" fmla="*/ 7453849 h 372"/>
                  <a:gd name="T58" fmla="*/ 4065035 w 372"/>
                  <a:gd name="T59" fmla="*/ 7494592 h 372"/>
                  <a:gd name="T60" fmla="*/ 4065035 w 372"/>
                  <a:gd name="T61" fmla="*/ 7494592 h 372"/>
                  <a:gd name="T62" fmla="*/ 4065035 w 372"/>
                  <a:gd name="T63" fmla="*/ 7453849 h 372"/>
                  <a:gd name="T64" fmla="*/ 4065035 w 372"/>
                  <a:gd name="T65" fmla="*/ 7494592 h 372"/>
                  <a:gd name="T66" fmla="*/ 1221603 w 372"/>
                  <a:gd name="T67" fmla="*/ 6368326 h 372"/>
                  <a:gd name="T68" fmla="*/ 4065035 w 372"/>
                  <a:gd name="T69" fmla="*/ 7494592 h 372"/>
                  <a:gd name="T70" fmla="*/ 0 w 372"/>
                  <a:gd name="T71" fmla="*/ 3747220 h 372"/>
                  <a:gd name="T72" fmla="*/ 1221603 w 372"/>
                  <a:gd name="T73" fmla="*/ 6368326 h 372"/>
                  <a:gd name="T74" fmla="*/ 0 w 372"/>
                  <a:gd name="T75" fmla="*/ 3747220 h 372"/>
                  <a:gd name="T76" fmla="*/ 43314 w 372"/>
                  <a:gd name="T77" fmla="*/ 3747220 h 372"/>
                  <a:gd name="T78" fmla="*/ 0 w 372"/>
                  <a:gd name="T79" fmla="*/ 3747220 h 3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2"/>
                  <a:gd name="T121" fmla="*/ 0 h 372"/>
                  <a:gd name="T122" fmla="*/ 372 w 372"/>
                  <a:gd name="T123" fmla="*/ 372 h 3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2" h="372">
                    <a:moveTo>
                      <a:pt x="0" y="186"/>
                    </a:moveTo>
                    <a:lnTo>
                      <a:pt x="0" y="186"/>
                    </a:lnTo>
                    <a:lnTo>
                      <a:pt x="2" y="186"/>
                    </a:lnTo>
                    <a:lnTo>
                      <a:pt x="0" y="186"/>
                    </a:lnTo>
                    <a:close/>
                    <a:moveTo>
                      <a:pt x="0" y="186"/>
                    </a:moveTo>
                    <a:cubicBezTo>
                      <a:pt x="0" y="135"/>
                      <a:pt x="21" y="88"/>
                      <a:pt x="54" y="54"/>
                    </a:cubicBezTo>
                    <a:lnTo>
                      <a:pt x="56" y="56"/>
                    </a:lnTo>
                    <a:cubicBezTo>
                      <a:pt x="23" y="89"/>
                      <a:pt x="2" y="135"/>
                      <a:pt x="2" y="186"/>
                    </a:cubicBezTo>
                    <a:lnTo>
                      <a:pt x="0" y="186"/>
                    </a:lnTo>
                    <a:close/>
                    <a:moveTo>
                      <a:pt x="54" y="54"/>
                    </a:moveTo>
                    <a:cubicBezTo>
                      <a:pt x="88" y="21"/>
                      <a:pt x="135" y="0"/>
                      <a:pt x="186" y="0"/>
                    </a:cubicBezTo>
                    <a:lnTo>
                      <a:pt x="186" y="2"/>
                    </a:lnTo>
                    <a:cubicBezTo>
                      <a:pt x="135" y="2"/>
                      <a:pt x="89" y="23"/>
                      <a:pt x="56" y="56"/>
                    </a:cubicBezTo>
                    <a:lnTo>
                      <a:pt x="54" y="54"/>
                    </a:lnTo>
                    <a:close/>
                    <a:moveTo>
                      <a:pt x="186" y="0"/>
                    </a:moveTo>
                    <a:lnTo>
                      <a:pt x="186" y="0"/>
                    </a:lnTo>
                    <a:lnTo>
                      <a:pt x="186" y="2"/>
                    </a:lnTo>
                    <a:lnTo>
                      <a:pt x="186" y="0"/>
                    </a:lnTo>
                    <a:close/>
                    <a:moveTo>
                      <a:pt x="186" y="0"/>
                    </a:moveTo>
                    <a:lnTo>
                      <a:pt x="186" y="0"/>
                    </a:lnTo>
                    <a:lnTo>
                      <a:pt x="186" y="2"/>
                    </a:lnTo>
                    <a:lnTo>
                      <a:pt x="186" y="0"/>
                    </a:lnTo>
                    <a:close/>
                    <a:moveTo>
                      <a:pt x="186" y="0"/>
                    </a:moveTo>
                    <a:cubicBezTo>
                      <a:pt x="237" y="0"/>
                      <a:pt x="284" y="21"/>
                      <a:pt x="318" y="54"/>
                    </a:cubicBezTo>
                    <a:lnTo>
                      <a:pt x="316" y="56"/>
                    </a:lnTo>
                    <a:cubicBezTo>
                      <a:pt x="283" y="23"/>
                      <a:pt x="237" y="2"/>
                      <a:pt x="186" y="2"/>
                    </a:cubicBezTo>
                    <a:lnTo>
                      <a:pt x="186" y="0"/>
                    </a:lnTo>
                    <a:close/>
                    <a:moveTo>
                      <a:pt x="318" y="54"/>
                    </a:moveTo>
                    <a:cubicBezTo>
                      <a:pt x="351" y="88"/>
                      <a:pt x="372" y="135"/>
                      <a:pt x="372" y="186"/>
                    </a:cubicBezTo>
                    <a:lnTo>
                      <a:pt x="370" y="186"/>
                    </a:lnTo>
                    <a:cubicBezTo>
                      <a:pt x="370" y="135"/>
                      <a:pt x="349" y="89"/>
                      <a:pt x="316" y="56"/>
                    </a:cubicBezTo>
                    <a:lnTo>
                      <a:pt x="318" y="54"/>
                    </a:lnTo>
                    <a:close/>
                    <a:moveTo>
                      <a:pt x="372" y="186"/>
                    </a:moveTo>
                    <a:lnTo>
                      <a:pt x="372" y="186"/>
                    </a:lnTo>
                    <a:lnTo>
                      <a:pt x="370" y="186"/>
                    </a:lnTo>
                    <a:lnTo>
                      <a:pt x="372" y="186"/>
                    </a:lnTo>
                    <a:close/>
                    <a:moveTo>
                      <a:pt x="372" y="186"/>
                    </a:moveTo>
                    <a:lnTo>
                      <a:pt x="372" y="186"/>
                    </a:lnTo>
                    <a:lnTo>
                      <a:pt x="370" y="186"/>
                    </a:lnTo>
                    <a:lnTo>
                      <a:pt x="372" y="186"/>
                    </a:lnTo>
                    <a:close/>
                    <a:moveTo>
                      <a:pt x="372" y="186"/>
                    </a:moveTo>
                    <a:cubicBezTo>
                      <a:pt x="372" y="237"/>
                      <a:pt x="351" y="284"/>
                      <a:pt x="318" y="318"/>
                    </a:cubicBezTo>
                    <a:lnTo>
                      <a:pt x="316" y="316"/>
                    </a:lnTo>
                    <a:cubicBezTo>
                      <a:pt x="349" y="283"/>
                      <a:pt x="370" y="237"/>
                      <a:pt x="370" y="186"/>
                    </a:cubicBezTo>
                    <a:lnTo>
                      <a:pt x="372" y="186"/>
                    </a:lnTo>
                    <a:close/>
                    <a:moveTo>
                      <a:pt x="318" y="318"/>
                    </a:moveTo>
                    <a:cubicBezTo>
                      <a:pt x="284" y="351"/>
                      <a:pt x="237" y="372"/>
                      <a:pt x="186" y="372"/>
                    </a:cubicBezTo>
                    <a:lnTo>
                      <a:pt x="186" y="370"/>
                    </a:lnTo>
                    <a:cubicBezTo>
                      <a:pt x="237" y="370"/>
                      <a:pt x="283" y="349"/>
                      <a:pt x="316" y="316"/>
                    </a:cubicBezTo>
                    <a:lnTo>
                      <a:pt x="318" y="318"/>
                    </a:lnTo>
                    <a:close/>
                    <a:moveTo>
                      <a:pt x="186" y="372"/>
                    </a:moveTo>
                    <a:lnTo>
                      <a:pt x="186" y="372"/>
                    </a:lnTo>
                    <a:lnTo>
                      <a:pt x="186" y="370"/>
                    </a:lnTo>
                    <a:lnTo>
                      <a:pt x="186" y="372"/>
                    </a:lnTo>
                    <a:close/>
                    <a:moveTo>
                      <a:pt x="186" y="372"/>
                    </a:moveTo>
                    <a:lnTo>
                      <a:pt x="186" y="372"/>
                    </a:lnTo>
                    <a:lnTo>
                      <a:pt x="186" y="370"/>
                    </a:lnTo>
                    <a:lnTo>
                      <a:pt x="186" y="372"/>
                    </a:lnTo>
                    <a:close/>
                    <a:moveTo>
                      <a:pt x="186" y="372"/>
                    </a:moveTo>
                    <a:cubicBezTo>
                      <a:pt x="135" y="372"/>
                      <a:pt x="88" y="351"/>
                      <a:pt x="54" y="318"/>
                    </a:cubicBezTo>
                    <a:lnTo>
                      <a:pt x="56" y="316"/>
                    </a:lnTo>
                    <a:cubicBezTo>
                      <a:pt x="89" y="349"/>
                      <a:pt x="135" y="370"/>
                      <a:pt x="186" y="370"/>
                    </a:cubicBezTo>
                    <a:lnTo>
                      <a:pt x="186" y="372"/>
                    </a:lnTo>
                    <a:close/>
                    <a:moveTo>
                      <a:pt x="54" y="318"/>
                    </a:moveTo>
                    <a:cubicBezTo>
                      <a:pt x="21" y="284"/>
                      <a:pt x="0" y="237"/>
                      <a:pt x="0" y="186"/>
                    </a:cubicBezTo>
                    <a:lnTo>
                      <a:pt x="2" y="186"/>
                    </a:lnTo>
                    <a:cubicBezTo>
                      <a:pt x="2" y="237"/>
                      <a:pt x="23" y="283"/>
                      <a:pt x="56" y="316"/>
                    </a:cubicBezTo>
                    <a:lnTo>
                      <a:pt x="54" y="318"/>
                    </a:lnTo>
                    <a:close/>
                    <a:moveTo>
                      <a:pt x="0" y="186"/>
                    </a:moveTo>
                    <a:lnTo>
                      <a:pt x="0" y="186"/>
                    </a:lnTo>
                    <a:lnTo>
                      <a:pt x="2" y="186"/>
                    </a:lnTo>
                    <a:lnTo>
                      <a:pt x="0" y="186"/>
                    </a:lnTo>
                    <a:close/>
                  </a:path>
                </a:pathLst>
              </a:custGeom>
              <a:solidFill>
                <a:schemeClr val="bg1"/>
              </a:solidFill>
              <a:ln w="9525">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97" name="Oval 60">
                <a:extLst>
                  <a:ext uri="{FF2B5EF4-FFF2-40B4-BE49-F238E27FC236}">
                    <a16:creationId xmlns:a16="http://schemas.microsoft.com/office/drawing/2014/main" xmlns="" id="{DDB0B39B-2BE3-49B0-8416-1C7A431EDECB}"/>
                  </a:ext>
                </a:extLst>
              </p:cNvPr>
              <p:cNvSpPr>
                <a:spLocks noChangeArrowheads="1"/>
              </p:cNvSpPr>
              <p:nvPr/>
            </p:nvSpPr>
            <p:spPr bwMode="auto">
              <a:xfrm>
                <a:off x="3464" y="2037"/>
                <a:ext cx="573" cy="567"/>
              </a:xfrm>
              <a:prstGeom prst="ellipse">
                <a:avLst/>
              </a:pr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sp>
            <p:nvSpPr>
              <p:cNvPr id="10298" name="Freeform 61">
                <a:extLst>
                  <a:ext uri="{FF2B5EF4-FFF2-40B4-BE49-F238E27FC236}">
                    <a16:creationId xmlns:a16="http://schemas.microsoft.com/office/drawing/2014/main" xmlns="" id="{E062605C-B132-4815-B631-B5E7B27F7780}"/>
                  </a:ext>
                </a:extLst>
              </p:cNvPr>
              <p:cNvSpPr>
                <a:spLocks noEditPoints="1"/>
              </p:cNvSpPr>
              <p:nvPr/>
            </p:nvSpPr>
            <p:spPr bwMode="auto">
              <a:xfrm>
                <a:off x="3046" y="1624"/>
                <a:ext cx="1409" cy="1394"/>
              </a:xfrm>
              <a:custGeom>
                <a:avLst/>
                <a:gdLst>
                  <a:gd name="T0" fmla="*/ 4990242 w 404"/>
                  <a:gd name="T1" fmla="*/ 139918 h 404"/>
                  <a:gd name="T2" fmla="*/ 5825144 w 404"/>
                  <a:gd name="T3" fmla="*/ 418742 h 404"/>
                  <a:gd name="T4" fmla="*/ 6653214 w 404"/>
                  <a:gd name="T5" fmla="*/ 605986 h 404"/>
                  <a:gd name="T6" fmla="*/ 7462965 w 404"/>
                  <a:gd name="T7" fmla="*/ 1245301 h 404"/>
                  <a:gd name="T8" fmla="*/ 7990266 w 404"/>
                  <a:gd name="T9" fmla="*/ 2008337 h 404"/>
                  <a:gd name="T10" fmla="*/ 8492239 w 404"/>
                  <a:gd name="T11" fmla="*/ 2835431 h 404"/>
                  <a:gd name="T12" fmla="*/ 8755011 w 404"/>
                  <a:gd name="T13" fmla="*/ 3493719 h 404"/>
                  <a:gd name="T14" fmla="*/ 8691968 w 404"/>
                  <a:gd name="T15" fmla="*/ 4402929 h 404"/>
                  <a:gd name="T16" fmla="*/ 8492239 w 404"/>
                  <a:gd name="T17" fmla="*/ 5387117 h 404"/>
                  <a:gd name="T18" fmla="*/ 8008304 w 404"/>
                  <a:gd name="T19" fmla="*/ 6067385 h 404"/>
                  <a:gd name="T20" fmla="*/ 7637228 w 404"/>
                  <a:gd name="T21" fmla="*/ 6789301 h 404"/>
                  <a:gd name="T22" fmla="*/ 6784300 w 404"/>
                  <a:gd name="T23" fmla="*/ 7371880 h 404"/>
                  <a:gd name="T24" fmla="*/ 5843172 w 404"/>
                  <a:gd name="T25" fmla="*/ 7699042 h 404"/>
                  <a:gd name="T26" fmla="*/ 4882412 w 404"/>
                  <a:gd name="T27" fmla="*/ 7977449 h 404"/>
                  <a:gd name="T28" fmla="*/ 4117632 w 404"/>
                  <a:gd name="T29" fmla="*/ 8058556 h 404"/>
                  <a:gd name="T30" fmla="*/ 3176503 w 404"/>
                  <a:gd name="T31" fmla="*/ 7815434 h 404"/>
                  <a:gd name="T32" fmla="*/ 2165121 w 404"/>
                  <a:gd name="T33" fmla="*/ 7435956 h 404"/>
                  <a:gd name="T34" fmla="*/ 1531423 w 404"/>
                  <a:gd name="T35" fmla="*/ 6871950 h 404"/>
                  <a:gd name="T36" fmla="*/ 852930 w 404"/>
                  <a:gd name="T37" fmla="*/ 6387725 h 404"/>
                  <a:gd name="T38" fmla="*/ 395751 w 404"/>
                  <a:gd name="T39" fmla="*/ 5503464 h 404"/>
                  <a:gd name="T40" fmla="*/ 262636 w 404"/>
                  <a:gd name="T41" fmla="*/ 4583931 h 404"/>
                  <a:gd name="T42" fmla="*/ 151192 w 404"/>
                  <a:gd name="T43" fmla="*/ 3657022 h 404"/>
                  <a:gd name="T44" fmla="*/ 219284 w 404"/>
                  <a:gd name="T45" fmla="*/ 2951809 h 404"/>
                  <a:gd name="T46" fmla="*/ 678493 w 404"/>
                  <a:gd name="T47" fmla="*/ 2148220 h 404"/>
                  <a:gd name="T48" fmla="*/ 1292046 w 404"/>
                  <a:gd name="T49" fmla="*/ 1328485 h 404"/>
                  <a:gd name="T50" fmla="*/ 2033571 w 404"/>
                  <a:gd name="T51" fmla="*/ 884227 h 404"/>
                  <a:gd name="T52" fmla="*/ 2691957 w 404"/>
                  <a:gd name="T53" fmla="*/ 360905 h 404"/>
                  <a:gd name="T54" fmla="*/ 3721407 w 404"/>
                  <a:gd name="T55" fmla="*/ 139918 h 404"/>
                  <a:gd name="T56" fmla="*/ 4029434 w 404"/>
                  <a:gd name="T57" fmla="*/ 524775 h 404"/>
                  <a:gd name="T58" fmla="*/ 4839050 w 404"/>
                  <a:gd name="T59" fmla="*/ 360905 h 404"/>
                  <a:gd name="T60" fmla="*/ 5754855 w 404"/>
                  <a:gd name="T61" fmla="*/ 565446 h 404"/>
                  <a:gd name="T62" fmla="*/ 6590353 w 404"/>
                  <a:gd name="T63" fmla="*/ 902967 h 404"/>
                  <a:gd name="T64" fmla="*/ 7311733 w 404"/>
                  <a:gd name="T65" fmla="*/ 1484965 h 404"/>
                  <a:gd name="T66" fmla="*/ 6872620 w 404"/>
                  <a:gd name="T67" fmla="*/ 1746658 h 404"/>
                  <a:gd name="T68" fmla="*/ 7531434 w 404"/>
                  <a:gd name="T69" fmla="*/ 2550247 h 404"/>
                  <a:gd name="T70" fmla="*/ 8384409 w 404"/>
                  <a:gd name="T71" fmla="*/ 3296116 h 404"/>
                  <a:gd name="T72" fmla="*/ 8447402 w 404"/>
                  <a:gd name="T73" fmla="*/ 3977945 h 404"/>
                  <a:gd name="T74" fmla="*/ 8404051 w 404"/>
                  <a:gd name="T75" fmla="*/ 4700313 h 404"/>
                  <a:gd name="T76" fmla="*/ 8210098 w 404"/>
                  <a:gd name="T77" fmla="*/ 5346401 h 404"/>
                  <a:gd name="T78" fmla="*/ 7770992 w 404"/>
                  <a:gd name="T79" fmla="*/ 5444219 h 404"/>
                  <a:gd name="T80" fmla="*/ 7770992 w 404"/>
                  <a:gd name="T81" fmla="*/ 5444219 h 404"/>
                  <a:gd name="T82" fmla="*/ 7110403 w 404"/>
                  <a:gd name="T83" fmla="*/ 6150155 h 404"/>
                  <a:gd name="T84" fmla="*/ 6476866 w 404"/>
                  <a:gd name="T85" fmla="*/ 6672919 h 404"/>
                  <a:gd name="T86" fmla="*/ 5886537 w 404"/>
                  <a:gd name="T87" fmla="*/ 7093055 h 404"/>
                  <a:gd name="T88" fmla="*/ 5189968 w 404"/>
                  <a:gd name="T89" fmla="*/ 7412424 h 404"/>
                  <a:gd name="T90" fmla="*/ 4425223 w 404"/>
                  <a:gd name="T91" fmla="*/ 7592891 h 404"/>
                  <a:gd name="T92" fmla="*/ 4160519 w 404"/>
                  <a:gd name="T93" fmla="*/ 7274100 h 404"/>
                  <a:gd name="T94" fmla="*/ 3219258 w 404"/>
                  <a:gd name="T95" fmla="*/ 7435956 h 404"/>
                  <a:gd name="T96" fmla="*/ 3219258 w 404"/>
                  <a:gd name="T97" fmla="*/ 7435956 h 404"/>
                  <a:gd name="T98" fmla="*/ 2384401 w 404"/>
                  <a:gd name="T99" fmla="*/ 7274100 h 404"/>
                  <a:gd name="T100" fmla="*/ 1663105 w 404"/>
                  <a:gd name="T101" fmla="*/ 6772704 h 404"/>
                  <a:gd name="T102" fmla="*/ 1047473 w 404"/>
                  <a:gd name="T103" fmla="*/ 6126047 h 404"/>
                  <a:gd name="T104" fmla="*/ 633659 w 404"/>
                  <a:gd name="T105" fmla="*/ 5323027 h 404"/>
                  <a:gd name="T106" fmla="*/ 1160960 w 404"/>
                  <a:gd name="T107" fmla="*/ 5263786 h 404"/>
                  <a:gd name="T108" fmla="*/ 915976 w 404"/>
                  <a:gd name="T109" fmla="*/ 4279725 h 404"/>
                  <a:gd name="T110" fmla="*/ 458661 w 404"/>
                  <a:gd name="T111" fmla="*/ 3272615 h 404"/>
                  <a:gd name="T112" fmla="*/ 703816 w 404"/>
                  <a:gd name="T113" fmla="*/ 2632862 h 404"/>
                  <a:gd name="T114" fmla="*/ 1072811 w 404"/>
                  <a:gd name="T115" fmla="*/ 1991585 h 404"/>
                  <a:gd name="T116" fmla="*/ 1531423 w 404"/>
                  <a:gd name="T117" fmla="*/ 1468251 h 404"/>
                  <a:gd name="T118" fmla="*/ 1970574 w 404"/>
                  <a:gd name="T119" fmla="*/ 1549459 h 404"/>
                  <a:gd name="T120" fmla="*/ 1970574 w 404"/>
                  <a:gd name="T121" fmla="*/ 1549459 h 404"/>
                  <a:gd name="T122" fmla="*/ 2886549 w 404"/>
                  <a:gd name="T123" fmla="*/ 1147479 h 404"/>
                  <a:gd name="T124" fmla="*/ 3696554 w 404"/>
                  <a:gd name="T125" fmla="*/ 902967 h 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4"/>
                  <a:gd name="T190" fmla="*/ 0 h 404"/>
                  <a:gd name="T191" fmla="*/ 404 w 404"/>
                  <a:gd name="T192" fmla="*/ 404 h 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4" h="404">
                    <a:moveTo>
                      <a:pt x="187" y="5"/>
                    </a:moveTo>
                    <a:cubicBezTo>
                      <a:pt x="189" y="5"/>
                      <a:pt x="190" y="10"/>
                      <a:pt x="187" y="10"/>
                    </a:cubicBezTo>
                    <a:cubicBezTo>
                      <a:pt x="182" y="12"/>
                      <a:pt x="180" y="5"/>
                      <a:pt x="184" y="3"/>
                    </a:cubicBezTo>
                    <a:cubicBezTo>
                      <a:pt x="187" y="0"/>
                      <a:pt x="189" y="3"/>
                      <a:pt x="191" y="5"/>
                    </a:cubicBezTo>
                    <a:cubicBezTo>
                      <a:pt x="192" y="7"/>
                      <a:pt x="194" y="10"/>
                      <a:pt x="196" y="10"/>
                    </a:cubicBezTo>
                    <a:cubicBezTo>
                      <a:pt x="197" y="10"/>
                      <a:pt x="201" y="10"/>
                      <a:pt x="202" y="6"/>
                    </a:cubicBezTo>
                    <a:cubicBezTo>
                      <a:pt x="202" y="2"/>
                      <a:pt x="197" y="0"/>
                      <a:pt x="195" y="2"/>
                    </a:cubicBezTo>
                    <a:cubicBezTo>
                      <a:pt x="193" y="5"/>
                      <a:pt x="196" y="8"/>
                      <a:pt x="199" y="7"/>
                    </a:cubicBezTo>
                    <a:moveTo>
                      <a:pt x="207" y="5"/>
                    </a:moveTo>
                    <a:cubicBezTo>
                      <a:pt x="209" y="5"/>
                      <a:pt x="210" y="9"/>
                      <a:pt x="207" y="10"/>
                    </a:cubicBezTo>
                    <a:cubicBezTo>
                      <a:pt x="202" y="11"/>
                      <a:pt x="201" y="4"/>
                      <a:pt x="205" y="2"/>
                    </a:cubicBezTo>
                    <a:cubicBezTo>
                      <a:pt x="208" y="0"/>
                      <a:pt x="210" y="3"/>
                      <a:pt x="211" y="5"/>
                    </a:cubicBezTo>
                    <a:cubicBezTo>
                      <a:pt x="213" y="7"/>
                      <a:pt x="214" y="10"/>
                      <a:pt x="216" y="10"/>
                    </a:cubicBezTo>
                    <a:cubicBezTo>
                      <a:pt x="217" y="11"/>
                      <a:pt x="221" y="11"/>
                      <a:pt x="222" y="7"/>
                    </a:cubicBezTo>
                    <a:cubicBezTo>
                      <a:pt x="223" y="3"/>
                      <a:pt x="218" y="0"/>
                      <a:pt x="216" y="3"/>
                    </a:cubicBezTo>
                    <a:cubicBezTo>
                      <a:pt x="214" y="5"/>
                      <a:pt x="217" y="8"/>
                      <a:pt x="219" y="7"/>
                    </a:cubicBezTo>
                    <a:moveTo>
                      <a:pt x="228" y="7"/>
                    </a:moveTo>
                    <a:cubicBezTo>
                      <a:pt x="230" y="7"/>
                      <a:pt x="230" y="11"/>
                      <a:pt x="227" y="11"/>
                    </a:cubicBezTo>
                    <a:cubicBezTo>
                      <a:pt x="222" y="12"/>
                      <a:pt x="222" y="5"/>
                      <a:pt x="225" y="3"/>
                    </a:cubicBezTo>
                    <a:cubicBezTo>
                      <a:pt x="229" y="2"/>
                      <a:pt x="231" y="5"/>
                      <a:pt x="232" y="7"/>
                    </a:cubicBezTo>
                    <a:cubicBezTo>
                      <a:pt x="233" y="9"/>
                      <a:pt x="234" y="12"/>
                      <a:pt x="236" y="13"/>
                    </a:cubicBezTo>
                    <a:cubicBezTo>
                      <a:pt x="237" y="13"/>
                      <a:pt x="241" y="14"/>
                      <a:pt x="242" y="10"/>
                    </a:cubicBezTo>
                    <a:cubicBezTo>
                      <a:pt x="244" y="6"/>
                      <a:pt x="239" y="3"/>
                      <a:pt x="237" y="5"/>
                    </a:cubicBezTo>
                    <a:cubicBezTo>
                      <a:pt x="234" y="7"/>
                      <a:pt x="237" y="11"/>
                      <a:pt x="239" y="10"/>
                    </a:cubicBezTo>
                    <a:moveTo>
                      <a:pt x="248" y="10"/>
                    </a:moveTo>
                    <a:cubicBezTo>
                      <a:pt x="250" y="11"/>
                      <a:pt x="250" y="15"/>
                      <a:pt x="246" y="15"/>
                    </a:cubicBezTo>
                    <a:cubicBezTo>
                      <a:pt x="242" y="15"/>
                      <a:pt x="242" y="8"/>
                      <a:pt x="246" y="7"/>
                    </a:cubicBezTo>
                    <a:cubicBezTo>
                      <a:pt x="250" y="6"/>
                      <a:pt x="251" y="9"/>
                      <a:pt x="252" y="11"/>
                    </a:cubicBezTo>
                    <a:cubicBezTo>
                      <a:pt x="253" y="13"/>
                      <a:pt x="254" y="17"/>
                      <a:pt x="255" y="17"/>
                    </a:cubicBezTo>
                    <a:cubicBezTo>
                      <a:pt x="257" y="18"/>
                      <a:pt x="260" y="19"/>
                      <a:pt x="262" y="16"/>
                    </a:cubicBezTo>
                    <a:cubicBezTo>
                      <a:pt x="264" y="12"/>
                      <a:pt x="260" y="8"/>
                      <a:pt x="257" y="10"/>
                    </a:cubicBezTo>
                    <a:cubicBezTo>
                      <a:pt x="254" y="12"/>
                      <a:pt x="256" y="16"/>
                      <a:pt x="259" y="15"/>
                    </a:cubicBezTo>
                    <a:moveTo>
                      <a:pt x="268" y="16"/>
                    </a:moveTo>
                    <a:cubicBezTo>
                      <a:pt x="270" y="17"/>
                      <a:pt x="269" y="21"/>
                      <a:pt x="266" y="21"/>
                    </a:cubicBezTo>
                    <a:cubicBezTo>
                      <a:pt x="261" y="20"/>
                      <a:pt x="262" y="13"/>
                      <a:pt x="266" y="12"/>
                    </a:cubicBezTo>
                    <a:cubicBezTo>
                      <a:pt x="270" y="12"/>
                      <a:pt x="271" y="15"/>
                      <a:pt x="272" y="17"/>
                    </a:cubicBezTo>
                    <a:cubicBezTo>
                      <a:pt x="273" y="20"/>
                      <a:pt x="273" y="23"/>
                      <a:pt x="274" y="24"/>
                    </a:cubicBezTo>
                    <a:cubicBezTo>
                      <a:pt x="276" y="25"/>
                      <a:pt x="279" y="26"/>
                      <a:pt x="281" y="23"/>
                    </a:cubicBezTo>
                    <a:cubicBezTo>
                      <a:pt x="284" y="19"/>
                      <a:pt x="280" y="15"/>
                      <a:pt x="277" y="17"/>
                    </a:cubicBezTo>
                    <a:cubicBezTo>
                      <a:pt x="274" y="18"/>
                      <a:pt x="276" y="22"/>
                      <a:pt x="278" y="22"/>
                    </a:cubicBezTo>
                    <a:moveTo>
                      <a:pt x="287" y="24"/>
                    </a:moveTo>
                    <a:cubicBezTo>
                      <a:pt x="289" y="25"/>
                      <a:pt x="288" y="29"/>
                      <a:pt x="284" y="28"/>
                    </a:cubicBezTo>
                    <a:cubicBezTo>
                      <a:pt x="280" y="27"/>
                      <a:pt x="282" y="21"/>
                      <a:pt x="286" y="20"/>
                    </a:cubicBezTo>
                    <a:cubicBezTo>
                      <a:pt x="290" y="20"/>
                      <a:pt x="291" y="23"/>
                      <a:pt x="291" y="26"/>
                    </a:cubicBezTo>
                    <a:cubicBezTo>
                      <a:pt x="291" y="28"/>
                      <a:pt x="291" y="31"/>
                      <a:pt x="293" y="32"/>
                    </a:cubicBezTo>
                    <a:cubicBezTo>
                      <a:pt x="294" y="33"/>
                      <a:pt x="297" y="35"/>
                      <a:pt x="300" y="32"/>
                    </a:cubicBezTo>
                    <a:cubicBezTo>
                      <a:pt x="303" y="29"/>
                      <a:pt x="299" y="24"/>
                      <a:pt x="296" y="26"/>
                    </a:cubicBezTo>
                    <a:cubicBezTo>
                      <a:pt x="293" y="27"/>
                      <a:pt x="294" y="31"/>
                      <a:pt x="297" y="31"/>
                    </a:cubicBezTo>
                    <a:moveTo>
                      <a:pt x="305" y="34"/>
                    </a:moveTo>
                    <a:cubicBezTo>
                      <a:pt x="307" y="35"/>
                      <a:pt x="305" y="39"/>
                      <a:pt x="302" y="38"/>
                    </a:cubicBezTo>
                    <a:cubicBezTo>
                      <a:pt x="298" y="36"/>
                      <a:pt x="300" y="30"/>
                      <a:pt x="304" y="30"/>
                    </a:cubicBezTo>
                    <a:cubicBezTo>
                      <a:pt x="308" y="30"/>
                      <a:pt x="309" y="34"/>
                      <a:pt x="309" y="36"/>
                    </a:cubicBezTo>
                    <a:cubicBezTo>
                      <a:pt x="309" y="38"/>
                      <a:pt x="309" y="42"/>
                      <a:pt x="310" y="43"/>
                    </a:cubicBezTo>
                    <a:cubicBezTo>
                      <a:pt x="311" y="44"/>
                      <a:pt x="314" y="46"/>
                      <a:pt x="317" y="43"/>
                    </a:cubicBezTo>
                    <a:cubicBezTo>
                      <a:pt x="320" y="40"/>
                      <a:pt x="317" y="35"/>
                      <a:pt x="314" y="36"/>
                    </a:cubicBezTo>
                    <a:cubicBezTo>
                      <a:pt x="311" y="37"/>
                      <a:pt x="311" y="42"/>
                      <a:pt x="314" y="42"/>
                    </a:cubicBezTo>
                    <a:moveTo>
                      <a:pt x="322" y="46"/>
                    </a:moveTo>
                    <a:cubicBezTo>
                      <a:pt x="324" y="47"/>
                      <a:pt x="322" y="51"/>
                      <a:pt x="319" y="49"/>
                    </a:cubicBezTo>
                    <a:cubicBezTo>
                      <a:pt x="314" y="47"/>
                      <a:pt x="318" y="41"/>
                      <a:pt x="322" y="42"/>
                    </a:cubicBezTo>
                    <a:cubicBezTo>
                      <a:pt x="326" y="42"/>
                      <a:pt x="326" y="46"/>
                      <a:pt x="326" y="48"/>
                    </a:cubicBezTo>
                    <a:cubicBezTo>
                      <a:pt x="325" y="50"/>
                      <a:pt x="325" y="54"/>
                      <a:pt x="326" y="55"/>
                    </a:cubicBezTo>
                    <a:cubicBezTo>
                      <a:pt x="327" y="56"/>
                      <a:pt x="329" y="59"/>
                      <a:pt x="333" y="56"/>
                    </a:cubicBezTo>
                    <a:cubicBezTo>
                      <a:pt x="336" y="53"/>
                      <a:pt x="334" y="48"/>
                      <a:pt x="330" y="49"/>
                    </a:cubicBezTo>
                    <a:cubicBezTo>
                      <a:pt x="327" y="50"/>
                      <a:pt x="328" y="54"/>
                      <a:pt x="330" y="55"/>
                    </a:cubicBezTo>
                    <a:moveTo>
                      <a:pt x="338" y="59"/>
                    </a:moveTo>
                    <a:cubicBezTo>
                      <a:pt x="339" y="60"/>
                      <a:pt x="337" y="64"/>
                      <a:pt x="334" y="62"/>
                    </a:cubicBezTo>
                    <a:cubicBezTo>
                      <a:pt x="330" y="60"/>
                      <a:pt x="334" y="54"/>
                      <a:pt x="338" y="55"/>
                    </a:cubicBezTo>
                    <a:cubicBezTo>
                      <a:pt x="342" y="56"/>
                      <a:pt x="341" y="60"/>
                      <a:pt x="341" y="62"/>
                    </a:cubicBezTo>
                    <a:cubicBezTo>
                      <a:pt x="341" y="64"/>
                      <a:pt x="340" y="67"/>
                      <a:pt x="341" y="69"/>
                    </a:cubicBezTo>
                    <a:cubicBezTo>
                      <a:pt x="342" y="70"/>
                      <a:pt x="344" y="73"/>
                      <a:pt x="347" y="71"/>
                    </a:cubicBezTo>
                    <a:cubicBezTo>
                      <a:pt x="351" y="68"/>
                      <a:pt x="349" y="63"/>
                      <a:pt x="346" y="63"/>
                    </a:cubicBezTo>
                    <a:cubicBezTo>
                      <a:pt x="342" y="64"/>
                      <a:pt x="342" y="68"/>
                      <a:pt x="345" y="69"/>
                    </a:cubicBezTo>
                    <a:moveTo>
                      <a:pt x="352" y="74"/>
                    </a:moveTo>
                    <a:cubicBezTo>
                      <a:pt x="353" y="76"/>
                      <a:pt x="350" y="79"/>
                      <a:pt x="348" y="77"/>
                    </a:cubicBezTo>
                    <a:cubicBezTo>
                      <a:pt x="344" y="74"/>
                      <a:pt x="349" y="69"/>
                      <a:pt x="352" y="70"/>
                    </a:cubicBezTo>
                    <a:cubicBezTo>
                      <a:pt x="356" y="71"/>
                      <a:pt x="355" y="75"/>
                      <a:pt x="355" y="77"/>
                    </a:cubicBezTo>
                    <a:cubicBezTo>
                      <a:pt x="354" y="79"/>
                      <a:pt x="353" y="83"/>
                      <a:pt x="354" y="84"/>
                    </a:cubicBezTo>
                    <a:cubicBezTo>
                      <a:pt x="355" y="85"/>
                      <a:pt x="356" y="88"/>
                      <a:pt x="360" y="87"/>
                    </a:cubicBezTo>
                    <a:cubicBezTo>
                      <a:pt x="364" y="85"/>
                      <a:pt x="363" y="79"/>
                      <a:pt x="359" y="79"/>
                    </a:cubicBezTo>
                    <a:cubicBezTo>
                      <a:pt x="356" y="79"/>
                      <a:pt x="356" y="83"/>
                      <a:pt x="358" y="84"/>
                    </a:cubicBezTo>
                    <a:moveTo>
                      <a:pt x="365" y="91"/>
                    </a:moveTo>
                    <a:cubicBezTo>
                      <a:pt x="366" y="92"/>
                      <a:pt x="363" y="95"/>
                      <a:pt x="360" y="93"/>
                    </a:cubicBezTo>
                    <a:cubicBezTo>
                      <a:pt x="357" y="89"/>
                      <a:pt x="362" y="85"/>
                      <a:pt x="365" y="86"/>
                    </a:cubicBezTo>
                    <a:cubicBezTo>
                      <a:pt x="369" y="88"/>
                      <a:pt x="368" y="92"/>
                      <a:pt x="367" y="94"/>
                    </a:cubicBezTo>
                    <a:cubicBezTo>
                      <a:pt x="366" y="96"/>
                      <a:pt x="365" y="99"/>
                      <a:pt x="365" y="100"/>
                    </a:cubicBezTo>
                    <a:cubicBezTo>
                      <a:pt x="366" y="102"/>
                      <a:pt x="367" y="105"/>
                      <a:pt x="372" y="104"/>
                    </a:cubicBezTo>
                    <a:cubicBezTo>
                      <a:pt x="376" y="102"/>
                      <a:pt x="375" y="96"/>
                      <a:pt x="371" y="96"/>
                    </a:cubicBezTo>
                    <a:cubicBezTo>
                      <a:pt x="368" y="96"/>
                      <a:pt x="367" y="100"/>
                      <a:pt x="370" y="101"/>
                    </a:cubicBezTo>
                    <a:moveTo>
                      <a:pt x="375" y="108"/>
                    </a:moveTo>
                    <a:cubicBezTo>
                      <a:pt x="376" y="110"/>
                      <a:pt x="373" y="113"/>
                      <a:pt x="371" y="110"/>
                    </a:cubicBezTo>
                    <a:cubicBezTo>
                      <a:pt x="368" y="106"/>
                      <a:pt x="373" y="102"/>
                      <a:pt x="377" y="104"/>
                    </a:cubicBezTo>
                    <a:cubicBezTo>
                      <a:pt x="380" y="106"/>
                      <a:pt x="379" y="110"/>
                      <a:pt x="377" y="112"/>
                    </a:cubicBezTo>
                    <a:cubicBezTo>
                      <a:pt x="376" y="114"/>
                      <a:pt x="374" y="117"/>
                      <a:pt x="375" y="118"/>
                    </a:cubicBezTo>
                    <a:cubicBezTo>
                      <a:pt x="375" y="120"/>
                      <a:pt x="377" y="123"/>
                      <a:pt x="381" y="122"/>
                    </a:cubicBezTo>
                    <a:cubicBezTo>
                      <a:pt x="385" y="121"/>
                      <a:pt x="385" y="115"/>
                      <a:pt x="382" y="114"/>
                    </a:cubicBezTo>
                    <a:cubicBezTo>
                      <a:pt x="378" y="114"/>
                      <a:pt x="377" y="118"/>
                      <a:pt x="379" y="120"/>
                    </a:cubicBezTo>
                    <a:moveTo>
                      <a:pt x="384" y="127"/>
                    </a:moveTo>
                    <a:cubicBezTo>
                      <a:pt x="385" y="129"/>
                      <a:pt x="381" y="131"/>
                      <a:pt x="379" y="128"/>
                    </a:cubicBezTo>
                    <a:cubicBezTo>
                      <a:pt x="377" y="124"/>
                      <a:pt x="383" y="121"/>
                      <a:pt x="386" y="123"/>
                    </a:cubicBezTo>
                    <a:cubicBezTo>
                      <a:pt x="389" y="125"/>
                      <a:pt x="387" y="129"/>
                      <a:pt x="386" y="130"/>
                    </a:cubicBezTo>
                    <a:cubicBezTo>
                      <a:pt x="385" y="132"/>
                      <a:pt x="382" y="135"/>
                      <a:pt x="383" y="137"/>
                    </a:cubicBezTo>
                    <a:cubicBezTo>
                      <a:pt x="383" y="138"/>
                      <a:pt x="384" y="142"/>
                      <a:pt x="388" y="141"/>
                    </a:cubicBezTo>
                    <a:cubicBezTo>
                      <a:pt x="393" y="141"/>
                      <a:pt x="393" y="135"/>
                      <a:pt x="390" y="134"/>
                    </a:cubicBezTo>
                    <a:cubicBezTo>
                      <a:pt x="387" y="133"/>
                      <a:pt x="385" y="137"/>
                      <a:pt x="387" y="138"/>
                    </a:cubicBezTo>
                    <a:moveTo>
                      <a:pt x="391" y="146"/>
                    </a:moveTo>
                    <a:cubicBezTo>
                      <a:pt x="392" y="148"/>
                      <a:pt x="388" y="150"/>
                      <a:pt x="386" y="147"/>
                    </a:cubicBezTo>
                    <a:cubicBezTo>
                      <a:pt x="384" y="143"/>
                      <a:pt x="390" y="140"/>
                      <a:pt x="393" y="143"/>
                    </a:cubicBezTo>
                    <a:cubicBezTo>
                      <a:pt x="396" y="145"/>
                      <a:pt x="394" y="148"/>
                      <a:pt x="392" y="150"/>
                    </a:cubicBezTo>
                    <a:cubicBezTo>
                      <a:pt x="391" y="152"/>
                      <a:pt x="388" y="154"/>
                      <a:pt x="389" y="156"/>
                    </a:cubicBezTo>
                    <a:cubicBezTo>
                      <a:pt x="389" y="158"/>
                      <a:pt x="389" y="161"/>
                      <a:pt x="394" y="161"/>
                    </a:cubicBezTo>
                    <a:cubicBezTo>
                      <a:pt x="398" y="161"/>
                      <a:pt x="399" y="155"/>
                      <a:pt x="396" y="154"/>
                    </a:cubicBezTo>
                    <a:cubicBezTo>
                      <a:pt x="393" y="152"/>
                      <a:pt x="391" y="156"/>
                      <a:pt x="392" y="158"/>
                    </a:cubicBezTo>
                    <a:moveTo>
                      <a:pt x="396" y="166"/>
                    </a:moveTo>
                    <a:cubicBezTo>
                      <a:pt x="396" y="168"/>
                      <a:pt x="392" y="170"/>
                      <a:pt x="391" y="167"/>
                    </a:cubicBezTo>
                    <a:cubicBezTo>
                      <a:pt x="389" y="162"/>
                      <a:pt x="396" y="160"/>
                      <a:pt x="398" y="163"/>
                    </a:cubicBezTo>
                    <a:cubicBezTo>
                      <a:pt x="401" y="166"/>
                      <a:pt x="398" y="169"/>
                      <a:pt x="397" y="170"/>
                    </a:cubicBezTo>
                    <a:cubicBezTo>
                      <a:pt x="395" y="172"/>
                      <a:pt x="392" y="174"/>
                      <a:pt x="392" y="176"/>
                    </a:cubicBezTo>
                    <a:cubicBezTo>
                      <a:pt x="392" y="177"/>
                      <a:pt x="393" y="181"/>
                      <a:pt x="397" y="181"/>
                    </a:cubicBezTo>
                    <a:cubicBezTo>
                      <a:pt x="401" y="182"/>
                      <a:pt x="403" y="176"/>
                      <a:pt x="400" y="174"/>
                    </a:cubicBezTo>
                    <a:cubicBezTo>
                      <a:pt x="397" y="172"/>
                      <a:pt x="394" y="176"/>
                      <a:pt x="396" y="178"/>
                    </a:cubicBezTo>
                    <a:moveTo>
                      <a:pt x="399" y="187"/>
                    </a:moveTo>
                    <a:cubicBezTo>
                      <a:pt x="399" y="189"/>
                      <a:pt x="394" y="190"/>
                      <a:pt x="394" y="187"/>
                    </a:cubicBezTo>
                    <a:cubicBezTo>
                      <a:pt x="392" y="182"/>
                      <a:pt x="399" y="180"/>
                      <a:pt x="401" y="184"/>
                    </a:cubicBezTo>
                    <a:cubicBezTo>
                      <a:pt x="404" y="187"/>
                      <a:pt x="401" y="189"/>
                      <a:pt x="399" y="191"/>
                    </a:cubicBezTo>
                    <a:cubicBezTo>
                      <a:pt x="397" y="192"/>
                      <a:pt x="394" y="194"/>
                      <a:pt x="394" y="196"/>
                    </a:cubicBezTo>
                    <a:cubicBezTo>
                      <a:pt x="394" y="197"/>
                      <a:pt x="394" y="201"/>
                      <a:pt x="398" y="202"/>
                    </a:cubicBezTo>
                    <a:cubicBezTo>
                      <a:pt x="402" y="202"/>
                      <a:pt x="404" y="197"/>
                      <a:pt x="402" y="195"/>
                    </a:cubicBezTo>
                    <a:cubicBezTo>
                      <a:pt x="399" y="193"/>
                      <a:pt x="396" y="196"/>
                      <a:pt x="397" y="199"/>
                    </a:cubicBezTo>
                    <a:moveTo>
                      <a:pt x="399" y="207"/>
                    </a:moveTo>
                    <a:cubicBezTo>
                      <a:pt x="399" y="209"/>
                      <a:pt x="395" y="210"/>
                      <a:pt x="394" y="207"/>
                    </a:cubicBezTo>
                    <a:cubicBezTo>
                      <a:pt x="393" y="202"/>
                      <a:pt x="400" y="201"/>
                      <a:pt x="402" y="205"/>
                    </a:cubicBezTo>
                    <a:cubicBezTo>
                      <a:pt x="404" y="208"/>
                      <a:pt x="401" y="210"/>
                      <a:pt x="399" y="211"/>
                    </a:cubicBezTo>
                    <a:cubicBezTo>
                      <a:pt x="397" y="213"/>
                      <a:pt x="394" y="214"/>
                      <a:pt x="394" y="216"/>
                    </a:cubicBezTo>
                    <a:cubicBezTo>
                      <a:pt x="393" y="217"/>
                      <a:pt x="393" y="221"/>
                      <a:pt x="397" y="222"/>
                    </a:cubicBezTo>
                    <a:cubicBezTo>
                      <a:pt x="401" y="223"/>
                      <a:pt x="404" y="218"/>
                      <a:pt x="401" y="216"/>
                    </a:cubicBezTo>
                    <a:cubicBezTo>
                      <a:pt x="399" y="214"/>
                      <a:pt x="396" y="217"/>
                      <a:pt x="397" y="219"/>
                    </a:cubicBezTo>
                    <a:moveTo>
                      <a:pt x="397" y="228"/>
                    </a:moveTo>
                    <a:cubicBezTo>
                      <a:pt x="397" y="230"/>
                      <a:pt x="393" y="230"/>
                      <a:pt x="393" y="227"/>
                    </a:cubicBezTo>
                    <a:cubicBezTo>
                      <a:pt x="392" y="222"/>
                      <a:pt x="399" y="222"/>
                      <a:pt x="401" y="225"/>
                    </a:cubicBezTo>
                    <a:cubicBezTo>
                      <a:pt x="402" y="229"/>
                      <a:pt x="399" y="231"/>
                      <a:pt x="397" y="232"/>
                    </a:cubicBezTo>
                    <a:cubicBezTo>
                      <a:pt x="395" y="233"/>
                      <a:pt x="392" y="234"/>
                      <a:pt x="391" y="236"/>
                    </a:cubicBezTo>
                    <a:cubicBezTo>
                      <a:pt x="391" y="237"/>
                      <a:pt x="390" y="241"/>
                      <a:pt x="394" y="242"/>
                    </a:cubicBezTo>
                    <a:cubicBezTo>
                      <a:pt x="398" y="244"/>
                      <a:pt x="401" y="239"/>
                      <a:pt x="399" y="237"/>
                    </a:cubicBezTo>
                    <a:cubicBezTo>
                      <a:pt x="397" y="234"/>
                      <a:pt x="393" y="237"/>
                      <a:pt x="394" y="239"/>
                    </a:cubicBezTo>
                    <a:moveTo>
                      <a:pt x="394" y="248"/>
                    </a:moveTo>
                    <a:cubicBezTo>
                      <a:pt x="393" y="250"/>
                      <a:pt x="389" y="250"/>
                      <a:pt x="389" y="246"/>
                    </a:cubicBezTo>
                    <a:cubicBezTo>
                      <a:pt x="389" y="242"/>
                      <a:pt x="396" y="242"/>
                      <a:pt x="397" y="246"/>
                    </a:cubicBezTo>
                    <a:cubicBezTo>
                      <a:pt x="398" y="250"/>
                      <a:pt x="395" y="251"/>
                      <a:pt x="393" y="252"/>
                    </a:cubicBezTo>
                    <a:cubicBezTo>
                      <a:pt x="391" y="253"/>
                      <a:pt x="387" y="254"/>
                      <a:pt x="387" y="255"/>
                    </a:cubicBezTo>
                    <a:cubicBezTo>
                      <a:pt x="386" y="257"/>
                      <a:pt x="385" y="260"/>
                      <a:pt x="388" y="262"/>
                    </a:cubicBezTo>
                    <a:cubicBezTo>
                      <a:pt x="392" y="264"/>
                      <a:pt x="396" y="260"/>
                      <a:pt x="394" y="257"/>
                    </a:cubicBezTo>
                    <a:cubicBezTo>
                      <a:pt x="392" y="254"/>
                      <a:pt x="388" y="256"/>
                      <a:pt x="389" y="259"/>
                    </a:cubicBezTo>
                    <a:moveTo>
                      <a:pt x="388" y="268"/>
                    </a:moveTo>
                    <a:cubicBezTo>
                      <a:pt x="387" y="270"/>
                      <a:pt x="383" y="269"/>
                      <a:pt x="383" y="266"/>
                    </a:cubicBezTo>
                    <a:cubicBezTo>
                      <a:pt x="384" y="261"/>
                      <a:pt x="391" y="262"/>
                      <a:pt x="392" y="266"/>
                    </a:cubicBezTo>
                    <a:cubicBezTo>
                      <a:pt x="392" y="270"/>
                      <a:pt x="389" y="271"/>
                      <a:pt x="387" y="272"/>
                    </a:cubicBezTo>
                    <a:cubicBezTo>
                      <a:pt x="384" y="273"/>
                      <a:pt x="381" y="273"/>
                      <a:pt x="380" y="274"/>
                    </a:cubicBezTo>
                    <a:cubicBezTo>
                      <a:pt x="379" y="276"/>
                      <a:pt x="378" y="279"/>
                      <a:pt x="381" y="281"/>
                    </a:cubicBezTo>
                    <a:cubicBezTo>
                      <a:pt x="385" y="284"/>
                      <a:pt x="389" y="280"/>
                      <a:pt x="387" y="277"/>
                    </a:cubicBezTo>
                    <a:cubicBezTo>
                      <a:pt x="386" y="274"/>
                      <a:pt x="382" y="276"/>
                      <a:pt x="382" y="278"/>
                    </a:cubicBezTo>
                    <a:moveTo>
                      <a:pt x="380" y="287"/>
                    </a:moveTo>
                    <a:cubicBezTo>
                      <a:pt x="379" y="289"/>
                      <a:pt x="375" y="288"/>
                      <a:pt x="376" y="284"/>
                    </a:cubicBezTo>
                    <a:cubicBezTo>
                      <a:pt x="377" y="280"/>
                      <a:pt x="383" y="282"/>
                      <a:pt x="384" y="286"/>
                    </a:cubicBezTo>
                    <a:cubicBezTo>
                      <a:pt x="384" y="290"/>
                      <a:pt x="381" y="291"/>
                      <a:pt x="378" y="291"/>
                    </a:cubicBezTo>
                    <a:cubicBezTo>
                      <a:pt x="376" y="291"/>
                      <a:pt x="373" y="291"/>
                      <a:pt x="372" y="293"/>
                    </a:cubicBezTo>
                    <a:cubicBezTo>
                      <a:pt x="371" y="294"/>
                      <a:pt x="369" y="297"/>
                      <a:pt x="372" y="300"/>
                    </a:cubicBezTo>
                    <a:cubicBezTo>
                      <a:pt x="375" y="303"/>
                      <a:pt x="380" y="299"/>
                      <a:pt x="378" y="296"/>
                    </a:cubicBezTo>
                    <a:cubicBezTo>
                      <a:pt x="377" y="293"/>
                      <a:pt x="373" y="294"/>
                      <a:pt x="373" y="297"/>
                    </a:cubicBezTo>
                    <a:moveTo>
                      <a:pt x="370" y="305"/>
                    </a:moveTo>
                    <a:cubicBezTo>
                      <a:pt x="369" y="307"/>
                      <a:pt x="365" y="305"/>
                      <a:pt x="366" y="302"/>
                    </a:cubicBezTo>
                    <a:cubicBezTo>
                      <a:pt x="368" y="298"/>
                      <a:pt x="374" y="300"/>
                      <a:pt x="374" y="304"/>
                    </a:cubicBezTo>
                    <a:cubicBezTo>
                      <a:pt x="374" y="308"/>
                      <a:pt x="370" y="309"/>
                      <a:pt x="368" y="309"/>
                    </a:cubicBezTo>
                    <a:cubicBezTo>
                      <a:pt x="366" y="309"/>
                      <a:pt x="362" y="309"/>
                      <a:pt x="361" y="310"/>
                    </a:cubicBezTo>
                    <a:cubicBezTo>
                      <a:pt x="360" y="311"/>
                      <a:pt x="358" y="314"/>
                      <a:pt x="361" y="317"/>
                    </a:cubicBezTo>
                    <a:cubicBezTo>
                      <a:pt x="364" y="320"/>
                      <a:pt x="369" y="317"/>
                      <a:pt x="368" y="314"/>
                    </a:cubicBezTo>
                    <a:cubicBezTo>
                      <a:pt x="367" y="311"/>
                      <a:pt x="362" y="311"/>
                      <a:pt x="362" y="314"/>
                    </a:cubicBezTo>
                    <a:moveTo>
                      <a:pt x="358" y="322"/>
                    </a:moveTo>
                    <a:cubicBezTo>
                      <a:pt x="357" y="324"/>
                      <a:pt x="353" y="322"/>
                      <a:pt x="355" y="319"/>
                    </a:cubicBezTo>
                    <a:cubicBezTo>
                      <a:pt x="357" y="314"/>
                      <a:pt x="363" y="318"/>
                      <a:pt x="362" y="322"/>
                    </a:cubicBezTo>
                    <a:cubicBezTo>
                      <a:pt x="362" y="326"/>
                      <a:pt x="358" y="326"/>
                      <a:pt x="356" y="326"/>
                    </a:cubicBezTo>
                    <a:cubicBezTo>
                      <a:pt x="354" y="325"/>
                      <a:pt x="350" y="325"/>
                      <a:pt x="349" y="326"/>
                    </a:cubicBezTo>
                    <a:cubicBezTo>
                      <a:pt x="348" y="327"/>
                      <a:pt x="345" y="329"/>
                      <a:pt x="348" y="333"/>
                    </a:cubicBezTo>
                    <a:cubicBezTo>
                      <a:pt x="351" y="336"/>
                      <a:pt x="356" y="334"/>
                      <a:pt x="355" y="330"/>
                    </a:cubicBezTo>
                    <a:cubicBezTo>
                      <a:pt x="354" y="327"/>
                      <a:pt x="350" y="328"/>
                      <a:pt x="349" y="330"/>
                    </a:cubicBezTo>
                    <a:moveTo>
                      <a:pt x="345" y="338"/>
                    </a:moveTo>
                    <a:cubicBezTo>
                      <a:pt x="344" y="339"/>
                      <a:pt x="340" y="337"/>
                      <a:pt x="342" y="334"/>
                    </a:cubicBezTo>
                    <a:cubicBezTo>
                      <a:pt x="344" y="330"/>
                      <a:pt x="350" y="334"/>
                      <a:pt x="349" y="338"/>
                    </a:cubicBezTo>
                    <a:cubicBezTo>
                      <a:pt x="348" y="342"/>
                      <a:pt x="344" y="341"/>
                      <a:pt x="342" y="341"/>
                    </a:cubicBezTo>
                    <a:cubicBezTo>
                      <a:pt x="340" y="341"/>
                      <a:pt x="337" y="340"/>
                      <a:pt x="335" y="341"/>
                    </a:cubicBezTo>
                    <a:cubicBezTo>
                      <a:pt x="334" y="342"/>
                      <a:pt x="331" y="344"/>
                      <a:pt x="333" y="347"/>
                    </a:cubicBezTo>
                    <a:cubicBezTo>
                      <a:pt x="336" y="351"/>
                      <a:pt x="341" y="349"/>
                      <a:pt x="341" y="346"/>
                    </a:cubicBezTo>
                    <a:cubicBezTo>
                      <a:pt x="340" y="342"/>
                      <a:pt x="336" y="342"/>
                      <a:pt x="335" y="345"/>
                    </a:cubicBezTo>
                    <a:moveTo>
                      <a:pt x="330" y="352"/>
                    </a:moveTo>
                    <a:cubicBezTo>
                      <a:pt x="328" y="353"/>
                      <a:pt x="325" y="350"/>
                      <a:pt x="327" y="348"/>
                    </a:cubicBezTo>
                    <a:cubicBezTo>
                      <a:pt x="330" y="344"/>
                      <a:pt x="335" y="349"/>
                      <a:pt x="334" y="352"/>
                    </a:cubicBezTo>
                    <a:cubicBezTo>
                      <a:pt x="333" y="356"/>
                      <a:pt x="329" y="355"/>
                      <a:pt x="327" y="355"/>
                    </a:cubicBezTo>
                    <a:cubicBezTo>
                      <a:pt x="325" y="354"/>
                      <a:pt x="321" y="353"/>
                      <a:pt x="320" y="354"/>
                    </a:cubicBezTo>
                    <a:cubicBezTo>
                      <a:pt x="319" y="355"/>
                      <a:pt x="316" y="356"/>
                      <a:pt x="317" y="360"/>
                    </a:cubicBezTo>
                    <a:cubicBezTo>
                      <a:pt x="319" y="364"/>
                      <a:pt x="325" y="363"/>
                      <a:pt x="325" y="359"/>
                    </a:cubicBezTo>
                    <a:cubicBezTo>
                      <a:pt x="325" y="356"/>
                      <a:pt x="321" y="356"/>
                      <a:pt x="320" y="358"/>
                    </a:cubicBezTo>
                    <a:moveTo>
                      <a:pt x="313" y="365"/>
                    </a:moveTo>
                    <a:cubicBezTo>
                      <a:pt x="312" y="366"/>
                      <a:pt x="309" y="363"/>
                      <a:pt x="311" y="360"/>
                    </a:cubicBezTo>
                    <a:cubicBezTo>
                      <a:pt x="315" y="357"/>
                      <a:pt x="319" y="362"/>
                      <a:pt x="318" y="365"/>
                    </a:cubicBezTo>
                    <a:cubicBezTo>
                      <a:pt x="316" y="369"/>
                      <a:pt x="312" y="368"/>
                      <a:pt x="310" y="367"/>
                    </a:cubicBezTo>
                    <a:cubicBezTo>
                      <a:pt x="308" y="366"/>
                      <a:pt x="305" y="365"/>
                      <a:pt x="304" y="365"/>
                    </a:cubicBezTo>
                    <a:cubicBezTo>
                      <a:pt x="302" y="366"/>
                      <a:pt x="299" y="367"/>
                      <a:pt x="300" y="372"/>
                    </a:cubicBezTo>
                    <a:cubicBezTo>
                      <a:pt x="302" y="376"/>
                      <a:pt x="308" y="375"/>
                      <a:pt x="308" y="371"/>
                    </a:cubicBezTo>
                    <a:cubicBezTo>
                      <a:pt x="308" y="368"/>
                      <a:pt x="304" y="367"/>
                      <a:pt x="303" y="370"/>
                    </a:cubicBezTo>
                    <a:moveTo>
                      <a:pt x="296" y="375"/>
                    </a:moveTo>
                    <a:cubicBezTo>
                      <a:pt x="294" y="376"/>
                      <a:pt x="291" y="373"/>
                      <a:pt x="294" y="371"/>
                    </a:cubicBezTo>
                    <a:cubicBezTo>
                      <a:pt x="298" y="368"/>
                      <a:pt x="302" y="373"/>
                      <a:pt x="300" y="377"/>
                    </a:cubicBezTo>
                    <a:cubicBezTo>
                      <a:pt x="298" y="380"/>
                      <a:pt x="294" y="379"/>
                      <a:pt x="292" y="377"/>
                    </a:cubicBezTo>
                    <a:cubicBezTo>
                      <a:pt x="290" y="376"/>
                      <a:pt x="287" y="374"/>
                      <a:pt x="286" y="375"/>
                    </a:cubicBezTo>
                    <a:cubicBezTo>
                      <a:pt x="284" y="375"/>
                      <a:pt x="281" y="377"/>
                      <a:pt x="282" y="381"/>
                    </a:cubicBezTo>
                    <a:cubicBezTo>
                      <a:pt x="283" y="385"/>
                      <a:pt x="289" y="385"/>
                      <a:pt x="290" y="382"/>
                    </a:cubicBezTo>
                    <a:cubicBezTo>
                      <a:pt x="290" y="378"/>
                      <a:pt x="286" y="377"/>
                      <a:pt x="284" y="379"/>
                    </a:cubicBezTo>
                    <a:moveTo>
                      <a:pt x="277" y="384"/>
                    </a:moveTo>
                    <a:cubicBezTo>
                      <a:pt x="275" y="385"/>
                      <a:pt x="273" y="381"/>
                      <a:pt x="276" y="379"/>
                    </a:cubicBezTo>
                    <a:cubicBezTo>
                      <a:pt x="280" y="377"/>
                      <a:pt x="283" y="383"/>
                      <a:pt x="281" y="386"/>
                    </a:cubicBezTo>
                    <a:cubicBezTo>
                      <a:pt x="279" y="389"/>
                      <a:pt x="275" y="387"/>
                      <a:pt x="274" y="386"/>
                    </a:cubicBezTo>
                    <a:cubicBezTo>
                      <a:pt x="272" y="385"/>
                      <a:pt x="269" y="382"/>
                      <a:pt x="267" y="383"/>
                    </a:cubicBezTo>
                    <a:cubicBezTo>
                      <a:pt x="266" y="383"/>
                      <a:pt x="262" y="384"/>
                      <a:pt x="263" y="388"/>
                    </a:cubicBezTo>
                    <a:cubicBezTo>
                      <a:pt x="263" y="393"/>
                      <a:pt x="269" y="393"/>
                      <a:pt x="270" y="390"/>
                    </a:cubicBezTo>
                    <a:cubicBezTo>
                      <a:pt x="271" y="387"/>
                      <a:pt x="267" y="385"/>
                      <a:pt x="266" y="387"/>
                    </a:cubicBezTo>
                    <a:moveTo>
                      <a:pt x="258" y="391"/>
                    </a:moveTo>
                    <a:cubicBezTo>
                      <a:pt x="256" y="392"/>
                      <a:pt x="254" y="388"/>
                      <a:pt x="257" y="386"/>
                    </a:cubicBezTo>
                    <a:cubicBezTo>
                      <a:pt x="261" y="384"/>
                      <a:pt x="264" y="390"/>
                      <a:pt x="261" y="393"/>
                    </a:cubicBezTo>
                    <a:cubicBezTo>
                      <a:pt x="259" y="396"/>
                      <a:pt x="256" y="394"/>
                      <a:pt x="254" y="392"/>
                    </a:cubicBezTo>
                    <a:cubicBezTo>
                      <a:pt x="252" y="391"/>
                      <a:pt x="250" y="388"/>
                      <a:pt x="248" y="389"/>
                    </a:cubicBezTo>
                    <a:cubicBezTo>
                      <a:pt x="246" y="389"/>
                      <a:pt x="243" y="389"/>
                      <a:pt x="243" y="394"/>
                    </a:cubicBezTo>
                    <a:cubicBezTo>
                      <a:pt x="243" y="398"/>
                      <a:pt x="249" y="399"/>
                      <a:pt x="250" y="396"/>
                    </a:cubicBezTo>
                    <a:cubicBezTo>
                      <a:pt x="252" y="393"/>
                      <a:pt x="248" y="391"/>
                      <a:pt x="246" y="392"/>
                    </a:cubicBezTo>
                    <a:moveTo>
                      <a:pt x="238" y="396"/>
                    </a:moveTo>
                    <a:cubicBezTo>
                      <a:pt x="236" y="396"/>
                      <a:pt x="234" y="392"/>
                      <a:pt x="237" y="391"/>
                    </a:cubicBezTo>
                    <a:cubicBezTo>
                      <a:pt x="242" y="389"/>
                      <a:pt x="244" y="396"/>
                      <a:pt x="241" y="398"/>
                    </a:cubicBezTo>
                    <a:cubicBezTo>
                      <a:pt x="238" y="401"/>
                      <a:pt x="235" y="398"/>
                      <a:pt x="234" y="397"/>
                    </a:cubicBezTo>
                    <a:cubicBezTo>
                      <a:pt x="232" y="395"/>
                      <a:pt x="230" y="392"/>
                      <a:pt x="228" y="392"/>
                    </a:cubicBezTo>
                    <a:cubicBezTo>
                      <a:pt x="227" y="392"/>
                      <a:pt x="223" y="393"/>
                      <a:pt x="223" y="397"/>
                    </a:cubicBezTo>
                    <a:cubicBezTo>
                      <a:pt x="222" y="401"/>
                      <a:pt x="228" y="403"/>
                      <a:pt x="230" y="400"/>
                    </a:cubicBezTo>
                    <a:cubicBezTo>
                      <a:pt x="232" y="397"/>
                      <a:pt x="228" y="394"/>
                      <a:pt x="226" y="396"/>
                    </a:cubicBezTo>
                    <a:moveTo>
                      <a:pt x="217" y="399"/>
                    </a:moveTo>
                    <a:cubicBezTo>
                      <a:pt x="215" y="399"/>
                      <a:pt x="214" y="394"/>
                      <a:pt x="217" y="394"/>
                    </a:cubicBezTo>
                    <a:cubicBezTo>
                      <a:pt x="222" y="392"/>
                      <a:pt x="224" y="399"/>
                      <a:pt x="220" y="401"/>
                    </a:cubicBezTo>
                    <a:cubicBezTo>
                      <a:pt x="217" y="404"/>
                      <a:pt x="215" y="401"/>
                      <a:pt x="213" y="399"/>
                    </a:cubicBezTo>
                    <a:cubicBezTo>
                      <a:pt x="212" y="397"/>
                      <a:pt x="210" y="394"/>
                      <a:pt x="208" y="394"/>
                    </a:cubicBezTo>
                    <a:cubicBezTo>
                      <a:pt x="207" y="394"/>
                      <a:pt x="203" y="394"/>
                      <a:pt x="202" y="398"/>
                    </a:cubicBezTo>
                    <a:cubicBezTo>
                      <a:pt x="202" y="402"/>
                      <a:pt x="207" y="404"/>
                      <a:pt x="209" y="402"/>
                    </a:cubicBezTo>
                    <a:cubicBezTo>
                      <a:pt x="211" y="399"/>
                      <a:pt x="208" y="396"/>
                      <a:pt x="205" y="397"/>
                    </a:cubicBezTo>
                    <a:moveTo>
                      <a:pt x="197" y="399"/>
                    </a:moveTo>
                    <a:cubicBezTo>
                      <a:pt x="195" y="399"/>
                      <a:pt x="194" y="395"/>
                      <a:pt x="197" y="394"/>
                    </a:cubicBezTo>
                    <a:cubicBezTo>
                      <a:pt x="202" y="393"/>
                      <a:pt x="203" y="400"/>
                      <a:pt x="199" y="402"/>
                    </a:cubicBezTo>
                    <a:cubicBezTo>
                      <a:pt x="196" y="404"/>
                      <a:pt x="194" y="401"/>
                      <a:pt x="193" y="399"/>
                    </a:cubicBezTo>
                    <a:cubicBezTo>
                      <a:pt x="191" y="397"/>
                      <a:pt x="190" y="394"/>
                      <a:pt x="188" y="394"/>
                    </a:cubicBezTo>
                    <a:cubicBezTo>
                      <a:pt x="187" y="393"/>
                      <a:pt x="183" y="393"/>
                      <a:pt x="182" y="397"/>
                    </a:cubicBezTo>
                    <a:cubicBezTo>
                      <a:pt x="181" y="401"/>
                      <a:pt x="186" y="404"/>
                      <a:pt x="188" y="401"/>
                    </a:cubicBezTo>
                    <a:cubicBezTo>
                      <a:pt x="190" y="399"/>
                      <a:pt x="187" y="396"/>
                      <a:pt x="185" y="397"/>
                    </a:cubicBezTo>
                    <a:moveTo>
                      <a:pt x="176" y="397"/>
                    </a:moveTo>
                    <a:cubicBezTo>
                      <a:pt x="174" y="397"/>
                      <a:pt x="174" y="393"/>
                      <a:pt x="177" y="393"/>
                    </a:cubicBezTo>
                    <a:cubicBezTo>
                      <a:pt x="182" y="392"/>
                      <a:pt x="182" y="399"/>
                      <a:pt x="179" y="401"/>
                    </a:cubicBezTo>
                    <a:cubicBezTo>
                      <a:pt x="175" y="402"/>
                      <a:pt x="173" y="399"/>
                      <a:pt x="172" y="397"/>
                    </a:cubicBezTo>
                    <a:cubicBezTo>
                      <a:pt x="171" y="395"/>
                      <a:pt x="170" y="392"/>
                      <a:pt x="168" y="391"/>
                    </a:cubicBezTo>
                    <a:cubicBezTo>
                      <a:pt x="167" y="391"/>
                      <a:pt x="163" y="390"/>
                      <a:pt x="162" y="394"/>
                    </a:cubicBezTo>
                    <a:cubicBezTo>
                      <a:pt x="160" y="398"/>
                      <a:pt x="165" y="401"/>
                      <a:pt x="167" y="399"/>
                    </a:cubicBezTo>
                    <a:cubicBezTo>
                      <a:pt x="170" y="397"/>
                      <a:pt x="167" y="393"/>
                      <a:pt x="165" y="394"/>
                    </a:cubicBezTo>
                    <a:moveTo>
                      <a:pt x="156" y="394"/>
                    </a:moveTo>
                    <a:cubicBezTo>
                      <a:pt x="154" y="393"/>
                      <a:pt x="154" y="389"/>
                      <a:pt x="158" y="389"/>
                    </a:cubicBezTo>
                    <a:cubicBezTo>
                      <a:pt x="162" y="389"/>
                      <a:pt x="162" y="396"/>
                      <a:pt x="158" y="397"/>
                    </a:cubicBezTo>
                    <a:cubicBezTo>
                      <a:pt x="154" y="398"/>
                      <a:pt x="153" y="395"/>
                      <a:pt x="152" y="393"/>
                    </a:cubicBezTo>
                    <a:cubicBezTo>
                      <a:pt x="151" y="391"/>
                      <a:pt x="150" y="387"/>
                      <a:pt x="149" y="387"/>
                    </a:cubicBezTo>
                    <a:cubicBezTo>
                      <a:pt x="147" y="386"/>
                      <a:pt x="144" y="385"/>
                      <a:pt x="142" y="388"/>
                    </a:cubicBezTo>
                    <a:cubicBezTo>
                      <a:pt x="140" y="392"/>
                      <a:pt x="144" y="396"/>
                      <a:pt x="147" y="394"/>
                    </a:cubicBezTo>
                    <a:cubicBezTo>
                      <a:pt x="150" y="392"/>
                      <a:pt x="148" y="388"/>
                      <a:pt x="145" y="389"/>
                    </a:cubicBezTo>
                    <a:moveTo>
                      <a:pt x="136" y="388"/>
                    </a:moveTo>
                    <a:cubicBezTo>
                      <a:pt x="134" y="387"/>
                      <a:pt x="135" y="383"/>
                      <a:pt x="138" y="383"/>
                    </a:cubicBezTo>
                    <a:cubicBezTo>
                      <a:pt x="143" y="384"/>
                      <a:pt x="142" y="391"/>
                      <a:pt x="138" y="392"/>
                    </a:cubicBezTo>
                    <a:cubicBezTo>
                      <a:pt x="134" y="392"/>
                      <a:pt x="133" y="389"/>
                      <a:pt x="132" y="387"/>
                    </a:cubicBezTo>
                    <a:cubicBezTo>
                      <a:pt x="131" y="384"/>
                      <a:pt x="131" y="381"/>
                      <a:pt x="130" y="380"/>
                    </a:cubicBezTo>
                    <a:cubicBezTo>
                      <a:pt x="128" y="379"/>
                      <a:pt x="125" y="378"/>
                      <a:pt x="123" y="381"/>
                    </a:cubicBezTo>
                    <a:cubicBezTo>
                      <a:pt x="120" y="385"/>
                      <a:pt x="124" y="389"/>
                      <a:pt x="127" y="387"/>
                    </a:cubicBezTo>
                    <a:cubicBezTo>
                      <a:pt x="130" y="386"/>
                      <a:pt x="128" y="382"/>
                      <a:pt x="126" y="382"/>
                    </a:cubicBezTo>
                    <a:moveTo>
                      <a:pt x="117" y="380"/>
                    </a:moveTo>
                    <a:cubicBezTo>
                      <a:pt x="115" y="379"/>
                      <a:pt x="116" y="375"/>
                      <a:pt x="120" y="376"/>
                    </a:cubicBezTo>
                    <a:cubicBezTo>
                      <a:pt x="124" y="377"/>
                      <a:pt x="122" y="383"/>
                      <a:pt x="118" y="384"/>
                    </a:cubicBezTo>
                    <a:cubicBezTo>
                      <a:pt x="114" y="384"/>
                      <a:pt x="113" y="381"/>
                      <a:pt x="113" y="378"/>
                    </a:cubicBezTo>
                    <a:cubicBezTo>
                      <a:pt x="113" y="376"/>
                      <a:pt x="113" y="373"/>
                      <a:pt x="111" y="372"/>
                    </a:cubicBezTo>
                    <a:cubicBezTo>
                      <a:pt x="110" y="371"/>
                      <a:pt x="107" y="369"/>
                      <a:pt x="104" y="372"/>
                    </a:cubicBezTo>
                    <a:cubicBezTo>
                      <a:pt x="101" y="375"/>
                      <a:pt x="105" y="380"/>
                      <a:pt x="108" y="378"/>
                    </a:cubicBezTo>
                    <a:cubicBezTo>
                      <a:pt x="111" y="377"/>
                      <a:pt x="110" y="373"/>
                      <a:pt x="107" y="373"/>
                    </a:cubicBezTo>
                    <a:moveTo>
                      <a:pt x="99" y="370"/>
                    </a:moveTo>
                    <a:cubicBezTo>
                      <a:pt x="97" y="369"/>
                      <a:pt x="99" y="365"/>
                      <a:pt x="102" y="366"/>
                    </a:cubicBezTo>
                    <a:cubicBezTo>
                      <a:pt x="106" y="368"/>
                      <a:pt x="104" y="374"/>
                      <a:pt x="100" y="374"/>
                    </a:cubicBezTo>
                    <a:cubicBezTo>
                      <a:pt x="96" y="374"/>
                      <a:pt x="95" y="370"/>
                      <a:pt x="95" y="368"/>
                    </a:cubicBezTo>
                    <a:cubicBezTo>
                      <a:pt x="95" y="366"/>
                      <a:pt x="95" y="362"/>
                      <a:pt x="94" y="361"/>
                    </a:cubicBezTo>
                    <a:cubicBezTo>
                      <a:pt x="93" y="360"/>
                      <a:pt x="90" y="358"/>
                      <a:pt x="87" y="361"/>
                    </a:cubicBezTo>
                    <a:cubicBezTo>
                      <a:pt x="84" y="364"/>
                      <a:pt x="87" y="369"/>
                      <a:pt x="90" y="368"/>
                    </a:cubicBezTo>
                    <a:cubicBezTo>
                      <a:pt x="93" y="367"/>
                      <a:pt x="93" y="362"/>
                      <a:pt x="90" y="362"/>
                    </a:cubicBezTo>
                    <a:moveTo>
                      <a:pt x="82" y="358"/>
                    </a:moveTo>
                    <a:cubicBezTo>
                      <a:pt x="80" y="357"/>
                      <a:pt x="82" y="353"/>
                      <a:pt x="85" y="355"/>
                    </a:cubicBezTo>
                    <a:cubicBezTo>
                      <a:pt x="90" y="357"/>
                      <a:pt x="86" y="363"/>
                      <a:pt x="82" y="362"/>
                    </a:cubicBezTo>
                    <a:cubicBezTo>
                      <a:pt x="78" y="362"/>
                      <a:pt x="78" y="358"/>
                      <a:pt x="78" y="356"/>
                    </a:cubicBezTo>
                    <a:cubicBezTo>
                      <a:pt x="79" y="354"/>
                      <a:pt x="79" y="350"/>
                      <a:pt x="78" y="349"/>
                    </a:cubicBezTo>
                    <a:cubicBezTo>
                      <a:pt x="77" y="348"/>
                      <a:pt x="75" y="345"/>
                      <a:pt x="71" y="348"/>
                    </a:cubicBezTo>
                    <a:cubicBezTo>
                      <a:pt x="68" y="351"/>
                      <a:pt x="70" y="356"/>
                      <a:pt x="74" y="355"/>
                    </a:cubicBezTo>
                    <a:cubicBezTo>
                      <a:pt x="77" y="354"/>
                      <a:pt x="76" y="350"/>
                      <a:pt x="74" y="349"/>
                    </a:cubicBezTo>
                    <a:moveTo>
                      <a:pt x="66" y="345"/>
                    </a:moveTo>
                    <a:cubicBezTo>
                      <a:pt x="65" y="344"/>
                      <a:pt x="67" y="340"/>
                      <a:pt x="70" y="342"/>
                    </a:cubicBezTo>
                    <a:cubicBezTo>
                      <a:pt x="74" y="344"/>
                      <a:pt x="70" y="350"/>
                      <a:pt x="66" y="349"/>
                    </a:cubicBezTo>
                    <a:cubicBezTo>
                      <a:pt x="62" y="348"/>
                      <a:pt x="63" y="344"/>
                      <a:pt x="63" y="342"/>
                    </a:cubicBezTo>
                    <a:cubicBezTo>
                      <a:pt x="63" y="340"/>
                      <a:pt x="64" y="337"/>
                      <a:pt x="63" y="335"/>
                    </a:cubicBezTo>
                    <a:cubicBezTo>
                      <a:pt x="62" y="334"/>
                      <a:pt x="60" y="331"/>
                      <a:pt x="57" y="333"/>
                    </a:cubicBezTo>
                    <a:cubicBezTo>
                      <a:pt x="53" y="336"/>
                      <a:pt x="55" y="341"/>
                      <a:pt x="58" y="341"/>
                    </a:cubicBezTo>
                    <a:cubicBezTo>
                      <a:pt x="62" y="340"/>
                      <a:pt x="62" y="336"/>
                      <a:pt x="59" y="335"/>
                    </a:cubicBezTo>
                    <a:moveTo>
                      <a:pt x="52" y="330"/>
                    </a:moveTo>
                    <a:cubicBezTo>
                      <a:pt x="51" y="328"/>
                      <a:pt x="54" y="325"/>
                      <a:pt x="56" y="327"/>
                    </a:cubicBezTo>
                    <a:cubicBezTo>
                      <a:pt x="60" y="330"/>
                      <a:pt x="55" y="335"/>
                      <a:pt x="52" y="334"/>
                    </a:cubicBezTo>
                    <a:cubicBezTo>
                      <a:pt x="48" y="333"/>
                      <a:pt x="49" y="329"/>
                      <a:pt x="49" y="327"/>
                    </a:cubicBezTo>
                    <a:cubicBezTo>
                      <a:pt x="50" y="325"/>
                      <a:pt x="51" y="321"/>
                      <a:pt x="50" y="320"/>
                    </a:cubicBezTo>
                    <a:cubicBezTo>
                      <a:pt x="49" y="319"/>
                      <a:pt x="48" y="316"/>
                      <a:pt x="44" y="317"/>
                    </a:cubicBezTo>
                    <a:cubicBezTo>
                      <a:pt x="40" y="319"/>
                      <a:pt x="41" y="325"/>
                      <a:pt x="45" y="325"/>
                    </a:cubicBezTo>
                    <a:cubicBezTo>
                      <a:pt x="48" y="325"/>
                      <a:pt x="48" y="321"/>
                      <a:pt x="46" y="320"/>
                    </a:cubicBezTo>
                    <a:moveTo>
                      <a:pt x="39" y="313"/>
                    </a:moveTo>
                    <a:cubicBezTo>
                      <a:pt x="38" y="312"/>
                      <a:pt x="41" y="309"/>
                      <a:pt x="44" y="311"/>
                    </a:cubicBezTo>
                    <a:cubicBezTo>
                      <a:pt x="47" y="315"/>
                      <a:pt x="42" y="319"/>
                      <a:pt x="39" y="318"/>
                    </a:cubicBezTo>
                    <a:cubicBezTo>
                      <a:pt x="35" y="316"/>
                      <a:pt x="36" y="312"/>
                      <a:pt x="37" y="310"/>
                    </a:cubicBezTo>
                    <a:cubicBezTo>
                      <a:pt x="38" y="308"/>
                      <a:pt x="39" y="305"/>
                      <a:pt x="39" y="304"/>
                    </a:cubicBezTo>
                    <a:cubicBezTo>
                      <a:pt x="38" y="302"/>
                      <a:pt x="37" y="299"/>
                      <a:pt x="32" y="300"/>
                    </a:cubicBezTo>
                    <a:cubicBezTo>
                      <a:pt x="28" y="302"/>
                      <a:pt x="29" y="308"/>
                      <a:pt x="33" y="308"/>
                    </a:cubicBezTo>
                    <a:cubicBezTo>
                      <a:pt x="36" y="308"/>
                      <a:pt x="37" y="304"/>
                      <a:pt x="34" y="303"/>
                    </a:cubicBezTo>
                    <a:moveTo>
                      <a:pt x="29" y="296"/>
                    </a:moveTo>
                    <a:cubicBezTo>
                      <a:pt x="28" y="294"/>
                      <a:pt x="31" y="291"/>
                      <a:pt x="33" y="294"/>
                    </a:cubicBezTo>
                    <a:cubicBezTo>
                      <a:pt x="36" y="298"/>
                      <a:pt x="31" y="302"/>
                      <a:pt x="27" y="300"/>
                    </a:cubicBezTo>
                    <a:cubicBezTo>
                      <a:pt x="24" y="298"/>
                      <a:pt x="25" y="294"/>
                      <a:pt x="27" y="292"/>
                    </a:cubicBezTo>
                    <a:cubicBezTo>
                      <a:pt x="28" y="290"/>
                      <a:pt x="30" y="287"/>
                      <a:pt x="29" y="286"/>
                    </a:cubicBezTo>
                    <a:cubicBezTo>
                      <a:pt x="29" y="284"/>
                      <a:pt x="27" y="281"/>
                      <a:pt x="23" y="282"/>
                    </a:cubicBezTo>
                    <a:cubicBezTo>
                      <a:pt x="19" y="283"/>
                      <a:pt x="19" y="289"/>
                      <a:pt x="22" y="290"/>
                    </a:cubicBezTo>
                    <a:cubicBezTo>
                      <a:pt x="26" y="290"/>
                      <a:pt x="27" y="286"/>
                      <a:pt x="25" y="284"/>
                    </a:cubicBezTo>
                    <a:moveTo>
                      <a:pt x="20" y="277"/>
                    </a:moveTo>
                    <a:cubicBezTo>
                      <a:pt x="19" y="275"/>
                      <a:pt x="23" y="273"/>
                      <a:pt x="25" y="276"/>
                    </a:cubicBezTo>
                    <a:cubicBezTo>
                      <a:pt x="27" y="280"/>
                      <a:pt x="21" y="283"/>
                      <a:pt x="18" y="281"/>
                    </a:cubicBezTo>
                    <a:cubicBezTo>
                      <a:pt x="15" y="279"/>
                      <a:pt x="17" y="275"/>
                      <a:pt x="18" y="274"/>
                    </a:cubicBezTo>
                    <a:cubicBezTo>
                      <a:pt x="19" y="272"/>
                      <a:pt x="22" y="269"/>
                      <a:pt x="21" y="267"/>
                    </a:cubicBezTo>
                    <a:cubicBezTo>
                      <a:pt x="21" y="266"/>
                      <a:pt x="20" y="262"/>
                      <a:pt x="16" y="263"/>
                    </a:cubicBezTo>
                    <a:cubicBezTo>
                      <a:pt x="11" y="263"/>
                      <a:pt x="11" y="269"/>
                      <a:pt x="14" y="270"/>
                    </a:cubicBezTo>
                    <a:cubicBezTo>
                      <a:pt x="17" y="271"/>
                      <a:pt x="19" y="267"/>
                      <a:pt x="17" y="266"/>
                    </a:cubicBezTo>
                    <a:moveTo>
                      <a:pt x="13" y="258"/>
                    </a:moveTo>
                    <a:cubicBezTo>
                      <a:pt x="12" y="256"/>
                      <a:pt x="16" y="254"/>
                      <a:pt x="18" y="257"/>
                    </a:cubicBezTo>
                    <a:cubicBezTo>
                      <a:pt x="20" y="261"/>
                      <a:pt x="14" y="264"/>
                      <a:pt x="11" y="261"/>
                    </a:cubicBezTo>
                    <a:cubicBezTo>
                      <a:pt x="8" y="259"/>
                      <a:pt x="10" y="256"/>
                      <a:pt x="12" y="254"/>
                    </a:cubicBezTo>
                    <a:cubicBezTo>
                      <a:pt x="13" y="252"/>
                      <a:pt x="16" y="250"/>
                      <a:pt x="15" y="248"/>
                    </a:cubicBezTo>
                    <a:cubicBezTo>
                      <a:pt x="15" y="246"/>
                      <a:pt x="15" y="243"/>
                      <a:pt x="10" y="243"/>
                    </a:cubicBezTo>
                    <a:cubicBezTo>
                      <a:pt x="6" y="243"/>
                      <a:pt x="5" y="249"/>
                      <a:pt x="8" y="250"/>
                    </a:cubicBezTo>
                    <a:cubicBezTo>
                      <a:pt x="11" y="252"/>
                      <a:pt x="13" y="248"/>
                      <a:pt x="12" y="246"/>
                    </a:cubicBezTo>
                    <a:moveTo>
                      <a:pt x="8" y="238"/>
                    </a:moveTo>
                    <a:cubicBezTo>
                      <a:pt x="8" y="236"/>
                      <a:pt x="12" y="234"/>
                      <a:pt x="13" y="237"/>
                    </a:cubicBezTo>
                    <a:cubicBezTo>
                      <a:pt x="15" y="242"/>
                      <a:pt x="8" y="244"/>
                      <a:pt x="6" y="241"/>
                    </a:cubicBezTo>
                    <a:cubicBezTo>
                      <a:pt x="3" y="238"/>
                      <a:pt x="6" y="235"/>
                      <a:pt x="7" y="234"/>
                    </a:cubicBezTo>
                    <a:cubicBezTo>
                      <a:pt x="9" y="232"/>
                      <a:pt x="12" y="230"/>
                      <a:pt x="12" y="228"/>
                    </a:cubicBezTo>
                    <a:cubicBezTo>
                      <a:pt x="12" y="227"/>
                      <a:pt x="11" y="223"/>
                      <a:pt x="7" y="223"/>
                    </a:cubicBezTo>
                    <a:cubicBezTo>
                      <a:pt x="3" y="222"/>
                      <a:pt x="1" y="228"/>
                      <a:pt x="4" y="230"/>
                    </a:cubicBezTo>
                    <a:cubicBezTo>
                      <a:pt x="7" y="232"/>
                      <a:pt x="10" y="228"/>
                      <a:pt x="8" y="226"/>
                    </a:cubicBezTo>
                    <a:moveTo>
                      <a:pt x="5" y="217"/>
                    </a:moveTo>
                    <a:cubicBezTo>
                      <a:pt x="5" y="215"/>
                      <a:pt x="10" y="214"/>
                      <a:pt x="10" y="217"/>
                    </a:cubicBezTo>
                    <a:cubicBezTo>
                      <a:pt x="12" y="222"/>
                      <a:pt x="5" y="224"/>
                      <a:pt x="3" y="220"/>
                    </a:cubicBezTo>
                    <a:cubicBezTo>
                      <a:pt x="0" y="217"/>
                      <a:pt x="3" y="215"/>
                      <a:pt x="5" y="213"/>
                    </a:cubicBezTo>
                    <a:cubicBezTo>
                      <a:pt x="7" y="212"/>
                      <a:pt x="10" y="210"/>
                      <a:pt x="10" y="208"/>
                    </a:cubicBezTo>
                    <a:cubicBezTo>
                      <a:pt x="10" y="207"/>
                      <a:pt x="10" y="203"/>
                      <a:pt x="6" y="202"/>
                    </a:cubicBezTo>
                    <a:cubicBezTo>
                      <a:pt x="2" y="202"/>
                      <a:pt x="0" y="207"/>
                      <a:pt x="2" y="209"/>
                    </a:cubicBezTo>
                    <a:cubicBezTo>
                      <a:pt x="5" y="211"/>
                      <a:pt x="8" y="208"/>
                      <a:pt x="7" y="205"/>
                    </a:cubicBezTo>
                    <a:moveTo>
                      <a:pt x="5" y="197"/>
                    </a:moveTo>
                    <a:cubicBezTo>
                      <a:pt x="5" y="195"/>
                      <a:pt x="9" y="194"/>
                      <a:pt x="10" y="197"/>
                    </a:cubicBezTo>
                    <a:cubicBezTo>
                      <a:pt x="11" y="202"/>
                      <a:pt x="4" y="203"/>
                      <a:pt x="2" y="199"/>
                    </a:cubicBezTo>
                    <a:cubicBezTo>
                      <a:pt x="0" y="196"/>
                      <a:pt x="3" y="194"/>
                      <a:pt x="5" y="193"/>
                    </a:cubicBezTo>
                    <a:cubicBezTo>
                      <a:pt x="7" y="191"/>
                      <a:pt x="10" y="190"/>
                      <a:pt x="10" y="188"/>
                    </a:cubicBezTo>
                    <a:cubicBezTo>
                      <a:pt x="11" y="187"/>
                      <a:pt x="11" y="183"/>
                      <a:pt x="7" y="182"/>
                    </a:cubicBezTo>
                    <a:cubicBezTo>
                      <a:pt x="3" y="181"/>
                      <a:pt x="0" y="186"/>
                      <a:pt x="3" y="188"/>
                    </a:cubicBezTo>
                    <a:cubicBezTo>
                      <a:pt x="5" y="190"/>
                      <a:pt x="8" y="187"/>
                      <a:pt x="7" y="185"/>
                    </a:cubicBezTo>
                    <a:moveTo>
                      <a:pt x="7" y="176"/>
                    </a:moveTo>
                    <a:cubicBezTo>
                      <a:pt x="7" y="174"/>
                      <a:pt x="11" y="174"/>
                      <a:pt x="11" y="177"/>
                    </a:cubicBezTo>
                    <a:cubicBezTo>
                      <a:pt x="12" y="182"/>
                      <a:pt x="5" y="182"/>
                      <a:pt x="3" y="179"/>
                    </a:cubicBezTo>
                    <a:cubicBezTo>
                      <a:pt x="2" y="175"/>
                      <a:pt x="5" y="173"/>
                      <a:pt x="7" y="172"/>
                    </a:cubicBezTo>
                    <a:cubicBezTo>
                      <a:pt x="9" y="171"/>
                      <a:pt x="12" y="170"/>
                      <a:pt x="13" y="168"/>
                    </a:cubicBezTo>
                    <a:cubicBezTo>
                      <a:pt x="13" y="167"/>
                      <a:pt x="14" y="163"/>
                      <a:pt x="10" y="162"/>
                    </a:cubicBezTo>
                    <a:cubicBezTo>
                      <a:pt x="6" y="160"/>
                      <a:pt x="3" y="165"/>
                      <a:pt x="5" y="167"/>
                    </a:cubicBezTo>
                    <a:cubicBezTo>
                      <a:pt x="7" y="170"/>
                      <a:pt x="11" y="167"/>
                      <a:pt x="10" y="165"/>
                    </a:cubicBezTo>
                    <a:moveTo>
                      <a:pt x="10" y="156"/>
                    </a:moveTo>
                    <a:cubicBezTo>
                      <a:pt x="11" y="154"/>
                      <a:pt x="15" y="154"/>
                      <a:pt x="15" y="158"/>
                    </a:cubicBezTo>
                    <a:cubicBezTo>
                      <a:pt x="15" y="162"/>
                      <a:pt x="8" y="162"/>
                      <a:pt x="7" y="158"/>
                    </a:cubicBezTo>
                    <a:cubicBezTo>
                      <a:pt x="6" y="154"/>
                      <a:pt x="9" y="153"/>
                      <a:pt x="11" y="152"/>
                    </a:cubicBezTo>
                    <a:cubicBezTo>
                      <a:pt x="13" y="151"/>
                      <a:pt x="17" y="150"/>
                      <a:pt x="17" y="149"/>
                    </a:cubicBezTo>
                    <a:cubicBezTo>
                      <a:pt x="18" y="147"/>
                      <a:pt x="19" y="144"/>
                      <a:pt x="16" y="142"/>
                    </a:cubicBezTo>
                    <a:cubicBezTo>
                      <a:pt x="12" y="140"/>
                      <a:pt x="8" y="144"/>
                      <a:pt x="10" y="147"/>
                    </a:cubicBezTo>
                    <a:cubicBezTo>
                      <a:pt x="12" y="150"/>
                      <a:pt x="16" y="148"/>
                      <a:pt x="15" y="145"/>
                    </a:cubicBezTo>
                    <a:moveTo>
                      <a:pt x="16" y="136"/>
                    </a:moveTo>
                    <a:cubicBezTo>
                      <a:pt x="17" y="134"/>
                      <a:pt x="21" y="135"/>
                      <a:pt x="21" y="138"/>
                    </a:cubicBezTo>
                    <a:cubicBezTo>
                      <a:pt x="20" y="143"/>
                      <a:pt x="13" y="142"/>
                      <a:pt x="12" y="138"/>
                    </a:cubicBezTo>
                    <a:cubicBezTo>
                      <a:pt x="12" y="134"/>
                      <a:pt x="15" y="133"/>
                      <a:pt x="17" y="132"/>
                    </a:cubicBezTo>
                    <a:cubicBezTo>
                      <a:pt x="20" y="131"/>
                      <a:pt x="23" y="131"/>
                      <a:pt x="24" y="130"/>
                    </a:cubicBezTo>
                    <a:cubicBezTo>
                      <a:pt x="25" y="128"/>
                      <a:pt x="26" y="125"/>
                      <a:pt x="23" y="123"/>
                    </a:cubicBezTo>
                    <a:cubicBezTo>
                      <a:pt x="19" y="120"/>
                      <a:pt x="15" y="124"/>
                      <a:pt x="17" y="127"/>
                    </a:cubicBezTo>
                    <a:cubicBezTo>
                      <a:pt x="18" y="130"/>
                      <a:pt x="22" y="128"/>
                      <a:pt x="22" y="126"/>
                    </a:cubicBezTo>
                    <a:moveTo>
                      <a:pt x="24" y="117"/>
                    </a:moveTo>
                    <a:cubicBezTo>
                      <a:pt x="25" y="115"/>
                      <a:pt x="29" y="116"/>
                      <a:pt x="28" y="120"/>
                    </a:cubicBezTo>
                    <a:cubicBezTo>
                      <a:pt x="27" y="124"/>
                      <a:pt x="21" y="122"/>
                      <a:pt x="20" y="118"/>
                    </a:cubicBezTo>
                    <a:cubicBezTo>
                      <a:pt x="20" y="114"/>
                      <a:pt x="23" y="113"/>
                      <a:pt x="26" y="113"/>
                    </a:cubicBezTo>
                    <a:cubicBezTo>
                      <a:pt x="28" y="113"/>
                      <a:pt x="31" y="113"/>
                      <a:pt x="32" y="111"/>
                    </a:cubicBezTo>
                    <a:cubicBezTo>
                      <a:pt x="33" y="110"/>
                      <a:pt x="35" y="107"/>
                      <a:pt x="32" y="104"/>
                    </a:cubicBezTo>
                    <a:cubicBezTo>
                      <a:pt x="29" y="101"/>
                      <a:pt x="24" y="105"/>
                      <a:pt x="26" y="108"/>
                    </a:cubicBezTo>
                    <a:cubicBezTo>
                      <a:pt x="27" y="111"/>
                      <a:pt x="31" y="110"/>
                      <a:pt x="31" y="107"/>
                    </a:cubicBezTo>
                    <a:moveTo>
                      <a:pt x="34" y="99"/>
                    </a:moveTo>
                    <a:cubicBezTo>
                      <a:pt x="35" y="97"/>
                      <a:pt x="39" y="99"/>
                      <a:pt x="38" y="102"/>
                    </a:cubicBezTo>
                    <a:cubicBezTo>
                      <a:pt x="36" y="106"/>
                      <a:pt x="30" y="104"/>
                      <a:pt x="30" y="100"/>
                    </a:cubicBezTo>
                    <a:cubicBezTo>
                      <a:pt x="30" y="96"/>
                      <a:pt x="34" y="95"/>
                      <a:pt x="36" y="95"/>
                    </a:cubicBezTo>
                    <a:cubicBezTo>
                      <a:pt x="38" y="95"/>
                      <a:pt x="42" y="95"/>
                      <a:pt x="43" y="94"/>
                    </a:cubicBezTo>
                    <a:cubicBezTo>
                      <a:pt x="44" y="93"/>
                      <a:pt x="46" y="90"/>
                      <a:pt x="43" y="87"/>
                    </a:cubicBezTo>
                    <a:cubicBezTo>
                      <a:pt x="40" y="84"/>
                      <a:pt x="35" y="87"/>
                      <a:pt x="36" y="90"/>
                    </a:cubicBezTo>
                    <a:cubicBezTo>
                      <a:pt x="37" y="93"/>
                      <a:pt x="42" y="93"/>
                      <a:pt x="42" y="90"/>
                    </a:cubicBezTo>
                    <a:moveTo>
                      <a:pt x="46" y="82"/>
                    </a:moveTo>
                    <a:cubicBezTo>
                      <a:pt x="47" y="80"/>
                      <a:pt x="51" y="82"/>
                      <a:pt x="49" y="85"/>
                    </a:cubicBezTo>
                    <a:cubicBezTo>
                      <a:pt x="47" y="90"/>
                      <a:pt x="41" y="86"/>
                      <a:pt x="42" y="82"/>
                    </a:cubicBezTo>
                    <a:cubicBezTo>
                      <a:pt x="42" y="78"/>
                      <a:pt x="46" y="78"/>
                      <a:pt x="48" y="78"/>
                    </a:cubicBezTo>
                    <a:cubicBezTo>
                      <a:pt x="50" y="79"/>
                      <a:pt x="54" y="79"/>
                      <a:pt x="55" y="78"/>
                    </a:cubicBezTo>
                    <a:cubicBezTo>
                      <a:pt x="56" y="77"/>
                      <a:pt x="59" y="75"/>
                      <a:pt x="56" y="71"/>
                    </a:cubicBezTo>
                    <a:cubicBezTo>
                      <a:pt x="53" y="68"/>
                      <a:pt x="48" y="70"/>
                      <a:pt x="49" y="74"/>
                    </a:cubicBezTo>
                    <a:cubicBezTo>
                      <a:pt x="50" y="77"/>
                      <a:pt x="54" y="76"/>
                      <a:pt x="55" y="74"/>
                    </a:cubicBezTo>
                    <a:moveTo>
                      <a:pt x="59" y="66"/>
                    </a:moveTo>
                    <a:cubicBezTo>
                      <a:pt x="60" y="65"/>
                      <a:pt x="64" y="67"/>
                      <a:pt x="62" y="70"/>
                    </a:cubicBezTo>
                    <a:cubicBezTo>
                      <a:pt x="60" y="74"/>
                      <a:pt x="54" y="70"/>
                      <a:pt x="55" y="66"/>
                    </a:cubicBezTo>
                    <a:cubicBezTo>
                      <a:pt x="56" y="62"/>
                      <a:pt x="60" y="63"/>
                      <a:pt x="62" y="63"/>
                    </a:cubicBezTo>
                    <a:cubicBezTo>
                      <a:pt x="64" y="63"/>
                      <a:pt x="67" y="64"/>
                      <a:pt x="69" y="63"/>
                    </a:cubicBezTo>
                    <a:cubicBezTo>
                      <a:pt x="70" y="62"/>
                      <a:pt x="73" y="60"/>
                      <a:pt x="71" y="57"/>
                    </a:cubicBezTo>
                    <a:cubicBezTo>
                      <a:pt x="68" y="53"/>
                      <a:pt x="63" y="55"/>
                      <a:pt x="63" y="58"/>
                    </a:cubicBezTo>
                    <a:cubicBezTo>
                      <a:pt x="64" y="62"/>
                      <a:pt x="68" y="62"/>
                      <a:pt x="69" y="59"/>
                    </a:cubicBezTo>
                    <a:moveTo>
                      <a:pt x="74" y="52"/>
                    </a:moveTo>
                    <a:cubicBezTo>
                      <a:pt x="76" y="51"/>
                      <a:pt x="79" y="54"/>
                      <a:pt x="77" y="56"/>
                    </a:cubicBezTo>
                    <a:cubicBezTo>
                      <a:pt x="74" y="60"/>
                      <a:pt x="69" y="55"/>
                      <a:pt x="70" y="52"/>
                    </a:cubicBezTo>
                    <a:cubicBezTo>
                      <a:pt x="71" y="48"/>
                      <a:pt x="75" y="49"/>
                      <a:pt x="77" y="49"/>
                    </a:cubicBezTo>
                    <a:cubicBezTo>
                      <a:pt x="79" y="50"/>
                      <a:pt x="83" y="51"/>
                      <a:pt x="84" y="50"/>
                    </a:cubicBezTo>
                    <a:cubicBezTo>
                      <a:pt x="85" y="49"/>
                      <a:pt x="88" y="48"/>
                      <a:pt x="87" y="44"/>
                    </a:cubicBezTo>
                    <a:cubicBezTo>
                      <a:pt x="85" y="40"/>
                      <a:pt x="79" y="41"/>
                      <a:pt x="79" y="45"/>
                    </a:cubicBezTo>
                    <a:cubicBezTo>
                      <a:pt x="79" y="48"/>
                      <a:pt x="83" y="48"/>
                      <a:pt x="84" y="46"/>
                    </a:cubicBezTo>
                    <a:moveTo>
                      <a:pt x="91" y="39"/>
                    </a:moveTo>
                    <a:cubicBezTo>
                      <a:pt x="92" y="38"/>
                      <a:pt x="95" y="41"/>
                      <a:pt x="93" y="44"/>
                    </a:cubicBezTo>
                    <a:cubicBezTo>
                      <a:pt x="89" y="47"/>
                      <a:pt x="85" y="42"/>
                      <a:pt x="86" y="39"/>
                    </a:cubicBezTo>
                    <a:cubicBezTo>
                      <a:pt x="88" y="35"/>
                      <a:pt x="92" y="36"/>
                      <a:pt x="94" y="37"/>
                    </a:cubicBezTo>
                    <a:cubicBezTo>
                      <a:pt x="96" y="38"/>
                      <a:pt x="99" y="39"/>
                      <a:pt x="100" y="39"/>
                    </a:cubicBezTo>
                    <a:cubicBezTo>
                      <a:pt x="102" y="38"/>
                      <a:pt x="105" y="37"/>
                      <a:pt x="104" y="32"/>
                    </a:cubicBezTo>
                    <a:cubicBezTo>
                      <a:pt x="102" y="28"/>
                      <a:pt x="96" y="29"/>
                      <a:pt x="96" y="33"/>
                    </a:cubicBezTo>
                    <a:cubicBezTo>
                      <a:pt x="96" y="36"/>
                      <a:pt x="100" y="37"/>
                      <a:pt x="101" y="34"/>
                    </a:cubicBezTo>
                    <a:moveTo>
                      <a:pt x="108" y="29"/>
                    </a:moveTo>
                    <a:cubicBezTo>
                      <a:pt x="110" y="28"/>
                      <a:pt x="113" y="31"/>
                      <a:pt x="110" y="33"/>
                    </a:cubicBezTo>
                    <a:cubicBezTo>
                      <a:pt x="106" y="36"/>
                      <a:pt x="102" y="31"/>
                      <a:pt x="104" y="27"/>
                    </a:cubicBezTo>
                    <a:cubicBezTo>
                      <a:pt x="106" y="24"/>
                      <a:pt x="110" y="25"/>
                      <a:pt x="112" y="27"/>
                    </a:cubicBezTo>
                    <a:cubicBezTo>
                      <a:pt x="114" y="28"/>
                      <a:pt x="117" y="30"/>
                      <a:pt x="118" y="29"/>
                    </a:cubicBezTo>
                    <a:cubicBezTo>
                      <a:pt x="120" y="29"/>
                      <a:pt x="123" y="27"/>
                      <a:pt x="122" y="23"/>
                    </a:cubicBezTo>
                    <a:cubicBezTo>
                      <a:pt x="121" y="19"/>
                      <a:pt x="115" y="19"/>
                      <a:pt x="114" y="22"/>
                    </a:cubicBezTo>
                    <a:cubicBezTo>
                      <a:pt x="114" y="26"/>
                      <a:pt x="118" y="27"/>
                      <a:pt x="120" y="25"/>
                    </a:cubicBezTo>
                    <a:moveTo>
                      <a:pt x="127" y="20"/>
                    </a:moveTo>
                    <a:cubicBezTo>
                      <a:pt x="129" y="19"/>
                      <a:pt x="131" y="23"/>
                      <a:pt x="128" y="25"/>
                    </a:cubicBezTo>
                    <a:cubicBezTo>
                      <a:pt x="124" y="27"/>
                      <a:pt x="121" y="21"/>
                      <a:pt x="123" y="18"/>
                    </a:cubicBezTo>
                    <a:cubicBezTo>
                      <a:pt x="125" y="15"/>
                      <a:pt x="129" y="17"/>
                      <a:pt x="130" y="18"/>
                    </a:cubicBezTo>
                    <a:cubicBezTo>
                      <a:pt x="132" y="19"/>
                      <a:pt x="135" y="22"/>
                      <a:pt x="137" y="21"/>
                    </a:cubicBezTo>
                    <a:cubicBezTo>
                      <a:pt x="138" y="21"/>
                      <a:pt x="142" y="20"/>
                      <a:pt x="141" y="16"/>
                    </a:cubicBezTo>
                    <a:cubicBezTo>
                      <a:pt x="141" y="11"/>
                      <a:pt x="135" y="11"/>
                      <a:pt x="134" y="14"/>
                    </a:cubicBezTo>
                    <a:cubicBezTo>
                      <a:pt x="133" y="17"/>
                      <a:pt x="137" y="19"/>
                      <a:pt x="138" y="17"/>
                    </a:cubicBezTo>
                    <a:moveTo>
                      <a:pt x="146" y="13"/>
                    </a:moveTo>
                    <a:cubicBezTo>
                      <a:pt x="148" y="12"/>
                      <a:pt x="150" y="16"/>
                      <a:pt x="147" y="18"/>
                    </a:cubicBezTo>
                    <a:cubicBezTo>
                      <a:pt x="143" y="20"/>
                      <a:pt x="140" y="14"/>
                      <a:pt x="143" y="11"/>
                    </a:cubicBezTo>
                    <a:cubicBezTo>
                      <a:pt x="145" y="8"/>
                      <a:pt x="148" y="10"/>
                      <a:pt x="150" y="12"/>
                    </a:cubicBezTo>
                    <a:cubicBezTo>
                      <a:pt x="152" y="13"/>
                      <a:pt x="154" y="16"/>
                      <a:pt x="156" y="15"/>
                    </a:cubicBezTo>
                    <a:cubicBezTo>
                      <a:pt x="158" y="15"/>
                      <a:pt x="161" y="15"/>
                      <a:pt x="161" y="10"/>
                    </a:cubicBezTo>
                    <a:cubicBezTo>
                      <a:pt x="161" y="6"/>
                      <a:pt x="155" y="5"/>
                      <a:pt x="154" y="8"/>
                    </a:cubicBezTo>
                    <a:cubicBezTo>
                      <a:pt x="152" y="11"/>
                      <a:pt x="156" y="13"/>
                      <a:pt x="158" y="12"/>
                    </a:cubicBezTo>
                    <a:moveTo>
                      <a:pt x="166" y="8"/>
                    </a:moveTo>
                    <a:cubicBezTo>
                      <a:pt x="168" y="8"/>
                      <a:pt x="170" y="12"/>
                      <a:pt x="167" y="13"/>
                    </a:cubicBezTo>
                    <a:cubicBezTo>
                      <a:pt x="162" y="15"/>
                      <a:pt x="160" y="8"/>
                      <a:pt x="163" y="6"/>
                    </a:cubicBezTo>
                    <a:cubicBezTo>
                      <a:pt x="166" y="3"/>
                      <a:pt x="169" y="6"/>
                      <a:pt x="170" y="7"/>
                    </a:cubicBezTo>
                    <a:cubicBezTo>
                      <a:pt x="172" y="9"/>
                      <a:pt x="174" y="12"/>
                      <a:pt x="176" y="12"/>
                    </a:cubicBezTo>
                    <a:cubicBezTo>
                      <a:pt x="177" y="12"/>
                      <a:pt x="181" y="11"/>
                      <a:pt x="181" y="7"/>
                    </a:cubicBezTo>
                    <a:cubicBezTo>
                      <a:pt x="182" y="3"/>
                      <a:pt x="176" y="1"/>
                      <a:pt x="174" y="4"/>
                    </a:cubicBezTo>
                    <a:cubicBezTo>
                      <a:pt x="172" y="7"/>
                      <a:pt x="176" y="10"/>
                      <a:pt x="178" y="8"/>
                    </a:cubicBezTo>
                    <a:moveTo>
                      <a:pt x="195" y="18"/>
                    </a:moveTo>
                    <a:lnTo>
                      <a:pt x="202" y="25"/>
                    </a:lnTo>
                    <a:lnTo>
                      <a:pt x="209" y="18"/>
                    </a:lnTo>
                    <a:moveTo>
                      <a:pt x="190" y="17"/>
                    </a:moveTo>
                    <a:lnTo>
                      <a:pt x="202" y="31"/>
                    </a:lnTo>
                    <a:lnTo>
                      <a:pt x="215" y="18"/>
                    </a:lnTo>
                    <a:moveTo>
                      <a:pt x="186" y="18"/>
                    </a:moveTo>
                    <a:lnTo>
                      <a:pt x="202" y="37"/>
                    </a:lnTo>
                    <a:lnTo>
                      <a:pt x="217" y="19"/>
                    </a:lnTo>
                    <a:moveTo>
                      <a:pt x="183" y="18"/>
                    </a:moveTo>
                    <a:lnTo>
                      <a:pt x="203" y="42"/>
                    </a:lnTo>
                    <a:lnTo>
                      <a:pt x="222" y="18"/>
                    </a:lnTo>
                    <a:moveTo>
                      <a:pt x="184" y="26"/>
                    </a:moveTo>
                    <a:lnTo>
                      <a:pt x="197" y="41"/>
                    </a:lnTo>
                    <a:moveTo>
                      <a:pt x="208" y="42"/>
                    </a:moveTo>
                    <a:lnTo>
                      <a:pt x="221" y="26"/>
                    </a:lnTo>
                    <a:moveTo>
                      <a:pt x="185" y="35"/>
                    </a:moveTo>
                    <a:lnTo>
                      <a:pt x="191" y="42"/>
                    </a:lnTo>
                    <a:moveTo>
                      <a:pt x="214" y="42"/>
                    </a:moveTo>
                    <a:lnTo>
                      <a:pt x="220" y="35"/>
                    </a:lnTo>
                    <a:moveTo>
                      <a:pt x="234" y="21"/>
                    </a:moveTo>
                    <a:lnTo>
                      <a:pt x="239" y="29"/>
                    </a:lnTo>
                    <a:lnTo>
                      <a:pt x="247" y="23"/>
                    </a:lnTo>
                    <a:moveTo>
                      <a:pt x="229" y="19"/>
                    </a:moveTo>
                    <a:lnTo>
                      <a:pt x="238" y="35"/>
                    </a:lnTo>
                    <a:lnTo>
                      <a:pt x="253" y="24"/>
                    </a:lnTo>
                    <a:moveTo>
                      <a:pt x="225" y="19"/>
                    </a:moveTo>
                    <a:lnTo>
                      <a:pt x="237" y="40"/>
                    </a:lnTo>
                    <a:lnTo>
                      <a:pt x="255" y="26"/>
                    </a:lnTo>
                    <a:moveTo>
                      <a:pt x="221" y="18"/>
                    </a:moveTo>
                    <a:lnTo>
                      <a:pt x="236" y="45"/>
                    </a:lnTo>
                    <a:lnTo>
                      <a:pt x="259" y="26"/>
                    </a:lnTo>
                    <a:moveTo>
                      <a:pt x="221" y="26"/>
                    </a:moveTo>
                    <a:lnTo>
                      <a:pt x="231" y="44"/>
                    </a:lnTo>
                    <a:moveTo>
                      <a:pt x="241" y="47"/>
                    </a:moveTo>
                    <a:lnTo>
                      <a:pt x="257" y="34"/>
                    </a:lnTo>
                    <a:moveTo>
                      <a:pt x="220" y="35"/>
                    </a:moveTo>
                    <a:lnTo>
                      <a:pt x="225" y="43"/>
                    </a:lnTo>
                    <a:moveTo>
                      <a:pt x="247" y="48"/>
                    </a:moveTo>
                    <a:lnTo>
                      <a:pt x="255" y="42"/>
                    </a:lnTo>
                    <a:moveTo>
                      <a:pt x="271" y="31"/>
                    </a:moveTo>
                    <a:lnTo>
                      <a:pt x="274" y="41"/>
                    </a:lnTo>
                    <a:lnTo>
                      <a:pt x="283" y="37"/>
                    </a:lnTo>
                    <a:moveTo>
                      <a:pt x="266" y="28"/>
                    </a:moveTo>
                    <a:lnTo>
                      <a:pt x="272" y="46"/>
                    </a:lnTo>
                    <a:lnTo>
                      <a:pt x="289" y="39"/>
                    </a:lnTo>
                    <a:moveTo>
                      <a:pt x="263" y="28"/>
                    </a:moveTo>
                    <a:lnTo>
                      <a:pt x="270" y="51"/>
                    </a:lnTo>
                    <a:lnTo>
                      <a:pt x="291" y="41"/>
                    </a:lnTo>
                    <a:moveTo>
                      <a:pt x="259" y="26"/>
                    </a:moveTo>
                    <a:lnTo>
                      <a:pt x="268" y="56"/>
                    </a:lnTo>
                    <a:lnTo>
                      <a:pt x="295" y="42"/>
                    </a:lnTo>
                    <a:moveTo>
                      <a:pt x="257" y="34"/>
                    </a:moveTo>
                    <a:lnTo>
                      <a:pt x="263" y="53"/>
                    </a:lnTo>
                    <a:moveTo>
                      <a:pt x="273" y="58"/>
                    </a:moveTo>
                    <a:lnTo>
                      <a:pt x="291" y="49"/>
                    </a:lnTo>
                    <a:moveTo>
                      <a:pt x="255" y="42"/>
                    </a:moveTo>
                    <a:lnTo>
                      <a:pt x="257" y="51"/>
                    </a:lnTo>
                    <a:moveTo>
                      <a:pt x="278" y="61"/>
                    </a:moveTo>
                    <a:lnTo>
                      <a:pt x="287" y="57"/>
                    </a:lnTo>
                    <a:moveTo>
                      <a:pt x="305" y="49"/>
                    </a:moveTo>
                    <a:lnTo>
                      <a:pt x="306" y="59"/>
                    </a:lnTo>
                    <a:lnTo>
                      <a:pt x="316" y="57"/>
                    </a:lnTo>
                    <a:moveTo>
                      <a:pt x="301" y="45"/>
                    </a:moveTo>
                    <a:lnTo>
                      <a:pt x="303" y="64"/>
                    </a:lnTo>
                    <a:lnTo>
                      <a:pt x="321" y="60"/>
                    </a:lnTo>
                    <a:moveTo>
                      <a:pt x="297" y="44"/>
                    </a:moveTo>
                    <a:lnTo>
                      <a:pt x="300" y="68"/>
                    </a:lnTo>
                    <a:lnTo>
                      <a:pt x="322" y="63"/>
                    </a:lnTo>
                    <a:moveTo>
                      <a:pt x="295" y="42"/>
                    </a:moveTo>
                    <a:lnTo>
                      <a:pt x="297" y="73"/>
                    </a:lnTo>
                    <a:lnTo>
                      <a:pt x="326" y="65"/>
                    </a:lnTo>
                    <a:moveTo>
                      <a:pt x="291" y="49"/>
                    </a:moveTo>
                    <a:lnTo>
                      <a:pt x="292" y="69"/>
                    </a:lnTo>
                    <a:moveTo>
                      <a:pt x="301" y="76"/>
                    </a:moveTo>
                    <a:lnTo>
                      <a:pt x="321" y="71"/>
                    </a:lnTo>
                    <a:moveTo>
                      <a:pt x="287" y="57"/>
                    </a:moveTo>
                    <a:lnTo>
                      <a:pt x="287" y="66"/>
                    </a:lnTo>
                    <a:moveTo>
                      <a:pt x="306" y="80"/>
                    </a:moveTo>
                    <a:lnTo>
                      <a:pt x="315" y="78"/>
                    </a:lnTo>
                    <a:moveTo>
                      <a:pt x="334" y="74"/>
                    </a:moveTo>
                    <a:lnTo>
                      <a:pt x="333" y="84"/>
                    </a:lnTo>
                    <a:lnTo>
                      <a:pt x="344" y="84"/>
                    </a:lnTo>
                    <a:moveTo>
                      <a:pt x="331" y="69"/>
                    </a:moveTo>
                    <a:lnTo>
                      <a:pt x="329" y="88"/>
                    </a:lnTo>
                    <a:lnTo>
                      <a:pt x="348" y="88"/>
                    </a:lnTo>
                    <a:moveTo>
                      <a:pt x="328" y="67"/>
                    </a:moveTo>
                    <a:lnTo>
                      <a:pt x="325" y="92"/>
                    </a:lnTo>
                    <a:lnTo>
                      <a:pt x="349" y="91"/>
                    </a:lnTo>
                    <a:moveTo>
                      <a:pt x="326" y="65"/>
                    </a:moveTo>
                    <a:lnTo>
                      <a:pt x="321" y="95"/>
                    </a:lnTo>
                    <a:lnTo>
                      <a:pt x="352" y="94"/>
                    </a:lnTo>
                    <a:moveTo>
                      <a:pt x="321" y="71"/>
                    </a:moveTo>
                    <a:lnTo>
                      <a:pt x="318" y="91"/>
                    </a:lnTo>
                    <a:moveTo>
                      <a:pt x="325" y="99"/>
                    </a:moveTo>
                    <a:lnTo>
                      <a:pt x="346" y="98"/>
                    </a:lnTo>
                    <a:moveTo>
                      <a:pt x="315" y="78"/>
                    </a:moveTo>
                    <a:lnTo>
                      <a:pt x="314" y="87"/>
                    </a:lnTo>
                    <a:moveTo>
                      <a:pt x="329" y="104"/>
                    </a:moveTo>
                    <a:lnTo>
                      <a:pt x="338" y="104"/>
                    </a:lnTo>
                    <a:moveTo>
                      <a:pt x="358" y="104"/>
                    </a:moveTo>
                    <a:lnTo>
                      <a:pt x="355" y="114"/>
                    </a:lnTo>
                    <a:lnTo>
                      <a:pt x="365" y="116"/>
                    </a:lnTo>
                    <a:moveTo>
                      <a:pt x="356" y="99"/>
                    </a:moveTo>
                    <a:lnTo>
                      <a:pt x="350" y="117"/>
                    </a:lnTo>
                    <a:lnTo>
                      <a:pt x="368" y="121"/>
                    </a:lnTo>
                    <a:moveTo>
                      <a:pt x="353" y="97"/>
                    </a:moveTo>
                    <a:lnTo>
                      <a:pt x="345" y="120"/>
                    </a:lnTo>
                    <a:lnTo>
                      <a:pt x="368" y="124"/>
                    </a:lnTo>
                    <a:moveTo>
                      <a:pt x="352" y="93"/>
                    </a:moveTo>
                    <a:lnTo>
                      <a:pt x="341" y="122"/>
                    </a:lnTo>
                    <a:lnTo>
                      <a:pt x="371" y="127"/>
                    </a:lnTo>
                    <a:moveTo>
                      <a:pt x="345" y="99"/>
                    </a:moveTo>
                    <a:lnTo>
                      <a:pt x="339" y="118"/>
                    </a:lnTo>
                    <a:moveTo>
                      <a:pt x="344" y="127"/>
                    </a:moveTo>
                    <a:lnTo>
                      <a:pt x="364" y="130"/>
                    </a:lnTo>
                    <a:moveTo>
                      <a:pt x="338" y="104"/>
                    </a:moveTo>
                    <a:lnTo>
                      <a:pt x="335" y="113"/>
                    </a:lnTo>
                    <a:moveTo>
                      <a:pt x="347" y="132"/>
                    </a:moveTo>
                    <a:lnTo>
                      <a:pt x="356" y="134"/>
                    </a:lnTo>
                    <a:moveTo>
                      <a:pt x="375" y="139"/>
                    </a:moveTo>
                    <a:lnTo>
                      <a:pt x="370" y="148"/>
                    </a:lnTo>
                    <a:lnTo>
                      <a:pt x="379" y="152"/>
                    </a:lnTo>
                    <a:moveTo>
                      <a:pt x="374" y="133"/>
                    </a:moveTo>
                    <a:lnTo>
                      <a:pt x="365" y="149"/>
                    </a:lnTo>
                    <a:lnTo>
                      <a:pt x="381" y="157"/>
                    </a:lnTo>
                    <a:moveTo>
                      <a:pt x="372" y="130"/>
                    </a:moveTo>
                    <a:lnTo>
                      <a:pt x="360" y="151"/>
                    </a:lnTo>
                    <a:lnTo>
                      <a:pt x="381" y="160"/>
                    </a:lnTo>
                    <a:moveTo>
                      <a:pt x="371" y="127"/>
                    </a:moveTo>
                    <a:lnTo>
                      <a:pt x="355" y="153"/>
                    </a:lnTo>
                    <a:lnTo>
                      <a:pt x="383" y="164"/>
                    </a:lnTo>
                    <a:moveTo>
                      <a:pt x="364" y="131"/>
                    </a:moveTo>
                    <a:lnTo>
                      <a:pt x="353" y="148"/>
                    </a:lnTo>
                    <a:moveTo>
                      <a:pt x="356" y="158"/>
                    </a:moveTo>
                    <a:lnTo>
                      <a:pt x="375" y="166"/>
                    </a:lnTo>
                    <a:moveTo>
                      <a:pt x="356" y="134"/>
                    </a:moveTo>
                    <a:lnTo>
                      <a:pt x="351" y="142"/>
                    </a:lnTo>
                    <a:moveTo>
                      <a:pt x="358" y="164"/>
                    </a:moveTo>
                    <a:lnTo>
                      <a:pt x="367" y="168"/>
                    </a:lnTo>
                    <a:moveTo>
                      <a:pt x="384" y="176"/>
                    </a:moveTo>
                    <a:lnTo>
                      <a:pt x="378" y="184"/>
                    </a:lnTo>
                    <a:lnTo>
                      <a:pt x="386" y="190"/>
                    </a:lnTo>
                    <a:moveTo>
                      <a:pt x="385" y="171"/>
                    </a:moveTo>
                    <a:lnTo>
                      <a:pt x="372" y="184"/>
                    </a:lnTo>
                    <a:lnTo>
                      <a:pt x="387" y="195"/>
                    </a:lnTo>
                    <a:moveTo>
                      <a:pt x="383" y="167"/>
                    </a:moveTo>
                    <a:lnTo>
                      <a:pt x="367" y="185"/>
                    </a:lnTo>
                    <a:lnTo>
                      <a:pt x="386" y="198"/>
                    </a:lnTo>
                    <a:moveTo>
                      <a:pt x="383" y="164"/>
                    </a:moveTo>
                    <a:lnTo>
                      <a:pt x="361" y="186"/>
                    </a:lnTo>
                    <a:lnTo>
                      <a:pt x="387" y="202"/>
                    </a:lnTo>
                    <a:moveTo>
                      <a:pt x="375" y="166"/>
                    </a:moveTo>
                    <a:lnTo>
                      <a:pt x="361" y="180"/>
                    </a:lnTo>
                    <a:moveTo>
                      <a:pt x="362" y="191"/>
                    </a:moveTo>
                    <a:lnTo>
                      <a:pt x="379" y="203"/>
                    </a:lnTo>
                    <a:moveTo>
                      <a:pt x="367" y="168"/>
                    </a:moveTo>
                    <a:lnTo>
                      <a:pt x="360" y="175"/>
                    </a:lnTo>
                    <a:moveTo>
                      <a:pt x="362" y="197"/>
                    </a:moveTo>
                    <a:lnTo>
                      <a:pt x="370" y="203"/>
                    </a:lnTo>
                    <a:moveTo>
                      <a:pt x="386" y="215"/>
                    </a:moveTo>
                    <a:lnTo>
                      <a:pt x="378" y="221"/>
                    </a:lnTo>
                    <a:lnTo>
                      <a:pt x="384" y="228"/>
                    </a:lnTo>
                    <a:moveTo>
                      <a:pt x="387" y="209"/>
                    </a:moveTo>
                    <a:lnTo>
                      <a:pt x="372" y="220"/>
                    </a:lnTo>
                    <a:lnTo>
                      <a:pt x="384" y="234"/>
                    </a:lnTo>
                    <a:moveTo>
                      <a:pt x="387" y="206"/>
                    </a:moveTo>
                    <a:lnTo>
                      <a:pt x="367" y="220"/>
                    </a:lnTo>
                    <a:lnTo>
                      <a:pt x="383" y="236"/>
                    </a:lnTo>
                    <a:moveTo>
                      <a:pt x="387" y="202"/>
                    </a:moveTo>
                    <a:lnTo>
                      <a:pt x="361" y="219"/>
                    </a:lnTo>
                    <a:lnTo>
                      <a:pt x="383" y="241"/>
                    </a:lnTo>
                    <a:moveTo>
                      <a:pt x="379" y="203"/>
                    </a:moveTo>
                    <a:lnTo>
                      <a:pt x="362" y="214"/>
                    </a:lnTo>
                    <a:moveTo>
                      <a:pt x="361" y="225"/>
                    </a:moveTo>
                    <a:lnTo>
                      <a:pt x="375" y="239"/>
                    </a:lnTo>
                    <a:moveTo>
                      <a:pt x="370" y="203"/>
                    </a:moveTo>
                    <a:lnTo>
                      <a:pt x="362" y="208"/>
                    </a:lnTo>
                    <a:moveTo>
                      <a:pt x="360" y="231"/>
                    </a:moveTo>
                    <a:lnTo>
                      <a:pt x="366" y="238"/>
                    </a:lnTo>
                    <a:moveTo>
                      <a:pt x="379" y="253"/>
                    </a:moveTo>
                    <a:lnTo>
                      <a:pt x="370" y="257"/>
                    </a:lnTo>
                    <a:lnTo>
                      <a:pt x="375" y="266"/>
                    </a:lnTo>
                    <a:moveTo>
                      <a:pt x="382" y="247"/>
                    </a:moveTo>
                    <a:lnTo>
                      <a:pt x="365" y="255"/>
                    </a:lnTo>
                    <a:lnTo>
                      <a:pt x="373" y="271"/>
                    </a:lnTo>
                    <a:moveTo>
                      <a:pt x="382" y="244"/>
                    </a:moveTo>
                    <a:lnTo>
                      <a:pt x="359" y="253"/>
                    </a:lnTo>
                    <a:lnTo>
                      <a:pt x="372" y="273"/>
                    </a:lnTo>
                    <a:moveTo>
                      <a:pt x="383" y="240"/>
                    </a:moveTo>
                    <a:lnTo>
                      <a:pt x="354" y="252"/>
                    </a:lnTo>
                    <a:lnTo>
                      <a:pt x="371" y="277"/>
                    </a:lnTo>
                    <a:moveTo>
                      <a:pt x="375" y="239"/>
                    </a:moveTo>
                    <a:lnTo>
                      <a:pt x="356" y="247"/>
                    </a:lnTo>
                    <a:moveTo>
                      <a:pt x="352" y="257"/>
                    </a:moveTo>
                    <a:lnTo>
                      <a:pt x="364" y="274"/>
                    </a:lnTo>
                    <a:moveTo>
                      <a:pt x="366" y="238"/>
                    </a:moveTo>
                    <a:lnTo>
                      <a:pt x="358" y="241"/>
                    </a:lnTo>
                    <a:moveTo>
                      <a:pt x="350" y="263"/>
                    </a:moveTo>
                    <a:lnTo>
                      <a:pt x="355" y="271"/>
                    </a:lnTo>
                    <a:moveTo>
                      <a:pt x="365" y="288"/>
                    </a:moveTo>
                    <a:lnTo>
                      <a:pt x="355" y="290"/>
                    </a:lnTo>
                    <a:lnTo>
                      <a:pt x="358" y="300"/>
                    </a:lnTo>
                    <a:moveTo>
                      <a:pt x="368" y="284"/>
                    </a:moveTo>
                    <a:lnTo>
                      <a:pt x="350" y="288"/>
                    </a:lnTo>
                    <a:lnTo>
                      <a:pt x="355" y="305"/>
                    </a:lnTo>
                    <a:moveTo>
                      <a:pt x="369" y="280"/>
                    </a:moveTo>
                    <a:lnTo>
                      <a:pt x="345" y="285"/>
                    </a:lnTo>
                    <a:lnTo>
                      <a:pt x="353" y="307"/>
                    </a:lnTo>
                    <a:moveTo>
                      <a:pt x="371" y="277"/>
                    </a:moveTo>
                    <a:lnTo>
                      <a:pt x="341" y="283"/>
                    </a:lnTo>
                    <a:lnTo>
                      <a:pt x="351" y="311"/>
                    </a:lnTo>
                    <a:moveTo>
                      <a:pt x="363" y="274"/>
                    </a:moveTo>
                    <a:lnTo>
                      <a:pt x="343" y="278"/>
                    </a:lnTo>
                    <a:moveTo>
                      <a:pt x="338" y="287"/>
                    </a:moveTo>
                    <a:lnTo>
                      <a:pt x="345" y="306"/>
                    </a:lnTo>
                    <a:moveTo>
                      <a:pt x="355" y="271"/>
                    </a:moveTo>
                    <a:lnTo>
                      <a:pt x="346" y="273"/>
                    </a:lnTo>
                    <a:moveTo>
                      <a:pt x="335" y="292"/>
                    </a:moveTo>
                    <a:lnTo>
                      <a:pt x="338" y="301"/>
                    </a:lnTo>
                    <a:moveTo>
                      <a:pt x="343" y="320"/>
                    </a:moveTo>
                    <a:lnTo>
                      <a:pt x="333" y="320"/>
                    </a:lnTo>
                    <a:lnTo>
                      <a:pt x="334" y="330"/>
                    </a:lnTo>
                    <a:moveTo>
                      <a:pt x="348" y="317"/>
                    </a:moveTo>
                    <a:lnTo>
                      <a:pt x="329" y="317"/>
                    </a:lnTo>
                    <a:lnTo>
                      <a:pt x="330" y="335"/>
                    </a:lnTo>
                    <a:moveTo>
                      <a:pt x="349" y="313"/>
                    </a:moveTo>
                    <a:lnTo>
                      <a:pt x="325" y="313"/>
                    </a:lnTo>
                    <a:lnTo>
                      <a:pt x="328" y="336"/>
                    </a:lnTo>
                    <a:moveTo>
                      <a:pt x="352" y="311"/>
                    </a:moveTo>
                    <a:lnTo>
                      <a:pt x="321" y="310"/>
                    </a:lnTo>
                    <a:lnTo>
                      <a:pt x="325" y="339"/>
                    </a:lnTo>
                    <a:moveTo>
                      <a:pt x="345" y="306"/>
                    </a:moveTo>
                    <a:lnTo>
                      <a:pt x="325" y="306"/>
                    </a:lnTo>
                    <a:moveTo>
                      <a:pt x="317" y="313"/>
                    </a:moveTo>
                    <a:lnTo>
                      <a:pt x="320" y="334"/>
                    </a:lnTo>
                    <a:moveTo>
                      <a:pt x="337" y="301"/>
                    </a:moveTo>
                    <a:lnTo>
                      <a:pt x="328" y="301"/>
                    </a:lnTo>
                    <a:moveTo>
                      <a:pt x="313" y="318"/>
                    </a:moveTo>
                    <a:lnTo>
                      <a:pt x="314" y="327"/>
                    </a:lnTo>
                    <a:moveTo>
                      <a:pt x="315" y="347"/>
                    </a:moveTo>
                    <a:lnTo>
                      <a:pt x="305" y="345"/>
                    </a:lnTo>
                    <a:lnTo>
                      <a:pt x="304" y="355"/>
                    </a:lnTo>
                    <a:moveTo>
                      <a:pt x="320" y="344"/>
                    </a:moveTo>
                    <a:lnTo>
                      <a:pt x="302" y="340"/>
                    </a:lnTo>
                    <a:lnTo>
                      <a:pt x="300" y="359"/>
                    </a:lnTo>
                    <a:moveTo>
                      <a:pt x="323" y="341"/>
                    </a:moveTo>
                    <a:lnTo>
                      <a:pt x="299" y="336"/>
                    </a:lnTo>
                    <a:lnTo>
                      <a:pt x="297" y="359"/>
                    </a:lnTo>
                    <a:moveTo>
                      <a:pt x="326" y="339"/>
                    </a:moveTo>
                    <a:lnTo>
                      <a:pt x="296" y="332"/>
                    </a:lnTo>
                    <a:lnTo>
                      <a:pt x="294" y="362"/>
                    </a:lnTo>
                    <a:moveTo>
                      <a:pt x="320" y="334"/>
                    </a:moveTo>
                    <a:lnTo>
                      <a:pt x="300" y="329"/>
                    </a:lnTo>
                    <a:moveTo>
                      <a:pt x="291" y="335"/>
                    </a:moveTo>
                    <a:lnTo>
                      <a:pt x="290" y="356"/>
                    </a:lnTo>
                    <a:moveTo>
                      <a:pt x="314" y="327"/>
                    </a:moveTo>
                    <a:lnTo>
                      <a:pt x="305" y="325"/>
                    </a:lnTo>
                    <a:moveTo>
                      <a:pt x="286" y="338"/>
                    </a:moveTo>
                    <a:lnTo>
                      <a:pt x="285" y="348"/>
                    </a:lnTo>
                    <a:moveTo>
                      <a:pt x="283" y="367"/>
                    </a:moveTo>
                    <a:lnTo>
                      <a:pt x="274" y="363"/>
                    </a:lnTo>
                    <a:lnTo>
                      <a:pt x="270" y="373"/>
                    </a:lnTo>
                    <a:moveTo>
                      <a:pt x="288" y="366"/>
                    </a:moveTo>
                    <a:lnTo>
                      <a:pt x="271" y="358"/>
                    </a:lnTo>
                    <a:lnTo>
                      <a:pt x="265" y="376"/>
                    </a:lnTo>
                    <a:moveTo>
                      <a:pt x="291" y="364"/>
                    </a:moveTo>
                    <a:lnTo>
                      <a:pt x="269" y="353"/>
                    </a:lnTo>
                    <a:lnTo>
                      <a:pt x="263" y="376"/>
                    </a:lnTo>
                    <a:moveTo>
                      <a:pt x="294" y="362"/>
                    </a:moveTo>
                    <a:lnTo>
                      <a:pt x="267" y="349"/>
                    </a:lnTo>
                    <a:lnTo>
                      <a:pt x="259" y="378"/>
                    </a:lnTo>
                    <a:moveTo>
                      <a:pt x="290" y="355"/>
                    </a:moveTo>
                    <a:lnTo>
                      <a:pt x="272" y="347"/>
                    </a:lnTo>
                    <a:moveTo>
                      <a:pt x="262" y="351"/>
                    </a:moveTo>
                    <a:lnTo>
                      <a:pt x="256" y="371"/>
                    </a:lnTo>
                    <a:moveTo>
                      <a:pt x="285" y="348"/>
                    </a:moveTo>
                    <a:lnTo>
                      <a:pt x="277" y="344"/>
                    </a:lnTo>
                    <a:moveTo>
                      <a:pt x="256" y="353"/>
                    </a:moveTo>
                    <a:lnTo>
                      <a:pt x="253" y="362"/>
                    </a:lnTo>
                    <a:moveTo>
                      <a:pt x="247" y="381"/>
                    </a:moveTo>
                    <a:lnTo>
                      <a:pt x="238" y="375"/>
                    </a:lnTo>
                    <a:lnTo>
                      <a:pt x="233" y="383"/>
                    </a:lnTo>
                    <a:moveTo>
                      <a:pt x="252" y="380"/>
                    </a:moveTo>
                    <a:lnTo>
                      <a:pt x="237" y="369"/>
                    </a:lnTo>
                    <a:lnTo>
                      <a:pt x="228" y="385"/>
                    </a:lnTo>
                    <a:moveTo>
                      <a:pt x="255" y="379"/>
                    </a:moveTo>
                    <a:lnTo>
                      <a:pt x="236" y="364"/>
                    </a:lnTo>
                    <a:lnTo>
                      <a:pt x="225" y="384"/>
                    </a:lnTo>
                    <a:moveTo>
                      <a:pt x="259" y="378"/>
                    </a:moveTo>
                    <a:lnTo>
                      <a:pt x="235" y="359"/>
                    </a:lnTo>
                    <a:lnTo>
                      <a:pt x="221" y="386"/>
                    </a:lnTo>
                    <a:moveTo>
                      <a:pt x="256" y="370"/>
                    </a:moveTo>
                    <a:lnTo>
                      <a:pt x="240" y="358"/>
                    </a:lnTo>
                    <a:moveTo>
                      <a:pt x="229" y="360"/>
                    </a:moveTo>
                    <a:lnTo>
                      <a:pt x="220" y="378"/>
                    </a:lnTo>
                    <a:moveTo>
                      <a:pt x="253" y="362"/>
                    </a:moveTo>
                    <a:lnTo>
                      <a:pt x="246" y="356"/>
                    </a:lnTo>
                    <a:moveTo>
                      <a:pt x="224" y="361"/>
                    </a:moveTo>
                    <a:lnTo>
                      <a:pt x="219" y="369"/>
                    </a:lnTo>
                    <a:moveTo>
                      <a:pt x="209" y="386"/>
                    </a:moveTo>
                    <a:lnTo>
                      <a:pt x="202" y="378"/>
                    </a:lnTo>
                    <a:lnTo>
                      <a:pt x="195" y="386"/>
                    </a:lnTo>
                    <a:moveTo>
                      <a:pt x="214" y="387"/>
                    </a:moveTo>
                    <a:lnTo>
                      <a:pt x="202" y="373"/>
                    </a:lnTo>
                    <a:lnTo>
                      <a:pt x="189" y="386"/>
                    </a:lnTo>
                    <a:moveTo>
                      <a:pt x="218" y="386"/>
                    </a:moveTo>
                    <a:lnTo>
                      <a:pt x="202" y="367"/>
                    </a:lnTo>
                    <a:lnTo>
                      <a:pt x="187" y="385"/>
                    </a:lnTo>
                    <a:moveTo>
                      <a:pt x="221" y="386"/>
                    </a:moveTo>
                    <a:lnTo>
                      <a:pt x="201" y="362"/>
                    </a:lnTo>
                    <a:lnTo>
                      <a:pt x="182" y="386"/>
                    </a:lnTo>
                    <a:moveTo>
                      <a:pt x="220" y="378"/>
                    </a:moveTo>
                    <a:lnTo>
                      <a:pt x="207" y="362"/>
                    </a:lnTo>
                    <a:moveTo>
                      <a:pt x="196" y="362"/>
                    </a:moveTo>
                    <a:lnTo>
                      <a:pt x="183" y="378"/>
                    </a:lnTo>
                    <a:moveTo>
                      <a:pt x="219" y="369"/>
                    </a:moveTo>
                    <a:lnTo>
                      <a:pt x="213" y="362"/>
                    </a:lnTo>
                    <a:moveTo>
                      <a:pt x="190" y="362"/>
                    </a:moveTo>
                    <a:lnTo>
                      <a:pt x="184" y="369"/>
                    </a:lnTo>
                    <a:moveTo>
                      <a:pt x="170" y="383"/>
                    </a:moveTo>
                    <a:lnTo>
                      <a:pt x="165" y="374"/>
                    </a:lnTo>
                    <a:lnTo>
                      <a:pt x="157" y="380"/>
                    </a:lnTo>
                    <a:moveTo>
                      <a:pt x="175" y="385"/>
                    </a:moveTo>
                    <a:lnTo>
                      <a:pt x="166" y="369"/>
                    </a:lnTo>
                    <a:lnTo>
                      <a:pt x="151" y="380"/>
                    </a:lnTo>
                    <a:moveTo>
                      <a:pt x="179" y="385"/>
                    </a:moveTo>
                    <a:lnTo>
                      <a:pt x="167" y="364"/>
                    </a:lnTo>
                    <a:lnTo>
                      <a:pt x="149" y="378"/>
                    </a:lnTo>
                    <a:moveTo>
                      <a:pt x="183" y="386"/>
                    </a:moveTo>
                    <a:lnTo>
                      <a:pt x="168" y="359"/>
                    </a:lnTo>
                    <a:lnTo>
                      <a:pt x="145" y="378"/>
                    </a:lnTo>
                    <a:moveTo>
                      <a:pt x="183" y="378"/>
                    </a:moveTo>
                    <a:lnTo>
                      <a:pt x="173" y="360"/>
                    </a:lnTo>
                    <a:moveTo>
                      <a:pt x="163" y="357"/>
                    </a:moveTo>
                    <a:lnTo>
                      <a:pt x="147" y="370"/>
                    </a:lnTo>
                    <a:moveTo>
                      <a:pt x="184" y="369"/>
                    </a:moveTo>
                    <a:lnTo>
                      <a:pt x="179" y="361"/>
                    </a:lnTo>
                    <a:moveTo>
                      <a:pt x="157" y="356"/>
                    </a:moveTo>
                    <a:lnTo>
                      <a:pt x="149" y="361"/>
                    </a:lnTo>
                    <a:moveTo>
                      <a:pt x="133" y="373"/>
                    </a:moveTo>
                    <a:lnTo>
                      <a:pt x="130" y="363"/>
                    </a:lnTo>
                    <a:lnTo>
                      <a:pt x="121" y="367"/>
                    </a:lnTo>
                    <a:moveTo>
                      <a:pt x="138" y="376"/>
                    </a:moveTo>
                    <a:lnTo>
                      <a:pt x="132" y="358"/>
                    </a:lnTo>
                    <a:lnTo>
                      <a:pt x="115" y="365"/>
                    </a:lnTo>
                    <a:moveTo>
                      <a:pt x="141" y="376"/>
                    </a:moveTo>
                    <a:lnTo>
                      <a:pt x="134" y="353"/>
                    </a:lnTo>
                    <a:lnTo>
                      <a:pt x="113" y="363"/>
                    </a:lnTo>
                    <a:moveTo>
                      <a:pt x="145" y="378"/>
                    </a:moveTo>
                    <a:lnTo>
                      <a:pt x="136" y="348"/>
                    </a:lnTo>
                    <a:lnTo>
                      <a:pt x="109" y="362"/>
                    </a:lnTo>
                    <a:moveTo>
                      <a:pt x="147" y="370"/>
                    </a:moveTo>
                    <a:lnTo>
                      <a:pt x="141" y="351"/>
                    </a:lnTo>
                    <a:moveTo>
                      <a:pt x="131" y="346"/>
                    </a:moveTo>
                    <a:lnTo>
                      <a:pt x="113" y="355"/>
                    </a:lnTo>
                    <a:moveTo>
                      <a:pt x="149" y="361"/>
                    </a:moveTo>
                    <a:lnTo>
                      <a:pt x="147" y="352"/>
                    </a:lnTo>
                    <a:moveTo>
                      <a:pt x="126" y="343"/>
                    </a:moveTo>
                    <a:lnTo>
                      <a:pt x="117" y="347"/>
                    </a:lnTo>
                    <a:moveTo>
                      <a:pt x="99" y="355"/>
                    </a:moveTo>
                    <a:lnTo>
                      <a:pt x="98" y="344"/>
                    </a:lnTo>
                    <a:lnTo>
                      <a:pt x="88" y="347"/>
                    </a:lnTo>
                    <a:moveTo>
                      <a:pt x="103" y="359"/>
                    </a:moveTo>
                    <a:lnTo>
                      <a:pt x="101" y="340"/>
                    </a:lnTo>
                    <a:lnTo>
                      <a:pt x="83" y="344"/>
                    </a:lnTo>
                    <a:moveTo>
                      <a:pt x="107" y="360"/>
                    </a:moveTo>
                    <a:lnTo>
                      <a:pt x="104" y="336"/>
                    </a:lnTo>
                    <a:lnTo>
                      <a:pt x="82" y="341"/>
                    </a:lnTo>
                    <a:moveTo>
                      <a:pt x="109" y="362"/>
                    </a:moveTo>
                    <a:lnTo>
                      <a:pt x="107" y="331"/>
                    </a:lnTo>
                    <a:lnTo>
                      <a:pt x="78" y="339"/>
                    </a:lnTo>
                    <a:moveTo>
                      <a:pt x="113" y="355"/>
                    </a:moveTo>
                    <a:lnTo>
                      <a:pt x="112" y="335"/>
                    </a:lnTo>
                    <a:moveTo>
                      <a:pt x="103" y="328"/>
                    </a:moveTo>
                    <a:lnTo>
                      <a:pt x="83" y="333"/>
                    </a:lnTo>
                    <a:moveTo>
                      <a:pt x="117" y="347"/>
                    </a:moveTo>
                    <a:lnTo>
                      <a:pt x="117" y="338"/>
                    </a:lnTo>
                    <a:moveTo>
                      <a:pt x="98" y="324"/>
                    </a:moveTo>
                    <a:lnTo>
                      <a:pt x="89" y="326"/>
                    </a:lnTo>
                    <a:moveTo>
                      <a:pt x="70" y="330"/>
                    </a:moveTo>
                    <a:lnTo>
                      <a:pt x="71" y="320"/>
                    </a:lnTo>
                    <a:lnTo>
                      <a:pt x="60" y="320"/>
                    </a:lnTo>
                    <a:moveTo>
                      <a:pt x="73" y="335"/>
                    </a:moveTo>
                    <a:lnTo>
                      <a:pt x="75" y="316"/>
                    </a:lnTo>
                    <a:lnTo>
                      <a:pt x="56" y="316"/>
                    </a:lnTo>
                    <a:moveTo>
                      <a:pt x="76" y="337"/>
                    </a:moveTo>
                    <a:lnTo>
                      <a:pt x="79" y="312"/>
                    </a:lnTo>
                    <a:lnTo>
                      <a:pt x="55" y="313"/>
                    </a:lnTo>
                    <a:moveTo>
                      <a:pt x="78" y="339"/>
                    </a:moveTo>
                    <a:lnTo>
                      <a:pt x="83" y="309"/>
                    </a:lnTo>
                    <a:lnTo>
                      <a:pt x="52" y="310"/>
                    </a:lnTo>
                    <a:moveTo>
                      <a:pt x="83" y="333"/>
                    </a:moveTo>
                    <a:lnTo>
                      <a:pt x="86" y="313"/>
                    </a:lnTo>
                    <a:moveTo>
                      <a:pt x="79" y="305"/>
                    </a:moveTo>
                    <a:lnTo>
                      <a:pt x="58" y="306"/>
                    </a:lnTo>
                    <a:moveTo>
                      <a:pt x="89" y="326"/>
                    </a:moveTo>
                    <a:lnTo>
                      <a:pt x="90" y="317"/>
                    </a:lnTo>
                    <a:moveTo>
                      <a:pt x="75" y="300"/>
                    </a:moveTo>
                    <a:lnTo>
                      <a:pt x="66" y="300"/>
                    </a:lnTo>
                    <a:moveTo>
                      <a:pt x="46" y="300"/>
                    </a:moveTo>
                    <a:lnTo>
                      <a:pt x="49" y="290"/>
                    </a:lnTo>
                    <a:lnTo>
                      <a:pt x="39" y="288"/>
                    </a:lnTo>
                    <a:moveTo>
                      <a:pt x="48" y="305"/>
                    </a:moveTo>
                    <a:lnTo>
                      <a:pt x="54" y="287"/>
                    </a:lnTo>
                    <a:lnTo>
                      <a:pt x="36" y="283"/>
                    </a:lnTo>
                    <a:moveTo>
                      <a:pt x="51" y="307"/>
                    </a:moveTo>
                    <a:lnTo>
                      <a:pt x="59" y="284"/>
                    </a:lnTo>
                    <a:lnTo>
                      <a:pt x="36" y="280"/>
                    </a:lnTo>
                    <a:moveTo>
                      <a:pt x="52" y="311"/>
                    </a:moveTo>
                    <a:lnTo>
                      <a:pt x="63" y="282"/>
                    </a:lnTo>
                    <a:lnTo>
                      <a:pt x="33" y="277"/>
                    </a:lnTo>
                    <a:moveTo>
                      <a:pt x="59" y="305"/>
                    </a:moveTo>
                    <a:lnTo>
                      <a:pt x="65" y="286"/>
                    </a:lnTo>
                    <a:moveTo>
                      <a:pt x="60" y="277"/>
                    </a:moveTo>
                    <a:lnTo>
                      <a:pt x="40" y="273"/>
                    </a:lnTo>
                    <a:moveTo>
                      <a:pt x="66" y="300"/>
                    </a:moveTo>
                    <a:lnTo>
                      <a:pt x="69" y="291"/>
                    </a:lnTo>
                    <a:moveTo>
                      <a:pt x="57" y="271"/>
                    </a:moveTo>
                    <a:lnTo>
                      <a:pt x="48" y="270"/>
                    </a:lnTo>
                    <a:moveTo>
                      <a:pt x="29" y="265"/>
                    </a:moveTo>
                    <a:lnTo>
                      <a:pt x="34" y="256"/>
                    </a:lnTo>
                    <a:lnTo>
                      <a:pt x="25" y="252"/>
                    </a:lnTo>
                    <a:moveTo>
                      <a:pt x="30" y="271"/>
                    </a:moveTo>
                    <a:lnTo>
                      <a:pt x="39" y="254"/>
                    </a:lnTo>
                    <a:lnTo>
                      <a:pt x="23" y="247"/>
                    </a:lnTo>
                    <a:moveTo>
                      <a:pt x="32" y="274"/>
                    </a:moveTo>
                    <a:lnTo>
                      <a:pt x="45" y="253"/>
                    </a:lnTo>
                    <a:lnTo>
                      <a:pt x="23" y="244"/>
                    </a:lnTo>
                    <a:moveTo>
                      <a:pt x="33" y="277"/>
                    </a:moveTo>
                    <a:lnTo>
                      <a:pt x="49" y="251"/>
                    </a:lnTo>
                    <a:lnTo>
                      <a:pt x="21" y="240"/>
                    </a:lnTo>
                    <a:moveTo>
                      <a:pt x="40" y="273"/>
                    </a:moveTo>
                    <a:lnTo>
                      <a:pt x="51" y="256"/>
                    </a:lnTo>
                    <a:moveTo>
                      <a:pt x="48" y="246"/>
                    </a:moveTo>
                    <a:lnTo>
                      <a:pt x="29" y="238"/>
                    </a:lnTo>
                    <a:moveTo>
                      <a:pt x="48" y="269"/>
                    </a:moveTo>
                    <a:lnTo>
                      <a:pt x="53" y="262"/>
                    </a:lnTo>
                    <a:moveTo>
                      <a:pt x="46" y="240"/>
                    </a:moveTo>
                    <a:lnTo>
                      <a:pt x="37" y="236"/>
                    </a:lnTo>
                    <a:moveTo>
                      <a:pt x="20" y="228"/>
                    </a:moveTo>
                    <a:lnTo>
                      <a:pt x="26" y="220"/>
                    </a:lnTo>
                    <a:lnTo>
                      <a:pt x="18" y="214"/>
                    </a:lnTo>
                    <a:moveTo>
                      <a:pt x="19" y="233"/>
                    </a:moveTo>
                    <a:lnTo>
                      <a:pt x="32" y="219"/>
                    </a:lnTo>
                    <a:lnTo>
                      <a:pt x="17" y="208"/>
                    </a:lnTo>
                    <a:moveTo>
                      <a:pt x="21" y="237"/>
                    </a:moveTo>
                    <a:lnTo>
                      <a:pt x="37" y="219"/>
                    </a:lnTo>
                    <a:lnTo>
                      <a:pt x="18" y="206"/>
                    </a:lnTo>
                    <a:moveTo>
                      <a:pt x="21" y="240"/>
                    </a:moveTo>
                    <a:lnTo>
                      <a:pt x="43" y="218"/>
                    </a:lnTo>
                    <a:lnTo>
                      <a:pt x="17" y="201"/>
                    </a:lnTo>
                    <a:moveTo>
                      <a:pt x="29" y="238"/>
                    </a:moveTo>
                    <a:lnTo>
                      <a:pt x="43" y="224"/>
                    </a:lnTo>
                    <a:moveTo>
                      <a:pt x="42" y="213"/>
                    </a:moveTo>
                    <a:lnTo>
                      <a:pt x="25" y="201"/>
                    </a:lnTo>
                    <a:moveTo>
                      <a:pt x="37" y="236"/>
                    </a:moveTo>
                    <a:lnTo>
                      <a:pt x="44" y="229"/>
                    </a:lnTo>
                    <a:moveTo>
                      <a:pt x="42" y="207"/>
                    </a:moveTo>
                    <a:lnTo>
                      <a:pt x="34" y="201"/>
                    </a:lnTo>
                    <a:moveTo>
                      <a:pt x="18" y="189"/>
                    </a:moveTo>
                    <a:lnTo>
                      <a:pt x="26" y="183"/>
                    </a:lnTo>
                    <a:lnTo>
                      <a:pt x="20" y="176"/>
                    </a:lnTo>
                    <a:moveTo>
                      <a:pt x="17" y="195"/>
                    </a:moveTo>
                    <a:lnTo>
                      <a:pt x="32" y="184"/>
                    </a:lnTo>
                    <a:lnTo>
                      <a:pt x="20" y="170"/>
                    </a:lnTo>
                    <a:moveTo>
                      <a:pt x="17" y="198"/>
                    </a:moveTo>
                    <a:lnTo>
                      <a:pt x="37" y="184"/>
                    </a:lnTo>
                    <a:lnTo>
                      <a:pt x="21" y="167"/>
                    </a:lnTo>
                    <a:moveTo>
                      <a:pt x="17" y="202"/>
                    </a:moveTo>
                    <a:lnTo>
                      <a:pt x="43" y="185"/>
                    </a:lnTo>
                    <a:lnTo>
                      <a:pt x="21" y="163"/>
                    </a:lnTo>
                    <a:moveTo>
                      <a:pt x="25" y="201"/>
                    </a:moveTo>
                    <a:lnTo>
                      <a:pt x="42" y="190"/>
                    </a:lnTo>
                    <a:moveTo>
                      <a:pt x="43" y="179"/>
                    </a:moveTo>
                    <a:lnTo>
                      <a:pt x="29" y="165"/>
                    </a:lnTo>
                    <a:moveTo>
                      <a:pt x="34" y="201"/>
                    </a:moveTo>
                    <a:lnTo>
                      <a:pt x="42" y="196"/>
                    </a:lnTo>
                    <a:moveTo>
                      <a:pt x="44" y="173"/>
                    </a:moveTo>
                    <a:lnTo>
                      <a:pt x="38" y="166"/>
                    </a:lnTo>
                    <a:moveTo>
                      <a:pt x="25" y="151"/>
                    </a:moveTo>
                    <a:lnTo>
                      <a:pt x="34" y="147"/>
                    </a:lnTo>
                    <a:lnTo>
                      <a:pt x="29" y="138"/>
                    </a:lnTo>
                    <a:moveTo>
                      <a:pt x="22" y="156"/>
                    </a:moveTo>
                    <a:lnTo>
                      <a:pt x="39" y="149"/>
                    </a:lnTo>
                    <a:lnTo>
                      <a:pt x="31" y="133"/>
                    </a:lnTo>
                    <a:moveTo>
                      <a:pt x="22" y="160"/>
                    </a:moveTo>
                    <a:lnTo>
                      <a:pt x="45" y="151"/>
                    </a:lnTo>
                    <a:lnTo>
                      <a:pt x="32" y="131"/>
                    </a:lnTo>
                    <a:moveTo>
                      <a:pt x="21" y="163"/>
                    </a:moveTo>
                    <a:lnTo>
                      <a:pt x="50" y="152"/>
                    </a:lnTo>
                    <a:lnTo>
                      <a:pt x="33" y="126"/>
                    </a:lnTo>
                    <a:moveTo>
                      <a:pt x="29" y="165"/>
                    </a:moveTo>
                    <a:lnTo>
                      <a:pt x="48" y="157"/>
                    </a:lnTo>
                    <a:moveTo>
                      <a:pt x="52" y="147"/>
                    </a:moveTo>
                    <a:lnTo>
                      <a:pt x="40" y="129"/>
                    </a:lnTo>
                    <a:moveTo>
                      <a:pt x="38" y="166"/>
                    </a:moveTo>
                    <a:lnTo>
                      <a:pt x="46" y="163"/>
                    </a:lnTo>
                    <a:moveTo>
                      <a:pt x="54" y="141"/>
                    </a:moveTo>
                    <a:lnTo>
                      <a:pt x="49" y="133"/>
                    </a:lnTo>
                    <a:moveTo>
                      <a:pt x="39" y="116"/>
                    </a:moveTo>
                    <a:lnTo>
                      <a:pt x="49" y="113"/>
                    </a:lnTo>
                    <a:lnTo>
                      <a:pt x="46" y="104"/>
                    </a:lnTo>
                    <a:moveTo>
                      <a:pt x="36" y="120"/>
                    </a:moveTo>
                    <a:lnTo>
                      <a:pt x="54" y="116"/>
                    </a:lnTo>
                    <a:lnTo>
                      <a:pt x="49" y="99"/>
                    </a:lnTo>
                    <a:moveTo>
                      <a:pt x="35" y="124"/>
                    </a:moveTo>
                    <a:lnTo>
                      <a:pt x="59" y="119"/>
                    </a:lnTo>
                    <a:lnTo>
                      <a:pt x="51" y="97"/>
                    </a:lnTo>
                    <a:moveTo>
                      <a:pt x="33" y="127"/>
                    </a:moveTo>
                    <a:lnTo>
                      <a:pt x="63" y="121"/>
                    </a:lnTo>
                    <a:lnTo>
                      <a:pt x="53" y="93"/>
                    </a:lnTo>
                    <a:moveTo>
                      <a:pt x="41" y="129"/>
                    </a:moveTo>
                    <a:lnTo>
                      <a:pt x="61" y="126"/>
                    </a:lnTo>
                    <a:moveTo>
                      <a:pt x="66" y="117"/>
                    </a:moveTo>
                    <a:lnTo>
                      <a:pt x="59" y="97"/>
                    </a:lnTo>
                    <a:moveTo>
                      <a:pt x="49" y="133"/>
                    </a:moveTo>
                    <a:lnTo>
                      <a:pt x="58" y="131"/>
                    </a:lnTo>
                    <a:moveTo>
                      <a:pt x="69" y="112"/>
                    </a:moveTo>
                    <a:lnTo>
                      <a:pt x="66" y="103"/>
                    </a:lnTo>
                    <a:moveTo>
                      <a:pt x="61" y="84"/>
                    </a:moveTo>
                    <a:lnTo>
                      <a:pt x="71" y="84"/>
                    </a:lnTo>
                    <a:lnTo>
                      <a:pt x="70" y="73"/>
                    </a:lnTo>
                    <a:moveTo>
                      <a:pt x="57" y="87"/>
                    </a:moveTo>
                    <a:lnTo>
                      <a:pt x="75" y="87"/>
                    </a:lnTo>
                    <a:lnTo>
                      <a:pt x="74" y="69"/>
                    </a:lnTo>
                    <a:moveTo>
                      <a:pt x="55" y="91"/>
                    </a:moveTo>
                    <a:lnTo>
                      <a:pt x="79" y="91"/>
                    </a:lnTo>
                    <a:lnTo>
                      <a:pt x="76" y="68"/>
                    </a:lnTo>
                    <a:moveTo>
                      <a:pt x="52" y="93"/>
                    </a:moveTo>
                    <a:lnTo>
                      <a:pt x="83" y="94"/>
                    </a:lnTo>
                    <a:lnTo>
                      <a:pt x="79" y="64"/>
                    </a:lnTo>
                    <a:moveTo>
                      <a:pt x="59" y="98"/>
                    </a:moveTo>
                    <a:lnTo>
                      <a:pt x="79" y="98"/>
                    </a:lnTo>
                    <a:moveTo>
                      <a:pt x="87" y="90"/>
                    </a:moveTo>
                    <a:lnTo>
                      <a:pt x="84" y="70"/>
                    </a:lnTo>
                    <a:moveTo>
                      <a:pt x="67" y="102"/>
                    </a:moveTo>
                    <a:lnTo>
                      <a:pt x="76" y="103"/>
                    </a:lnTo>
                    <a:moveTo>
                      <a:pt x="91" y="86"/>
                    </a:moveTo>
                    <a:lnTo>
                      <a:pt x="90" y="77"/>
                    </a:lnTo>
                    <a:moveTo>
                      <a:pt x="89" y="57"/>
                    </a:moveTo>
                    <a:lnTo>
                      <a:pt x="99" y="59"/>
                    </a:lnTo>
                    <a:lnTo>
                      <a:pt x="100" y="49"/>
                    </a:lnTo>
                    <a:moveTo>
                      <a:pt x="84" y="60"/>
                    </a:moveTo>
                    <a:lnTo>
                      <a:pt x="102" y="63"/>
                    </a:lnTo>
                    <a:lnTo>
                      <a:pt x="104" y="45"/>
                    </a:lnTo>
                    <a:moveTo>
                      <a:pt x="81" y="62"/>
                    </a:moveTo>
                    <a:lnTo>
                      <a:pt x="105" y="68"/>
                    </a:lnTo>
                    <a:lnTo>
                      <a:pt x="107" y="45"/>
                    </a:lnTo>
                    <a:moveTo>
                      <a:pt x="78" y="64"/>
                    </a:moveTo>
                    <a:lnTo>
                      <a:pt x="108" y="72"/>
                    </a:lnTo>
                    <a:lnTo>
                      <a:pt x="110" y="42"/>
                    </a:lnTo>
                    <a:moveTo>
                      <a:pt x="84" y="70"/>
                    </a:moveTo>
                    <a:lnTo>
                      <a:pt x="104" y="75"/>
                    </a:lnTo>
                    <a:moveTo>
                      <a:pt x="113" y="69"/>
                    </a:moveTo>
                    <a:lnTo>
                      <a:pt x="114" y="48"/>
                    </a:lnTo>
                    <a:moveTo>
                      <a:pt x="90" y="77"/>
                    </a:moveTo>
                    <a:lnTo>
                      <a:pt x="99" y="79"/>
                    </a:lnTo>
                    <a:moveTo>
                      <a:pt x="118" y="66"/>
                    </a:moveTo>
                    <a:lnTo>
                      <a:pt x="119" y="56"/>
                    </a:lnTo>
                    <a:moveTo>
                      <a:pt x="121" y="37"/>
                    </a:moveTo>
                    <a:lnTo>
                      <a:pt x="131" y="41"/>
                    </a:lnTo>
                    <a:lnTo>
                      <a:pt x="134" y="31"/>
                    </a:lnTo>
                    <a:moveTo>
                      <a:pt x="116" y="38"/>
                    </a:moveTo>
                    <a:lnTo>
                      <a:pt x="133" y="46"/>
                    </a:lnTo>
                    <a:lnTo>
                      <a:pt x="139" y="28"/>
                    </a:lnTo>
                    <a:moveTo>
                      <a:pt x="113" y="40"/>
                    </a:moveTo>
                    <a:lnTo>
                      <a:pt x="135" y="51"/>
                    </a:lnTo>
                    <a:lnTo>
                      <a:pt x="141" y="28"/>
                    </a:lnTo>
                    <a:moveTo>
                      <a:pt x="110" y="42"/>
                    </a:moveTo>
                    <a:lnTo>
                      <a:pt x="137" y="55"/>
                    </a:lnTo>
                    <a:lnTo>
                      <a:pt x="145" y="26"/>
                    </a:lnTo>
                    <a:moveTo>
                      <a:pt x="114" y="49"/>
                    </a:moveTo>
                    <a:lnTo>
                      <a:pt x="132" y="57"/>
                    </a:lnTo>
                    <a:moveTo>
                      <a:pt x="142" y="53"/>
                    </a:moveTo>
                    <a:lnTo>
                      <a:pt x="148" y="33"/>
                    </a:lnTo>
                    <a:moveTo>
                      <a:pt x="119" y="56"/>
                    </a:moveTo>
                    <a:lnTo>
                      <a:pt x="127" y="60"/>
                    </a:lnTo>
                    <a:moveTo>
                      <a:pt x="148" y="51"/>
                    </a:moveTo>
                    <a:lnTo>
                      <a:pt x="151" y="42"/>
                    </a:lnTo>
                    <a:moveTo>
                      <a:pt x="157" y="23"/>
                    </a:moveTo>
                    <a:lnTo>
                      <a:pt x="166" y="29"/>
                    </a:lnTo>
                    <a:lnTo>
                      <a:pt x="171" y="20"/>
                    </a:lnTo>
                    <a:moveTo>
                      <a:pt x="152" y="24"/>
                    </a:moveTo>
                    <a:lnTo>
                      <a:pt x="167" y="35"/>
                    </a:lnTo>
                    <a:lnTo>
                      <a:pt x="176" y="19"/>
                    </a:lnTo>
                    <a:moveTo>
                      <a:pt x="149" y="25"/>
                    </a:moveTo>
                    <a:lnTo>
                      <a:pt x="168" y="40"/>
                    </a:lnTo>
                    <a:lnTo>
                      <a:pt x="179" y="19"/>
                    </a:lnTo>
                    <a:moveTo>
                      <a:pt x="145" y="26"/>
                    </a:moveTo>
                    <a:lnTo>
                      <a:pt x="169" y="45"/>
                    </a:lnTo>
                    <a:lnTo>
                      <a:pt x="183" y="18"/>
                    </a:lnTo>
                    <a:moveTo>
                      <a:pt x="148" y="34"/>
                    </a:moveTo>
                    <a:lnTo>
                      <a:pt x="164" y="46"/>
                    </a:lnTo>
                    <a:moveTo>
                      <a:pt x="175" y="44"/>
                    </a:moveTo>
                    <a:lnTo>
                      <a:pt x="184" y="26"/>
                    </a:lnTo>
                    <a:moveTo>
                      <a:pt x="151" y="42"/>
                    </a:moveTo>
                    <a:lnTo>
                      <a:pt x="158" y="48"/>
                    </a:lnTo>
                    <a:moveTo>
                      <a:pt x="180" y="43"/>
                    </a:moveTo>
                    <a:lnTo>
                      <a:pt x="185" y="35"/>
                    </a:lnTo>
                  </a:path>
                </a:pathLst>
              </a:custGeom>
              <a:solidFill>
                <a:schemeClr val="bg1"/>
              </a:solidFill>
              <a:ln w="0">
                <a:solidFill>
                  <a:schemeClr val="accent1"/>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0299" name="Oval 62">
                <a:extLst>
                  <a:ext uri="{FF2B5EF4-FFF2-40B4-BE49-F238E27FC236}">
                    <a16:creationId xmlns:a16="http://schemas.microsoft.com/office/drawing/2014/main" xmlns="" id="{B996AD18-9642-49DB-AED4-88788875CC8D}"/>
                  </a:ext>
                </a:extLst>
              </p:cNvPr>
              <p:cNvSpPr>
                <a:spLocks noChangeArrowheads="1"/>
              </p:cNvSpPr>
              <p:nvPr/>
            </p:nvSpPr>
            <p:spPr bwMode="auto">
              <a:xfrm>
                <a:off x="3445" y="2019"/>
                <a:ext cx="611" cy="605"/>
              </a:xfrm>
              <a:prstGeom prst="ellipse">
                <a:avLst/>
              </a:prstGeom>
              <a:solidFill>
                <a:schemeClr val="bg1"/>
              </a:solidFill>
              <a:ln w="9525">
                <a:solidFill>
                  <a:schemeClr val="accent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3000" b="1">
                  <a:latin typeface="Times New Roman" panose="02020603050405020304" pitchFamily="18" charset="0"/>
                </a:endParaRPr>
              </a:p>
            </p:txBody>
          </p:sp>
          <p:pic>
            <p:nvPicPr>
              <p:cNvPr id="10300" name="Picture 63" descr="Untitled-2 csdopy">
                <a:extLst>
                  <a:ext uri="{FF2B5EF4-FFF2-40B4-BE49-F238E27FC236}">
                    <a16:creationId xmlns:a16="http://schemas.microsoft.com/office/drawing/2014/main" xmlns="" id="{F2DDB185-B783-4ECA-8E8B-D1A3DA8488C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 y="1960"/>
                <a:ext cx="624" cy="670"/>
              </a:xfrm>
              <a:prstGeom prst="rect">
                <a:avLst/>
              </a:prstGeom>
              <a:solidFill>
                <a:schemeClr val="bg1"/>
              </a:solidFill>
              <a:ln w="9525">
                <a:solidFill>
                  <a:schemeClr val="bg1"/>
                </a:solidFill>
                <a:miter lim="800000"/>
                <a:headEnd/>
                <a:tailEnd/>
              </a:ln>
            </p:spPr>
          </p:pic>
        </p:grpSp>
      </p:grpSp>
      <p:pic>
        <p:nvPicPr>
          <p:cNvPr id="10243" name="Picture 59" descr="Picture40">
            <a:extLst>
              <a:ext uri="{FF2B5EF4-FFF2-40B4-BE49-F238E27FC236}">
                <a16:creationId xmlns:a16="http://schemas.microsoft.com/office/drawing/2014/main" xmlns="" id="{ABBCD10D-ABCC-473F-961B-5C338BD362A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00" name="WordArt 60">
            <a:extLst>
              <a:ext uri="{FF2B5EF4-FFF2-40B4-BE49-F238E27FC236}">
                <a16:creationId xmlns:a16="http://schemas.microsoft.com/office/drawing/2014/main" xmlns="" id="{A905B3D5-B701-41C8-A0D1-3CA9E5256A13}"/>
              </a:ext>
            </a:extLst>
          </p:cNvPr>
          <p:cNvSpPr>
            <a:spLocks noChangeArrowheads="1" noChangeShapeType="1" noTextEdit="1"/>
          </p:cNvSpPr>
          <p:nvPr/>
        </p:nvSpPr>
        <p:spPr bwMode="auto">
          <a:xfrm rot="21385420">
            <a:off x="2362200" y="609601"/>
            <a:ext cx="3352800" cy="608013"/>
          </a:xfrm>
          <a:prstGeom prst="rect">
            <a:avLst/>
          </a:prstGeom>
        </p:spPr>
        <p:txBody>
          <a:bodyPr wrap="none" fromWordArt="1">
            <a:prstTxWarp prst="textSlantDown">
              <a:avLst>
                <a:gd name="adj" fmla="val 70296"/>
              </a:avLst>
            </a:prstTxWarp>
          </a:bodyPr>
          <a:lstStyle/>
          <a:p>
            <a:r>
              <a:rPr lang="en-US" sz="3600" b="1" kern="10" dirty="0" err="1">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Hoạt</a:t>
            </a:r>
            <a:r>
              <a:rPr lang="en-US" sz="3600" b="1" kern="10" dirty="0">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 </a:t>
            </a:r>
            <a:r>
              <a:rPr lang="en-US" sz="3600" b="1" kern="10" dirty="0" err="1">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động</a:t>
            </a:r>
            <a:r>
              <a:rPr lang="en-US" sz="3600" b="1" kern="10" dirty="0">
                <a:ln w="9525">
                  <a:solidFill>
                    <a:schemeClr val="bg1"/>
                  </a:solidFill>
                  <a:round/>
                  <a:headEnd/>
                  <a:tailEnd/>
                </a:ln>
                <a:solidFill>
                  <a:srgbClr val="009900"/>
                </a:solidFill>
                <a:latin typeface="Times New Roman" panose="02020603050405020304" pitchFamily="18" charset="0"/>
                <a:cs typeface="Times New Roman" panose="02020603050405020304" pitchFamily="18" charset="0"/>
              </a:rPr>
              <a:t> 2</a:t>
            </a:r>
          </a:p>
        </p:txBody>
      </p:sp>
      <p:sp>
        <p:nvSpPr>
          <p:cNvPr id="35901" name="WordArt 61">
            <a:extLst>
              <a:ext uri="{FF2B5EF4-FFF2-40B4-BE49-F238E27FC236}">
                <a16:creationId xmlns:a16="http://schemas.microsoft.com/office/drawing/2014/main" xmlns="" id="{50D51E4A-0F95-4F0A-BADF-295CB6031E85}"/>
              </a:ext>
            </a:extLst>
          </p:cNvPr>
          <p:cNvSpPr>
            <a:spLocks noChangeArrowheads="1" noChangeShapeType="1" noTextEdit="1"/>
          </p:cNvSpPr>
          <p:nvPr/>
        </p:nvSpPr>
        <p:spPr bwMode="auto">
          <a:xfrm>
            <a:off x="2438400" y="1295400"/>
            <a:ext cx="7010400" cy="28194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r>
              <a:rPr lang="en-US" sz="3600" b="1" kern="10">
                <a:solidFill>
                  <a:srgbClr val="FF0000"/>
                </a:solidFill>
                <a:latin typeface="Times New Roman" panose="02020603050405020304" pitchFamily="18" charset="0"/>
                <a:cs typeface="Times New Roman" panose="02020603050405020304" pitchFamily="18" charset="0"/>
              </a:rPr>
              <a:t>NHÀ MẠC RA ĐỜI </a:t>
            </a:r>
          </a:p>
          <a:p>
            <a:r>
              <a:rPr lang="en-US" sz="3600" b="1" kern="10">
                <a:solidFill>
                  <a:srgbClr val="FF0000"/>
                </a:solidFill>
                <a:latin typeface="Times New Roman" panose="02020603050405020304" pitchFamily="18" charset="0"/>
                <a:cs typeface="Times New Roman" panose="02020603050405020304" pitchFamily="18" charset="0"/>
              </a:rPr>
              <a:t>VÀ SỰ PHÂN CHIA NAM - BẮC TRIỀU</a:t>
            </a:r>
          </a:p>
        </p:txBody>
      </p:sp>
      <p:sp>
        <p:nvSpPr>
          <p:cNvPr id="35902" name="WordArt 7">
            <a:extLst>
              <a:ext uri="{FF2B5EF4-FFF2-40B4-BE49-F238E27FC236}">
                <a16:creationId xmlns:a16="http://schemas.microsoft.com/office/drawing/2014/main" xmlns="" id="{022F8D28-5BCE-4A21-A3AE-83D7A38647C1}"/>
              </a:ext>
            </a:extLst>
          </p:cNvPr>
          <p:cNvSpPr>
            <a:spLocks noChangeArrowheads="1" noChangeShapeType="1" noTextEdit="1"/>
          </p:cNvSpPr>
          <p:nvPr/>
        </p:nvSpPr>
        <p:spPr bwMode="auto">
          <a:xfrm>
            <a:off x="2514600" y="4724400"/>
            <a:ext cx="4495800" cy="1066800"/>
          </a:xfrm>
          <a:prstGeom prst="rect">
            <a:avLst/>
          </a:prstGeom>
        </p:spPr>
        <p:txBody>
          <a:bodyPr wrap="none" fromWordArt="1">
            <a:prstTxWarp prst="textDoubleWave1">
              <a:avLst>
                <a:gd name="adj1" fmla="val 6500"/>
                <a:gd name="adj2" fmla="val 0"/>
              </a:avLst>
            </a:prstTxWarp>
          </a:bodyPr>
          <a:lstStyle/>
          <a:p>
            <a:r>
              <a:rPr lang="en-US" sz="3200" b="1" kern="10" spc="-320">
                <a:ln w="12700">
                  <a:solidFill>
                    <a:srgbClr val="000099"/>
                  </a:solidFill>
                  <a:round/>
                  <a:headEnd/>
                  <a:tailEnd/>
                </a:ln>
                <a:solidFill>
                  <a:srgbClr val="FF00FF"/>
                </a:solidFill>
                <a:latin typeface="Times New Roman" panose="02020603050405020304" pitchFamily="18" charset="0"/>
                <a:cs typeface="Times New Roman" panose="02020603050405020304" pitchFamily="18" charset="0"/>
              </a:rPr>
              <a:t>THẢO LUẬN NHÓM  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remove" nodeType="withEffect">
                                  <p:stCondLst>
                                    <p:cond delay="0"/>
                                  </p:stCondLst>
                                  <p:childTnLst>
                                    <p:animRot by="-21600000">
                                      <p:cBhvr>
                                        <p:cTn id="6" dur="10000" fill="hold"/>
                                        <p:tgtEl>
                                          <p:spTgt spid="2"/>
                                        </p:tgtEl>
                                        <p:attrNameLst>
                                          <p:attrName>r</p:attrName>
                                        </p:attrNameLst>
                                      </p:cBhvr>
                                    </p:animRot>
                                  </p:childTnLst>
                                </p:cTn>
                              </p:par>
                            </p:childTnLst>
                          </p:cTn>
                        </p:par>
                      </p:childTnLst>
                    </p:cTn>
                  </p:par>
                  <p:par>
                    <p:cTn id="7" fill="hold" nodeType="clickPar">
                      <p:stCondLst>
                        <p:cond delay="indefinite"/>
                      </p:stCondLst>
                      <p:childTnLst>
                        <p:par>
                          <p:cTn id="8" fill="hold" nodeType="withGroup">
                            <p:stCondLst>
                              <p:cond delay="0"/>
                            </p:stCondLst>
                            <p:childTnLst>
                              <p:par>
                                <p:cTn id="9" presetID="53" presetClass="entr" presetSubtype="0" fill="hold" nodeType="clickEffect">
                                  <p:stCondLst>
                                    <p:cond delay="0"/>
                                  </p:stCondLst>
                                  <p:childTnLst>
                                    <p:set>
                                      <p:cBhvr>
                                        <p:cTn id="10" dur="1" fill="hold">
                                          <p:stCondLst>
                                            <p:cond delay="0"/>
                                          </p:stCondLst>
                                        </p:cTn>
                                        <p:tgtEl>
                                          <p:spTgt spid="35900"/>
                                        </p:tgtEl>
                                        <p:attrNameLst>
                                          <p:attrName>style.visibility</p:attrName>
                                        </p:attrNameLst>
                                      </p:cBhvr>
                                      <p:to>
                                        <p:strVal val="visible"/>
                                      </p:to>
                                    </p:set>
                                    <p:anim calcmode="lin" valueType="num">
                                      <p:cBhvr>
                                        <p:cTn id="11" dur="500" fill="hold"/>
                                        <p:tgtEl>
                                          <p:spTgt spid="35900"/>
                                        </p:tgtEl>
                                        <p:attrNameLst>
                                          <p:attrName>ppt_w</p:attrName>
                                        </p:attrNameLst>
                                      </p:cBhvr>
                                      <p:tavLst>
                                        <p:tav tm="0">
                                          <p:val>
                                            <p:fltVal val="0"/>
                                          </p:val>
                                        </p:tav>
                                        <p:tav tm="100000">
                                          <p:val>
                                            <p:strVal val="#ppt_w"/>
                                          </p:val>
                                        </p:tav>
                                      </p:tavLst>
                                    </p:anim>
                                    <p:anim calcmode="lin" valueType="num">
                                      <p:cBhvr>
                                        <p:cTn id="12" dur="500" fill="hold"/>
                                        <p:tgtEl>
                                          <p:spTgt spid="35900"/>
                                        </p:tgtEl>
                                        <p:attrNameLst>
                                          <p:attrName>ppt_h</p:attrName>
                                        </p:attrNameLst>
                                      </p:cBhvr>
                                      <p:tavLst>
                                        <p:tav tm="0">
                                          <p:val>
                                            <p:fltVal val="0"/>
                                          </p:val>
                                        </p:tav>
                                        <p:tav tm="100000">
                                          <p:val>
                                            <p:strVal val="#ppt_h"/>
                                          </p:val>
                                        </p:tav>
                                      </p:tavLst>
                                    </p:anim>
                                    <p:animEffect transition="in" filter="fade">
                                      <p:cBhvr>
                                        <p:cTn id="13" dur="500"/>
                                        <p:tgtEl>
                                          <p:spTgt spid="3590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xit" presetSubtype="16" fill="hold" nodeType="clickEffect">
                                  <p:stCondLst>
                                    <p:cond delay="0"/>
                                  </p:stCondLst>
                                  <p:childTnLst>
                                    <p:animEffect transition="out" filter="box(in)">
                                      <p:cBhvr>
                                        <p:cTn id="17" dur="500"/>
                                        <p:tgtEl>
                                          <p:spTgt spid="35900"/>
                                        </p:tgtEl>
                                      </p:cBhvr>
                                    </p:animEffect>
                                    <p:set>
                                      <p:cBhvr>
                                        <p:cTn id="18" dur="1" fill="hold">
                                          <p:stCondLst>
                                            <p:cond delay="499"/>
                                          </p:stCondLst>
                                        </p:cTn>
                                        <p:tgtEl>
                                          <p:spTgt spid="35900"/>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35901"/>
                                        </p:tgtEl>
                                        <p:attrNameLst>
                                          <p:attrName>style.visibility</p:attrName>
                                        </p:attrNameLst>
                                      </p:cBhvr>
                                      <p:to>
                                        <p:strVal val="visible"/>
                                      </p:to>
                                    </p:set>
                                    <p:animEffect transition="in" filter="diamond(in)">
                                      <p:cBhvr>
                                        <p:cTn id="23" dur="2000"/>
                                        <p:tgtEl>
                                          <p:spTgt spid="3590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1" presetClass="entr" presetSubtype="4" fill="hold" nodeType="clickEffect">
                                  <p:stCondLst>
                                    <p:cond delay="0"/>
                                  </p:stCondLst>
                                  <p:childTnLst>
                                    <p:set>
                                      <p:cBhvr>
                                        <p:cTn id="27" dur="1" fill="hold">
                                          <p:stCondLst>
                                            <p:cond delay="0"/>
                                          </p:stCondLst>
                                        </p:cTn>
                                        <p:tgtEl>
                                          <p:spTgt spid="35902"/>
                                        </p:tgtEl>
                                        <p:attrNameLst>
                                          <p:attrName>style.visibility</p:attrName>
                                        </p:attrNameLst>
                                      </p:cBhvr>
                                      <p:to>
                                        <p:strVal val="visible"/>
                                      </p:to>
                                    </p:set>
                                    <p:animEffect transition="in" filter="wheel(4)">
                                      <p:cBhvr>
                                        <p:cTn id="28" dur="2000"/>
                                        <p:tgtEl>
                                          <p:spTgt spid="3590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8" presetClass="exit" presetSubtype="16" fill="hold" nodeType="clickEffect">
                                  <p:stCondLst>
                                    <p:cond delay="0"/>
                                  </p:stCondLst>
                                  <p:childTnLst>
                                    <p:animEffect transition="out" filter="diamond(in)">
                                      <p:cBhvr>
                                        <p:cTn id="32" dur="2000"/>
                                        <p:tgtEl>
                                          <p:spTgt spid="35902"/>
                                        </p:tgtEl>
                                      </p:cBhvr>
                                    </p:animEffect>
                                    <p:set>
                                      <p:cBhvr>
                                        <p:cTn id="33" dur="1" fill="hold">
                                          <p:stCondLst>
                                            <p:cond delay="1999"/>
                                          </p:stCondLst>
                                        </p:cTn>
                                        <p:tgtEl>
                                          <p:spTgt spid="3590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TotalTime>
  <Words>1248</Words>
  <Application>Microsoft Office PowerPoint</Application>
  <PresentationFormat>Custom</PresentationFormat>
  <Paragraphs>167</Paragraphs>
  <Slides>46</Slides>
  <Notes>2</Notes>
  <HiddenSlides>0</HiddenSlides>
  <MMClips>1</MMClips>
  <ScaleCrop>false</ScaleCrop>
  <HeadingPairs>
    <vt:vector size="4" baseType="variant">
      <vt:variant>
        <vt:lpstr>Theme</vt:lpstr>
      </vt:variant>
      <vt:variant>
        <vt:i4>1</vt:i4>
      </vt:variant>
      <vt:variant>
        <vt:lpstr>Slide Titles</vt:lpstr>
      </vt:variant>
      <vt:variant>
        <vt:i4>46</vt:i4>
      </vt:variant>
    </vt:vector>
  </HeadingPairs>
  <TitlesOfParts>
    <vt:vector size="47" baseType="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HP</cp:lastModifiedBy>
  <cp:revision>2</cp:revision>
  <dcterms:created xsi:type="dcterms:W3CDTF">2022-02-14T04:23:54Z</dcterms:created>
  <dcterms:modified xsi:type="dcterms:W3CDTF">2023-02-15T14:27:23Z</dcterms:modified>
</cp:coreProperties>
</file>