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360" r:id="rId2"/>
    <p:sldId id="258" r:id="rId3"/>
    <p:sldId id="26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1" r:id="rId22"/>
    <p:sldId id="292" r:id="rId23"/>
    <p:sldId id="293" r:id="rId24"/>
    <p:sldId id="294" r:id="rId25"/>
    <p:sldId id="295" r:id="rId26"/>
    <p:sldId id="296" r:id="rId27"/>
    <p:sldId id="297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8" d="100"/>
          <a:sy n="78" d="100"/>
        </p:scale>
        <p:origin x="-1122" y="-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35CD-548E-4DD0-8C3C-7079C4E6F06A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9BB7-50BB-4A73-AB21-FCB06EC93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64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35CD-548E-4DD0-8C3C-7079C4E6F06A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9BB7-50BB-4A73-AB21-FCB06EC93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866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35CD-548E-4DD0-8C3C-7079C4E6F06A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9BB7-50BB-4A73-AB21-FCB06EC93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94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35CD-548E-4DD0-8C3C-7079C4E6F06A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9BB7-50BB-4A73-AB21-FCB06EC93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385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35CD-548E-4DD0-8C3C-7079C4E6F06A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9BB7-50BB-4A73-AB21-FCB06EC93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74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35CD-548E-4DD0-8C3C-7079C4E6F06A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9BB7-50BB-4A73-AB21-FCB06EC93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104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35CD-548E-4DD0-8C3C-7079C4E6F06A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9BB7-50BB-4A73-AB21-FCB06EC93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430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35CD-548E-4DD0-8C3C-7079C4E6F06A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9BB7-50BB-4A73-AB21-FCB06EC93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63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35CD-548E-4DD0-8C3C-7079C4E6F06A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9BB7-50BB-4A73-AB21-FCB06EC93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677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35CD-548E-4DD0-8C3C-7079C4E6F06A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9BB7-50BB-4A73-AB21-FCB06EC93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197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35CD-548E-4DD0-8C3C-7079C4E6F06A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9BB7-50BB-4A73-AB21-FCB06EC93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125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B35CD-548E-4DD0-8C3C-7079C4E6F06A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09BB7-50BB-4A73-AB21-FCB06EC93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489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hinh-nen-powerpoint-thien-nhien-6">
            <a:extLst>
              <a:ext uri="{FF2B5EF4-FFF2-40B4-BE49-F238E27FC236}">
                <a16:creationId xmlns:a16="http://schemas.microsoft.com/office/drawing/2014/main" xmlns="" id="{72241E4D-7EE6-4A7E-B4F6-82BBA6D89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1714"/>
            <a:ext cx="9144000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25">
            <a:extLst>
              <a:ext uri="{FF2B5EF4-FFF2-40B4-BE49-F238E27FC236}">
                <a16:creationId xmlns:a16="http://schemas.microsoft.com/office/drawing/2014/main" xmlns="" id="{F484E559-4D1D-4FCC-A152-A8FA39D8F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2" y="3164683"/>
            <a:ext cx="2369344" cy="152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Text Box 8" descr="Thu Dong Nam 50">
            <a:extLst>
              <a:ext uri="{FF2B5EF4-FFF2-40B4-BE49-F238E27FC236}">
                <a16:creationId xmlns:a16="http://schemas.microsoft.com/office/drawing/2014/main" xmlns="" id="{7FC1CAC1-FE1C-457C-91E6-87944E3C0A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125" y="491319"/>
            <a:ext cx="8857397" cy="194417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99"/>
            </a:prstShdw>
          </a:effectLst>
        </p:spPr>
        <p:txBody>
          <a:bodyPr wrap="square" lIns="35607" tIns="17804" rIns="35607" bIns="17804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endParaRPr lang="en-US" altLang="vi-VN" sz="2400" b="1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vi-VN" sz="2400" b="1" u="sng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vi-VN" sz="2400" b="1" u="sng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u="sng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altLang="vi-VN" sz="2400" b="1" u="sng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vi-VN" sz="2800" b="1" dirty="0" err="1">
                <a:solidFill>
                  <a:srgbClr val="FF0000"/>
                </a:solidFill>
              </a:rPr>
              <a:t>Bài</a:t>
            </a:r>
            <a:r>
              <a:rPr lang="vi-VN" sz="2800" b="1" dirty="0">
                <a:solidFill>
                  <a:srgbClr val="FF0000"/>
                </a:solidFill>
              </a:rPr>
              <a:t> 11: </a:t>
            </a:r>
            <a:r>
              <a:rPr lang="vi-VN" sz="2800" b="1" dirty="0" err="1">
                <a:solidFill>
                  <a:srgbClr val="FF0000"/>
                </a:solidFill>
              </a:rPr>
              <a:t>Giữ</a:t>
            </a:r>
            <a:r>
              <a:rPr lang="vi-VN" sz="2800" b="1" dirty="0">
                <a:solidFill>
                  <a:srgbClr val="FF0000"/>
                </a:solidFill>
              </a:rPr>
              <a:t> </a:t>
            </a:r>
            <a:r>
              <a:rPr lang="vi-VN" sz="2800" b="1" dirty="0" err="1">
                <a:solidFill>
                  <a:srgbClr val="FF0000"/>
                </a:solidFill>
              </a:rPr>
              <a:t>gìn</a:t>
            </a:r>
            <a:r>
              <a:rPr lang="vi-VN" sz="2800" b="1" dirty="0">
                <a:solidFill>
                  <a:srgbClr val="FF0000"/>
                </a:solidFill>
              </a:rPr>
              <a:t> </a:t>
            </a:r>
            <a:r>
              <a:rPr lang="vi-VN" sz="2800" b="1" dirty="0" err="1">
                <a:solidFill>
                  <a:srgbClr val="FF0000"/>
                </a:solidFill>
              </a:rPr>
              <a:t>các</a:t>
            </a:r>
            <a:r>
              <a:rPr lang="vi-VN" sz="2800" b="1" dirty="0">
                <a:solidFill>
                  <a:srgbClr val="FF0000"/>
                </a:solidFill>
              </a:rPr>
              <a:t> công </a:t>
            </a:r>
            <a:r>
              <a:rPr lang="vi-VN" sz="2800" b="1" dirty="0" err="1">
                <a:solidFill>
                  <a:srgbClr val="FF0000"/>
                </a:solidFill>
              </a:rPr>
              <a:t>trình</a:t>
            </a:r>
            <a:r>
              <a:rPr lang="vi-VN" sz="2800" b="1" dirty="0">
                <a:solidFill>
                  <a:srgbClr val="FF0000"/>
                </a:solidFill>
              </a:rPr>
              <a:t> công </a:t>
            </a:r>
            <a:r>
              <a:rPr lang="vi-VN" sz="2800" b="1" dirty="0" err="1">
                <a:solidFill>
                  <a:srgbClr val="FF0000"/>
                </a:solidFill>
              </a:rPr>
              <a:t>cộng</a:t>
            </a:r>
            <a:r>
              <a:rPr lang="vi-VN" sz="2800" b="1" dirty="0">
                <a:solidFill>
                  <a:srgbClr val="FF0000"/>
                </a:solidFill>
              </a:rPr>
              <a:t> </a:t>
            </a:r>
            <a:r>
              <a:rPr lang="vi-VN" dirty="0"/>
              <a:t>(</a:t>
            </a:r>
            <a:r>
              <a:rPr lang="vi-VN" dirty="0" err="1"/>
              <a:t>Tiết</a:t>
            </a:r>
            <a:r>
              <a:rPr lang="vi-VN" dirty="0"/>
              <a:t> 1+2)</a:t>
            </a:r>
            <a:endParaRPr lang="en-US" sz="33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5" y="0"/>
            <a:ext cx="9075295" cy="691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232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260"/>
            <a:ext cx="9144000" cy="690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821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1"/>
            <a:ext cx="9144000" cy="693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331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42" y="-58758"/>
            <a:ext cx="9163442" cy="6916758"/>
          </a:xfrm>
        </p:spPr>
      </p:pic>
    </p:spTree>
    <p:extLst>
      <p:ext uri="{BB962C8B-B14F-4D97-AF65-F5344CB8AC3E}">
        <p14:creationId xmlns:p14="http://schemas.microsoft.com/office/powerpoint/2010/main" val="4234460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2451" cy="6858000"/>
          </a:xfrm>
        </p:spPr>
      </p:pic>
    </p:spTree>
    <p:extLst>
      <p:ext uri="{BB962C8B-B14F-4D97-AF65-F5344CB8AC3E}">
        <p14:creationId xmlns:p14="http://schemas.microsoft.com/office/powerpoint/2010/main" val="222609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1668"/>
          </a:xfrm>
        </p:spPr>
      </p:pic>
    </p:spTree>
    <p:extLst>
      <p:ext uri="{BB962C8B-B14F-4D97-AF65-F5344CB8AC3E}">
        <p14:creationId xmlns:p14="http://schemas.microsoft.com/office/powerpoint/2010/main" val="26731372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83261"/>
          </a:xfrm>
        </p:spPr>
      </p:pic>
    </p:spTree>
    <p:extLst>
      <p:ext uri="{BB962C8B-B14F-4D97-AF65-F5344CB8AC3E}">
        <p14:creationId xmlns:p14="http://schemas.microsoft.com/office/powerpoint/2010/main" val="5149422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76132"/>
          </a:xfrm>
        </p:spPr>
      </p:pic>
    </p:spTree>
    <p:extLst>
      <p:ext uri="{BB962C8B-B14F-4D97-AF65-F5344CB8AC3E}">
        <p14:creationId xmlns:p14="http://schemas.microsoft.com/office/powerpoint/2010/main" val="37817084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39003"/>
          </a:xfrm>
        </p:spPr>
      </p:pic>
    </p:spTree>
    <p:extLst>
      <p:ext uri="{BB962C8B-B14F-4D97-AF65-F5344CB8AC3E}">
        <p14:creationId xmlns:p14="http://schemas.microsoft.com/office/powerpoint/2010/main" val="2768466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10704"/>
          </a:xfrm>
        </p:spPr>
      </p:pic>
    </p:spTree>
    <p:extLst>
      <p:ext uri="{BB962C8B-B14F-4D97-AF65-F5344CB8AC3E}">
        <p14:creationId xmlns:p14="http://schemas.microsoft.com/office/powerpoint/2010/main" val="4212627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5" y="0"/>
            <a:ext cx="9125055" cy="687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727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61153"/>
          </a:xfrm>
        </p:spPr>
      </p:pic>
    </p:spTree>
    <p:extLst>
      <p:ext uri="{BB962C8B-B14F-4D97-AF65-F5344CB8AC3E}">
        <p14:creationId xmlns:p14="http://schemas.microsoft.com/office/powerpoint/2010/main" val="32804034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92781"/>
          </a:xfrm>
        </p:spPr>
      </p:pic>
    </p:spTree>
    <p:extLst>
      <p:ext uri="{BB962C8B-B14F-4D97-AF65-F5344CB8AC3E}">
        <p14:creationId xmlns:p14="http://schemas.microsoft.com/office/powerpoint/2010/main" val="15228039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1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8403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4262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8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682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6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941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1058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1703"/>
          </a:xfrm>
        </p:spPr>
      </p:pic>
    </p:spTree>
    <p:extLst>
      <p:ext uri="{BB962C8B-B14F-4D97-AF65-F5344CB8AC3E}">
        <p14:creationId xmlns:p14="http://schemas.microsoft.com/office/powerpoint/2010/main" val="1751228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91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3" y="0"/>
            <a:ext cx="9108347" cy="688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454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" y="0"/>
            <a:ext cx="9135596" cy="686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802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865" y="0"/>
            <a:ext cx="9290865" cy="675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482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34" y="0"/>
            <a:ext cx="9152434" cy="685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408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854" y="0"/>
            <a:ext cx="92717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411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0"/>
            <a:ext cx="9169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9543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</TotalTime>
  <Words>16</Words>
  <Application>Microsoft Office PowerPoint</Application>
  <PresentationFormat>On-screen Show (4:3)</PresentationFormat>
  <Paragraphs>3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Hoai Phuong Duong</dc:creator>
  <cp:lastModifiedBy>HP</cp:lastModifiedBy>
  <cp:revision>15</cp:revision>
  <dcterms:created xsi:type="dcterms:W3CDTF">2020-04-12T16:30:40Z</dcterms:created>
  <dcterms:modified xsi:type="dcterms:W3CDTF">2023-02-15T14:24:05Z</dcterms:modified>
</cp:coreProperties>
</file>