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4" r:id="rId5"/>
    <p:sldMasterId id="2147483718" r:id="rId6"/>
    <p:sldMasterId id="2147483732" r:id="rId7"/>
    <p:sldMasterId id="2147483744" r:id="rId8"/>
    <p:sldMasterId id="2147483767" r:id="rId9"/>
    <p:sldMasterId id="2147483814" r:id="rId10"/>
  </p:sldMasterIdLst>
  <p:notesMasterIdLst>
    <p:notesMasterId r:id="rId40"/>
  </p:notesMasterIdLst>
  <p:sldIdLst>
    <p:sldId id="2642" r:id="rId11"/>
    <p:sldId id="314" r:id="rId12"/>
    <p:sldId id="257" r:id="rId13"/>
    <p:sldId id="256" r:id="rId14"/>
    <p:sldId id="259" r:id="rId15"/>
    <p:sldId id="263" r:id="rId16"/>
    <p:sldId id="264" r:id="rId17"/>
    <p:sldId id="265" r:id="rId18"/>
    <p:sldId id="272" r:id="rId19"/>
    <p:sldId id="746" r:id="rId20"/>
    <p:sldId id="747" r:id="rId21"/>
    <p:sldId id="768" r:id="rId22"/>
    <p:sldId id="720" r:id="rId23"/>
    <p:sldId id="2640" r:id="rId24"/>
    <p:sldId id="2641" r:id="rId25"/>
    <p:sldId id="752" r:id="rId26"/>
    <p:sldId id="345" r:id="rId27"/>
    <p:sldId id="2634" r:id="rId28"/>
    <p:sldId id="2636" r:id="rId29"/>
    <p:sldId id="2637" r:id="rId30"/>
    <p:sldId id="2638" r:id="rId31"/>
    <p:sldId id="2639" r:id="rId32"/>
    <p:sldId id="310" r:id="rId33"/>
    <p:sldId id="320" r:id="rId34"/>
    <p:sldId id="333" r:id="rId35"/>
    <p:sldId id="348" r:id="rId36"/>
    <p:sldId id="349" r:id="rId37"/>
    <p:sldId id="347" r:id="rId38"/>
    <p:sldId id="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0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93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763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xmlns="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xmlns="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0160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0370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692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73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3370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87487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448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939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558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29.xml"/><Relationship Id="rId47" Type="http://schemas.openxmlformats.org/officeDocument/2006/relationships/image" Target="../media/image10.jpg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4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43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Relationship Id="rId46" Type="http://schemas.openxmlformats.org/officeDocument/2006/relationships/theme" Target="../theme/theme9.xml"/><Relationship Id="rId20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20DC17E-1374-2BCC-D5BA-3DEAA56E8E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1" y="2381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5.xml"/><Relationship Id="rId18" Type="http://schemas.openxmlformats.org/officeDocument/2006/relationships/image" Target="../media/image40.png"/><Relationship Id="rId3" Type="http://schemas.openxmlformats.org/officeDocument/2006/relationships/image" Target="../media/image29.png"/><Relationship Id="rId21" Type="http://schemas.openxmlformats.org/officeDocument/2006/relationships/image" Target="../media/image43.png"/><Relationship Id="rId7" Type="http://schemas.openxmlformats.org/officeDocument/2006/relationships/image" Target="../media/image33.png"/><Relationship Id="rId12" Type="http://schemas.openxmlformats.org/officeDocument/2006/relationships/slide" Target="slide8.xml"/><Relationship Id="rId17" Type="http://schemas.openxmlformats.org/officeDocument/2006/relationships/image" Target="../media/image39.png"/><Relationship Id="rId2" Type="http://schemas.openxmlformats.org/officeDocument/2006/relationships/image" Target="../media/image2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slide" Target="slide7.xml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Relationship Id="rId22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sz="3200" dirty="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81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xmlns="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xmlns="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xmlns="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xmlns="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xmlns="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xmlns="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xmlns="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xmlns="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xmlns="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xmlns="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xmlns="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xmlns="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xmlns="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xmlns="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xmlns="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xmlns="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xmlns="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xmlns="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xmlns="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xmlns="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xmlns="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xmlns="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xmlns="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xmlns="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xmlns="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xmlns="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xmlns="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xmlns="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xmlns="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xmlns="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xmlns="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xmlns="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xmlns="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xmlns="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xmlns="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xmlns="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xmlns="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xmlns="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xmlns="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xmlns="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xmlns="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xmlns="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xmlns="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xmlns="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xmlns="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xmlns="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xmlns="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xmlns="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xmlns="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xmlns="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xmlns="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xmlns="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xmlns="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xmlns="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xmlns="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xmlns="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xmlns="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xmlns="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xmlns="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xmlns="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xmlns="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xmlns="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xmlns="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lang="en-US" sz="3200" dirty="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1039</Words>
  <Application>Microsoft Office PowerPoint</Application>
  <PresentationFormat>Widescreen</PresentationFormat>
  <Paragraphs>177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62" baseType="lpstr">
      <vt:lpstr>微软雅黑</vt:lpstr>
      <vt:lpstr>SimSun</vt:lpstr>
      <vt:lpstr>SimSun</vt:lpstr>
      <vt:lpstr>.VnTime</vt:lpstr>
      <vt:lpstr>Arial</vt:lpstr>
      <vt:lpstr>Arial-Rounded</vt:lpstr>
      <vt:lpstr>Bebas Neue</vt:lpstr>
      <vt:lpstr>Calibri</vt:lpstr>
      <vt:lpstr>Calibri Light</vt:lpstr>
      <vt:lpstr>Cambria</vt:lpstr>
      <vt:lpstr>Chango</vt:lpstr>
      <vt:lpstr>Comic Sans MS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思源黑体 CN Normal</vt:lpstr>
      <vt:lpstr>等线</vt:lpstr>
      <vt:lpstr>3_Office Theme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Tien Duat</cp:lastModifiedBy>
  <cp:revision>45</cp:revision>
  <dcterms:created xsi:type="dcterms:W3CDTF">2023-08-31T03:48:29Z</dcterms:created>
  <dcterms:modified xsi:type="dcterms:W3CDTF">2023-11-09T01:07:01Z</dcterms:modified>
</cp:coreProperties>
</file>