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</p:sldMasterIdLst>
  <p:notesMasterIdLst>
    <p:notesMasterId r:id="rId21"/>
  </p:notesMasterIdLst>
  <p:sldIdLst>
    <p:sldId id="291" r:id="rId4"/>
    <p:sldId id="487" r:id="rId5"/>
    <p:sldId id="1602" r:id="rId6"/>
    <p:sldId id="1606" r:id="rId7"/>
    <p:sldId id="1605" r:id="rId8"/>
    <p:sldId id="1607" r:id="rId9"/>
    <p:sldId id="488" r:id="rId10"/>
    <p:sldId id="490" r:id="rId11"/>
    <p:sldId id="2634" r:id="rId12"/>
    <p:sldId id="2636" r:id="rId13"/>
    <p:sldId id="2637" r:id="rId14"/>
    <p:sldId id="2638" r:id="rId15"/>
    <p:sldId id="2639" r:id="rId16"/>
    <p:sldId id="2640" r:id="rId17"/>
    <p:sldId id="2641" r:id="rId18"/>
    <p:sldId id="324" r:id="rId19"/>
    <p:sldId id="4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CA10-5CFB-43D7-9AF3-063F87A5EE2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BDF6C-74CE-47B7-A829-3D1FF62F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0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34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/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8F867-0927-4CBC-BCAD-2FB43950E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A2FFA5-A1CF-43BF-9155-67A02D805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72C62-B899-46B9-967B-092B8E3E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0440F4-8846-4DD9-83B9-F3B6D504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7395D1-6ED1-4D3D-A610-DA921C31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6244F-52DF-4458-BD8B-CE5D79D2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B3CF1A-C8DD-4CA3-BFA5-CDECB945A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396CCF-1A83-4EAC-9BF7-4B0C5171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643605-4315-4BEF-836C-D954B475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A95C39-334C-4757-992F-CE818605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163ACF-92CE-4B93-8F64-5976EA84A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5AAC26-5A3D-44C6-AB9E-B81C5B862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998999-26A0-4FA9-8970-CFDA7F1C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6F5206-C74A-42E2-A572-E2DCEA1D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5193EC-567F-460B-8A3B-99D205FA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0E622A-42C6-431E-A782-E79F48C5E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8C8576-0740-4611-8BF7-0DF68653B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56F964-10E1-400C-B101-65EC31448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D504A5-9FE2-4B22-A4C1-EF3CB9C1E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5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01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509FBB-EBE8-4A47-8CBC-A7FEF1446C26}"/>
              </a:ext>
            </a:extLst>
          </p:cNvPr>
          <p:cNvSpPr txBox="1"/>
          <p:nvPr userDrawn="1"/>
        </p:nvSpPr>
        <p:spPr>
          <a:xfrm>
            <a:off x="0" y="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AC576"/>
                </a:solidFill>
                <a:latin typeface="UTM Duepuntozer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0789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72942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01285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5195398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0997143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9D0D1-ED57-49E7-97E9-5DEF90BB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332CDD-335E-41C1-8BB5-25C944D9A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555B4-39E9-4CFB-80D6-13A0DE27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7901ED-F01E-4752-8965-1F0A71E3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D7E2FA-AB7F-4FE1-8754-59AC8881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9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1232346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65980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937524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5970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855119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47634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2345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03809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13192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4242851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86649-0C76-43CC-BBAF-80F4F6A1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EA6E3-29A1-4DA1-918A-7D23B48F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F1DA2A-1A09-46F3-8613-C6ADABA9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0BA5E0-B105-48CB-A2C1-253A454B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6F32CE-DE5D-4749-B0D0-C2EB12FD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7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086420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073907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779549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5977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222192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43380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1692678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7820977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0CC0C-8C50-4011-89E7-42E630CE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2E8A47-1FBD-4C11-97D4-8B70545C4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EBC352-8843-4434-8E87-A618AD23D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D1C892-01E6-4B60-A2F6-938832ED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EE39C7-B4F7-47CD-847F-984403F1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B4AAC0-9662-40FD-972D-19EBA1C2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55C5C1-9637-4038-AAE7-9FFFABC3D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0030B0-4783-4430-A010-7ACDEDD56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C35AAF4-2ACE-4972-9E85-A0DB1FFE6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61CFDA-41E7-45B3-9DBE-1540A6FF8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08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190A3-5F84-4A03-9969-B85FFB99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2541BA-72FD-445F-9BDA-3E5037B7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31C065-FF33-4B5E-A654-3F6A0BD96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384F69-D410-4F85-BF1E-888D3073E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1A2BD0-D3F5-4859-85B6-D6151ED5C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5F4C28-5E21-4E53-92E8-2B36ABA6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4E91C0A-3C7F-40F4-877C-873298AD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2B095C-9F2A-424B-8D15-87A2D2A4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9F3F83-0B95-448B-98BE-5C2752B75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1731DC-2D16-4DFA-B710-F4BFB1690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ACCD8C-F348-4B19-9A9D-D33E64B59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A74D291-275C-4B8C-99E3-C314E05EC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3A3F842-10E9-4113-9E6C-755E3D73F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1153" y="-11258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FBB4166-CF31-4E4C-A891-FC4249F07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83" y="-267462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FD7C40A-DB10-4867-B173-C4E17A0D6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47" y="24765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D9B4CB9-84A7-4829-9665-9C6EC56B1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699" y="-27742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21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33F3B5-650B-4350-89B3-33BB1608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24FC80-96C0-4DDB-ADEE-E7CD1D36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D7A3F5-8341-4758-A425-43A2CAE6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55DF0A-22CD-4AF2-B4B6-76A9DF88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0F0F76-4C80-4CFE-B00B-638CA1AA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E7D1B-D98C-4AA3-9B60-70D38ADB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6D40AC-9954-44AC-8E9D-914A2697A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242182-6BB0-4D84-8D70-E6E176C9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0CF13B-018C-4518-801D-D877F2FD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CD5233-57D2-4F11-B34D-6C3F62A6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65991D-5FE5-44B2-8210-F374A316C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193FB2-0F0D-4FB9-89C0-12D4DFE52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9BBB05-470D-446F-9492-8FEF30884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F0AB037-BE25-4448-8397-03475AB98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8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0AB83-9653-4EA4-80E9-AF9418E8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967F6A1-81F4-46B5-8792-698B54934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3CF7BF-F201-4643-98F0-17FB45309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1E5324-741A-4190-99DD-74F469DD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6D150-D17B-42A7-8E32-E4BE764B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F7E6CB-A7A8-46A9-B0EE-4C7A23E8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7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C65FD667-1157-BD15-3745-762E5E3EF46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47650"/>
            <a:ext cx="1152525" cy="115252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67792767-626C-CC7A-8DCC-A71F05F5413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08" y="7899734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5161C2A-4259-4EE8-80BB-916074D8F9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4300" y="-77324"/>
            <a:ext cx="12406750" cy="7807903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xmlns="" id="{158C46D0-2461-408A-8F19-858FB04756E9}"/>
              </a:ext>
            </a:extLst>
          </p:cNvPr>
          <p:cNvSpPr/>
          <p:nvPr userDrawn="1"/>
        </p:nvSpPr>
        <p:spPr>
          <a:xfrm>
            <a:off x="447869" y="373224"/>
            <a:ext cx="11290041" cy="6083560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F78F7B-743C-44D1-9882-3535016405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" y="429208"/>
            <a:ext cx="828032" cy="693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2526AD-6A38-46DE-8B5D-2C2CFD235B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6756" y="-190500"/>
            <a:ext cx="1581356" cy="126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8018A3-91FD-49F0-9614-9696CA5223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744" y="6858000"/>
            <a:ext cx="1581356" cy="1265024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81867B7C-D84A-094D-1D0D-0668C59070F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128" y="304800"/>
            <a:ext cx="1710690" cy="17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1923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7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7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7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BFE032D-036F-4A4B-8C33-CEA6E19DC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"/>
            <a:ext cx="12192000" cy="68586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87DC9A6-4910-4432-A7B5-3C6F66B47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92" y="2162319"/>
            <a:ext cx="3305523" cy="3124200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xmlns="" id="{36210CEC-D9F4-482E-AA60-0188C3896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3" y="1626147"/>
            <a:ext cx="2399609" cy="360504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628C98F-06F9-416D-9625-7EF3A05645F1}"/>
              </a:ext>
            </a:extLst>
          </p:cNvPr>
          <p:cNvSpPr/>
          <p:nvPr/>
        </p:nvSpPr>
        <p:spPr>
          <a:xfrm>
            <a:off x="1615374" y="204486"/>
            <a:ext cx="9287088" cy="4871126"/>
          </a:xfrm>
          <a:custGeom>
            <a:avLst/>
            <a:gdLst>
              <a:gd name="connsiteX0" fmla="*/ 0 w 9287088"/>
              <a:gd name="connsiteY0" fmla="*/ 485749 h 4871126"/>
              <a:gd name="connsiteX1" fmla="*/ 485749 w 9287088"/>
              <a:gd name="connsiteY1" fmla="*/ 0 h 4871126"/>
              <a:gd name="connsiteX2" fmla="*/ 8801339 w 9287088"/>
              <a:gd name="connsiteY2" fmla="*/ 0 h 4871126"/>
              <a:gd name="connsiteX3" fmla="*/ 9287088 w 9287088"/>
              <a:gd name="connsiteY3" fmla="*/ 485749 h 4871126"/>
              <a:gd name="connsiteX4" fmla="*/ 9287088 w 9287088"/>
              <a:gd name="connsiteY4" fmla="*/ 4385377 h 4871126"/>
              <a:gd name="connsiteX5" fmla="*/ 8801339 w 9287088"/>
              <a:gd name="connsiteY5" fmla="*/ 4871126 h 4871126"/>
              <a:gd name="connsiteX6" fmla="*/ 485749 w 9287088"/>
              <a:gd name="connsiteY6" fmla="*/ 4871126 h 4871126"/>
              <a:gd name="connsiteX7" fmla="*/ 0 w 9287088"/>
              <a:gd name="connsiteY7" fmla="*/ 4385377 h 4871126"/>
              <a:gd name="connsiteX8" fmla="*/ 0 w 9287088"/>
              <a:gd name="connsiteY8" fmla="*/ 485749 h 48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088" h="4871126" fill="none" extrusionOk="0">
                <a:moveTo>
                  <a:pt x="0" y="485749"/>
                </a:moveTo>
                <a:cubicBezTo>
                  <a:pt x="1310" y="252947"/>
                  <a:pt x="225000" y="12626"/>
                  <a:pt x="485749" y="0"/>
                </a:cubicBezTo>
                <a:cubicBezTo>
                  <a:pt x="1857755" y="72427"/>
                  <a:pt x="6007004" y="61419"/>
                  <a:pt x="8801339" y="0"/>
                </a:cubicBezTo>
                <a:cubicBezTo>
                  <a:pt x="9065726" y="-26742"/>
                  <a:pt x="9279826" y="215280"/>
                  <a:pt x="9287088" y="485749"/>
                </a:cubicBezTo>
                <a:cubicBezTo>
                  <a:pt x="9387964" y="1605468"/>
                  <a:pt x="9179775" y="2827345"/>
                  <a:pt x="9287088" y="4385377"/>
                </a:cubicBezTo>
                <a:cubicBezTo>
                  <a:pt x="9289729" y="4640243"/>
                  <a:pt x="9063970" y="4864802"/>
                  <a:pt x="8801339" y="4871126"/>
                </a:cubicBezTo>
                <a:cubicBezTo>
                  <a:pt x="5763782" y="4900953"/>
                  <a:pt x="3337166" y="4791820"/>
                  <a:pt x="485749" y="4871126"/>
                </a:cubicBezTo>
                <a:cubicBezTo>
                  <a:pt x="257334" y="4866620"/>
                  <a:pt x="-39490" y="4661458"/>
                  <a:pt x="0" y="4385377"/>
                </a:cubicBezTo>
                <a:cubicBezTo>
                  <a:pt x="50037" y="3350220"/>
                  <a:pt x="770" y="1813746"/>
                  <a:pt x="0" y="485749"/>
                </a:cubicBezTo>
                <a:close/>
              </a:path>
              <a:path w="9287088" h="4871126" stroke="0" extrusionOk="0">
                <a:moveTo>
                  <a:pt x="0" y="485749"/>
                </a:moveTo>
                <a:cubicBezTo>
                  <a:pt x="32440" y="226319"/>
                  <a:pt x="239895" y="46707"/>
                  <a:pt x="485749" y="0"/>
                </a:cubicBezTo>
                <a:cubicBezTo>
                  <a:pt x="3786653" y="123000"/>
                  <a:pt x="7680857" y="-96860"/>
                  <a:pt x="8801339" y="0"/>
                </a:cubicBezTo>
                <a:cubicBezTo>
                  <a:pt x="9035621" y="-25905"/>
                  <a:pt x="9296145" y="199217"/>
                  <a:pt x="9287088" y="485749"/>
                </a:cubicBezTo>
                <a:cubicBezTo>
                  <a:pt x="9290261" y="1425780"/>
                  <a:pt x="9381355" y="2742003"/>
                  <a:pt x="9287088" y="4385377"/>
                </a:cubicBezTo>
                <a:cubicBezTo>
                  <a:pt x="9261706" y="4662844"/>
                  <a:pt x="9048318" y="4867641"/>
                  <a:pt x="8801339" y="4871126"/>
                </a:cubicBezTo>
                <a:cubicBezTo>
                  <a:pt x="6653999" y="4710419"/>
                  <a:pt x="1851765" y="4910793"/>
                  <a:pt x="485749" y="4871126"/>
                </a:cubicBezTo>
                <a:cubicBezTo>
                  <a:pt x="209796" y="4869575"/>
                  <a:pt x="-44208" y="4633621"/>
                  <a:pt x="0" y="4385377"/>
                </a:cubicBezTo>
                <a:cubicBezTo>
                  <a:pt x="32216" y="2834182"/>
                  <a:pt x="57206" y="1399110"/>
                  <a:pt x="0" y="48574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6EF62C8-72EB-40C1-9D97-7732D16060FA}"/>
              </a:ext>
            </a:extLst>
          </p:cNvPr>
          <p:cNvSpPr txBox="1"/>
          <p:nvPr/>
        </p:nvSpPr>
        <p:spPr>
          <a:xfrm>
            <a:off x="3034775" y="303134"/>
            <a:ext cx="7162169" cy="646331"/>
          </a:xfrm>
          <a:custGeom>
            <a:avLst/>
            <a:gdLst>
              <a:gd name="connsiteX0" fmla="*/ 0 w 6426050"/>
              <a:gd name="connsiteY0" fmla="*/ 0 h 646331"/>
              <a:gd name="connsiteX1" fmla="*/ 642605 w 6426050"/>
              <a:gd name="connsiteY1" fmla="*/ 0 h 646331"/>
              <a:gd name="connsiteX2" fmla="*/ 1413731 w 6426050"/>
              <a:gd name="connsiteY2" fmla="*/ 0 h 646331"/>
              <a:gd name="connsiteX3" fmla="*/ 2056336 w 6426050"/>
              <a:gd name="connsiteY3" fmla="*/ 0 h 646331"/>
              <a:gd name="connsiteX4" fmla="*/ 2634681 w 6426050"/>
              <a:gd name="connsiteY4" fmla="*/ 0 h 646331"/>
              <a:gd name="connsiteX5" fmla="*/ 3277286 w 6426050"/>
              <a:gd name="connsiteY5" fmla="*/ 0 h 646331"/>
              <a:gd name="connsiteX6" fmla="*/ 3727109 w 6426050"/>
              <a:gd name="connsiteY6" fmla="*/ 0 h 646331"/>
              <a:gd name="connsiteX7" fmla="*/ 4305454 w 6426050"/>
              <a:gd name="connsiteY7" fmla="*/ 0 h 646331"/>
              <a:gd name="connsiteX8" fmla="*/ 4819538 w 6426050"/>
              <a:gd name="connsiteY8" fmla="*/ 0 h 646331"/>
              <a:gd name="connsiteX9" fmla="*/ 5590664 w 6426050"/>
              <a:gd name="connsiteY9" fmla="*/ 0 h 646331"/>
              <a:gd name="connsiteX10" fmla="*/ 6426050 w 6426050"/>
              <a:gd name="connsiteY10" fmla="*/ 0 h 646331"/>
              <a:gd name="connsiteX11" fmla="*/ 6426050 w 6426050"/>
              <a:gd name="connsiteY11" fmla="*/ 646331 h 646331"/>
              <a:gd name="connsiteX12" fmla="*/ 5654924 w 6426050"/>
              <a:gd name="connsiteY12" fmla="*/ 646331 h 646331"/>
              <a:gd name="connsiteX13" fmla="*/ 5012319 w 6426050"/>
              <a:gd name="connsiteY13" fmla="*/ 646331 h 646331"/>
              <a:gd name="connsiteX14" fmla="*/ 4305454 w 6426050"/>
              <a:gd name="connsiteY14" fmla="*/ 646331 h 646331"/>
              <a:gd name="connsiteX15" fmla="*/ 3662848 w 6426050"/>
              <a:gd name="connsiteY15" fmla="*/ 646331 h 646331"/>
              <a:gd name="connsiteX16" fmla="*/ 3020244 w 6426050"/>
              <a:gd name="connsiteY16" fmla="*/ 646331 h 646331"/>
              <a:gd name="connsiteX17" fmla="*/ 2313378 w 6426050"/>
              <a:gd name="connsiteY17" fmla="*/ 646331 h 646331"/>
              <a:gd name="connsiteX18" fmla="*/ 1863555 w 6426050"/>
              <a:gd name="connsiteY18" fmla="*/ 646331 h 646331"/>
              <a:gd name="connsiteX19" fmla="*/ 1220950 w 6426050"/>
              <a:gd name="connsiteY19" fmla="*/ 646331 h 646331"/>
              <a:gd name="connsiteX20" fmla="*/ 771126 w 6426050"/>
              <a:gd name="connsiteY20" fmla="*/ 646331 h 646331"/>
              <a:gd name="connsiteX21" fmla="*/ 0 w 6426050"/>
              <a:gd name="connsiteY21" fmla="*/ 646331 h 646331"/>
              <a:gd name="connsiteX22" fmla="*/ 0 w 642605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6050" h="646331" extrusionOk="0">
                <a:moveTo>
                  <a:pt x="0" y="0"/>
                </a:moveTo>
                <a:cubicBezTo>
                  <a:pt x="319493" y="21493"/>
                  <a:pt x="471526" y="11769"/>
                  <a:pt x="642605" y="0"/>
                </a:cubicBezTo>
                <a:cubicBezTo>
                  <a:pt x="813684" y="-11769"/>
                  <a:pt x="1184379" y="7635"/>
                  <a:pt x="1413731" y="0"/>
                </a:cubicBezTo>
                <a:cubicBezTo>
                  <a:pt x="1643083" y="-7635"/>
                  <a:pt x="1834450" y="15246"/>
                  <a:pt x="2056336" y="0"/>
                </a:cubicBezTo>
                <a:cubicBezTo>
                  <a:pt x="2278222" y="-15246"/>
                  <a:pt x="2388732" y="5571"/>
                  <a:pt x="2634681" y="0"/>
                </a:cubicBezTo>
                <a:cubicBezTo>
                  <a:pt x="2880631" y="-5571"/>
                  <a:pt x="3029476" y="-31494"/>
                  <a:pt x="3277286" y="0"/>
                </a:cubicBezTo>
                <a:cubicBezTo>
                  <a:pt x="3525097" y="31494"/>
                  <a:pt x="3508813" y="8744"/>
                  <a:pt x="3727109" y="0"/>
                </a:cubicBezTo>
                <a:cubicBezTo>
                  <a:pt x="3945405" y="-8744"/>
                  <a:pt x="4142363" y="-3030"/>
                  <a:pt x="4305454" y="0"/>
                </a:cubicBezTo>
                <a:cubicBezTo>
                  <a:pt x="4468546" y="3030"/>
                  <a:pt x="4646174" y="8681"/>
                  <a:pt x="4819538" y="0"/>
                </a:cubicBezTo>
                <a:cubicBezTo>
                  <a:pt x="4992902" y="-8681"/>
                  <a:pt x="5299762" y="19428"/>
                  <a:pt x="5590664" y="0"/>
                </a:cubicBezTo>
                <a:cubicBezTo>
                  <a:pt x="5881566" y="-19428"/>
                  <a:pt x="6197104" y="-14017"/>
                  <a:pt x="6426050" y="0"/>
                </a:cubicBezTo>
                <a:cubicBezTo>
                  <a:pt x="6441348" y="258610"/>
                  <a:pt x="6415311" y="483882"/>
                  <a:pt x="6426050" y="646331"/>
                </a:cubicBezTo>
                <a:cubicBezTo>
                  <a:pt x="6092567" y="649302"/>
                  <a:pt x="6021526" y="656006"/>
                  <a:pt x="5654924" y="646331"/>
                </a:cubicBezTo>
                <a:cubicBezTo>
                  <a:pt x="5288322" y="636656"/>
                  <a:pt x="5296226" y="615957"/>
                  <a:pt x="5012319" y="646331"/>
                </a:cubicBezTo>
                <a:cubicBezTo>
                  <a:pt x="4728412" y="676705"/>
                  <a:pt x="4475369" y="671636"/>
                  <a:pt x="4305454" y="646331"/>
                </a:cubicBezTo>
                <a:cubicBezTo>
                  <a:pt x="4135540" y="621026"/>
                  <a:pt x="3890609" y="672878"/>
                  <a:pt x="3662848" y="646331"/>
                </a:cubicBezTo>
                <a:cubicBezTo>
                  <a:pt x="3435087" y="619784"/>
                  <a:pt x="3193295" y="624899"/>
                  <a:pt x="3020244" y="646331"/>
                </a:cubicBezTo>
                <a:cubicBezTo>
                  <a:pt x="2847193" y="667763"/>
                  <a:pt x="2639663" y="659691"/>
                  <a:pt x="2313378" y="646331"/>
                </a:cubicBezTo>
                <a:cubicBezTo>
                  <a:pt x="1987093" y="632971"/>
                  <a:pt x="2085738" y="652278"/>
                  <a:pt x="1863555" y="646331"/>
                </a:cubicBezTo>
                <a:cubicBezTo>
                  <a:pt x="1641372" y="640384"/>
                  <a:pt x="1494116" y="634630"/>
                  <a:pt x="1220950" y="646331"/>
                </a:cubicBezTo>
                <a:cubicBezTo>
                  <a:pt x="947784" y="658032"/>
                  <a:pt x="954667" y="660803"/>
                  <a:pt x="771126" y="646331"/>
                </a:cubicBezTo>
                <a:cubicBezTo>
                  <a:pt x="587585" y="631859"/>
                  <a:pt x="352785" y="633516"/>
                  <a:pt x="0" y="646331"/>
                </a:cubicBezTo>
                <a:cubicBezTo>
                  <a:pt x="-18161" y="374860"/>
                  <a:pt x="7544" y="25916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xmlns="" sd="25075893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tư</a:t>
            </a: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15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11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2023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0BB86B-2E1B-3A09-39B3-82F114C6F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514" y="926683"/>
            <a:ext cx="1737511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9C59FF-E217-1CB8-3549-26570D721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4026" y="1797294"/>
            <a:ext cx="8340051" cy="2249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4A77CF-1E94-E425-190A-7FC5B0924B56}"/>
              </a:ext>
            </a:extLst>
          </p:cNvPr>
          <p:cNvSpPr txBox="1"/>
          <p:nvPr/>
        </p:nvSpPr>
        <p:spPr>
          <a:xfrm>
            <a:off x="5555974" y="3597966"/>
            <a:ext cx="247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81742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548 393 + 28 110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3196414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548 393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4000500" y="2634474"/>
            <a:ext cx="479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28 110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02358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319 256 + 378 028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319 256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3209925" y="2634474"/>
            <a:ext cx="547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378 028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5B9D1C-B8D4-8C72-2B23-4EC27AFD6345}"/>
              </a:ext>
            </a:extLst>
          </p:cNvPr>
          <p:cNvSpPr txBox="1"/>
          <p:nvPr/>
        </p:nvSpPr>
        <p:spPr>
          <a:xfrm>
            <a:off x="3400425" y="3886200"/>
            <a:ext cx="1055726" cy="157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99237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43B743-8A99-C6C3-EA5F-CEDA8567ABED}"/>
              </a:ext>
            </a:extLst>
          </p:cNvPr>
          <p:cNvGrpSpPr/>
          <p:nvPr/>
        </p:nvGrpSpPr>
        <p:grpSpPr>
          <a:xfrm>
            <a:off x="533399" y="317500"/>
            <a:ext cx="7160039" cy="692607"/>
            <a:chOff x="305925" y="393148"/>
            <a:chExt cx="4613946" cy="69260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DFCDDEE-710D-4B8A-895A-E78C62EBD543}"/>
                </a:ext>
              </a:extLst>
            </p:cNvPr>
            <p:cNvSpPr/>
            <p:nvPr/>
          </p:nvSpPr>
          <p:spPr bwMode="auto">
            <a:xfrm>
              <a:off x="305925" y="393148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1569A6-1D9B-6186-1E34-A7BD2EABB02B}"/>
              </a:ext>
            </a:extLst>
          </p:cNvPr>
          <p:cNvSpPr txBox="1"/>
          <p:nvPr/>
        </p:nvSpPr>
        <p:spPr>
          <a:xfrm>
            <a:off x="704088" y="1234440"/>
            <a:ext cx="1077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một số đồ dùng học tập được cho như sau: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853857-F56A-620C-9C26-BF17A1913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74215"/>
              </p:ext>
            </p:extLst>
          </p:nvPr>
        </p:nvGraphicFramePr>
        <p:xfrm>
          <a:off x="737616" y="1883664"/>
          <a:ext cx="10515600" cy="28956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5643349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8242393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764356204"/>
                    </a:ext>
                  </a:extLst>
                </a:gridCol>
              </a:tblGrid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STT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dùng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tiền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đồng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734181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Bút máy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24 600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611622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Vở học sinh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9 500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7838375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Cặp sách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90 000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3383535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Bộ thước kẻ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60917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BF8EE1-D627-5CAC-6979-547961D65BC2}"/>
              </a:ext>
            </a:extLst>
          </p:cNvPr>
          <p:cNvSpPr txBox="1"/>
          <p:nvPr/>
        </p:nvSpPr>
        <p:spPr>
          <a:xfrm>
            <a:off x="896112" y="5175504"/>
            <a:ext cx="10716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 100 000 đồng, có thể mua được cặp sách và đồ dùng nào?</a:t>
            </a:r>
          </a:p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Bút máy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Vở học sinh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Bộ thước kẻ</a:t>
            </a:r>
          </a:p>
        </p:txBody>
      </p:sp>
    </p:spTree>
    <p:extLst>
      <p:ext uri="{BB962C8B-B14F-4D97-AF65-F5344CB8AC3E}">
        <p14:creationId xmlns:p14="http://schemas.microsoft.com/office/powerpoint/2010/main" val="234975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F062CD-347F-2EE6-13BE-C8C2D896C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79" y="377814"/>
            <a:ext cx="9540697" cy="2873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47868F-4043-B6F8-99BE-D4D75DA992B4}"/>
              </a:ext>
            </a:extLst>
          </p:cNvPr>
          <p:cNvSpPr txBox="1"/>
          <p:nvPr/>
        </p:nvSpPr>
        <p:spPr>
          <a:xfrm>
            <a:off x="1161288" y="3703320"/>
            <a:ext cx="10259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 có: 90 000 + 9 500 = 99 500 (đồng)</a:t>
            </a:r>
          </a:p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Vì 99 500 đồng &lt; 100 000 đồng nên với 100 000 đồng, ta có thể mua được cặp sách và vở học sinh.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85A0A40-0C7F-630C-F58E-C2C6E439302D}"/>
              </a:ext>
            </a:extLst>
          </p:cNvPr>
          <p:cNvSpPr/>
          <p:nvPr/>
        </p:nvSpPr>
        <p:spPr>
          <a:xfrm>
            <a:off x="3858768" y="5449824"/>
            <a:ext cx="3941064" cy="521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27158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43B743-8A99-C6C3-EA5F-CEDA8567ABED}"/>
              </a:ext>
            </a:extLst>
          </p:cNvPr>
          <p:cNvGrpSpPr/>
          <p:nvPr/>
        </p:nvGrpSpPr>
        <p:grpSpPr>
          <a:xfrm>
            <a:off x="533399" y="317500"/>
            <a:ext cx="7160039" cy="692607"/>
            <a:chOff x="305925" y="393148"/>
            <a:chExt cx="4613946" cy="69260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DFCDDEE-710D-4B8A-895A-E78C62EBD543}"/>
                </a:ext>
              </a:extLst>
            </p:cNvPr>
            <p:cNvSpPr/>
            <p:nvPr/>
          </p:nvSpPr>
          <p:spPr bwMode="auto">
            <a:xfrm>
              <a:off x="305925" y="393148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A45A859-C7E8-AF27-0194-F48C572A5633}"/>
              </a:ext>
            </a:extLst>
          </p:cNvPr>
          <p:cNvGrpSpPr/>
          <p:nvPr/>
        </p:nvGrpSpPr>
        <p:grpSpPr>
          <a:xfrm>
            <a:off x="1911096" y="1645920"/>
            <a:ext cx="4498848" cy="1938992"/>
            <a:chOff x="1911096" y="1645920"/>
            <a:chExt cx="4498848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312A438-3CE6-7906-920B-260281DEEDFB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12  3  3  </a:t>
              </a:r>
            </a:p>
            <a:p>
              <a:r>
                <a:rPr lang="en-US" sz="4000" dirty="0"/>
                <a:t>       4      5</a:t>
              </a:r>
            </a:p>
            <a:p>
              <a:r>
                <a:rPr lang="en-US" sz="4000" dirty="0"/>
                <a:t>1 7  8  1  9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383261C2-53D3-DB18-36B6-D588CB55DCAB}"/>
                </a:ext>
              </a:extLst>
            </p:cNvPr>
            <p:cNvSpPr/>
            <p:nvPr/>
          </p:nvSpPr>
          <p:spPr>
            <a:xfrm>
              <a:off x="2907792" y="174650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F98A15CF-69ED-59B3-5366-D7D7D5262A9D}"/>
                </a:ext>
              </a:extLst>
            </p:cNvPr>
            <p:cNvSpPr/>
            <p:nvPr/>
          </p:nvSpPr>
          <p:spPr>
            <a:xfrm>
              <a:off x="3794760" y="1737360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D5045B64-AC40-B3CB-6835-29282A1DF537}"/>
                </a:ext>
              </a:extLst>
            </p:cNvPr>
            <p:cNvSpPr/>
            <p:nvPr/>
          </p:nvSpPr>
          <p:spPr>
            <a:xfrm>
              <a:off x="2523744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11C9EB9D-9837-B26E-E4C6-F661E18C306A}"/>
                </a:ext>
              </a:extLst>
            </p:cNvPr>
            <p:cNvSpPr/>
            <p:nvPr/>
          </p:nvSpPr>
          <p:spPr>
            <a:xfrm>
              <a:off x="3410712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C5D91E2-E438-54EE-71BC-D651A998400F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BB40A3C-B042-157A-4C31-709C83AC8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31343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88BF0D7-675A-9A20-103F-85033EAF88BC}"/>
              </a:ext>
            </a:extLst>
          </p:cNvPr>
          <p:cNvGrpSpPr/>
          <p:nvPr/>
        </p:nvGrpSpPr>
        <p:grpSpPr>
          <a:xfrm>
            <a:off x="6300216" y="1527048"/>
            <a:ext cx="4498848" cy="1938992"/>
            <a:chOff x="6300216" y="1527048"/>
            <a:chExt cx="4498848" cy="19389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F09ED64-8828-2182-AAE7-8553CDCA51DF}"/>
                </a:ext>
              </a:extLst>
            </p:cNvPr>
            <p:cNvSpPr txBox="1"/>
            <p:nvPr/>
          </p:nvSpPr>
          <p:spPr>
            <a:xfrm>
              <a:off x="6574536" y="1527048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2      3      5  </a:t>
              </a:r>
            </a:p>
            <a:p>
              <a:r>
                <a:rPr lang="en-US" sz="4000" dirty="0"/>
                <a:t>4  5       2 4 </a:t>
              </a:r>
            </a:p>
            <a:p>
              <a:r>
                <a:rPr lang="en-US" sz="4000" dirty="0"/>
                <a:t>7  2  5  0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5E8DE10B-32B0-B24A-0340-B12AEEBA448E}"/>
                </a:ext>
              </a:extLst>
            </p:cNvPr>
            <p:cNvSpPr/>
            <p:nvPr/>
          </p:nvSpPr>
          <p:spPr>
            <a:xfrm>
              <a:off x="7040880" y="165506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4416185E-7FEC-9743-672F-6E35CEDF2ACD}"/>
                </a:ext>
              </a:extLst>
            </p:cNvPr>
            <p:cNvSpPr/>
            <p:nvPr/>
          </p:nvSpPr>
          <p:spPr>
            <a:xfrm>
              <a:off x="7900416" y="1664208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77F89AC-2383-CC3E-C9F2-B5F3E1640487}"/>
                </a:ext>
              </a:extLst>
            </p:cNvPr>
            <p:cNvSpPr txBox="1"/>
            <p:nvPr/>
          </p:nvSpPr>
          <p:spPr>
            <a:xfrm>
              <a:off x="6300216" y="1828800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3656AC3-08E2-3CA9-DB77-77D5DBC5A6ED}"/>
                </a:ext>
              </a:extLst>
            </p:cNvPr>
            <p:cNvCxnSpPr>
              <a:cxnSpLocks/>
            </p:cNvCxnSpPr>
            <p:nvPr/>
          </p:nvCxnSpPr>
          <p:spPr>
            <a:xfrm>
              <a:off x="6565392" y="2852928"/>
              <a:ext cx="244144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E75E6CEC-DB1D-CE6F-BCA5-52DFAF7F8704}"/>
                </a:ext>
              </a:extLst>
            </p:cNvPr>
            <p:cNvSpPr/>
            <p:nvPr/>
          </p:nvSpPr>
          <p:spPr>
            <a:xfrm>
              <a:off x="7452360" y="2240280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D6FC03A8-7A58-95D4-7814-BEB8201F46B4}"/>
                </a:ext>
              </a:extLst>
            </p:cNvPr>
            <p:cNvSpPr/>
            <p:nvPr/>
          </p:nvSpPr>
          <p:spPr>
            <a:xfrm>
              <a:off x="8458200" y="2907792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A63DAA7C-ED29-B99F-C4F4-737E7496E89D}"/>
              </a:ext>
            </a:extLst>
          </p:cNvPr>
          <p:cNvSpPr/>
          <p:nvPr/>
        </p:nvSpPr>
        <p:spPr>
          <a:xfrm>
            <a:off x="3791712" y="1734312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BB02EE06-5C8F-EDD0-3452-0A4B1CA0A14E}"/>
              </a:ext>
            </a:extLst>
          </p:cNvPr>
          <p:cNvSpPr/>
          <p:nvPr/>
        </p:nvSpPr>
        <p:spPr>
          <a:xfrm>
            <a:off x="3398520" y="2356104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FABC87C2-F109-6365-550A-393A69DD2E57}"/>
              </a:ext>
            </a:extLst>
          </p:cNvPr>
          <p:cNvSpPr/>
          <p:nvPr/>
        </p:nvSpPr>
        <p:spPr>
          <a:xfrm>
            <a:off x="2886456" y="1743456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08C5ABAE-6BCB-E2A3-6FC1-6792898FA864}"/>
              </a:ext>
            </a:extLst>
          </p:cNvPr>
          <p:cNvSpPr/>
          <p:nvPr/>
        </p:nvSpPr>
        <p:spPr>
          <a:xfrm>
            <a:off x="2496312" y="2356104"/>
            <a:ext cx="545592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515EBBF0-AA13-8A91-B6CF-F6989B43DFB0}"/>
              </a:ext>
            </a:extLst>
          </p:cNvPr>
          <p:cNvSpPr/>
          <p:nvPr/>
        </p:nvSpPr>
        <p:spPr>
          <a:xfrm>
            <a:off x="8436864" y="2904744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8A1B7834-5484-5672-F15A-2ABEA6BBEBE0}"/>
              </a:ext>
            </a:extLst>
          </p:cNvPr>
          <p:cNvSpPr/>
          <p:nvPr/>
        </p:nvSpPr>
        <p:spPr>
          <a:xfrm>
            <a:off x="7888224" y="1661160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86099EDC-A948-9123-CE22-C763E1DB797A}"/>
              </a:ext>
            </a:extLst>
          </p:cNvPr>
          <p:cNvSpPr/>
          <p:nvPr/>
        </p:nvSpPr>
        <p:spPr>
          <a:xfrm>
            <a:off x="7467600" y="2228088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79F2B3A5-ECD0-BE83-189B-E0E58E521145}"/>
              </a:ext>
            </a:extLst>
          </p:cNvPr>
          <p:cNvSpPr/>
          <p:nvPr/>
        </p:nvSpPr>
        <p:spPr>
          <a:xfrm>
            <a:off x="7028688" y="1633728"/>
            <a:ext cx="542544" cy="48768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99410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43B743-8A99-C6C3-EA5F-CEDA8567ABED}"/>
              </a:ext>
            </a:extLst>
          </p:cNvPr>
          <p:cNvGrpSpPr/>
          <p:nvPr/>
        </p:nvGrpSpPr>
        <p:grpSpPr>
          <a:xfrm>
            <a:off x="350519" y="320480"/>
            <a:ext cx="11719562" cy="849952"/>
            <a:chOff x="188077" y="396128"/>
            <a:chExt cx="7552113" cy="84995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392AEFE0-349B-47DD-8D54-ACDD2D002FFA}"/>
                </a:ext>
              </a:extLst>
            </p:cNvPr>
            <p:cNvSpPr/>
            <p:nvPr/>
          </p:nvSpPr>
          <p:spPr bwMode="auto">
            <a:xfrm>
              <a:off x="645722" y="396128"/>
              <a:ext cx="7094468" cy="8499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Cào cào sẽ nhảy hai bước, mỗi bước nhảy qua hai đốt tre.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DFCDDEE-710D-4B8A-895A-E78C62EBD543}"/>
                </a:ext>
              </a:extLst>
            </p:cNvPr>
            <p:cNvSpPr/>
            <p:nvPr/>
          </p:nvSpPr>
          <p:spPr bwMode="auto">
            <a:xfrm>
              <a:off x="188077" y="420580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3D0652-CC09-46C9-75DA-427E599F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1649920"/>
            <a:ext cx="10096500" cy="3686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E88F9E-1FCE-9D0A-80C7-CEA48142355A}"/>
              </a:ext>
            </a:extLst>
          </p:cNvPr>
          <p:cNvSpPr txBox="1"/>
          <p:nvPr/>
        </p:nvSpPr>
        <p:spPr>
          <a:xfrm>
            <a:off x="1792224" y="5522976"/>
            <a:ext cx="1014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F54974-750A-17CE-3595-4D91A4FE9A67}"/>
              </a:ext>
            </a:extLst>
          </p:cNvPr>
          <p:cNvSpPr txBox="1"/>
          <p:nvPr/>
        </p:nvSpPr>
        <p:spPr>
          <a:xfrm>
            <a:off x="3511296" y="4379976"/>
            <a:ext cx="8531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43 310 + 43 370 = 86 680</a:t>
            </a:r>
          </a:p>
        </p:txBody>
      </p:sp>
      <p:pic>
        <p:nvPicPr>
          <p:cNvPr id="24" name="Picture 23" descr="A white dotted line on a black background&#10;&#10;Description automatically generated">
            <a:extLst>
              <a:ext uri="{FF2B5EF4-FFF2-40B4-BE49-F238E27FC236}">
                <a16:creationId xmlns:a16="http://schemas.microsoft.com/office/drawing/2014/main" xmlns="" id="{2D701648-4B20-8231-BD50-96335EF12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855">
            <a:off x="4488458" y="1488577"/>
            <a:ext cx="4214592" cy="13620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706E164-C160-AE80-EB5D-B0DA3CF43856}"/>
              </a:ext>
            </a:extLst>
          </p:cNvPr>
          <p:cNvSpPr/>
          <p:nvPr/>
        </p:nvSpPr>
        <p:spPr>
          <a:xfrm rot="20913476">
            <a:off x="5257801" y="2907792"/>
            <a:ext cx="1325880" cy="612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9BF9EDE-172E-6B65-F031-4FB489F2498E}"/>
              </a:ext>
            </a:extLst>
          </p:cNvPr>
          <p:cNvSpPr/>
          <p:nvPr/>
        </p:nvSpPr>
        <p:spPr>
          <a:xfrm rot="20913476">
            <a:off x="7827264" y="2322576"/>
            <a:ext cx="1325880" cy="612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97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ED78764-B8B5-4465-85BA-AB8937E59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2A527CC-ED11-445B-BECF-0BAF81AD2886}"/>
              </a:ext>
            </a:extLst>
          </p:cNvPr>
          <p:cNvSpPr/>
          <p:nvPr/>
        </p:nvSpPr>
        <p:spPr>
          <a:xfrm>
            <a:off x="235591" y="86363"/>
            <a:ext cx="11720818" cy="6685273"/>
          </a:xfrm>
          <a:custGeom>
            <a:avLst/>
            <a:gdLst>
              <a:gd name="connsiteX0" fmla="*/ 0 w 11720818"/>
              <a:gd name="connsiteY0" fmla="*/ 666655 h 6685273"/>
              <a:gd name="connsiteX1" fmla="*/ 666655 w 11720818"/>
              <a:gd name="connsiteY1" fmla="*/ 0 h 6685273"/>
              <a:gd name="connsiteX2" fmla="*/ 11054163 w 11720818"/>
              <a:gd name="connsiteY2" fmla="*/ 0 h 6685273"/>
              <a:gd name="connsiteX3" fmla="*/ 11720818 w 11720818"/>
              <a:gd name="connsiteY3" fmla="*/ 666655 h 6685273"/>
              <a:gd name="connsiteX4" fmla="*/ 11720818 w 11720818"/>
              <a:gd name="connsiteY4" fmla="*/ 6018618 h 6685273"/>
              <a:gd name="connsiteX5" fmla="*/ 11054163 w 11720818"/>
              <a:gd name="connsiteY5" fmla="*/ 6685273 h 6685273"/>
              <a:gd name="connsiteX6" fmla="*/ 666655 w 11720818"/>
              <a:gd name="connsiteY6" fmla="*/ 6685273 h 6685273"/>
              <a:gd name="connsiteX7" fmla="*/ 0 w 11720818"/>
              <a:gd name="connsiteY7" fmla="*/ 6018618 h 6685273"/>
              <a:gd name="connsiteX8" fmla="*/ 0 w 11720818"/>
              <a:gd name="connsiteY8" fmla="*/ 666655 h 66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0818" h="6685273" fill="none" extrusionOk="0">
                <a:moveTo>
                  <a:pt x="0" y="666655"/>
                </a:moveTo>
                <a:cubicBezTo>
                  <a:pt x="2027" y="353342"/>
                  <a:pt x="312607" y="23723"/>
                  <a:pt x="666655" y="0"/>
                </a:cubicBezTo>
                <a:cubicBezTo>
                  <a:pt x="5022528" y="72427"/>
                  <a:pt x="9113615" y="61419"/>
                  <a:pt x="11054163" y="0"/>
                </a:cubicBezTo>
                <a:cubicBezTo>
                  <a:pt x="11416817" y="-38058"/>
                  <a:pt x="11675639" y="284807"/>
                  <a:pt x="11720818" y="666655"/>
                </a:cubicBezTo>
                <a:cubicBezTo>
                  <a:pt x="11821694" y="1769157"/>
                  <a:pt x="11613505" y="3509150"/>
                  <a:pt x="11720818" y="6018618"/>
                </a:cubicBezTo>
                <a:cubicBezTo>
                  <a:pt x="11734482" y="6317455"/>
                  <a:pt x="11396820" y="6656658"/>
                  <a:pt x="11054163" y="6685273"/>
                </a:cubicBezTo>
                <a:cubicBezTo>
                  <a:pt x="6047159" y="6715100"/>
                  <a:pt x="5653155" y="6605967"/>
                  <a:pt x="666655" y="6685273"/>
                </a:cubicBezTo>
                <a:cubicBezTo>
                  <a:pt x="322865" y="6682515"/>
                  <a:pt x="-10619" y="6388901"/>
                  <a:pt x="0" y="6018618"/>
                </a:cubicBezTo>
                <a:cubicBezTo>
                  <a:pt x="50037" y="3347983"/>
                  <a:pt x="770" y="2350125"/>
                  <a:pt x="0" y="666655"/>
                </a:cubicBezTo>
                <a:close/>
              </a:path>
              <a:path w="11720818" h="6685273" stroke="0" extrusionOk="0">
                <a:moveTo>
                  <a:pt x="0" y="666655"/>
                </a:moveTo>
                <a:cubicBezTo>
                  <a:pt x="70129" y="317588"/>
                  <a:pt x="321181" y="47313"/>
                  <a:pt x="666655" y="0"/>
                </a:cubicBezTo>
                <a:cubicBezTo>
                  <a:pt x="4197087" y="123000"/>
                  <a:pt x="8689733" y="-96860"/>
                  <a:pt x="11054163" y="0"/>
                </a:cubicBezTo>
                <a:cubicBezTo>
                  <a:pt x="11378686" y="-33275"/>
                  <a:pt x="11750668" y="238293"/>
                  <a:pt x="11720818" y="666655"/>
                </a:cubicBezTo>
                <a:cubicBezTo>
                  <a:pt x="11723991" y="2382026"/>
                  <a:pt x="11815085" y="5111999"/>
                  <a:pt x="11720818" y="6018618"/>
                </a:cubicBezTo>
                <a:cubicBezTo>
                  <a:pt x="11700575" y="6394135"/>
                  <a:pt x="11389704" y="6679931"/>
                  <a:pt x="11054163" y="6685273"/>
                </a:cubicBezTo>
                <a:cubicBezTo>
                  <a:pt x="5947613" y="6524566"/>
                  <a:pt x="3023957" y="6724940"/>
                  <a:pt x="666655" y="6685273"/>
                </a:cubicBezTo>
                <a:cubicBezTo>
                  <a:pt x="257400" y="6676978"/>
                  <a:pt x="-65154" y="6357284"/>
                  <a:pt x="0" y="6018618"/>
                </a:cubicBezTo>
                <a:cubicBezTo>
                  <a:pt x="32216" y="4042986"/>
                  <a:pt x="57206" y="2394231"/>
                  <a:pt x="0" y="66665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5D1521A-66E5-EBCC-42BA-CF82AD77EF8B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F9D1CE4-6425-1C9B-714E-E619D549CB5C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7B61EFC-6AA9-9BCA-3BA2-C52D54F794FA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C2D96B4-5A5A-ADE4-6EBF-41C6EC1454F5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CBEF897-A4BB-0F15-B494-9DB52B7B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8B16AFDD-925D-0A5E-A1FE-872FE169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DE15987-4CC6-5BAD-550F-EDB1CC0C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DBEE1B50-8BF9-83AF-708A-31538034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19C9F4-6B7D-4C43-BED0-28255B588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60" y="210949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45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67F842A-667D-4FB6-A784-A98C9977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0F1934-B358-466B-9355-E9F8D583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41" y="876300"/>
            <a:ext cx="10681118" cy="5767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79AAA0-4441-4052-9CE3-C60C89391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39" y="3519416"/>
            <a:ext cx="3305523" cy="31242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xmlns="" id="{0E549710-15E6-40A5-838A-C87F37E04A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0" y="2938602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04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9810FF4-FB49-41DE-ABAF-EBA6D60735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75">
            <a:extLst>
              <a:ext uri="{FF2B5EF4-FFF2-40B4-BE49-F238E27FC236}">
                <a16:creationId xmlns:a16="http://schemas.microsoft.com/office/drawing/2014/main" xmlns="" id="{66FDD1E6-AE8C-42EE-88B1-B30F1D625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99" y="2096122"/>
            <a:ext cx="6216202" cy="3524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4A3E05-D575-42D0-A9A5-D47914473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982" y="2882976"/>
            <a:ext cx="6596444" cy="2139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E9932D-98B8-49B9-8A76-F2A25707B7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46" y="3460757"/>
            <a:ext cx="3305523" cy="3124200"/>
          </a:xfrm>
          <a:prstGeom prst="rect">
            <a:avLst/>
          </a:prstGeom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xmlns="" id="{94D18073-D709-46EC-A7C7-91D6A6D62D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294145" y="2979909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5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352" y="-89972"/>
            <a:ext cx="12722351" cy="78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" y="775069"/>
            <a:ext cx="8410575" cy="5419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EACB10-B9E4-5B76-444D-D56EC68F9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577" y="2348376"/>
            <a:ext cx="6974428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5157" y="2803957"/>
              <a:ext cx="1138359" cy="49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60 000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8252" cy="2633000"/>
            <a:chOff x="3832183" y="1569113"/>
            <a:chExt cx="262825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420213" y="2554818"/>
              <a:ext cx="2040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50 000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80 000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40 000 + 20 000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305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337086" cy="77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34839" y="2985133"/>
            <a:ext cx="2528904" cy="2194197"/>
            <a:chOff x="-6692" y="2188147"/>
            <a:chExt cx="1704858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6945" y="2815682"/>
              <a:ext cx="1501221" cy="54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69 879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45018" y="2298265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359982" y="2500892"/>
              <a:ext cx="19679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69 779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49136" y="1871424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177096" y="4206426"/>
              <a:ext cx="1854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68 879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699534" cy="2579160"/>
            <a:chOff x="9237362" y="1899513"/>
            <a:chExt cx="2699534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959131" y="2885286"/>
              <a:ext cx="1977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68 </a:t>
              </a:r>
              <a:r>
                <a:rPr 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79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18970" y="62786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43 508 + 26 371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0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16667E-7 0.3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8660" y="2880636"/>
              <a:ext cx="1138359" cy="403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104 854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71126" y="2584635"/>
              <a:ext cx="2040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105 854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104 754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104 864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56 709 + 48 145</a:t>
            </a:r>
          </a:p>
        </p:txBody>
      </p:sp>
    </p:spTree>
    <p:extLst>
      <p:ext uri="{BB962C8B-B14F-4D97-AF65-F5344CB8AC3E}">
        <p14:creationId xmlns:p14="http://schemas.microsoft.com/office/powerpoint/2010/main" val="72139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67F842A-667D-4FB6-A784-A98C9977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C63C41-4FEF-4860-ADED-7F567964B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0" y="1664055"/>
            <a:ext cx="6602540" cy="3529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E2FD18-A47B-43FF-ADC5-6A7D9ED4AE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26" y="3343419"/>
            <a:ext cx="3305523" cy="31242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xmlns="" id="{11FB6DA0-3BBD-427B-A0E9-05EEDC195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85631" y="2807247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89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43B743-8A99-C6C3-EA5F-CEDA8567ABED}"/>
              </a:ext>
            </a:extLst>
          </p:cNvPr>
          <p:cNvGrpSpPr/>
          <p:nvPr/>
        </p:nvGrpSpPr>
        <p:grpSpPr>
          <a:xfrm>
            <a:off x="900136" y="256980"/>
            <a:ext cx="4765170" cy="689627"/>
            <a:chOff x="154701" y="396128"/>
            <a:chExt cx="4765170" cy="68962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DFCDDEE-710D-4B8A-895A-E78C62EBD543}"/>
                </a:ext>
              </a:extLst>
            </p:cNvPr>
            <p:cNvSpPr/>
            <p:nvPr/>
          </p:nvSpPr>
          <p:spPr bwMode="auto">
            <a:xfrm>
              <a:off x="154701" y="466190"/>
              <a:ext cx="619565" cy="61956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407D90-A84F-7DCC-28E4-9CF310BD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48" y="2019507"/>
            <a:ext cx="11198889" cy="9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8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5 839 + 712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4476749" y="1397872"/>
            <a:ext cx="372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5 839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5743575" y="2634474"/>
            <a:ext cx="3048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712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4216917" y="4031807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280968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6561305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5749098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4629151" y="3847500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wz1z00">
      <a:majorFont>
        <a:latin typeface="字体视界-NEW书院体" panose="020F0302020204030204"/>
        <a:ea typeface="字体视界-NEW书院体"/>
        <a:cs typeface=""/>
      </a:majorFont>
      <a:minorFont>
        <a:latin typeface="字体视界-NEW书院体" panose="020F0502020204030204"/>
        <a:ea typeface="字体视界-NEW书院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474</Words>
  <Application>Microsoft Office PowerPoint</Application>
  <PresentationFormat>Widescreen</PresentationFormat>
  <Paragraphs>111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微软雅黑</vt:lpstr>
      <vt:lpstr>SimSun</vt:lpstr>
      <vt:lpstr>Arial</vt:lpstr>
      <vt:lpstr>Bebas Neue</vt:lpstr>
      <vt:lpstr>Calibri</vt:lpstr>
      <vt:lpstr>Calibri Light</vt:lpstr>
      <vt:lpstr>Cambria</vt:lpstr>
      <vt:lpstr>Karla</vt:lpstr>
      <vt:lpstr>Love Ya Like A Sister</vt:lpstr>
      <vt:lpstr>UTM Duepuntozero</vt:lpstr>
      <vt:lpstr>字体视界-NEW书院体</vt:lpstr>
      <vt:lpstr>等线</vt:lpstr>
      <vt:lpstr>Custom Design</vt:lpstr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Le Tien Duat</cp:lastModifiedBy>
  <cp:revision>30</cp:revision>
  <dcterms:created xsi:type="dcterms:W3CDTF">2023-08-31T00:42:17Z</dcterms:created>
  <dcterms:modified xsi:type="dcterms:W3CDTF">2023-11-09T01:01:55Z</dcterms:modified>
</cp:coreProperties>
</file>